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9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10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  <p:sldMasterId id="2147483688" r:id="rId4"/>
    <p:sldMasterId id="2147483702" r:id="rId5"/>
    <p:sldMasterId id="2147483716" r:id="rId6"/>
    <p:sldMasterId id="2147483730" r:id="rId7"/>
    <p:sldMasterId id="2147483744" r:id="rId8"/>
    <p:sldMasterId id="2147483772" r:id="rId9"/>
    <p:sldMasterId id="2147483758" r:id="rId10"/>
    <p:sldMasterId id="2147483784" r:id="rId11"/>
  </p:sldMasterIdLst>
  <p:notesMasterIdLst>
    <p:notesMasterId r:id="rId70"/>
  </p:notesMasterIdLst>
  <p:sldIdLst>
    <p:sldId id="396" r:id="rId12"/>
    <p:sldId id="392" r:id="rId13"/>
    <p:sldId id="323" r:id="rId14"/>
    <p:sldId id="374" r:id="rId15"/>
    <p:sldId id="325" r:id="rId16"/>
    <p:sldId id="327" r:id="rId17"/>
    <p:sldId id="324" r:id="rId18"/>
    <p:sldId id="329" r:id="rId19"/>
    <p:sldId id="330" r:id="rId20"/>
    <p:sldId id="283" r:id="rId21"/>
    <p:sldId id="328" r:id="rId22"/>
    <p:sldId id="326" r:id="rId23"/>
    <p:sldId id="333" r:id="rId24"/>
    <p:sldId id="398" r:id="rId25"/>
    <p:sldId id="399" r:id="rId26"/>
    <p:sldId id="334" r:id="rId27"/>
    <p:sldId id="375" r:id="rId28"/>
    <p:sldId id="376" r:id="rId29"/>
    <p:sldId id="336" r:id="rId30"/>
    <p:sldId id="288" r:id="rId31"/>
    <p:sldId id="289" r:id="rId32"/>
    <p:sldId id="308" r:id="rId33"/>
    <p:sldId id="309" r:id="rId34"/>
    <p:sldId id="310" r:id="rId35"/>
    <p:sldId id="311" r:id="rId36"/>
    <p:sldId id="312" r:id="rId37"/>
    <p:sldId id="313" r:id="rId38"/>
    <p:sldId id="314" r:id="rId39"/>
    <p:sldId id="393" r:id="rId40"/>
    <p:sldId id="315" r:id="rId41"/>
    <p:sldId id="317" r:id="rId42"/>
    <p:sldId id="384" r:id="rId43"/>
    <p:sldId id="320" r:id="rId44"/>
    <p:sldId id="389" r:id="rId45"/>
    <p:sldId id="391" r:id="rId46"/>
    <p:sldId id="397" r:id="rId47"/>
    <p:sldId id="395" r:id="rId48"/>
    <p:sldId id="385" r:id="rId49"/>
    <p:sldId id="383" r:id="rId50"/>
    <p:sldId id="337" r:id="rId51"/>
    <p:sldId id="339" r:id="rId52"/>
    <p:sldId id="341" r:id="rId53"/>
    <p:sldId id="292" r:id="rId54"/>
    <p:sldId id="321" r:id="rId55"/>
    <p:sldId id="322" r:id="rId56"/>
    <p:sldId id="344" r:id="rId57"/>
    <p:sldId id="378" r:id="rId58"/>
    <p:sldId id="343" r:id="rId59"/>
    <p:sldId id="377" r:id="rId60"/>
    <p:sldId id="349" r:id="rId61"/>
    <p:sldId id="347" r:id="rId62"/>
    <p:sldId id="370" r:id="rId63"/>
    <p:sldId id="346" r:id="rId64"/>
    <p:sldId id="350" r:id="rId65"/>
    <p:sldId id="351" r:id="rId66"/>
    <p:sldId id="371" r:id="rId67"/>
    <p:sldId id="372" r:id="rId68"/>
    <p:sldId id="387" r:id="rId6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无标题节" id="{698B8367-540A-42B2-AEC2-392B04B0A142}">
          <p14:sldIdLst>
            <p14:sldId id="396"/>
            <p14:sldId id="392"/>
            <p14:sldId id="323"/>
            <p14:sldId id="374"/>
            <p14:sldId id="325"/>
            <p14:sldId id="327"/>
            <p14:sldId id="324"/>
            <p14:sldId id="329"/>
            <p14:sldId id="330"/>
            <p14:sldId id="283"/>
            <p14:sldId id="328"/>
            <p14:sldId id="326"/>
            <p14:sldId id="333"/>
            <p14:sldId id="398"/>
            <p14:sldId id="399"/>
            <p14:sldId id="334"/>
            <p14:sldId id="375"/>
            <p14:sldId id="376"/>
            <p14:sldId id="336"/>
            <p14:sldId id="288"/>
            <p14:sldId id="289"/>
            <p14:sldId id="308"/>
            <p14:sldId id="309"/>
            <p14:sldId id="310"/>
            <p14:sldId id="311"/>
            <p14:sldId id="312"/>
            <p14:sldId id="313"/>
            <p14:sldId id="314"/>
            <p14:sldId id="393"/>
            <p14:sldId id="315"/>
            <p14:sldId id="317"/>
            <p14:sldId id="384"/>
            <p14:sldId id="320"/>
            <p14:sldId id="389"/>
            <p14:sldId id="391"/>
            <p14:sldId id="397"/>
            <p14:sldId id="395"/>
            <p14:sldId id="385"/>
            <p14:sldId id="383"/>
            <p14:sldId id="337"/>
            <p14:sldId id="339"/>
            <p14:sldId id="341"/>
            <p14:sldId id="292"/>
            <p14:sldId id="321"/>
            <p14:sldId id="322"/>
            <p14:sldId id="344"/>
            <p14:sldId id="378"/>
            <p14:sldId id="343"/>
            <p14:sldId id="377"/>
            <p14:sldId id="349"/>
            <p14:sldId id="347"/>
            <p14:sldId id="370"/>
            <p14:sldId id="346"/>
            <p14:sldId id="350"/>
            <p14:sldId id="351"/>
            <p14:sldId id="371"/>
            <p14:sldId id="372"/>
            <p14:sldId id="38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300"/>
    <a:srgbClr val="03289C"/>
    <a:srgbClr val="0066FF"/>
    <a:srgbClr val="439411"/>
    <a:srgbClr val="F3961C"/>
    <a:srgbClr val="ADDFF8"/>
    <a:srgbClr val="057410"/>
    <a:srgbClr val="1D7500"/>
    <a:srgbClr val="06279B"/>
    <a:srgbClr val="1B7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24" autoAdjust="0"/>
  </p:normalViewPr>
  <p:slideViewPr>
    <p:cSldViewPr snapToGrid="0">
      <p:cViewPr varScale="1">
        <p:scale>
          <a:sx n="81" d="100"/>
          <a:sy n="81" d="100"/>
        </p:scale>
        <p:origin x="3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slide" Target="slides/slide52.xml"/><Relationship Id="rId68" Type="http://schemas.openxmlformats.org/officeDocument/2006/relationships/slide" Target="slides/slide57.xml"/><Relationship Id="rId7" Type="http://schemas.openxmlformats.org/officeDocument/2006/relationships/slideMaster" Target="slideMasters/slideMaster7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66" Type="http://schemas.openxmlformats.org/officeDocument/2006/relationships/slide" Target="slides/slide55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61" Type="http://schemas.openxmlformats.org/officeDocument/2006/relationships/slide" Target="slides/slide50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slide" Target="slides/slide54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slide" Target="slides/slide53.xml"/><Relationship Id="rId69" Type="http://schemas.openxmlformats.org/officeDocument/2006/relationships/slide" Target="slides/slide5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67" Type="http://schemas.openxmlformats.org/officeDocument/2006/relationships/slide" Target="slides/slide56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slide" Target="slides/slide5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50782C-9103-4A45-82EA-2D618A444AE6}" type="doc">
      <dgm:prSet loTypeId="urn:microsoft.com/office/officeart/2005/8/layout/arrow2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04E08EC5-B2FA-4BF6-9DE8-6E6D9108C925}">
      <dgm:prSet phldrT="[文本]" custT="1"/>
      <dgm:spPr/>
      <dgm:t>
        <a:bodyPr/>
        <a:lstStyle/>
        <a:p>
          <a:r>
            <a:rPr lang="zh-CN" altLang="en-US" sz="20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应用</a:t>
          </a:r>
          <a:endParaRPr lang="zh-CN" altLang="en-US" sz="20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FEC67BE-8A2A-4766-B148-103D4978974E}" type="parTrans" cxnId="{2673F49B-3F4E-4F36-84C1-6EF3EC220F18}">
      <dgm:prSet/>
      <dgm:spPr/>
      <dgm:t>
        <a:bodyPr/>
        <a:lstStyle/>
        <a:p>
          <a:endParaRPr lang="zh-CN" altLang="en-US" sz="2800"/>
        </a:p>
      </dgm:t>
    </dgm:pt>
    <dgm:pt modelId="{7F0E4C7D-4C65-44B9-BD05-CC44B55B21EA}" type="sibTrans" cxnId="{2673F49B-3F4E-4F36-84C1-6EF3EC220F18}">
      <dgm:prSet/>
      <dgm:spPr/>
      <dgm:t>
        <a:bodyPr/>
        <a:lstStyle/>
        <a:p>
          <a:endParaRPr lang="zh-CN" altLang="en-US" sz="2800"/>
        </a:p>
      </dgm:t>
    </dgm:pt>
    <dgm:pt modelId="{3B3AAA9D-7ADB-49D7-AB5E-373B8CBA44DD}">
      <dgm:prSet phldrT="[文本]" custT="1"/>
      <dgm:spPr/>
      <dgm:t>
        <a:bodyPr/>
        <a:lstStyle/>
        <a:p>
          <a:r>
            <a:rPr lang="zh-CN" altLang="en-US" sz="20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整合</a:t>
          </a:r>
          <a:endParaRPr lang="zh-CN" altLang="en-US" sz="20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AE86A9BD-0A5C-4148-9870-D61096AC61EC}" type="parTrans" cxnId="{85177B7D-5088-4CAF-B3AA-77327D54F970}">
      <dgm:prSet/>
      <dgm:spPr/>
      <dgm:t>
        <a:bodyPr/>
        <a:lstStyle/>
        <a:p>
          <a:endParaRPr lang="zh-CN" altLang="en-US" sz="2800"/>
        </a:p>
      </dgm:t>
    </dgm:pt>
    <dgm:pt modelId="{E3ACB8D2-02BA-454B-9575-8B4068112825}" type="sibTrans" cxnId="{85177B7D-5088-4CAF-B3AA-77327D54F970}">
      <dgm:prSet/>
      <dgm:spPr/>
      <dgm:t>
        <a:bodyPr/>
        <a:lstStyle/>
        <a:p>
          <a:endParaRPr lang="zh-CN" altLang="en-US" sz="2800"/>
        </a:p>
      </dgm:t>
    </dgm:pt>
    <dgm:pt modelId="{713E6614-47BA-4DFC-98D9-BB1F61ABA0AA}">
      <dgm:prSet phldrT="[文本]" custT="1"/>
      <dgm:spPr/>
      <dgm:t>
        <a:bodyPr/>
        <a:lstStyle/>
        <a:p>
          <a:r>
            <a:rPr lang="zh-CN" altLang="en-US" sz="20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智慧</a:t>
          </a:r>
          <a:endParaRPr lang="zh-CN" altLang="en-US" sz="20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24443F6A-0617-49F4-B533-A5A4C127D28C}" type="parTrans" cxnId="{6742B082-D105-4091-84E9-E31326E7F266}">
      <dgm:prSet/>
      <dgm:spPr/>
      <dgm:t>
        <a:bodyPr/>
        <a:lstStyle/>
        <a:p>
          <a:endParaRPr lang="zh-CN" altLang="en-US" sz="2800"/>
        </a:p>
      </dgm:t>
    </dgm:pt>
    <dgm:pt modelId="{AC698232-C522-4CB0-90E3-E633C0BE04E0}" type="sibTrans" cxnId="{6742B082-D105-4091-84E9-E31326E7F266}">
      <dgm:prSet/>
      <dgm:spPr/>
      <dgm:t>
        <a:bodyPr/>
        <a:lstStyle/>
        <a:p>
          <a:endParaRPr lang="zh-CN" altLang="en-US" sz="2800"/>
        </a:p>
      </dgm:t>
    </dgm:pt>
    <dgm:pt modelId="{AE505EED-F9C0-46B7-A741-61F1A68C4D04}">
      <dgm:prSet custT="1"/>
      <dgm:spPr/>
      <dgm:t>
        <a:bodyPr/>
        <a:lstStyle/>
        <a:p>
          <a:r>
            <a:rPr lang="zh-CN" altLang="en-US" sz="20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初始</a:t>
          </a:r>
          <a:endParaRPr lang="zh-CN" altLang="en-US" sz="20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3F667D9-8AD4-493A-8A2C-60AA96DE0BEF}" type="parTrans" cxnId="{AE67F999-C13A-4615-B344-3A94871FDB60}">
      <dgm:prSet/>
      <dgm:spPr/>
      <dgm:t>
        <a:bodyPr/>
        <a:lstStyle/>
        <a:p>
          <a:endParaRPr lang="zh-CN" altLang="en-US"/>
        </a:p>
      </dgm:t>
    </dgm:pt>
    <dgm:pt modelId="{69E7FF40-B5BD-458E-A6CD-2A794DB310A6}" type="sibTrans" cxnId="{AE67F999-C13A-4615-B344-3A94871FDB60}">
      <dgm:prSet/>
      <dgm:spPr/>
      <dgm:t>
        <a:bodyPr/>
        <a:lstStyle/>
        <a:p>
          <a:endParaRPr lang="zh-CN" altLang="en-US"/>
        </a:p>
      </dgm:t>
    </dgm:pt>
    <dgm:pt modelId="{EED935D8-1210-4146-B601-570E29684C7E}" type="pres">
      <dgm:prSet presAssocID="{2750782C-9103-4A45-82EA-2D618A444AE6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677C5D8B-3C13-44DE-812E-D03865DC486F}" type="pres">
      <dgm:prSet presAssocID="{2750782C-9103-4A45-82EA-2D618A444AE6}" presName="arrow" presStyleLbl="bgShp" presStyleIdx="0" presStyleCnt="1" custScaleX="111675" custLinFactNeighborX="-883"/>
      <dgm:spPr/>
      <dgm:t>
        <a:bodyPr/>
        <a:lstStyle/>
        <a:p>
          <a:endParaRPr lang="zh-CN" altLang="en-US"/>
        </a:p>
      </dgm:t>
    </dgm:pt>
    <dgm:pt modelId="{65B3925F-CD23-4672-952C-3C8352FD5617}" type="pres">
      <dgm:prSet presAssocID="{2750782C-9103-4A45-82EA-2D618A444AE6}" presName="arrowDiagram4" presStyleCnt="0"/>
      <dgm:spPr/>
      <dgm:t>
        <a:bodyPr/>
        <a:lstStyle/>
        <a:p>
          <a:endParaRPr lang="zh-CN" altLang="en-US"/>
        </a:p>
      </dgm:t>
    </dgm:pt>
    <dgm:pt modelId="{29D9DE91-CE74-4C54-A3A5-4D00C76E4A85}" type="pres">
      <dgm:prSet presAssocID="{AE505EED-F9C0-46B7-A741-61F1A68C4D04}" presName="bullet4a" presStyleLbl="node1" presStyleIdx="0" presStyleCnt="4" custLinFactX="-7537" custLinFactNeighborX="-100000" custLinFactNeighborY="-92175"/>
      <dgm:spPr/>
      <dgm:t>
        <a:bodyPr/>
        <a:lstStyle/>
        <a:p>
          <a:endParaRPr lang="zh-CN" altLang="en-US"/>
        </a:p>
      </dgm:t>
    </dgm:pt>
    <dgm:pt modelId="{22488885-CAC6-4FCA-A592-7CC820B91BC6}" type="pres">
      <dgm:prSet presAssocID="{AE505EED-F9C0-46B7-A741-61F1A68C4D04}" presName="textBox4a" presStyleLbl="revTx" presStyleIdx="0" presStyleCnt="4" custLinFactNeighborX="-7232" custLinFactNeighborY="-2375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280887F-55A1-48FE-A1C6-4EB3BCB113B5}" type="pres">
      <dgm:prSet presAssocID="{04E08EC5-B2FA-4BF6-9DE8-6E6D9108C925}" presName="bullet4b" presStyleLbl="node1" presStyleIdx="1" presStyleCnt="4" custLinFactNeighborX="8833" custLinFactNeighborY="-22083"/>
      <dgm:spPr/>
      <dgm:t>
        <a:bodyPr/>
        <a:lstStyle/>
        <a:p>
          <a:endParaRPr lang="zh-CN" altLang="en-US"/>
        </a:p>
      </dgm:t>
    </dgm:pt>
    <dgm:pt modelId="{5ABCC246-C7B3-4E05-88A5-EFDB4A45C0A6}" type="pres">
      <dgm:prSet presAssocID="{04E08EC5-B2FA-4BF6-9DE8-6E6D9108C925}" presName="textBox4b" presStyleLbl="revTx" presStyleIdx="1" presStyleCnt="4" custLinFactNeighborX="11778" custLinFactNeighborY="-866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DFC8AF5-1224-4AC5-A4F6-13FC70B621E3}" type="pres">
      <dgm:prSet presAssocID="{3B3AAA9D-7ADB-49D7-AB5E-373B8CBA44DD}" presName="bullet4c" presStyleLbl="node1" presStyleIdx="2" presStyleCnt="4" custLinFactNeighborX="13334" custLinFactNeighborY="13334"/>
      <dgm:spPr/>
      <dgm:t>
        <a:bodyPr/>
        <a:lstStyle/>
        <a:p>
          <a:endParaRPr lang="zh-CN" altLang="en-US"/>
        </a:p>
      </dgm:t>
    </dgm:pt>
    <dgm:pt modelId="{F990F188-A02F-4020-B600-47E81A207547}" type="pres">
      <dgm:prSet presAssocID="{3B3AAA9D-7ADB-49D7-AB5E-373B8CBA44DD}" presName="textBox4c" presStyleLbl="revTx" presStyleIdx="2" presStyleCnt="4" custLinFactNeighborX="10095" custLinFactNeighborY="-45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DAE2547-1588-4182-9FB4-8D601897A21A}" type="pres">
      <dgm:prSet presAssocID="{713E6614-47BA-4DFC-98D9-BB1F61ABA0AA}" presName="bullet4d" presStyleLbl="node1" presStyleIdx="3" presStyleCnt="4" custLinFactNeighborX="7465" custLinFactNeighborY="7465"/>
      <dgm:spPr/>
      <dgm:t>
        <a:bodyPr/>
        <a:lstStyle/>
        <a:p>
          <a:endParaRPr lang="zh-CN" altLang="en-US"/>
        </a:p>
      </dgm:t>
    </dgm:pt>
    <dgm:pt modelId="{EB7AA16D-58EF-4FFC-ADEC-93D9EB4663C7}" type="pres">
      <dgm:prSet presAssocID="{713E6614-47BA-4DFC-98D9-BB1F61ABA0AA}" presName="textBox4d" presStyleLbl="revTx" presStyleIdx="3" presStyleCnt="4" custLinFactNeighborX="757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E9BF50FC-F9AE-4D2D-8544-BCD1FF0318AF}" type="presOf" srcId="{2750782C-9103-4A45-82EA-2D618A444AE6}" destId="{EED935D8-1210-4146-B601-570E29684C7E}" srcOrd="0" destOrd="0" presId="urn:microsoft.com/office/officeart/2005/8/layout/arrow2"/>
    <dgm:cxn modelId="{85177B7D-5088-4CAF-B3AA-77327D54F970}" srcId="{2750782C-9103-4A45-82EA-2D618A444AE6}" destId="{3B3AAA9D-7ADB-49D7-AB5E-373B8CBA44DD}" srcOrd="2" destOrd="0" parTransId="{AE86A9BD-0A5C-4148-9870-D61096AC61EC}" sibTransId="{E3ACB8D2-02BA-454B-9575-8B4068112825}"/>
    <dgm:cxn modelId="{632793EA-7E8C-40EB-8FC0-5182E9D7A35D}" type="presOf" srcId="{3B3AAA9D-7ADB-49D7-AB5E-373B8CBA44DD}" destId="{F990F188-A02F-4020-B600-47E81A207547}" srcOrd="0" destOrd="0" presId="urn:microsoft.com/office/officeart/2005/8/layout/arrow2"/>
    <dgm:cxn modelId="{0C110E62-1223-43C7-82DD-26054A74909A}" type="presOf" srcId="{04E08EC5-B2FA-4BF6-9DE8-6E6D9108C925}" destId="{5ABCC246-C7B3-4E05-88A5-EFDB4A45C0A6}" srcOrd="0" destOrd="0" presId="urn:microsoft.com/office/officeart/2005/8/layout/arrow2"/>
    <dgm:cxn modelId="{2673F49B-3F4E-4F36-84C1-6EF3EC220F18}" srcId="{2750782C-9103-4A45-82EA-2D618A444AE6}" destId="{04E08EC5-B2FA-4BF6-9DE8-6E6D9108C925}" srcOrd="1" destOrd="0" parTransId="{EFEC67BE-8A2A-4766-B148-103D4978974E}" sibTransId="{7F0E4C7D-4C65-44B9-BD05-CC44B55B21EA}"/>
    <dgm:cxn modelId="{6742B082-D105-4091-84E9-E31326E7F266}" srcId="{2750782C-9103-4A45-82EA-2D618A444AE6}" destId="{713E6614-47BA-4DFC-98D9-BB1F61ABA0AA}" srcOrd="3" destOrd="0" parTransId="{24443F6A-0617-49F4-B533-A5A4C127D28C}" sibTransId="{AC698232-C522-4CB0-90E3-E633C0BE04E0}"/>
    <dgm:cxn modelId="{AE67F999-C13A-4615-B344-3A94871FDB60}" srcId="{2750782C-9103-4A45-82EA-2D618A444AE6}" destId="{AE505EED-F9C0-46B7-A741-61F1A68C4D04}" srcOrd="0" destOrd="0" parTransId="{33F667D9-8AD4-493A-8A2C-60AA96DE0BEF}" sibTransId="{69E7FF40-B5BD-458E-A6CD-2A794DB310A6}"/>
    <dgm:cxn modelId="{1237011D-C15B-4EB4-9334-E8022FF70A70}" type="presOf" srcId="{AE505EED-F9C0-46B7-A741-61F1A68C4D04}" destId="{22488885-CAC6-4FCA-A592-7CC820B91BC6}" srcOrd="0" destOrd="0" presId="urn:microsoft.com/office/officeart/2005/8/layout/arrow2"/>
    <dgm:cxn modelId="{DB318A95-11FB-4DBC-85F4-7CD38584D353}" type="presOf" srcId="{713E6614-47BA-4DFC-98D9-BB1F61ABA0AA}" destId="{EB7AA16D-58EF-4FFC-ADEC-93D9EB4663C7}" srcOrd="0" destOrd="0" presId="urn:microsoft.com/office/officeart/2005/8/layout/arrow2"/>
    <dgm:cxn modelId="{4579A4BD-52ED-4D1D-A0C3-9B42FFE90ABB}" type="presParOf" srcId="{EED935D8-1210-4146-B601-570E29684C7E}" destId="{677C5D8B-3C13-44DE-812E-D03865DC486F}" srcOrd="0" destOrd="0" presId="urn:microsoft.com/office/officeart/2005/8/layout/arrow2"/>
    <dgm:cxn modelId="{8D9AB384-F5AB-4FDC-92BE-96E2CA283C5D}" type="presParOf" srcId="{EED935D8-1210-4146-B601-570E29684C7E}" destId="{65B3925F-CD23-4672-952C-3C8352FD5617}" srcOrd="1" destOrd="0" presId="urn:microsoft.com/office/officeart/2005/8/layout/arrow2"/>
    <dgm:cxn modelId="{18859CD5-ED91-402E-B232-C088897C268A}" type="presParOf" srcId="{65B3925F-CD23-4672-952C-3C8352FD5617}" destId="{29D9DE91-CE74-4C54-A3A5-4D00C76E4A85}" srcOrd="0" destOrd="0" presId="urn:microsoft.com/office/officeart/2005/8/layout/arrow2"/>
    <dgm:cxn modelId="{CDCA13D6-38A0-470C-981B-130455F2579E}" type="presParOf" srcId="{65B3925F-CD23-4672-952C-3C8352FD5617}" destId="{22488885-CAC6-4FCA-A592-7CC820B91BC6}" srcOrd="1" destOrd="0" presId="urn:microsoft.com/office/officeart/2005/8/layout/arrow2"/>
    <dgm:cxn modelId="{254A7D3A-5860-4E6B-8DE9-9F52AD4222AA}" type="presParOf" srcId="{65B3925F-CD23-4672-952C-3C8352FD5617}" destId="{2280887F-55A1-48FE-A1C6-4EB3BCB113B5}" srcOrd="2" destOrd="0" presId="urn:microsoft.com/office/officeart/2005/8/layout/arrow2"/>
    <dgm:cxn modelId="{265B34AC-8EFA-483D-9647-39E5B73E9A91}" type="presParOf" srcId="{65B3925F-CD23-4672-952C-3C8352FD5617}" destId="{5ABCC246-C7B3-4E05-88A5-EFDB4A45C0A6}" srcOrd="3" destOrd="0" presId="urn:microsoft.com/office/officeart/2005/8/layout/arrow2"/>
    <dgm:cxn modelId="{D6A78DF1-B1E4-467A-A12C-24313D71B5D4}" type="presParOf" srcId="{65B3925F-CD23-4672-952C-3C8352FD5617}" destId="{3DFC8AF5-1224-4AC5-A4F6-13FC70B621E3}" srcOrd="4" destOrd="0" presId="urn:microsoft.com/office/officeart/2005/8/layout/arrow2"/>
    <dgm:cxn modelId="{B340E067-C579-4AC9-9E02-E0D84BBB2D7B}" type="presParOf" srcId="{65B3925F-CD23-4672-952C-3C8352FD5617}" destId="{F990F188-A02F-4020-B600-47E81A207547}" srcOrd="5" destOrd="0" presId="urn:microsoft.com/office/officeart/2005/8/layout/arrow2"/>
    <dgm:cxn modelId="{51E4C318-4544-4219-81FA-EDCF9A23605F}" type="presParOf" srcId="{65B3925F-CD23-4672-952C-3C8352FD5617}" destId="{BDAE2547-1588-4182-9FB4-8D601897A21A}" srcOrd="6" destOrd="0" presId="urn:microsoft.com/office/officeart/2005/8/layout/arrow2"/>
    <dgm:cxn modelId="{568F43D8-B538-4585-9B0F-76726A72DA65}" type="presParOf" srcId="{65B3925F-CD23-4672-952C-3C8352FD5617}" destId="{EB7AA16D-58EF-4FFC-ADEC-93D9EB4663C7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F3E45DF-1835-414B-869E-B12B727872B5}" type="doc">
      <dgm:prSet loTypeId="urn:microsoft.com/office/officeart/2005/8/layout/process5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zh-CN" altLang="en-US"/>
        </a:p>
      </dgm:t>
    </dgm:pt>
    <dgm:pt modelId="{E7D0A122-C90B-47EB-BA38-F3F5BF8A69AB}">
      <dgm:prSet phldrT="[文本]"/>
      <dgm:spPr/>
      <dgm:t>
        <a:bodyPr/>
        <a:lstStyle/>
        <a:p>
          <a:r>
            <a:rPr lang="zh-CN" altLang="en-US" dirty="0" smtClean="0"/>
            <a:t>市教研员发布年度教研活动计划</a:t>
          </a:r>
          <a:endParaRPr lang="zh-CN" altLang="en-US" dirty="0"/>
        </a:p>
      </dgm:t>
    </dgm:pt>
    <dgm:pt modelId="{BD70BE42-DC24-4C9C-84CC-BAB18D08E788}" type="parTrans" cxnId="{505D455E-8401-43A4-A2C0-CCDBF47DA733}">
      <dgm:prSet/>
      <dgm:spPr/>
      <dgm:t>
        <a:bodyPr/>
        <a:lstStyle/>
        <a:p>
          <a:endParaRPr lang="zh-CN" altLang="en-US"/>
        </a:p>
      </dgm:t>
    </dgm:pt>
    <dgm:pt modelId="{026990E4-6B2F-492C-8685-B48691B8851F}" type="sibTrans" cxnId="{505D455E-8401-43A4-A2C0-CCDBF47DA733}">
      <dgm:prSet/>
      <dgm:spPr/>
      <dgm:t>
        <a:bodyPr/>
        <a:lstStyle/>
        <a:p>
          <a:endParaRPr lang="zh-CN" altLang="en-US"/>
        </a:p>
      </dgm:t>
    </dgm:pt>
    <dgm:pt modelId="{ABFAF1D0-F587-4432-936E-01F1C7EFB5C3}">
      <dgm:prSet phldrT="[文本]"/>
      <dgm:spPr/>
      <dgm:t>
        <a:bodyPr/>
        <a:lstStyle/>
        <a:p>
          <a:r>
            <a:rPr lang="zh-CN" altLang="en-US" dirty="0" smtClean="0"/>
            <a:t>区县教研员围绕计划开展教研活动</a:t>
          </a:r>
          <a:endParaRPr lang="zh-CN" altLang="en-US" dirty="0"/>
        </a:p>
      </dgm:t>
    </dgm:pt>
    <dgm:pt modelId="{6F8DC107-6CEB-4382-9008-BF5CD4FAA359}" type="parTrans" cxnId="{66BAEF94-5D4C-4558-B99A-34F3CA3F7748}">
      <dgm:prSet/>
      <dgm:spPr/>
      <dgm:t>
        <a:bodyPr/>
        <a:lstStyle/>
        <a:p>
          <a:endParaRPr lang="zh-CN" altLang="en-US"/>
        </a:p>
      </dgm:t>
    </dgm:pt>
    <dgm:pt modelId="{226C6117-1F02-435A-868C-5ED311515F1A}" type="sibTrans" cxnId="{66BAEF94-5D4C-4558-B99A-34F3CA3F7748}">
      <dgm:prSet/>
      <dgm:spPr/>
      <dgm:t>
        <a:bodyPr/>
        <a:lstStyle/>
        <a:p>
          <a:endParaRPr lang="zh-CN" altLang="en-US"/>
        </a:p>
      </dgm:t>
    </dgm:pt>
    <dgm:pt modelId="{B9E2F172-41A1-4360-8364-94D53B600F95}">
      <dgm:prSet phldrT="[文本]"/>
      <dgm:spPr/>
      <dgm:t>
        <a:bodyPr/>
        <a:lstStyle/>
        <a:p>
          <a:r>
            <a:rPr lang="zh-CN" altLang="en-US" dirty="0" smtClean="0"/>
            <a:t>教研活动的梳理提炼为培训课程框架</a:t>
          </a:r>
          <a:endParaRPr lang="zh-CN" altLang="en-US" dirty="0"/>
        </a:p>
      </dgm:t>
    </dgm:pt>
    <dgm:pt modelId="{45333AE5-B912-44DC-AFBF-06CA696DB528}" type="parTrans" cxnId="{929F03FC-871C-4CB7-AB79-9ED6F1B73E1D}">
      <dgm:prSet/>
      <dgm:spPr/>
      <dgm:t>
        <a:bodyPr/>
        <a:lstStyle/>
        <a:p>
          <a:endParaRPr lang="zh-CN" altLang="en-US"/>
        </a:p>
      </dgm:t>
    </dgm:pt>
    <dgm:pt modelId="{4DE74C2A-E78D-4FAF-BCB4-5FDD75EE145D}" type="sibTrans" cxnId="{929F03FC-871C-4CB7-AB79-9ED6F1B73E1D}">
      <dgm:prSet/>
      <dgm:spPr/>
      <dgm:t>
        <a:bodyPr/>
        <a:lstStyle/>
        <a:p>
          <a:endParaRPr lang="zh-CN" altLang="en-US"/>
        </a:p>
      </dgm:t>
    </dgm:pt>
    <dgm:pt modelId="{C5D2100C-F1C4-419A-9FFF-DD0633DB929E}">
      <dgm:prSet phldrT="[文本]"/>
      <dgm:spPr/>
      <dgm:t>
        <a:bodyPr/>
        <a:lstStyle/>
        <a:p>
          <a:r>
            <a:rPr lang="zh-CN" altLang="en-US" dirty="0" smtClean="0"/>
            <a:t>专家审核</a:t>
          </a:r>
          <a:endParaRPr lang="zh-CN" altLang="en-US" dirty="0"/>
        </a:p>
      </dgm:t>
    </dgm:pt>
    <dgm:pt modelId="{2DA2FD59-A369-4C38-952F-9ADBE27F5AE9}" type="parTrans" cxnId="{077291A3-DF37-4D80-A490-4546A1398F12}">
      <dgm:prSet/>
      <dgm:spPr/>
      <dgm:t>
        <a:bodyPr/>
        <a:lstStyle/>
        <a:p>
          <a:endParaRPr lang="zh-CN" altLang="en-US"/>
        </a:p>
      </dgm:t>
    </dgm:pt>
    <dgm:pt modelId="{6B380C18-A835-456A-8F23-7D1F605727BA}" type="sibTrans" cxnId="{077291A3-DF37-4D80-A490-4546A1398F12}">
      <dgm:prSet/>
      <dgm:spPr/>
      <dgm:t>
        <a:bodyPr/>
        <a:lstStyle/>
        <a:p>
          <a:endParaRPr lang="zh-CN" altLang="en-US"/>
        </a:p>
      </dgm:t>
    </dgm:pt>
    <dgm:pt modelId="{75F532CF-FC4E-4603-8019-5F34C012DC27}">
      <dgm:prSet phldrT="[文本]"/>
      <dgm:spPr/>
      <dgm:t>
        <a:bodyPr/>
        <a:lstStyle/>
        <a:p>
          <a:r>
            <a:rPr lang="zh-CN" altLang="en-US" dirty="0" smtClean="0"/>
            <a:t>完善并形成市级培训课程</a:t>
          </a:r>
          <a:endParaRPr lang="zh-CN" altLang="en-US" dirty="0"/>
        </a:p>
      </dgm:t>
    </dgm:pt>
    <dgm:pt modelId="{47D300A4-6C18-4D5E-BE07-AA864E6649DA}" type="parTrans" cxnId="{AEABB14E-5523-405F-87EB-F39FC460DDEB}">
      <dgm:prSet/>
      <dgm:spPr/>
      <dgm:t>
        <a:bodyPr/>
        <a:lstStyle/>
        <a:p>
          <a:endParaRPr lang="zh-CN" altLang="en-US"/>
        </a:p>
      </dgm:t>
    </dgm:pt>
    <dgm:pt modelId="{A7E208A8-BECD-46CA-9B07-9069F7EFE27B}" type="sibTrans" cxnId="{AEABB14E-5523-405F-87EB-F39FC460DDEB}">
      <dgm:prSet/>
      <dgm:spPr/>
      <dgm:t>
        <a:bodyPr/>
        <a:lstStyle/>
        <a:p>
          <a:endParaRPr lang="zh-CN" altLang="en-US"/>
        </a:p>
      </dgm:t>
    </dgm:pt>
    <dgm:pt modelId="{45B184DE-DDC5-4A25-A66E-B9E12B4A9D79}">
      <dgm:prSet phldrT="[文本]"/>
      <dgm:spPr/>
      <dgm:t>
        <a:bodyPr/>
        <a:lstStyle/>
        <a:p>
          <a:r>
            <a:rPr lang="zh-CN" altLang="en-US" dirty="0" smtClean="0"/>
            <a:t>开展课程培训</a:t>
          </a:r>
          <a:endParaRPr lang="zh-CN" altLang="en-US" dirty="0"/>
        </a:p>
      </dgm:t>
    </dgm:pt>
    <dgm:pt modelId="{06203F2F-7907-44A4-8037-39F73AC7675F}" type="parTrans" cxnId="{FD4D9BA8-99CB-4C74-88D8-01767DF3BC44}">
      <dgm:prSet/>
      <dgm:spPr/>
      <dgm:t>
        <a:bodyPr/>
        <a:lstStyle/>
        <a:p>
          <a:endParaRPr lang="zh-CN" altLang="en-US"/>
        </a:p>
      </dgm:t>
    </dgm:pt>
    <dgm:pt modelId="{04253569-A682-42BA-8F29-17F26A66C15C}" type="sibTrans" cxnId="{FD4D9BA8-99CB-4C74-88D8-01767DF3BC44}">
      <dgm:prSet/>
      <dgm:spPr/>
      <dgm:t>
        <a:bodyPr/>
        <a:lstStyle/>
        <a:p>
          <a:endParaRPr lang="zh-CN" altLang="en-US"/>
        </a:p>
      </dgm:t>
    </dgm:pt>
    <dgm:pt modelId="{63706611-8A77-4BC1-A9A4-B6330D7CA636}">
      <dgm:prSet phldrT="[文本]"/>
      <dgm:spPr/>
      <dgm:t>
        <a:bodyPr/>
        <a:lstStyle/>
        <a:p>
          <a:r>
            <a:rPr lang="zh-CN" altLang="en-US" dirty="0" smtClean="0"/>
            <a:t>教师完成培训获得学分</a:t>
          </a:r>
          <a:endParaRPr lang="zh-CN" altLang="en-US" dirty="0"/>
        </a:p>
      </dgm:t>
    </dgm:pt>
    <dgm:pt modelId="{738D90FD-6FF5-4395-AD30-A2B6FF298C0A}" type="parTrans" cxnId="{C2A4E518-F806-4CAB-81A1-9B8787CF320B}">
      <dgm:prSet/>
      <dgm:spPr/>
      <dgm:t>
        <a:bodyPr/>
        <a:lstStyle/>
        <a:p>
          <a:endParaRPr lang="zh-CN" altLang="en-US"/>
        </a:p>
      </dgm:t>
    </dgm:pt>
    <dgm:pt modelId="{02B57351-9DB3-42F4-81F3-F41E105286D9}" type="sibTrans" cxnId="{C2A4E518-F806-4CAB-81A1-9B8787CF320B}">
      <dgm:prSet/>
      <dgm:spPr/>
      <dgm:t>
        <a:bodyPr/>
        <a:lstStyle/>
        <a:p>
          <a:endParaRPr lang="zh-CN" altLang="en-US"/>
        </a:p>
      </dgm:t>
    </dgm:pt>
    <dgm:pt modelId="{80C85A1D-EFD8-42D3-B20C-7BC4269DA66A}" type="pres">
      <dgm:prSet presAssocID="{7F3E45DF-1835-414B-869E-B12B727872B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DF214E0A-92FD-4A43-9403-D980AE36A5DA}" type="pres">
      <dgm:prSet presAssocID="{E7D0A122-C90B-47EB-BA38-F3F5BF8A69AB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7701200-BFF0-4C41-85DF-1B1E01695798}" type="pres">
      <dgm:prSet presAssocID="{026990E4-6B2F-492C-8685-B48691B8851F}" presName="sibTrans" presStyleLbl="sibTrans2D1" presStyleIdx="0" presStyleCnt="6"/>
      <dgm:spPr/>
      <dgm:t>
        <a:bodyPr/>
        <a:lstStyle/>
        <a:p>
          <a:endParaRPr lang="zh-CN" altLang="en-US"/>
        </a:p>
      </dgm:t>
    </dgm:pt>
    <dgm:pt modelId="{5D94B96F-C52A-4D20-9349-52E358ECFFD6}" type="pres">
      <dgm:prSet presAssocID="{026990E4-6B2F-492C-8685-B48691B8851F}" presName="connectorText" presStyleLbl="sibTrans2D1" presStyleIdx="0" presStyleCnt="6"/>
      <dgm:spPr/>
      <dgm:t>
        <a:bodyPr/>
        <a:lstStyle/>
        <a:p>
          <a:endParaRPr lang="zh-CN" altLang="en-US"/>
        </a:p>
      </dgm:t>
    </dgm:pt>
    <dgm:pt modelId="{D6F768D4-1CBE-40CC-87E4-856C0624E0BC}" type="pres">
      <dgm:prSet presAssocID="{ABFAF1D0-F587-4432-936E-01F1C7EFB5C3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FC8D708-B19D-4DBF-A9F6-8B0E9CB553E1}" type="pres">
      <dgm:prSet presAssocID="{226C6117-1F02-435A-868C-5ED311515F1A}" presName="sibTrans" presStyleLbl="sibTrans2D1" presStyleIdx="1" presStyleCnt="6"/>
      <dgm:spPr/>
      <dgm:t>
        <a:bodyPr/>
        <a:lstStyle/>
        <a:p>
          <a:endParaRPr lang="zh-CN" altLang="en-US"/>
        </a:p>
      </dgm:t>
    </dgm:pt>
    <dgm:pt modelId="{87DFB375-8A39-4AEE-AB64-29978C87B503}" type="pres">
      <dgm:prSet presAssocID="{226C6117-1F02-435A-868C-5ED311515F1A}" presName="connectorText" presStyleLbl="sibTrans2D1" presStyleIdx="1" presStyleCnt="6"/>
      <dgm:spPr/>
      <dgm:t>
        <a:bodyPr/>
        <a:lstStyle/>
        <a:p>
          <a:endParaRPr lang="zh-CN" altLang="en-US"/>
        </a:p>
      </dgm:t>
    </dgm:pt>
    <dgm:pt modelId="{E0F36A48-0182-4C8D-B5AD-D89C0EB76215}" type="pres">
      <dgm:prSet presAssocID="{B9E2F172-41A1-4360-8364-94D53B600F95}" presName="node" presStyleLbl="node1" presStyleIdx="2" presStyleCnt="7" custLinFactNeighborX="1047" custLinFactNeighborY="24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3B52D31-0A4E-44A5-9049-95B08441E675}" type="pres">
      <dgm:prSet presAssocID="{4DE74C2A-E78D-4FAF-BCB4-5FDD75EE145D}" presName="sibTrans" presStyleLbl="sibTrans2D1" presStyleIdx="2" presStyleCnt="6"/>
      <dgm:spPr/>
      <dgm:t>
        <a:bodyPr/>
        <a:lstStyle/>
        <a:p>
          <a:endParaRPr lang="zh-CN" altLang="en-US"/>
        </a:p>
      </dgm:t>
    </dgm:pt>
    <dgm:pt modelId="{DC4CB5C1-6752-47FA-80FD-15AD517CE392}" type="pres">
      <dgm:prSet presAssocID="{4DE74C2A-E78D-4FAF-BCB4-5FDD75EE145D}" presName="connectorText" presStyleLbl="sibTrans2D1" presStyleIdx="2" presStyleCnt="6"/>
      <dgm:spPr/>
      <dgm:t>
        <a:bodyPr/>
        <a:lstStyle/>
        <a:p>
          <a:endParaRPr lang="zh-CN" altLang="en-US"/>
        </a:p>
      </dgm:t>
    </dgm:pt>
    <dgm:pt modelId="{06106037-D453-4883-ACD4-BB4D3D4A71C7}" type="pres">
      <dgm:prSet presAssocID="{C5D2100C-F1C4-419A-9FFF-DD0633DB929E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158596F-A608-4B55-BEE4-9F0A8791FB4E}" type="pres">
      <dgm:prSet presAssocID="{6B380C18-A835-456A-8F23-7D1F605727BA}" presName="sibTrans" presStyleLbl="sibTrans2D1" presStyleIdx="3" presStyleCnt="6"/>
      <dgm:spPr/>
      <dgm:t>
        <a:bodyPr/>
        <a:lstStyle/>
        <a:p>
          <a:endParaRPr lang="zh-CN" altLang="en-US"/>
        </a:p>
      </dgm:t>
    </dgm:pt>
    <dgm:pt modelId="{ABC4524A-7127-49F7-9D3F-6E080503E3ED}" type="pres">
      <dgm:prSet presAssocID="{6B380C18-A835-456A-8F23-7D1F605727BA}" presName="connectorText" presStyleLbl="sibTrans2D1" presStyleIdx="3" presStyleCnt="6"/>
      <dgm:spPr/>
      <dgm:t>
        <a:bodyPr/>
        <a:lstStyle/>
        <a:p>
          <a:endParaRPr lang="zh-CN" altLang="en-US"/>
        </a:p>
      </dgm:t>
    </dgm:pt>
    <dgm:pt modelId="{1C2D1D47-C9FA-4434-B845-DAFF1EFFDE7F}" type="pres">
      <dgm:prSet presAssocID="{75F532CF-FC4E-4603-8019-5F34C012DC27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BB4C6C6-A0F4-434F-905C-79AE1402A401}" type="pres">
      <dgm:prSet presAssocID="{A7E208A8-BECD-46CA-9B07-9069F7EFE27B}" presName="sibTrans" presStyleLbl="sibTrans2D1" presStyleIdx="4" presStyleCnt="6"/>
      <dgm:spPr/>
      <dgm:t>
        <a:bodyPr/>
        <a:lstStyle/>
        <a:p>
          <a:endParaRPr lang="zh-CN" altLang="en-US"/>
        </a:p>
      </dgm:t>
    </dgm:pt>
    <dgm:pt modelId="{BC28AD43-7423-48E8-B1DF-35A7950038F3}" type="pres">
      <dgm:prSet presAssocID="{A7E208A8-BECD-46CA-9B07-9069F7EFE27B}" presName="connectorText" presStyleLbl="sibTrans2D1" presStyleIdx="4" presStyleCnt="6"/>
      <dgm:spPr/>
      <dgm:t>
        <a:bodyPr/>
        <a:lstStyle/>
        <a:p>
          <a:endParaRPr lang="zh-CN" altLang="en-US"/>
        </a:p>
      </dgm:t>
    </dgm:pt>
    <dgm:pt modelId="{F2F1D52D-CDBD-40AE-8FFD-2F435AE2D61B}" type="pres">
      <dgm:prSet presAssocID="{45B184DE-DDC5-4A25-A66E-B9E12B4A9D79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EEBA309-221E-4C3A-B72A-22AC670FC42C}" type="pres">
      <dgm:prSet presAssocID="{04253569-A682-42BA-8F29-17F26A66C15C}" presName="sibTrans" presStyleLbl="sibTrans2D1" presStyleIdx="5" presStyleCnt="6"/>
      <dgm:spPr/>
      <dgm:t>
        <a:bodyPr/>
        <a:lstStyle/>
        <a:p>
          <a:endParaRPr lang="zh-CN" altLang="en-US"/>
        </a:p>
      </dgm:t>
    </dgm:pt>
    <dgm:pt modelId="{599FF950-6E6F-4F67-89C3-8221D5EBC9DD}" type="pres">
      <dgm:prSet presAssocID="{04253569-A682-42BA-8F29-17F26A66C15C}" presName="connectorText" presStyleLbl="sibTrans2D1" presStyleIdx="5" presStyleCnt="6"/>
      <dgm:spPr/>
      <dgm:t>
        <a:bodyPr/>
        <a:lstStyle/>
        <a:p>
          <a:endParaRPr lang="zh-CN" altLang="en-US"/>
        </a:p>
      </dgm:t>
    </dgm:pt>
    <dgm:pt modelId="{33A4814F-6C13-4723-B43C-5A9FE59B897B}" type="pres">
      <dgm:prSet presAssocID="{63706611-8A77-4BC1-A9A4-B6330D7CA636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66BAEF94-5D4C-4558-B99A-34F3CA3F7748}" srcId="{7F3E45DF-1835-414B-869E-B12B727872B5}" destId="{ABFAF1D0-F587-4432-936E-01F1C7EFB5C3}" srcOrd="1" destOrd="0" parTransId="{6F8DC107-6CEB-4382-9008-BF5CD4FAA359}" sibTransId="{226C6117-1F02-435A-868C-5ED311515F1A}"/>
    <dgm:cxn modelId="{A1CD6ABF-FAFA-4D77-ADD2-E4C2FB62BA67}" type="presOf" srcId="{7F3E45DF-1835-414B-869E-B12B727872B5}" destId="{80C85A1D-EFD8-42D3-B20C-7BC4269DA66A}" srcOrd="0" destOrd="0" presId="urn:microsoft.com/office/officeart/2005/8/layout/process5"/>
    <dgm:cxn modelId="{5C12611E-F148-47BC-A5B5-7AE6675C90B8}" type="presOf" srcId="{ABFAF1D0-F587-4432-936E-01F1C7EFB5C3}" destId="{D6F768D4-1CBE-40CC-87E4-856C0624E0BC}" srcOrd="0" destOrd="0" presId="urn:microsoft.com/office/officeart/2005/8/layout/process5"/>
    <dgm:cxn modelId="{6A5E7E9F-9C51-47A0-84BC-9CB4528C9DC4}" type="presOf" srcId="{4DE74C2A-E78D-4FAF-BCB4-5FDD75EE145D}" destId="{DC4CB5C1-6752-47FA-80FD-15AD517CE392}" srcOrd="1" destOrd="0" presId="urn:microsoft.com/office/officeart/2005/8/layout/process5"/>
    <dgm:cxn modelId="{FD4D9BA8-99CB-4C74-88D8-01767DF3BC44}" srcId="{7F3E45DF-1835-414B-869E-B12B727872B5}" destId="{45B184DE-DDC5-4A25-A66E-B9E12B4A9D79}" srcOrd="5" destOrd="0" parTransId="{06203F2F-7907-44A4-8037-39F73AC7675F}" sibTransId="{04253569-A682-42BA-8F29-17F26A66C15C}"/>
    <dgm:cxn modelId="{9067F46E-5523-4B9F-911D-63E78AF56841}" type="presOf" srcId="{226C6117-1F02-435A-868C-5ED311515F1A}" destId="{87DFB375-8A39-4AEE-AB64-29978C87B503}" srcOrd="1" destOrd="0" presId="urn:microsoft.com/office/officeart/2005/8/layout/process5"/>
    <dgm:cxn modelId="{3071B1DE-9205-4F8F-8A49-7E4697B42EFE}" type="presOf" srcId="{63706611-8A77-4BC1-A9A4-B6330D7CA636}" destId="{33A4814F-6C13-4723-B43C-5A9FE59B897B}" srcOrd="0" destOrd="0" presId="urn:microsoft.com/office/officeart/2005/8/layout/process5"/>
    <dgm:cxn modelId="{7C383F6C-77CA-482F-88A0-D21A8065890A}" type="presOf" srcId="{B9E2F172-41A1-4360-8364-94D53B600F95}" destId="{E0F36A48-0182-4C8D-B5AD-D89C0EB76215}" srcOrd="0" destOrd="0" presId="urn:microsoft.com/office/officeart/2005/8/layout/process5"/>
    <dgm:cxn modelId="{929F03FC-871C-4CB7-AB79-9ED6F1B73E1D}" srcId="{7F3E45DF-1835-414B-869E-B12B727872B5}" destId="{B9E2F172-41A1-4360-8364-94D53B600F95}" srcOrd="2" destOrd="0" parTransId="{45333AE5-B912-44DC-AFBF-06CA696DB528}" sibTransId="{4DE74C2A-E78D-4FAF-BCB4-5FDD75EE145D}"/>
    <dgm:cxn modelId="{891C1F6B-B1AD-4CDF-A809-E89586A80DF5}" type="presOf" srcId="{6B380C18-A835-456A-8F23-7D1F605727BA}" destId="{ABC4524A-7127-49F7-9D3F-6E080503E3ED}" srcOrd="1" destOrd="0" presId="urn:microsoft.com/office/officeart/2005/8/layout/process5"/>
    <dgm:cxn modelId="{505D455E-8401-43A4-A2C0-CCDBF47DA733}" srcId="{7F3E45DF-1835-414B-869E-B12B727872B5}" destId="{E7D0A122-C90B-47EB-BA38-F3F5BF8A69AB}" srcOrd="0" destOrd="0" parTransId="{BD70BE42-DC24-4C9C-84CC-BAB18D08E788}" sibTransId="{026990E4-6B2F-492C-8685-B48691B8851F}"/>
    <dgm:cxn modelId="{C2A4E518-F806-4CAB-81A1-9B8787CF320B}" srcId="{7F3E45DF-1835-414B-869E-B12B727872B5}" destId="{63706611-8A77-4BC1-A9A4-B6330D7CA636}" srcOrd="6" destOrd="0" parTransId="{738D90FD-6FF5-4395-AD30-A2B6FF298C0A}" sibTransId="{02B57351-9DB3-42F4-81F3-F41E105286D9}"/>
    <dgm:cxn modelId="{166BE36A-622A-4CE8-8A3F-896BD1DBDAB6}" type="presOf" srcId="{E7D0A122-C90B-47EB-BA38-F3F5BF8A69AB}" destId="{DF214E0A-92FD-4A43-9403-D980AE36A5DA}" srcOrd="0" destOrd="0" presId="urn:microsoft.com/office/officeart/2005/8/layout/process5"/>
    <dgm:cxn modelId="{3F4B8678-DCE5-4ABA-B1FC-ED8D692D87A9}" type="presOf" srcId="{4DE74C2A-E78D-4FAF-BCB4-5FDD75EE145D}" destId="{23B52D31-0A4E-44A5-9049-95B08441E675}" srcOrd="0" destOrd="0" presId="urn:microsoft.com/office/officeart/2005/8/layout/process5"/>
    <dgm:cxn modelId="{CA8B9FF0-D9BC-415A-8FFA-9D77B9F87996}" type="presOf" srcId="{226C6117-1F02-435A-868C-5ED311515F1A}" destId="{9FC8D708-B19D-4DBF-A9F6-8B0E9CB553E1}" srcOrd="0" destOrd="0" presId="urn:microsoft.com/office/officeart/2005/8/layout/process5"/>
    <dgm:cxn modelId="{E5FB8253-BCE4-4467-8EA8-9D345D6D5F6D}" type="presOf" srcId="{A7E208A8-BECD-46CA-9B07-9069F7EFE27B}" destId="{2BB4C6C6-A0F4-434F-905C-79AE1402A401}" srcOrd="0" destOrd="0" presId="urn:microsoft.com/office/officeart/2005/8/layout/process5"/>
    <dgm:cxn modelId="{79A7866E-9294-4A6D-875D-10C3EEAD4146}" type="presOf" srcId="{A7E208A8-BECD-46CA-9B07-9069F7EFE27B}" destId="{BC28AD43-7423-48E8-B1DF-35A7950038F3}" srcOrd="1" destOrd="0" presId="urn:microsoft.com/office/officeart/2005/8/layout/process5"/>
    <dgm:cxn modelId="{4D5E7CBE-4387-44A8-862E-8196748C8AB1}" type="presOf" srcId="{026990E4-6B2F-492C-8685-B48691B8851F}" destId="{A7701200-BFF0-4C41-85DF-1B1E01695798}" srcOrd="0" destOrd="0" presId="urn:microsoft.com/office/officeart/2005/8/layout/process5"/>
    <dgm:cxn modelId="{077291A3-DF37-4D80-A490-4546A1398F12}" srcId="{7F3E45DF-1835-414B-869E-B12B727872B5}" destId="{C5D2100C-F1C4-419A-9FFF-DD0633DB929E}" srcOrd="3" destOrd="0" parTransId="{2DA2FD59-A369-4C38-952F-9ADBE27F5AE9}" sibTransId="{6B380C18-A835-456A-8F23-7D1F605727BA}"/>
    <dgm:cxn modelId="{AEABB14E-5523-405F-87EB-F39FC460DDEB}" srcId="{7F3E45DF-1835-414B-869E-B12B727872B5}" destId="{75F532CF-FC4E-4603-8019-5F34C012DC27}" srcOrd="4" destOrd="0" parTransId="{47D300A4-6C18-4D5E-BE07-AA864E6649DA}" sibTransId="{A7E208A8-BECD-46CA-9B07-9069F7EFE27B}"/>
    <dgm:cxn modelId="{D6305BC0-63E1-4C8A-937A-3AA8EFAD173B}" type="presOf" srcId="{6B380C18-A835-456A-8F23-7D1F605727BA}" destId="{C158596F-A608-4B55-BEE4-9F0A8791FB4E}" srcOrd="0" destOrd="0" presId="urn:microsoft.com/office/officeart/2005/8/layout/process5"/>
    <dgm:cxn modelId="{EDE8CC3A-77C0-434B-89AD-7EBB2ABC85A2}" type="presOf" srcId="{04253569-A682-42BA-8F29-17F26A66C15C}" destId="{599FF950-6E6F-4F67-89C3-8221D5EBC9DD}" srcOrd="1" destOrd="0" presId="urn:microsoft.com/office/officeart/2005/8/layout/process5"/>
    <dgm:cxn modelId="{F2F3614C-1AE9-4739-A882-DE223020E23E}" type="presOf" srcId="{04253569-A682-42BA-8F29-17F26A66C15C}" destId="{3EEBA309-221E-4C3A-B72A-22AC670FC42C}" srcOrd="0" destOrd="0" presId="urn:microsoft.com/office/officeart/2005/8/layout/process5"/>
    <dgm:cxn modelId="{5CFBC539-31DA-49AB-94CD-9F1C2C9F06C1}" type="presOf" srcId="{026990E4-6B2F-492C-8685-B48691B8851F}" destId="{5D94B96F-C52A-4D20-9349-52E358ECFFD6}" srcOrd="1" destOrd="0" presId="urn:microsoft.com/office/officeart/2005/8/layout/process5"/>
    <dgm:cxn modelId="{83044545-94D0-4F81-B345-11957D3921D9}" type="presOf" srcId="{45B184DE-DDC5-4A25-A66E-B9E12B4A9D79}" destId="{F2F1D52D-CDBD-40AE-8FFD-2F435AE2D61B}" srcOrd="0" destOrd="0" presId="urn:microsoft.com/office/officeart/2005/8/layout/process5"/>
    <dgm:cxn modelId="{FEE6B28B-0FEA-4C85-A087-1CD48BA4BFF3}" type="presOf" srcId="{75F532CF-FC4E-4603-8019-5F34C012DC27}" destId="{1C2D1D47-C9FA-4434-B845-DAFF1EFFDE7F}" srcOrd="0" destOrd="0" presId="urn:microsoft.com/office/officeart/2005/8/layout/process5"/>
    <dgm:cxn modelId="{2AC75B0A-2FB8-4DBB-BE40-CE8C14D4F0A3}" type="presOf" srcId="{C5D2100C-F1C4-419A-9FFF-DD0633DB929E}" destId="{06106037-D453-4883-ACD4-BB4D3D4A71C7}" srcOrd="0" destOrd="0" presId="urn:microsoft.com/office/officeart/2005/8/layout/process5"/>
    <dgm:cxn modelId="{E91569DF-03C3-4AF4-8183-3804C91DB4FC}" type="presParOf" srcId="{80C85A1D-EFD8-42D3-B20C-7BC4269DA66A}" destId="{DF214E0A-92FD-4A43-9403-D980AE36A5DA}" srcOrd="0" destOrd="0" presId="urn:microsoft.com/office/officeart/2005/8/layout/process5"/>
    <dgm:cxn modelId="{AA6EA1DF-7807-4676-9600-F3103F875689}" type="presParOf" srcId="{80C85A1D-EFD8-42D3-B20C-7BC4269DA66A}" destId="{A7701200-BFF0-4C41-85DF-1B1E01695798}" srcOrd="1" destOrd="0" presId="urn:microsoft.com/office/officeart/2005/8/layout/process5"/>
    <dgm:cxn modelId="{387706C2-12A2-4240-A008-F2F4BF776F6B}" type="presParOf" srcId="{A7701200-BFF0-4C41-85DF-1B1E01695798}" destId="{5D94B96F-C52A-4D20-9349-52E358ECFFD6}" srcOrd="0" destOrd="0" presId="urn:microsoft.com/office/officeart/2005/8/layout/process5"/>
    <dgm:cxn modelId="{0528A32A-40A9-4D72-8714-59F4AF04D686}" type="presParOf" srcId="{80C85A1D-EFD8-42D3-B20C-7BC4269DA66A}" destId="{D6F768D4-1CBE-40CC-87E4-856C0624E0BC}" srcOrd="2" destOrd="0" presId="urn:microsoft.com/office/officeart/2005/8/layout/process5"/>
    <dgm:cxn modelId="{C136762F-137C-444A-842E-DC2047119A62}" type="presParOf" srcId="{80C85A1D-EFD8-42D3-B20C-7BC4269DA66A}" destId="{9FC8D708-B19D-4DBF-A9F6-8B0E9CB553E1}" srcOrd="3" destOrd="0" presId="urn:microsoft.com/office/officeart/2005/8/layout/process5"/>
    <dgm:cxn modelId="{A5DFA7B8-4CA9-48F3-942C-516A1B6F3009}" type="presParOf" srcId="{9FC8D708-B19D-4DBF-A9F6-8B0E9CB553E1}" destId="{87DFB375-8A39-4AEE-AB64-29978C87B503}" srcOrd="0" destOrd="0" presId="urn:microsoft.com/office/officeart/2005/8/layout/process5"/>
    <dgm:cxn modelId="{BA9021C7-75E9-49B0-9E3E-4DB2267C6434}" type="presParOf" srcId="{80C85A1D-EFD8-42D3-B20C-7BC4269DA66A}" destId="{E0F36A48-0182-4C8D-B5AD-D89C0EB76215}" srcOrd="4" destOrd="0" presId="urn:microsoft.com/office/officeart/2005/8/layout/process5"/>
    <dgm:cxn modelId="{43F73084-EB2C-4CB2-93CD-453D1E4C3297}" type="presParOf" srcId="{80C85A1D-EFD8-42D3-B20C-7BC4269DA66A}" destId="{23B52D31-0A4E-44A5-9049-95B08441E675}" srcOrd="5" destOrd="0" presId="urn:microsoft.com/office/officeart/2005/8/layout/process5"/>
    <dgm:cxn modelId="{274FA576-8B42-4A1D-992C-3C869CE2466D}" type="presParOf" srcId="{23B52D31-0A4E-44A5-9049-95B08441E675}" destId="{DC4CB5C1-6752-47FA-80FD-15AD517CE392}" srcOrd="0" destOrd="0" presId="urn:microsoft.com/office/officeart/2005/8/layout/process5"/>
    <dgm:cxn modelId="{D5AC1731-24BE-4E02-B74D-5FEFD4805C29}" type="presParOf" srcId="{80C85A1D-EFD8-42D3-B20C-7BC4269DA66A}" destId="{06106037-D453-4883-ACD4-BB4D3D4A71C7}" srcOrd="6" destOrd="0" presId="urn:microsoft.com/office/officeart/2005/8/layout/process5"/>
    <dgm:cxn modelId="{1CD3F9DD-91E4-4ED1-8F14-882DC6102BB5}" type="presParOf" srcId="{80C85A1D-EFD8-42D3-B20C-7BC4269DA66A}" destId="{C158596F-A608-4B55-BEE4-9F0A8791FB4E}" srcOrd="7" destOrd="0" presId="urn:microsoft.com/office/officeart/2005/8/layout/process5"/>
    <dgm:cxn modelId="{FBB14DAD-B370-42DF-AA24-E4276D331484}" type="presParOf" srcId="{C158596F-A608-4B55-BEE4-9F0A8791FB4E}" destId="{ABC4524A-7127-49F7-9D3F-6E080503E3ED}" srcOrd="0" destOrd="0" presId="urn:microsoft.com/office/officeart/2005/8/layout/process5"/>
    <dgm:cxn modelId="{D186B596-8E84-4E73-806F-F87504919DAD}" type="presParOf" srcId="{80C85A1D-EFD8-42D3-B20C-7BC4269DA66A}" destId="{1C2D1D47-C9FA-4434-B845-DAFF1EFFDE7F}" srcOrd="8" destOrd="0" presId="urn:microsoft.com/office/officeart/2005/8/layout/process5"/>
    <dgm:cxn modelId="{FA690F25-8D38-489D-8B4B-11B80BFED5A7}" type="presParOf" srcId="{80C85A1D-EFD8-42D3-B20C-7BC4269DA66A}" destId="{2BB4C6C6-A0F4-434F-905C-79AE1402A401}" srcOrd="9" destOrd="0" presId="urn:microsoft.com/office/officeart/2005/8/layout/process5"/>
    <dgm:cxn modelId="{5D8B703F-8FE3-490A-A3AC-A134312B0BA1}" type="presParOf" srcId="{2BB4C6C6-A0F4-434F-905C-79AE1402A401}" destId="{BC28AD43-7423-48E8-B1DF-35A7950038F3}" srcOrd="0" destOrd="0" presId="urn:microsoft.com/office/officeart/2005/8/layout/process5"/>
    <dgm:cxn modelId="{04A657F8-7964-4F9E-B44B-C34818AC9CAD}" type="presParOf" srcId="{80C85A1D-EFD8-42D3-B20C-7BC4269DA66A}" destId="{F2F1D52D-CDBD-40AE-8FFD-2F435AE2D61B}" srcOrd="10" destOrd="0" presId="urn:microsoft.com/office/officeart/2005/8/layout/process5"/>
    <dgm:cxn modelId="{FB968E8F-0F3C-4FC4-95F4-A258F3B2A21B}" type="presParOf" srcId="{80C85A1D-EFD8-42D3-B20C-7BC4269DA66A}" destId="{3EEBA309-221E-4C3A-B72A-22AC670FC42C}" srcOrd="11" destOrd="0" presId="urn:microsoft.com/office/officeart/2005/8/layout/process5"/>
    <dgm:cxn modelId="{B45C19FA-EFA6-40D5-8792-86A71DBB900D}" type="presParOf" srcId="{3EEBA309-221E-4C3A-B72A-22AC670FC42C}" destId="{599FF950-6E6F-4F67-89C3-8221D5EBC9DD}" srcOrd="0" destOrd="0" presId="urn:microsoft.com/office/officeart/2005/8/layout/process5"/>
    <dgm:cxn modelId="{D849EC46-DA84-4BC7-B257-5B3850214DB7}" type="presParOf" srcId="{80C85A1D-EFD8-42D3-B20C-7BC4269DA66A}" destId="{33A4814F-6C13-4723-B43C-5A9FE59B897B}" srcOrd="12" destOrd="0" presId="urn:microsoft.com/office/officeart/2005/8/layout/process5"/>
  </dgm:cxnLst>
  <dgm:bg>
    <a:solidFill>
      <a:schemeClr val="tx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C66290-863D-4515-A88A-3BA11EF137B3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65E186A0-A14E-4DE0-A204-BC59AFF18ECA}">
      <dgm:prSet phldrT="[文本]"/>
      <dgm:spPr>
        <a:xfrm>
          <a:off x="1937887" y="1195164"/>
          <a:ext cx="1308801" cy="1308801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CN" altLang="en-US" dirty="0" smtClean="0">
              <a:solidFill>
                <a:sysClr val="window" lastClr="FFFFFF"/>
              </a:solidFill>
              <a:latin typeface="华文细黑" pitchFamily="2" charset="-122"/>
              <a:ea typeface="华文细黑" pitchFamily="2" charset="-122"/>
              <a:cs typeface="+mn-cs"/>
            </a:rPr>
            <a:t>信息化支撑</a:t>
          </a:r>
          <a:endParaRPr lang="zh-CN" altLang="en-US" dirty="0">
            <a:solidFill>
              <a:sysClr val="window" lastClr="FFFFFF"/>
            </a:solidFill>
            <a:latin typeface="华文细黑" pitchFamily="2" charset="-122"/>
            <a:ea typeface="华文细黑" pitchFamily="2" charset="-122"/>
            <a:cs typeface="+mn-cs"/>
          </a:endParaRPr>
        </a:p>
      </dgm:t>
    </dgm:pt>
    <dgm:pt modelId="{1FA92D20-68A5-4145-B6CC-B32C633F2A77}" type="parTrans" cxnId="{571CA0ED-41FE-40A6-A538-C33F46251F79}">
      <dgm:prSet/>
      <dgm:spPr/>
      <dgm:t>
        <a:bodyPr/>
        <a:lstStyle/>
        <a:p>
          <a:endParaRPr lang="zh-CN" altLang="en-US">
            <a:latin typeface="华文细黑" pitchFamily="2" charset="-122"/>
            <a:ea typeface="华文细黑" pitchFamily="2" charset="-122"/>
          </a:endParaRPr>
        </a:p>
      </dgm:t>
    </dgm:pt>
    <dgm:pt modelId="{15A49FD9-0283-4B1F-BBB6-72BCB89C3B1F}" type="sibTrans" cxnId="{571CA0ED-41FE-40A6-A538-C33F46251F79}">
      <dgm:prSet/>
      <dgm:spPr/>
      <dgm:t>
        <a:bodyPr/>
        <a:lstStyle/>
        <a:p>
          <a:endParaRPr lang="zh-CN" altLang="en-US">
            <a:latin typeface="华文细黑" pitchFamily="2" charset="-122"/>
            <a:ea typeface="华文细黑" pitchFamily="2" charset="-122"/>
          </a:endParaRPr>
        </a:p>
      </dgm:t>
    </dgm:pt>
    <dgm:pt modelId="{0B031A80-BBA9-4563-A359-A7181F12F68C}">
      <dgm:prSet phldrT="[文本]"/>
      <dgm:spPr>
        <a:xfrm>
          <a:off x="2134207" y="1535"/>
          <a:ext cx="916161" cy="916161"/>
        </a:xfrm>
        <a:solidFill>
          <a:srgbClr val="9BBB59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lnSpc>
              <a:spcPct val="100000"/>
            </a:lnSpc>
          </a:pPr>
          <a:r>
            <a:rPr lang="zh-CN" altLang="en-US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  <a:t>管理</a:t>
          </a:r>
          <a:r>
            <a:rPr lang="en-US" altLang="zh-CN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  <a:t/>
          </a:r>
          <a:br>
            <a:rPr lang="en-US" altLang="zh-CN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</a:br>
          <a:r>
            <a:rPr lang="zh-CN" altLang="en-US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  <a:t>思维</a:t>
          </a:r>
          <a:endParaRPr lang="zh-CN" altLang="en-US" dirty="0">
            <a:solidFill>
              <a:sysClr val="windowText" lastClr="000000"/>
            </a:solidFill>
            <a:latin typeface="华文细黑" pitchFamily="2" charset="-122"/>
            <a:ea typeface="华文细黑" pitchFamily="2" charset="-122"/>
            <a:cs typeface="+mn-cs"/>
          </a:endParaRPr>
        </a:p>
      </dgm:t>
    </dgm:pt>
    <dgm:pt modelId="{89F877E1-B9F9-4BDF-B9CD-3BC7B22ED10B}" type="parTrans" cxnId="{AACE388D-E6E0-4D1F-BFC3-210330D623A1}">
      <dgm:prSet/>
      <dgm:spPr/>
      <dgm:t>
        <a:bodyPr/>
        <a:lstStyle/>
        <a:p>
          <a:endParaRPr lang="zh-CN" altLang="en-US">
            <a:latin typeface="华文细黑" pitchFamily="2" charset="-122"/>
            <a:ea typeface="华文细黑" pitchFamily="2" charset="-122"/>
          </a:endParaRPr>
        </a:p>
      </dgm:t>
    </dgm:pt>
    <dgm:pt modelId="{DA07CE9B-0364-4C96-88C4-CA59D6F084D9}" type="sibTrans" cxnId="{AACE388D-E6E0-4D1F-BFC3-210330D623A1}">
      <dgm:prSet/>
      <dgm:spPr>
        <a:xfrm>
          <a:off x="1169357" y="426634"/>
          <a:ext cx="2845860" cy="2845860"/>
        </a:xfrm>
        <a:solidFill>
          <a:srgbClr val="F3961C"/>
        </a:solidFill>
        <a:ln>
          <a:noFill/>
        </a:ln>
        <a:effectLst/>
      </dgm:spPr>
      <dgm:t>
        <a:bodyPr/>
        <a:lstStyle/>
        <a:p>
          <a:endParaRPr lang="zh-CN" altLang="en-US">
            <a:latin typeface="华文细黑" pitchFamily="2" charset="-122"/>
            <a:ea typeface="华文细黑" pitchFamily="2" charset="-122"/>
          </a:endParaRPr>
        </a:p>
      </dgm:t>
    </dgm:pt>
    <dgm:pt modelId="{7F9F7B20-564E-4963-A243-AEF88FE2E2FB}">
      <dgm:prSet phldrT="[文本]"/>
      <dgm:spPr>
        <a:xfrm>
          <a:off x="3337938" y="2086458"/>
          <a:ext cx="916161" cy="916161"/>
        </a:xfrm>
        <a:solidFill>
          <a:srgbClr val="8064A2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CN" altLang="en-US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  <a:t>服务</a:t>
          </a:r>
          <a:r>
            <a:rPr lang="en-US" altLang="zh-CN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  <a:t/>
          </a:r>
          <a:br>
            <a:rPr lang="en-US" altLang="zh-CN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</a:br>
          <a:r>
            <a:rPr lang="zh-CN" altLang="en-US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  <a:t>理念</a:t>
          </a:r>
          <a:endParaRPr lang="zh-CN" altLang="en-US" dirty="0">
            <a:solidFill>
              <a:sysClr val="windowText" lastClr="000000"/>
            </a:solidFill>
            <a:latin typeface="华文细黑" pitchFamily="2" charset="-122"/>
            <a:ea typeface="华文细黑" pitchFamily="2" charset="-122"/>
            <a:cs typeface="+mn-cs"/>
          </a:endParaRPr>
        </a:p>
      </dgm:t>
    </dgm:pt>
    <dgm:pt modelId="{05BE87EF-5FAC-4E56-BE43-278474DFE7E8}" type="parTrans" cxnId="{13792115-5E53-47E8-8D83-A101A92D52F7}">
      <dgm:prSet/>
      <dgm:spPr/>
      <dgm:t>
        <a:bodyPr/>
        <a:lstStyle/>
        <a:p>
          <a:endParaRPr lang="zh-CN" altLang="en-US">
            <a:latin typeface="华文细黑" pitchFamily="2" charset="-122"/>
            <a:ea typeface="华文细黑" pitchFamily="2" charset="-122"/>
          </a:endParaRPr>
        </a:p>
      </dgm:t>
    </dgm:pt>
    <dgm:pt modelId="{2D2A7907-2B82-444B-800D-434A94F27F73}" type="sibTrans" cxnId="{13792115-5E53-47E8-8D83-A101A92D52F7}">
      <dgm:prSet/>
      <dgm:spPr>
        <a:xfrm>
          <a:off x="1169357" y="426634"/>
          <a:ext cx="2845860" cy="2845860"/>
        </a:xfrm>
        <a:solidFill>
          <a:srgbClr val="F3961C"/>
        </a:solidFill>
        <a:ln>
          <a:noFill/>
        </a:ln>
        <a:effectLst/>
      </dgm:spPr>
      <dgm:t>
        <a:bodyPr/>
        <a:lstStyle/>
        <a:p>
          <a:endParaRPr lang="zh-CN" altLang="en-US">
            <a:latin typeface="华文细黑" pitchFamily="2" charset="-122"/>
            <a:ea typeface="华文细黑" pitchFamily="2" charset="-122"/>
          </a:endParaRPr>
        </a:p>
      </dgm:t>
    </dgm:pt>
    <dgm:pt modelId="{9D77CB31-9431-4A00-A30D-E8D63555DD7C}">
      <dgm:prSet phldrT="[文本]"/>
      <dgm:spPr>
        <a:xfrm>
          <a:off x="930476" y="2086458"/>
          <a:ext cx="916161" cy="916161"/>
        </a:xfrm>
        <a:solidFill>
          <a:srgbClr val="C0504D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CN" altLang="en-US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  <a:t>教育</a:t>
          </a:r>
          <a:r>
            <a:rPr lang="en-US" altLang="zh-CN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  <a:t/>
          </a:r>
          <a:br>
            <a:rPr lang="en-US" altLang="zh-CN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</a:br>
          <a:r>
            <a:rPr lang="zh-CN" altLang="en-US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  <a:t>模式</a:t>
          </a:r>
          <a:endParaRPr lang="zh-CN" altLang="en-US" dirty="0">
            <a:solidFill>
              <a:sysClr val="windowText" lastClr="000000"/>
            </a:solidFill>
            <a:latin typeface="华文细黑" pitchFamily="2" charset="-122"/>
            <a:ea typeface="华文细黑" pitchFamily="2" charset="-122"/>
            <a:cs typeface="+mn-cs"/>
          </a:endParaRPr>
        </a:p>
      </dgm:t>
    </dgm:pt>
    <dgm:pt modelId="{71A32529-6E8F-4947-83EC-7A30139B2919}" type="parTrans" cxnId="{DBCC7B6D-306A-474C-8BA1-572DF59829F0}">
      <dgm:prSet/>
      <dgm:spPr/>
      <dgm:t>
        <a:bodyPr/>
        <a:lstStyle/>
        <a:p>
          <a:endParaRPr lang="zh-CN" altLang="en-US">
            <a:latin typeface="华文细黑" pitchFamily="2" charset="-122"/>
            <a:ea typeface="华文细黑" pitchFamily="2" charset="-122"/>
          </a:endParaRPr>
        </a:p>
      </dgm:t>
    </dgm:pt>
    <dgm:pt modelId="{90505033-DA5C-41A6-985D-79D847217534}" type="sibTrans" cxnId="{DBCC7B6D-306A-474C-8BA1-572DF59829F0}">
      <dgm:prSet/>
      <dgm:spPr>
        <a:xfrm>
          <a:off x="1169357" y="426634"/>
          <a:ext cx="2845860" cy="2845860"/>
        </a:xfrm>
        <a:solidFill>
          <a:srgbClr val="F3961C"/>
        </a:solidFill>
        <a:ln>
          <a:noFill/>
        </a:ln>
        <a:effectLst/>
      </dgm:spPr>
      <dgm:t>
        <a:bodyPr/>
        <a:lstStyle/>
        <a:p>
          <a:endParaRPr lang="zh-CN" altLang="en-US">
            <a:latin typeface="华文细黑" pitchFamily="2" charset="-122"/>
            <a:ea typeface="华文细黑" pitchFamily="2" charset="-122"/>
          </a:endParaRPr>
        </a:p>
      </dgm:t>
    </dgm:pt>
    <dgm:pt modelId="{3EC92427-EF0C-42EB-B08A-857AA393725B}" type="pres">
      <dgm:prSet presAssocID="{7FC66290-863D-4515-A88A-3BA11EF137B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B45DE5FF-F91E-418D-A35A-A6277E55F2CC}" type="pres">
      <dgm:prSet presAssocID="{65E186A0-A14E-4DE0-A204-BC59AFF18ECA}" presName="centerShape" presStyleLbl="node0" presStyleIdx="0" presStyleCnt="1"/>
      <dgm:spPr>
        <a:prstGeom prst="ellipse">
          <a:avLst/>
        </a:prstGeom>
      </dgm:spPr>
      <dgm:t>
        <a:bodyPr/>
        <a:lstStyle/>
        <a:p>
          <a:endParaRPr lang="zh-CN" altLang="en-US"/>
        </a:p>
      </dgm:t>
    </dgm:pt>
    <dgm:pt modelId="{2D52F895-EA3F-4D90-9412-EE524C766B61}" type="pres">
      <dgm:prSet presAssocID="{0B031A80-BBA9-4563-A359-A7181F12F68C}" presName="node" presStyleLbl="node1" presStyleIdx="0" presStyleCnt="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CN" altLang="en-US"/>
        </a:p>
      </dgm:t>
    </dgm:pt>
    <dgm:pt modelId="{F3281F6C-51F9-4FC9-975D-6EEDAB12869C}" type="pres">
      <dgm:prSet presAssocID="{0B031A80-BBA9-4563-A359-A7181F12F68C}" presName="dummy" presStyleCnt="0"/>
      <dgm:spPr/>
    </dgm:pt>
    <dgm:pt modelId="{B25F63D9-5DD6-44A0-94B3-55258E6E58D2}" type="pres">
      <dgm:prSet presAssocID="{DA07CE9B-0364-4C96-88C4-CA59D6F084D9}" presName="sibTrans" presStyleLbl="sibTrans2D1" presStyleIdx="0" presStyleCnt="3"/>
      <dgm:spPr>
        <a:prstGeom prst="blockArc">
          <a:avLst>
            <a:gd name="adj1" fmla="val 16200000"/>
            <a:gd name="adj2" fmla="val 1800000"/>
            <a:gd name="adj3" fmla="val 4636"/>
          </a:avLst>
        </a:prstGeom>
      </dgm:spPr>
      <dgm:t>
        <a:bodyPr/>
        <a:lstStyle/>
        <a:p>
          <a:endParaRPr lang="zh-CN" altLang="en-US"/>
        </a:p>
      </dgm:t>
    </dgm:pt>
    <dgm:pt modelId="{8C5097B9-16F3-4D00-91AD-266868A9291D}" type="pres">
      <dgm:prSet presAssocID="{7F9F7B20-564E-4963-A243-AEF88FE2E2FB}" presName="node" presStyleLbl="node1" presStyleIdx="1" presStyleCnt="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CN" altLang="en-US"/>
        </a:p>
      </dgm:t>
    </dgm:pt>
    <dgm:pt modelId="{C539D990-C80E-4F5F-8012-DE19D74B07F8}" type="pres">
      <dgm:prSet presAssocID="{7F9F7B20-564E-4963-A243-AEF88FE2E2FB}" presName="dummy" presStyleCnt="0"/>
      <dgm:spPr/>
    </dgm:pt>
    <dgm:pt modelId="{6BE2F0B0-2532-48C8-88DC-EE6202FC3168}" type="pres">
      <dgm:prSet presAssocID="{2D2A7907-2B82-444B-800D-434A94F27F73}" presName="sibTrans" presStyleLbl="sibTrans2D1" presStyleIdx="1" presStyleCnt="3"/>
      <dgm:spPr>
        <a:prstGeom prst="blockArc">
          <a:avLst>
            <a:gd name="adj1" fmla="val 1800000"/>
            <a:gd name="adj2" fmla="val 9000000"/>
            <a:gd name="adj3" fmla="val 4636"/>
          </a:avLst>
        </a:prstGeom>
      </dgm:spPr>
      <dgm:t>
        <a:bodyPr/>
        <a:lstStyle/>
        <a:p>
          <a:endParaRPr lang="zh-CN" altLang="en-US"/>
        </a:p>
      </dgm:t>
    </dgm:pt>
    <dgm:pt modelId="{30D8963C-64DF-4B15-A389-69EA181AC8BB}" type="pres">
      <dgm:prSet presAssocID="{9D77CB31-9431-4A00-A30D-E8D63555DD7C}" presName="node" presStyleLbl="node1" presStyleIdx="2" presStyleCnt="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CN" altLang="en-US"/>
        </a:p>
      </dgm:t>
    </dgm:pt>
    <dgm:pt modelId="{88459270-7326-4061-A518-D2CD67F8EFF4}" type="pres">
      <dgm:prSet presAssocID="{9D77CB31-9431-4A00-A30D-E8D63555DD7C}" presName="dummy" presStyleCnt="0"/>
      <dgm:spPr/>
    </dgm:pt>
    <dgm:pt modelId="{3B3B92B6-9023-4985-A244-D987CE22570C}" type="pres">
      <dgm:prSet presAssocID="{90505033-DA5C-41A6-985D-79D847217534}" presName="sibTrans" presStyleLbl="sibTrans2D1" presStyleIdx="2" presStyleCnt="3"/>
      <dgm:spPr>
        <a:prstGeom prst="blockArc">
          <a:avLst>
            <a:gd name="adj1" fmla="val 9000000"/>
            <a:gd name="adj2" fmla="val 16200000"/>
            <a:gd name="adj3" fmla="val 4636"/>
          </a:avLst>
        </a:prstGeom>
      </dgm:spPr>
      <dgm:t>
        <a:bodyPr/>
        <a:lstStyle/>
        <a:p>
          <a:endParaRPr lang="zh-CN" altLang="en-US"/>
        </a:p>
      </dgm:t>
    </dgm:pt>
  </dgm:ptLst>
  <dgm:cxnLst>
    <dgm:cxn modelId="{AACE388D-E6E0-4D1F-BFC3-210330D623A1}" srcId="{65E186A0-A14E-4DE0-A204-BC59AFF18ECA}" destId="{0B031A80-BBA9-4563-A359-A7181F12F68C}" srcOrd="0" destOrd="0" parTransId="{89F877E1-B9F9-4BDF-B9CD-3BC7B22ED10B}" sibTransId="{DA07CE9B-0364-4C96-88C4-CA59D6F084D9}"/>
    <dgm:cxn modelId="{17E3D421-651D-4601-B54F-009FF25EA219}" type="presOf" srcId="{2D2A7907-2B82-444B-800D-434A94F27F73}" destId="{6BE2F0B0-2532-48C8-88DC-EE6202FC3168}" srcOrd="0" destOrd="0" presId="urn:microsoft.com/office/officeart/2005/8/layout/radial6"/>
    <dgm:cxn modelId="{FF1105BC-FD5E-4216-AF2A-C7FAE562DCC8}" type="presOf" srcId="{9D77CB31-9431-4A00-A30D-E8D63555DD7C}" destId="{30D8963C-64DF-4B15-A389-69EA181AC8BB}" srcOrd="0" destOrd="0" presId="urn:microsoft.com/office/officeart/2005/8/layout/radial6"/>
    <dgm:cxn modelId="{1F0757C9-4C10-44E0-9DE0-B1427BAD5DBA}" type="presOf" srcId="{90505033-DA5C-41A6-985D-79D847217534}" destId="{3B3B92B6-9023-4985-A244-D987CE22570C}" srcOrd="0" destOrd="0" presId="urn:microsoft.com/office/officeart/2005/8/layout/radial6"/>
    <dgm:cxn modelId="{D1E364C5-E441-4FCA-B705-32E0B8F65A1E}" type="presOf" srcId="{65E186A0-A14E-4DE0-A204-BC59AFF18ECA}" destId="{B45DE5FF-F91E-418D-A35A-A6277E55F2CC}" srcOrd="0" destOrd="0" presId="urn:microsoft.com/office/officeart/2005/8/layout/radial6"/>
    <dgm:cxn modelId="{565CF079-2293-447B-875C-20B16E5F3DD6}" type="presOf" srcId="{0B031A80-BBA9-4563-A359-A7181F12F68C}" destId="{2D52F895-EA3F-4D90-9412-EE524C766B61}" srcOrd="0" destOrd="0" presId="urn:microsoft.com/office/officeart/2005/8/layout/radial6"/>
    <dgm:cxn modelId="{13792115-5E53-47E8-8D83-A101A92D52F7}" srcId="{65E186A0-A14E-4DE0-A204-BC59AFF18ECA}" destId="{7F9F7B20-564E-4963-A243-AEF88FE2E2FB}" srcOrd="1" destOrd="0" parTransId="{05BE87EF-5FAC-4E56-BE43-278474DFE7E8}" sibTransId="{2D2A7907-2B82-444B-800D-434A94F27F73}"/>
    <dgm:cxn modelId="{DBCC7B6D-306A-474C-8BA1-572DF59829F0}" srcId="{65E186A0-A14E-4DE0-A204-BC59AFF18ECA}" destId="{9D77CB31-9431-4A00-A30D-E8D63555DD7C}" srcOrd="2" destOrd="0" parTransId="{71A32529-6E8F-4947-83EC-7A30139B2919}" sibTransId="{90505033-DA5C-41A6-985D-79D847217534}"/>
    <dgm:cxn modelId="{571CA0ED-41FE-40A6-A538-C33F46251F79}" srcId="{7FC66290-863D-4515-A88A-3BA11EF137B3}" destId="{65E186A0-A14E-4DE0-A204-BC59AFF18ECA}" srcOrd="0" destOrd="0" parTransId="{1FA92D20-68A5-4145-B6CC-B32C633F2A77}" sibTransId="{15A49FD9-0283-4B1F-BBB6-72BCB89C3B1F}"/>
    <dgm:cxn modelId="{0E86572E-CBE0-40B9-8BC5-9E01DD59B91B}" type="presOf" srcId="{DA07CE9B-0364-4C96-88C4-CA59D6F084D9}" destId="{B25F63D9-5DD6-44A0-94B3-55258E6E58D2}" srcOrd="0" destOrd="0" presId="urn:microsoft.com/office/officeart/2005/8/layout/radial6"/>
    <dgm:cxn modelId="{9198DF42-CEF5-49CB-B9DF-2ED5CB8EC342}" type="presOf" srcId="{7FC66290-863D-4515-A88A-3BA11EF137B3}" destId="{3EC92427-EF0C-42EB-B08A-857AA393725B}" srcOrd="0" destOrd="0" presId="urn:microsoft.com/office/officeart/2005/8/layout/radial6"/>
    <dgm:cxn modelId="{4D4E907E-5BED-4AFA-9B64-A3FAC9B65A27}" type="presOf" srcId="{7F9F7B20-564E-4963-A243-AEF88FE2E2FB}" destId="{8C5097B9-16F3-4D00-91AD-266868A9291D}" srcOrd="0" destOrd="0" presId="urn:microsoft.com/office/officeart/2005/8/layout/radial6"/>
    <dgm:cxn modelId="{69F1368B-D163-4715-9FBC-FFD143E7801E}" type="presParOf" srcId="{3EC92427-EF0C-42EB-B08A-857AA393725B}" destId="{B45DE5FF-F91E-418D-A35A-A6277E55F2CC}" srcOrd="0" destOrd="0" presId="urn:microsoft.com/office/officeart/2005/8/layout/radial6"/>
    <dgm:cxn modelId="{30A6D9DC-B3F4-4314-9B1D-1BA689F585FC}" type="presParOf" srcId="{3EC92427-EF0C-42EB-B08A-857AA393725B}" destId="{2D52F895-EA3F-4D90-9412-EE524C766B61}" srcOrd="1" destOrd="0" presId="urn:microsoft.com/office/officeart/2005/8/layout/radial6"/>
    <dgm:cxn modelId="{B528C551-19B9-4827-9E64-21B223F651A5}" type="presParOf" srcId="{3EC92427-EF0C-42EB-B08A-857AA393725B}" destId="{F3281F6C-51F9-4FC9-975D-6EEDAB12869C}" srcOrd="2" destOrd="0" presId="urn:microsoft.com/office/officeart/2005/8/layout/radial6"/>
    <dgm:cxn modelId="{2745E936-420A-4F47-B132-509B598918EA}" type="presParOf" srcId="{3EC92427-EF0C-42EB-B08A-857AA393725B}" destId="{B25F63D9-5DD6-44A0-94B3-55258E6E58D2}" srcOrd="3" destOrd="0" presId="urn:microsoft.com/office/officeart/2005/8/layout/radial6"/>
    <dgm:cxn modelId="{101AE252-6227-482B-98A8-00C5CD2565E6}" type="presParOf" srcId="{3EC92427-EF0C-42EB-B08A-857AA393725B}" destId="{8C5097B9-16F3-4D00-91AD-266868A9291D}" srcOrd="4" destOrd="0" presId="urn:microsoft.com/office/officeart/2005/8/layout/radial6"/>
    <dgm:cxn modelId="{97E6F4DF-0F46-40A1-AE3F-A8298CCB4620}" type="presParOf" srcId="{3EC92427-EF0C-42EB-B08A-857AA393725B}" destId="{C539D990-C80E-4F5F-8012-DE19D74B07F8}" srcOrd="5" destOrd="0" presId="urn:microsoft.com/office/officeart/2005/8/layout/radial6"/>
    <dgm:cxn modelId="{FDB0912E-4856-4D1B-BC20-7418D67423FC}" type="presParOf" srcId="{3EC92427-EF0C-42EB-B08A-857AA393725B}" destId="{6BE2F0B0-2532-48C8-88DC-EE6202FC3168}" srcOrd="6" destOrd="0" presId="urn:microsoft.com/office/officeart/2005/8/layout/radial6"/>
    <dgm:cxn modelId="{5855EF7D-4A83-413C-8857-64A6B6B73FC6}" type="presParOf" srcId="{3EC92427-EF0C-42EB-B08A-857AA393725B}" destId="{30D8963C-64DF-4B15-A389-69EA181AC8BB}" srcOrd="7" destOrd="0" presId="urn:microsoft.com/office/officeart/2005/8/layout/radial6"/>
    <dgm:cxn modelId="{2C6E0A20-BC4F-4882-AD0C-84CBA3D3F9BC}" type="presParOf" srcId="{3EC92427-EF0C-42EB-B08A-857AA393725B}" destId="{88459270-7326-4061-A518-D2CD67F8EFF4}" srcOrd="8" destOrd="0" presId="urn:microsoft.com/office/officeart/2005/8/layout/radial6"/>
    <dgm:cxn modelId="{77D6785A-E82F-4DE5-A63E-83623480D429}" type="presParOf" srcId="{3EC92427-EF0C-42EB-B08A-857AA393725B}" destId="{3B3B92B6-9023-4985-A244-D987CE22570C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F87C2D-DC34-4D9A-B8C0-70B48DF8DD02}" type="doc">
      <dgm:prSet loTypeId="urn:microsoft.com/office/officeart/2005/8/layout/radial6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CN" altLang="en-US"/>
        </a:p>
      </dgm:t>
    </dgm:pt>
    <dgm:pt modelId="{112B66BF-4919-4434-A505-3BC60417EF9F}">
      <dgm:prSet phldrT="[文本]"/>
      <dgm:spPr>
        <a:xfrm>
          <a:off x="1823506" y="940515"/>
          <a:ext cx="1032863" cy="1032863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CN" altLang="en-US" b="1" dirty="0" smtClean="0">
              <a:solidFill>
                <a:sysClr val="window" lastClr="FFFFFF"/>
              </a:solidFill>
              <a:latin typeface="FrutigerNext LT Regular"/>
              <a:ea typeface="华文细黑"/>
              <a:cs typeface="+mn-cs"/>
            </a:rPr>
            <a:t>校园网络</a:t>
          </a:r>
          <a:endParaRPr lang="zh-CN" altLang="en-US" b="1" dirty="0">
            <a:solidFill>
              <a:sysClr val="window" lastClr="FFFFFF"/>
            </a:solidFill>
            <a:latin typeface="FrutigerNext LT Regular"/>
            <a:ea typeface="华文细黑"/>
            <a:cs typeface="+mn-cs"/>
          </a:endParaRPr>
        </a:p>
      </dgm:t>
    </dgm:pt>
    <dgm:pt modelId="{ABE0AA46-90D9-428B-9E83-BCFAFB06225E}" type="parTrans" cxnId="{86B10417-C797-40D3-9E4C-66CE5FAEED78}">
      <dgm:prSet/>
      <dgm:spPr/>
      <dgm:t>
        <a:bodyPr/>
        <a:lstStyle/>
        <a:p>
          <a:endParaRPr lang="zh-CN" altLang="en-US" b="1"/>
        </a:p>
      </dgm:t>
    </dgm:pt>
    <dgm:pt modelId="{E8D431DC-45EA-4623-880E-43864A5B9E35}" type="sibTrans" cxnId="{86B10417-C797-40D3-9E4C-66CE5FAEED78}">
      <dgm:prSet/>
      <dgm:spPr/>
      <dgm:t>
        <a:bodyPr/>
        <a:lstStyle/>
        <a:p>
          <a:endParaRPr lang="zh-CN" altLang="en-US" b="1"/>
        </a:p>
      </dgm:t>
    </dgm:pt>
    <dgm:pt modelId="{5BAFEFDE-1832-48B0-8F69-1E26CED3ED85}">
      <dgm:prSet phldrT="[文本]"/>
      <dgm:spPr>
        <a:xfrm>
          <a:off x="1978436" y="229"/>
          <a:ext cx="723004" cy="723004"/>
        </a:xfrm>
        <a:prstGeom prst="ellipse">
          <a:avLst/>
        </a:prstGeom>
        <a:solidFill>
          <a:srgbClr val="F79646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CN" altLang="en-US" b="1" dirty="0" smtClean="0">
              <a:solidFill>
                <a:sysClr val="window" lastClr="FFFFFF"/>
              </a:solidFill>
              <a:latin typeface="FrutigerNext LT Regular"/>
              <a:ea typeface="华文细黑"/>
              <a:cs typeface="+mn-cs"/>
            </a:rPr>
            <a:t>应用</a:t>
          </a:r>
          <a:endParaRPr lang="zh-CN" altLang="en-US" b="1" dirty="0">
            <a:solidFill>
              <a:sysClr val="window" lastClr="FFFFFF"/>
            </a:solidFill>
            <a:latin typeface="FrutigerNext LT Regular"/>
            <a:ea typeface="华文细黑"/>
            <a:cs typeface="+mn-cs"/>
          </a:endParaRPr>
        </a:p>
      </dgm:t>
    </dgm:pt>
    <dgm:pt modelId="{C83993C3-A70C-4745-A76B-4215B8456EC2}" type="parTrans" cxnId="{3F7C7628-A441-44C2-A9C5-F5491AD5156C}">
      <dgm:prSet/>
      <dgm:spPr/>
      <dgm:t>
        <a:bodyPr/>
        <a:lstStyle/>
        <a:p>
          <a:endParaRPr lang="zh-CN" altLang="en-US" b="1"/>
        </a:p>
      </dgm:t>
    </dgm:pt>
    <dgm:pt modelId="{1BDC3234-C6E1-46B2-ACA8-977759A13BF8}" type="sibTrans" cxnId="{3F7C7628-A441-44C2-A9C5-F5491AD5156C}">
      <dgm:prSet/>
      <dgm:spPr>
        <a:xfrm>
          <a:off x="1218694" y="335703"/>
          <a:ext cx="2242488" cy="2242488"/>
        </a:xfrm>
        <a:prstGeom prst="blockArc">
          <a:avLst>
            <a:gd name="adj1" fmla="val 16200000"/>
            <a:gd name="adj2" fmla="val 20520000"/>
            <a:gd name="adj3" fmla="val 4644"/>
          </a:avLst>
        </a:prstGeom>
        <a:solidFill>
          <a:srgbClr val="F79646">
            <a:lumMod val="60000"/>
            <a:lumOff val="40000"/>
          </a:srgbClr>
        </a:solidFill>
        <a:ln>
          <a:noFill/>
        </a:ln>
        <a:effectLst/>
      </dgm:spPr>
      <dgm:t>
        <a:bodyPr/>
        <a:lstStyle/>
        <a:p>
          <a:endParaRPr lang="zh-CN" altLang="en-US" b="1"/>
        </a:p>
      </dgm:t>
    </dgm:pt>
    <dgm:pt modelId="{776350DB-8825-49B6-9CF5-09DFA7E252A9}">
      <dgm:prSet phldrT="[文本]"/>
      <dgm:spPr>
        <a:xfrm>
          <a:off x="3020048" y="757004"/>
          <a:ext cx="723004" cy="723004"/>
        </a:xfrm>
        <a:prstGeom prst="ellipse">
          <a:avLst/>
        </a:prstGeom>
        <a:solidFill>
          <a:srgbClr val="F79646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CN" altLang="en-US" b="1" dirty="0" smtClean="0">
              <a:solidFill>
                <a:sysClr val="window" lastClr="FFFFFF"/>
              </a:solidFill>
              <a:latin typeface="FrutigerNext LT Regular"/>
              <a:ea typeface="华文细黑"/>
              <a:cs typeface="+mn-cs"/>
            </a:rPr>
            <a:t>内容</a:t>
          </a:r>
          <a:endParaRPr lang="zh-CN" altLang="en-US" b="1" dirty="0">
            <a:solidFill>
              <a:sysClr val="window" lastClr="FFFFFF"/>
            </a:solidFill>
            <a:latin typeface="FrutigerNext LT Regular"/>
            <a:ea typeface="华文细黑"/>
            <a:cs typeface="+mn-cs"/>
          </a:endParaRPr>
        </a:p>
      </dgm:t>
    </dgm:pt>
    <dgm:pt modelId="{E8C95C3B-DCF3-4079-B6FB-2E08A931B502}" type="parTrans" cxnId="{1FBB9CBF-5691-49A4-91E8-32A48046FF33}">
      <dgm:prSet/>
      <dgm:spPr/>
      <dgm:t>
        <a:bodyPr/>
        <a:lstStyle/>
        <a:p>
          <a:endParaRPr lang="zh-CN" altLang="en-US" b="1"/>
        </a:p>
      </dgm:t>
    </dgm:pt>
    <dgm:pt modelId="{0209CB8A-266C-4E62-BD42-E8DDEC278404}" type="sibTrans" cxnId="{1FBB9CBF-5691-49A4-91E8-32A48046FF33}">
      <dgm:prSet/>
      <dgm:spPr>
        <a:xfrm>
          <a:off x="1218694" y="335703"/>
          <a:ext cx="2242488" cy="2242488"/>
        </a:xfrm>
        <a:prstGeom prst="blockArc">
          <a:avLst>
            <a:gd name="adj1" fmla="val 20520000"/>
            <a:gd name="adj2" fmla="val 3240000"/>
            <a:gd name="adj3" fmla="val 4644"/>
          </a:avLst>
        </a:prstGeom>
        <a:solidFill>
          <a:srgbClr val="F79646">
            <a:lumMod val="60000"/>
            <a:lumOff val="40000"/>
          </a:srgbClr>
        </a:solidFill>
        <a:ln>
          <a:noFill/>
        </a:ln>
        <a:effectLst/>
      </dgm:spPr>
      <dgm:t>
        <a:bodyPr/>
        <a:lstStyle/>
        <a:p>
          <a:endParaRPr lang="zh-CN" altLang="en-US" b="1"/>
        </a:p>
      </dgm:t>
    </dgm:pt>
    <dgm:pt modelId="{DF588A9F-A19F-4205-AAF2-30C19EBAA73F}">
      <dgm:prSet phldrT="[文本]"/>
      <dgm:spPr>
        <a:xfrm>
          <a:off x="2622188" y="1981493"/>
          <a:ext cx="723004" cy="723004"/>
        </a:xfrm>
        <a:prstGeom prst="ellipse">
          <a:avLst/>
        </a:prstGeom>
        <a:solidFill>
          <a:srgbClr val="F79646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CN" altLang="en-US" b="1" dirty="0" smtClean="0">
              <a:solidFill>
                <a:sysClr val="window" lastClr="FFFFFF"/>
              </a:solidFill>
              <a:latin typeface="FrutigerNext LT Regular"/>
              <a:ea typeface="华文细黑"/>
              <a:cs typeface="+mn-cs"/>
            </a:rPr>
            <a:t>管理</a:t>
          </a:r>
          <a:endParaRPr lang="zh-CN" altLang="en-US" b="1" dirty="0">
            <a:solidFill>
              <a:sysClr val="window" lastClr="FFFFFF"/>
            </a:solidFill>
            <a:latin typeface="FrutigerNext LT Regular"/>
            <a:ea typeface="华文细黑"/>
            <a:cs typeface="+mn-cs"/>
          </a:endParaRPr>
        </a:p>
      </dgm:t>
    </dgm:pt>
    <dgm:pt modelId="{006CE22B-B4AA-47A7-9DFF-B42147B6C855}" type="parTrans" cxnId="{0D2A4BB9-337D-4693-A933-5B1D9A0C2BA4}">
      <dgm:prSet/>
      <dgm:spPr/>
      <dgm:t>
        <a:bodyPr/>
        <a:lstStyle/>
        <a:p>
          <a:endParaRPr lang="zh-CN" altLang="en-US" b="1"/>
        </a:p>
      </dgm:t>
    </dgm:pt>
    <dgm:pt modelId="{322CE3DD-6DAB-42BF-9BF9-FFC4AAE95A54}" type="sibTrans" cxnId="{0D2A4BB9-337D-4693-A933-5B1D9A0C2BA4}">
      <dgm:prSet/>
      <dgm:spPr>
        <a:xfrm>
          <a:off x="1218694" y="335703"/>
          <a:ext cx="2242488" cy="2242488"/>
        </a:xfrm>
        <a:prstGeom prst="blockArc">
          <a:avLst>
            <a:gd name="adj1" fmla="val 3240000"/>
            <a:gd name="adj2" fmla="val 7560000"/>
            <a:gd name="adj3" fmla="val 4644"/>
          </a:avLst>
        </a:prstGeom>
        <a:solidFill>
          <a:srgbClr val="F79646">
            <a:lumMod val="60000"/>
            <a:lumOff val="40000"/>
          </a:srgbClr>
        </a:solidFill>
        <a:ln>
          <a:noFill/>
        </a:ln>
        <a:effectLst/>
      </dgm:spPr>
      <dgm:t>
        <a:bodyPr/>
        <a:lstStyle/>
        <a:p>
          <a:endParaRPr lang="zh-CN" altLang="en-US" b="1"/>
        </a:p>
      </dgm:t>
    </dgm:pt>
    <dgm:pt modelId="{7627D3C5-4D88-4691-9EC2-3C1776F6D4CC}">
      <dgm:prSet phldrT="[文本]"/>
      <dgm:spPr>
        <a:xfrm>
          <a:off x="1334684" y="1981493"/>
          <a:ext cx="723004" cy="723004"/>
        </a:xfrm>
        <a:prstGeom prst="ellipse">
          <a:avLst/>
        </a:prstGeom>
        <a:solidFill>
          <a:srgbClr val="F79646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CN" altLang="en-US" b="1" dirty="0" smtClean="0">
              <a:solidFill>
                <a:sysClr val="window" lastClr="FFFFFF"/>
              </a:solidFill>
              <a:latin typeface="FrutigerNext LT Regular"/>
              <a:ea typeface="华文细黑"/>
              <a:cs typeface="+mn-cs"/>
            </a:rPr>
            <a:t>终端</a:t>
          </a:r>
          <a:endParaRPr lang="zh-CN" altLang="en-US" b="1" dirty="0">
            <a:solidFill>
              <a:sysClr val="window" lastClr="FFFFFF"/>
            </a:solidFill>
            <a:latin typeface="FrutigerNext LT Regular"/>
            <a:ea typeface="华文细黑"/>
            <a:cs typeface="+mn-cs"/>
          </a:endParaRPr>
        </a:p>
      </dgm:t>
    </dgm:pt>
    <dgm:pt modelId="{82918BF2-FE25-43B6-B9F1-16DC0F2C9F52}" type="parTrans" cxnId="{D68378C6-DE80-4836-A01D-8F2BE09BB0DD}">
      <dgm:prSet/>
      <dgm:spPr/>
      <dgm:t>
        <a:bodyPr/>
        <a:lstStyle/>
        <a:p>
          <a:endParaRPr lang="zh-CN" altLang="en-US" b="1"/>
        </a:p>
      </dgm:t>
    </dgm:pt>
    <dgm:pt modelId="{550A7591-A52B-4BFF-A983-938CAB26BAE8}" type="sibTrans" cxnId="{D68378C6-DE80-4836-A01D-8F2BE09BB0DD}">
      <dgm:prSet/>
      <dgm:spPr>
        <a:xfrm>
          <a:off x="1218694" y="335703"/>
          <a:ext cx="2242488" cy="2242488"/>
        </a:xfrm>
        <a:prstGeom prst="blockArc">
          <a:avLst>
            <a:gd name="adj1" fmla="val 7560000"/>
            <a:gd name="adj2" fmla="val 11880000"/>
            <a:gd name="adj3" fmla="val 4644"/>
          </a:avLst>
        </a:prstGeom>
        <a:solidFill>
          <a:srgbClr val="F79646">
            <a:lumMod val="60000"/>
            <a:lumOff val="40000"/>
          </a:srgbClr>
        </a:solidFill>
        <a:ln>
          <a:noFill/>
        </a:ln>
        <a:effectLst/>
      </dgm:spPr>
      <dgm:t>
        <a:bodyPr/>
        <a:lstStyle/>
        <a:p>
          <a:endParaRPr lang="zh-CN" altLang="en-US" b="1"/>
        </a:p>
      </dgm:t>
    </dgm:pt>
    <dgm:pt modelId="{9F6E70F7-FD3E-449A-9C41-EC39A1E983AC}">
      <dgm:prSet phldrT="[文本]"/>
      <dgm:spPr>
        <a:xfrm>
          <a:off x="936824" y="757004"/>
          <a:ext cx="723004" cy="723004"/>
        </a:xfrm>
        <a:prstGeom prst="ellipse">
          <a:avLst/>
        </a:prstGeom>
        <a:solidFill>
          <a:srgbClr val="F79646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CN" altLang="en-US" b="1" dirty="0" smtClean="0">
              <a:solidFill>
                <a:sysClr val="window" lastClr="FFFFFF"/>
              </a:solidFill>
              <a:latin typeface="FrutigerNext LT Regular"/>
              <a:ea typeface="华文细黑"/>
              <a:cs typeface="+mn-cs"/>
            </a:rPr>
            <a:t>远程</a:t>
          </a:r>
          <a:endParaRPr lang="zh-CN" altLang="en-US" b="1" dirty="0">
            <a:solidFill>
              <a:sysClr val="window" lastClr="FFFFFF"/>
            </a:solidFill>
            <a:latin typeface="FrutigerNext LT Regular"/>
            <a:ea typeface="华文细黑"/>
            <a:cs typeface="+mn-cs"/>
          </a:endParaRPr>
        </a:p>
      </dgm:t>
    </dgm:pt>
    <dgm:pt modelId="{F6ABA7BA-3728-450B-AFC1-375D81A4F589}" type="parTrans" cxnId="{95E7D653-BAA7-4AFD-916D-778A79DBF4E5}">
      <dgm:prSet/>
      <dgm:spPr/>
      <dgm:t>
        <a:bodyPr/>
        <a:lstStyle/>
        <a:p>
          <a:endParaRPr lang="zh-CN" altLang="en-US" b="1"/>
        </a:p>
      </dgm:t>
    </dgm:pt>
    <dgm:pt modelId="{D4873E48-BF82-466B-BBFD-4AA5A6349FA0}" type="sibTrans" cxnId="{95E7D653-BAA7-4AFD-916D-778A79DBF4E5}">
      <dgm:prSet/>
      <dgm:spPr>
        <a:xfrm>
          <a:off x="1218694" y="335703"/>
          <a:ext cx="2242488" cy="2242488"/>
        </a:xfrm>
        <a:prstGeom prst="blockArc">
          <a:avLst>
            <a:gd name="adj1" fmla="val 11880000"/>
            <a:gd name="adj2" fmla="val 16200000"/>
            <a:gd name="adj3" fmla="val 4644"/>
          </a:avLst>
        </a:prstGeom>
        <a:solidFill>
          <a:srgbClr val="F79646">
            <a:lumMod val="60000"/>
            <a:lumOff val="40000"/>
          </a:srgbClr>
        </a:solidFill>
        <a:ln>
          <a:noFill/>
        </a:ln>
        <a:effectLst/>
      </dgm:spPr>
      <dgm:t>
        <a:bodyPr/>
        <a:lstStyle/>
        <a:p>
          <a:endParaRPr lang="zh-CN" altLang="en-US" b="1"/>
        </a:p>
      </dgm:t>
    </dgm:pt>
    <dgm:pt modelId="{8E171708-D6DB-4BBA-9288-3246062AB4A6}" type="pres">
      <dgm:prSet presAssocID="{7EF87C2D-DC34-4D9A-B8C0-70B48DF8DD0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5762A8A8-D14B-4798-98DA-2A3476C88575}" type="pres">
      <dgm:prSet presAssocID="{112B66BF-4919-4434-A505-3BC60417EF9F}" presName="centerShape" presStyleLbl="node0" presStyleIdx="0" presStyleCnt="1"/>
      <dgm:spPr>
        <a:prstGeom prst="ellipse">
          <a:avLst/>
        </a:prstGeom>
      </dgm:spPr>
      <dgm:t>
        <a:bodyPr/>
        <a:lstStyle/>
        <a:p>
          <a:endParaRPr lang="zh-CN" altLang="en-US"/>
        </a:p>
      </dgm:t>
    </dgm:pt>
    <dgm:pt modelId="{66CF8547-E2C4-420E-942D-A74E1E88A2B7}" type="pres">
      <dgm:prSet presAssocID="{5BAFEFDE-1832-48B0-8F69-1E26CED3ED85}" presName="node" presStyleLbl="node1" presStyleIdx="0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CN" altLang="en-US"/>
        </a:p>
      </dgm:t>
    </dgm:pt>
    <dgm:pt modelId="{20BA4335-3C37-4C76-A9B2-FB0826B01589}" type="pres">
      <dgm:prSet presAssocID="{5BAFEFDE-1832-48B0-8F69-1E26CED3ED85}" presName="dummy" presStyleCnt="0"/>
      <dgm:spPr/>
      <dgm:t>
        <a:bodyPr/>
        <a:lstStyle/>
        <a:p>
          <a:endParaRPr lang="zh-CN" altLang="en-US"/>
        </a:p>
      </dgm:t>
    </dgm:pt>
    <dgm:pt modelId="{7E7F12C2-5CF8-4ADA-A9F4-2D019292C4E9}" type="pres">
      <dgm:prSet presAssocID="{1BDC3234-C6E1-46B2-ACA8-977759A13BF8}" presName="sibTrans" presStyleLbl="sibTrans2D1" presStyleIdx="0" presStyleCnt="5"/>
      <dgm:spPr>
        <a:prstGeom prst="blockArc">
          <a:avLst>
            <a:gd name="adj1" fmla="val 16200000"/>
            <a:gd name="adj2" fmla="val 20520000"/>
            <a:gd name="adj3" fmla="val 4644"/>
          </a:avLst>
        </a:prstGeom>
      </dgm:spPr>
      <dgm:t>
        <a:bodyPr/>
        <a:lstStyle/>
        <a:p>
          <a:endParaRPr lang="zh-CN" altLang="en-US"/>
        </a:p>
      </dgm:t>
    </dgm:pt>
    <dgm:pt modelId="{46E5EC6D-71DB-4025-A7C0-E1538F4C99CB}" type="pres">
      <dgm:prSet presAssocID="{776350DB-8825-49B6-9CF5-09DFA7E252A9}" presName="node" presStyleLbl="node1" presStyleIdx="1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CN" altLang="en-US"/>
        </a:p>
      </dgm:t>
    </dgm:pt>
    <dgm:pt modelId="{27595FB6-38E1-4FCC-AF3C-B41036486367}" type="pres">
      <dgm:prSet presAssocID="{776350DB-8825-49B6-9CF5-09DFA7E252A9}" presName="dummy" presStyleCnt="0"/>
      <dgm:spPr/>
      <dgm:t>
        <a:bodyPr/>
        <a:lstStyle/>
        <a:p>
          <a:endParaRPr lang="zh-CN" altLang="en-US"/>
        </a:p>
      </dgm:t>
    </dgm:pt>
    <dgm:pt modelId="{AAA3271A-BA4D-449D-A234-0BF1E51EDD23}" type="pres">
      <dgm:prSet presAssocID="{0209CB8A-266C-4E62-BD42-E8DDEC278404}" presName="sibTrans" presStyleLbl="sibTrans2D1" presStyleIdx="1" presStyleCnt="5"/>
      <dgm:spPr>
        <a:prstGeom prst="blockArc">
          <a:avLst>
            <a:gd name="adj1" fmla="val 20520000"/>
            <a:gd name="adj2" fmla="val 3240000"/>
            <a:gd name="adj3" fmla="val 4644"/>
          </a:avLst>
        </a:prstGeom>
      </dgm:spPr>
      <dgm:t>
        <a:bodyPr/>
        <a:lstStyle/>
        <a:p>
          <a:endParaRPr lang="zh-CN" altLang="en-US"/>
        </a:p>
      </dgm:t>
    </dgm:pt>
    <dgm:pt modelId="{8AE416B2-E9A5-4002-935C-FFEA60E78EAA}" type="pres">
      <dgm:prSet presAssocID="{DF588A9F-A19F-4205-AAF2-30C19EBAA73F}" presName="node" presStyleLbl="node1" presStyleIdx="2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CN" altLang="en-US"/>
        </a:p>
      </dgm:t>
    </dgm:pt>
    <dgm:pt modelId="{1B33D64E-232D-486F-A1DE-17AFBC0005F5}" type="pres">
      <dgm:prSet presAssocID="{DF588A9F-A19F-4205-AAF2-30C19EBAA73F}" presName="dummy" presStyleCnt="0"/>
      <dgm:spPr/>
      <dgm:t>
        <a:bodyPr/>
        <a:lstStyle/>
        <a:p>
          <a:endParaRPr lang="zh-CN" altLang="en-US"/>
        </a:p>
      </dgm:t>
    </dgm:pt>
    <dgm:pt modelId="{C61D5808-6267-4446-9C83-8C1A062DF2C5}" type="pres">
      <dgm:prSet presAssocID="{322CE3DD-6DAB-42BF-9BF9-FFC4AAE95A54}" presName="sibTrans" presStyleLbl="sibTrans2D1" presStyleIdx="2" presStyleCnt="5"/>
      <dgm:spPr>
        <a:prstGeom prst="blockArc">
          <a:avLst>
            <a:gd name="adj1" fmla="val 3240000"/>
            <a:gd name="adj2" fmla="val 7560000"/>
            <a:gd name="adj3" fmla="val 4644"/>
          </a:avLst>
        </a:prstGeom>
      </dgm:spPr>
      <dgm:t>
        <a:bodyPr/>
        <a:lstStyle/>
        <a:p>
          <a:endParaRPr lang="zh-CN" altLang="en-US"/>
        </a:p>
      </dgm:t>
    </dgm:pt>
    <dgm:pt modelId="{25AD8576-473C-4864-B159-2879434D1980}" type="pres">
      <dgm:prSet presAssocID="{7627D3C5-4D88-4691-9EC2-3C1776F6D4CC}" presName="node" presStyleLbl="node1" presStyleIdx="3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CN" altLang="en-US"/>
        </a:p>
      </dgm:t>
    </dgm:pt>
    <dgm:pt modelId="{96559CB5-432D-466E-9208-8787E0561066}" type="pres">
      <dgm:prSet presAssocID="{7627D3C5-4D88-4691-9EC2-3C1776F6D4CC}" presName="dummy" presStyleCnt="0"/>
      <dgm:spPr/>
      <dgm:t>
        <a:bodyPr/>
        <a:lstStyle/>
        <a:p>
          <a:endParaRPr lang="zh-CN" altLang="en-US"/>
        </a:p>
      </dgm:t>
    </dgm:pt>
    <dgm:pt modelId="{56CBE6E5-89C0-4A4A-8B73-A62DCF2F7CBE}" type="pres">
      <dgm:prSet presAssocID="{550A7591-A52B-4BFF-A983-938CAB26BAE8}" presName="sibTrans" presStyleLbl="sibTrans2D1" presStyleIdx="3" presStyleCnt="5"/>
      <dgm:spPr>
        <a:prstGeom prst="blockArc">
          <a:avLst>
            <a:gd name="adj1" fmla="val 7560000"/>
            <a:gd name="adj2" fmla="val 11880000"/>
            <a:gd name="adj3" fmla="val 4644"/>
          </a:avLst>
        </a:prstGeom>
      </dgm:spPr>
      <dgm:t>
        <a:bodyPr/>
        <a:lstStyle/>
        <a:p>
          <a:endParaRPr lang="zh-CN" altLang="en-US"/>
        </a:p>
      </dgm:t>
    </dgm:pt>
    <dgm:pt modelId="{5F792B03-586B-471A-A0FF-D7A0E75FECBE}" type="pres">
      <dgm:prSet presAssocID="{9F6E70F7-FD3E-449A-9C41-EC39A1E983AC}" presName="node" presStyleLbl="node1" presStyleIdx="4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CN" altLang="en-US"/>
        </a:p>
      </dgm:t>
    </dgm:pt>
    <dgm:pt modelId="{58939984-AF45-41AC-886F-090EFABDA720}" type="pres">
      <dgm:prSet presAssocID="{9F6E70F7-FD3E-449A-9C41-EC39A1E983AC}" presName="dummy" presStyleCnt="0"/>
      <dgm:spPr/>
      <dgm:t>
        <a:bodyPr/>
        <a:lstStyle/>
        <a:p>
          <a:endParaRPr lang="zh-CN" altLang="en-US"/>
        </a:p>
      </dgm:t>
    </dgm:pt>
    <dgm:pt modelId="{D72E446E-3D00-47EB-8748-EEAA84EC0A74}" type="pres">
      <dgm:prSet presAssocID="{D4873E48-BF82-466B-BBFD-4AA5A6349FA0}" presName="sibTrans" presStyleLbl="sibTrans2D1" presStyleIdx="4" presStyleCnt="5"/>
      <dgm:spPr>
        <a:prstGeom prst="blockArc">
          <a:avLst>
            <a:gd name="adj1" fmla="val 11880000"/>
            <a:gd name="adj2" fmla="val 16200000"/>
            <a:gd name="adj3" fmla="val 4644"/>
          </a:avLst>
        </a:prstGeom>
      </dgm:spPr>
      <dgm:t>
        <a:bodyPr/>
        <a:lstStyle/>
        <a:p>
          <a:endParaRPr lang="zh-CN" altLang="en-US"/>
        </a:p>
      </dgm:t>
    </dgm:pt>
  </dgm:ptLst>
  <dgm:cxnLst>
    <dgm:cxn modelId="{D049F232-6091-4D6F-9622-138D0863FECE}" type="presOf" srcId="{9F6E70F7-FD3E-449A-9C41-EC39A1E983AC}" destId="{5F792B03-586B-471A-A0FF-D7A0E75FECBE}" srcOrd="0" destOrd="0" presId="urn:microsoft.com/office/officeart/2005/8/layout/radial6"/>
    <dgm:cxn modelId="{10D79859-562D-48C5-986E-5F5B77689B45}" type="presOf" srcId="{550A7591-A52B-4BFF-A983-938CAB26BAE8}" destId="{56CBE6E5-89C0-4A4A-8B73-A62DCF2F7CBE}" srcOrd="0" destOrd="0" presId="urn:microsoft.com/office/officeart/2005/8/layout/radial6"/>
    <dgm:cxn modelId="{AF336775-E3AF-47C5-BCF0-D2A8546E5282}" type="presOf" srcId="{7627D3C5-4D88-4691-9EC2-3C1776F6D4CC}" destId="{25AD8576-473C-4864-B159-2879434D1980}" srcOrd="0" destOrd="0" presId="urn:microsoft.com/office/officeart/2005/8/layout/radial6"/>
    <dgm:cxn modelId="{3F7C7628-A441-44C2-A9C5-F5491AD5156C}" srcId="{112B66BF-4919-4434-A505-3BC60417EF9F}" destId="{5BAFEFDE-1832-48B0-8F69-1E26CED3ED85}" srcOrd="0" destOrd="0" parTransId="{C83993C3-A70C-4745-A76B-4215B8456EC2}" sibTransId="{1BDC3234-C6E1-46B2-ACA8-977759A13BF8}"/>
    <dgm:cxn modelId="{2C748800-FB8A-4F25-A53A-5C6F718828E7}" type="presOf" srcId="{112B66BF-4919-4434-A505-3BC60417EF9F}" destId="{5762A8A8-D14B-4798-98DA-2A3476C88575}" srcOrd="0" destOrd="0" presId="urn:microsoft.com/office/officeart/2005/8/layout/radial6"/>
    <dgm:cxn modelId="{0D2A4BB9-337D-4693-A933-5B1D9A0C2BA4}" srcId="{112B66BF-4919-4434-A505-3BC60417EF9F}" destId="{DF588A9F-A19F-4205-AAF2-30C19EBAA73F}" srcOrd="2" destOrd="0" parTransId="{006CE22B-B4AA-47A7-9DFF-B42147B6C855}" sibTransId="{322CE3DD-6DAB-42BF-9BF9-FFC4AAE95A54}"/>
    <dgm:cxn modelId="{F170E9F0-8F92-420D-96CA-CABD7CD2520E}" type="presOf" srcId="{776350DB-8825-49B6-9CF5-09DFA7E252A9}" destId="{46E5EC6D-71DB-4025-A7C0-E1538F4C99CB}" srcOrd="0" destOrd="0" presId="urn:microsoft.com/office/officeart/2005/8/layout/radial6"/>
    <dgm:cxn modelId="{D68378C6-DE80-4836-A01D-8F2BE09BB0DD}" srcId="{112B66BF-4919-4434-A505-3BC60417EF9F}" destId="{7627D3C5-4D88-4691-9EC2-3C1776F6D4CC}" srcOrd="3" destOrd="0" parTransId="{82918BF2-FE25-43B6-B9F1-16DC0F2C9F52}" sibTransId="{550A7591-A52B-4BFF-A983-938CAB26BAE8}"/>
    <dgm:cxn modelId="{B14D7448-6A1E-4F6E-B7F5-A3628502D495}" type="presOf" srcId="{1BDC3234-C6E1-46B2-ACA8-977759A13BF8}" destId="{7E7F12C2-5CF8-4ADA-A9F4-2D019292C4E9}" srcOrd="0" destOrd="0" presId="urn:microsoft.com/office/officeart/2005/8/layout/radial6"/>
    <dgm:cxn modelId="{4511A53F-D552-41AE-83A5-B1E6C0990BDC}" type="presOf" srcId="{5BAFEFDE-1832-48B0-8F69-1E26CED3ED85}" destId="{66CF8547-E2C4-420E-942D-A74E1E88A2B7}" srcOrd="0" destOrd="0" presId="urn:microsoft.com/office/officeart/2005/8/layout/radial6"/>
    <dgm:cxn modelId="{F6EA2FA3-1714-48D1-9131-1B2ECD8C0D8C}" type="presOf" srcId="{7EF87C2D-DC34-4D9A-B8C0-70B48DF8DD02}" destId="{8E171708-D6DB-4BBA-9288-3246062AB4A6}" srcOrd="0" destOrd="0" presId="urn:microsoft.com/office/officeart/2005/8/layout/radial6"/>
    <dgm:cxn modelId="{95E7D653-BAA7-4AFD-916D-778A79DBF4E5}" srcId="{112B66BF-4919-4434-A505-3BC60417EF9F}" destId="{9F6E70F7-FD3E-449A-9C41-EC39A1E983AC}" srcOrd="4" destOrd="0" parTransId="{F6ABA7BA-3728-450B-AFC1-375D81A4F589}" sibTransId="{D4873E48-BF82-466B-BBFD-4AA5A6349FA0}"/>
    <dgm:cxn modelId="{1ECF5482-D010-4547-8E7D-11A7FB4F7DE0}" type="presOf" srcId="{D4873E48-BF82-466B-BBFD-4AA5A6349FA0}" destId="{D72E446E-3D00-47EB-8748-EEAA84EC0A74}" srcOrd="0" destOrd="0" presId="urn:microsoft.com/office/officeart/2005/8/layout/radial6"/>
    <dgm:cxn modelId="{1FBB9CBF-5691-49A4-91E8-32A48046FF33}" srcId="{112B66BF-4919-4434-A505-3BC60417EF9F}" destId="{776350DB-8825-49B6-9CF5-09DFA7E252A9}" srcOrd="1" destOrd="0" parTransId="{E8C95C3B-DCF3-4079-B6FB-2E08A931B502}" sibTransId="{0209CB8A-266C-4E62-BD42-E8DDEC278404}"/>
    <dgm:cxn modelId="{86B10417-C797-40D3-9E4C-66CE5FAEED78}" srcId="{7EF87C2D-DC34-4D9A-B8C0-70B48DF8DD02}" destId="{112B66BF-4919-4434-A505-3BC60417EF9F}" srcOrd="0" destOrd="0" parTransId="{ABE0AA46-90D9-428B-9E83-BCFAFB06225E}" sibTransId="{E8D431DC-45EA-4623-880E-43864A5B9E35}"/>
    <dgm:cxn modelId="{86139887-8C1F-4E09-B314-140FEAFA45E3}" type="presOf" srcId="{0209CB8A-266C-4E62-BD42-E8DDEC278404}" destId="{AAA3271A-BA4D-449D-A234-0BF1E51EDD23}" srcOrd="0" destOrd="0" presId="urn:microsoft.com/office/officeart/2005/8/layout/radial6"/>
    <dgm:cxn modelId="{8135A012-43B2-4423-92E5-EF03BF6643B7}" type="presOf" srcId="{322CE3DD-6DAB-42BF-9BF9-FFC4AAE95A54}" destId="{C61D5808-6267-4446-9C83-8C1A062DF2C5}" srcOrd="0" destOrd="0" presId="urn:microsoft.com/office/officeart/2005/8/layout/radial6"/>
    <dgm:cxn modelId="{6384F5C1-D86F-4602-AA30-489EC0DAC9C0}" type="presOf" srcId="{DF588A9F-A19F-4205-AAF2-30C19EBAA73F}" destId="{8AE416B2-E9A5-4002-935C-FFEA60E78EAA}" srcOrd="0" destOrd="0" presId="urn:microsoft.com/office/officeart/2005/8/layout/radial6"/>
    <dgm:cxn modelId="{3AF06F89-C611-4C62-9CB6-3D04FA45E81D}" type="presParOf" srcId="{8E171708-D6DB-4BBA-9288-3246062AB4A6}" destId="{5762A8A8-D14B-4798-98DA-2A3476C88575}" srcOrd="0" destOrd="0" presId="urn:microsoft.com/office/officeart/2005/8/layout/radial6"/>
    <dgm:cxn modelId="{27324DBB-5D73-49B4-9344-72D364BCF765}" type="presParOf" srcId="{8E171708-D6DB-4BBA-9288-3246062AB4A6}" destId="{66CF8547-E2C4-420E-942D-A74E1E88A2B7}" srcOrd="1" destOrd="0" presId="urn:microsoft.com/office/officeart/2005/8/layout/radial6"/>
    <dgm:cxn modelId="{5641A19F-FE5B-4353-8C6D-FC2C8CB59CEF}" type="presParOf" srcId="{8E171708-D6DB-4BBA-9288-3246062AB4A6}" destId="{20BA4335-3C37-4C76-A9B2-FB0826B01589}" srcOrd="2" destOrd="0" presId="urn:microsoft.com/office/officeart/2005/8/layout/radial6"/>
    <dgm:cxn modelId="{58E4CC15-F40A-4351-8572-4BFF8ED77B0C}" type="presParOf" srcId="{8E171708-D6DB-4BBA-9288-3246062AB4A6}" destId="{7E7F12C2-5CF8-4ADA-A9F4-2D019292C4E9}" srcOrd="3" destOrd="0" presId="urn:microsoft.com/office/officeart/2005/8/layout/radial6"/>
    <dgm:cxn modelId="{727C73E1-D37D-437A-AC31-1D86F0136BA9}" type="presParOf" srcId="{8E171708-D6DB-4BBA-9288-3246062AB4A6}" destId="{46E5EC6D-71DB-4025-A7C0-E1538F4C99CB}" srcOrd="4" destOrd="0" presId="urn:microsoft.com/office/officeart/2005/8/layout/radial6"/>
    <dgm:cxn modelId="{545A961F-3DA7-4976-B8F1-AEF524BD8B8A}" type="presParOf" srcId="{8E171708-D6DB-4BBA-9288-3246062AB4A6}" destId="{27595FB6-38E1-4FCC-AF3C-B41036486367}" srcOrd="5" destOrd="0" presId="urn:microsoft.com/office/officeart/2005/8/layout/radial6"/>
    <dgm:cxn modelId="{A52A5216-8EB9-4AB3-9806-E84FF2C08DBD}" type="presParOf" srcId="{8E171708-D6DB-4BBA-9288-3246062AB4A6}" destId="{AAA3271A-BA4D-449D-A234-0BF1E51EDD23}" srcOrd="6" destOrd="0" presId="urn:microsoft.com/office/officeart/2005/8/layout/radial6"/>
    <dgm:cxn modelId="{8B6ECE11-AF2A-4FBD-A0C5-F19B8870565D}" type="presParOf" srcId="{8E171708-D6DB-4BBA-9288-3246062AB4A6}" destId="{8AE416B2-E9A5-4002-935C-FFEA60E78EAA}" srcOrd="7" destOrd="0" presId="urn:microsoft.com/office/officeart/2005/8/layout/radial6"/>
    <dgm:cxn modelId="{84B4A594-EAD4-458E-93AE-1AF15A5E6F5D}" type="presParOf" srcId="{8E171708-D6DB-4BBA-9288-3246062AB4A6}" destId="{1B33D64E-232D-486F-A1DE-17AFBC0005F5}" srcOrd="8" destOrd="0" presId="urn:microsoft.com/office/officeart/2005/8/layout/radial6"/>
    <dgm:cxn modelId="{FEB76998-CD5E-4F99-A507-E50A4285E801}" type="presParOf" srcId="{8E171708-D6DB-4BBA-9288-3246062AB4A6}" destId="{C61D5808-6267-4446-9C83-8C1A062DF2C5}" srcOrd="9" destOrd="0" presId="urn:microsoft.com/office/officeart/2005/8/layout/radial6"/>
    <dgm:cxn modelId="{68BCD9E2-FAC9-49B7-B6A8-160114D48949}" type="presParOf" srcId="{8E171708-D6DB-4BBA-9288-3246062AB4A6}" destId="{25AD8576-473C-4864-B159-2879434D1980}" srcOrd="10" destOrd="0" presId="urn:microsoft.com/office/officeart/2005/8/layout/radial6"/>
    <dgm:cxn modelId="{1C02FE2E-9687-4A95-9437-D61C77A781AC}" type="presParOf" srcId="{8E171708-D6DB-4BBA-9288-3246062AB4A6}" destId="{96559CB5-432D-466E-9208-8787E0561066}" srcOrd="11" destOrd="0" presId="urn:microsoft.com/office/officeart/2005/8/layout/radial6"/>
    <dgm:cxn modelId="{D7C328C6-A6F7-4651-A3D5-0AC526F51F4B}" type="presParOf" srcId="{8E171708-D6DB-4BBA-9288-3246062AB4A6}" destId="{56CBE6E5-89C0-4A4A-8B73-A62DCF2F7CBE}" srcOrd="12" destOrd="0" presId="urn:microsoft.com/office/officeart/2005/8/layout/radial6"/>
    <dgm:cxn modelId="{31B5F4D0-C4BA-48C2-9D39-E7E70B20489B}" type="presParOf" srcId="{8E171708-D6DB-4BBA-9288-3246062AB4A6}" destId="{5F792B03-586B-471A-A0FF-D7A0E75FECBE}" srcOrd="13" destOrd="0" presId="urn:microsoft.com/office/officeart/2005/8/layout/radial6"/>
    <dgm:cxn modelId="{3F48267A-AD9D-478B-9EA1-29D05903A696}" type="presParOf" srcId="{8E171708-D6DB-4BBA-9288-3246062AB4A6}" destId="{58939984-AF45-41AC-886F-090EFABDA720}" srcOrd="14" destOrd="0" presId="urn:microsoft.com/office/officeart/2005/8/layout/radial6"/>
    <dgm:cxn modelId="{D132E926-BDA3-4AD8-9C9C-F038029E7649}" type="presParOf" srcId="{8E171708-D6DB-4BBA-9288-3246062AB4A6}" destId="{D72E446E-3D00-47EB-8748-EEAA84EC0A74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CC57635-3BF2-4818-AA97-333600407961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EC4CB11E-A908-4E22-A06D-DDF89BF68C8F}">
      <dgm:prSet phldrT="[文本]"/>
      <dgm:spPr/>
      <dgm:t>
        <a:bodyPr/>
        <a:lstStyle/>
        <a:p>
          <a:r>
            <a:rPr lang="zh-CN" altLang="en-US" dirty="0" smtClean="0"/>
            <a:t>智慧</a:t>
          </a:r>
          <a:endParaRPr lang="en-US" altLang="zh-CN" dirty="0" smtClean="0"/>
        </a:p>
        <a:p>
          <a:r>
            <a:rPr lang="zh-CN" altLang="en-US" dirty="0" smtClean="0"/>
            <a:t>教育</a:t>
          </a:r>
          <a:endParaRPr lang="zh-CN" altLang="en-US" dirty="0"/>
        </a:p>
      </dgm:t>
    </dgm:pt>
    <dgm:pt modelId="{C6E6B73C-77F2-48E4-B873-2E17768DC197}" type="parTrans" cxnId="{F793A9AE-9830-47ED-8950-96201B5A7014}">
      <dgm:prSet/>
      <dgm:spPr/>
      <dgm:t>
        <a:bodyPr/>
        <a:lstStyle/>
        <a:p>
          <a:endParaRPr lang="zh-CN" altLang="en-US"/>
        </a:p>
      </dgm:t>
    </dgm:pt>
    <dgm:pt modelId="{A287DD12-7702-403B-A06A-CE1959F3C52D}" type="sibTrans" cxnId="{F793A9AE-9830-47ED-8950-96201B5A7014}">
      <dgm:prSet/>
      <dgm:spPr/>
      <dgm:t>
        <a:bodyPr/>
        <a:lstStyle/>
        <a:p>
          <a:endParaRPr lang="zh-CN" altLang="en-US"/>
        </a:p>
      </dgm:t>
    </dgm:pt>
    <dgm:pt modelId="{C7C04CA2-D991-4EBE-9FE3-89F8C305071A}">
      <dgm:prSet phldrT="[文本]"/>
      <dgm:spPr/>
      <dgm:t>
        <a:bodyPr/>
        <a:lstStyle/>
        <a:p>
          <a:r>
            <a:rPr lang="zh-CN" altLang="en-US" dirty="0" smtClean="0"/>
            <a:t>智慧</a:t>
          </a:r>
          <a:endParaRPr lang="en-US" altLang="zh-CN" dirty="0" smtClean="0"/>
        </a:p>
        <a:p>
          <a:r>
            <a:rPr lang="zh-CN" altLang="en-US" dirty="0" smtClean="0"/>
            <a:t>网络</a:t>
          </a:r>
          <a:endParaRPr lang="zh-CN" altLang="en-US" dirty="0"/>
        </a:p>
      </dgm:t>
    </dgm:pt>
    <dgm:pt modelId="{87F7021A-527E-439C-9049-233CCB44426F}" type="parTrans" cxnId="{F7704918-99C1-458C-A9F2-2DE5DA312C0B}">
      <dgm:prSet/>
      <dgm:spPr/>
      <dgm:t>
        <a:bodyPr/>
        <a:lstStyle/>
        <a:p>
          <a:endParaRPr lang="zh-CN" altLang="en-US"/>
        </a:p>
      </dgm:t>
    </dgm:pt>
    <dgm:pt modelId="{0E48DCCE-934C-44CB-86FD-834DF88198FA}" type="sibTrans" cxnId="{F7704918-99C1-458C-A9F2-2DE5DA312C0B}">
      <dgm:prSet/>
      <dgm:spPr/>
      <dgm:t>
        <a:bodyPr/>
        <a:lstStyle/>
        <a:p>
          <a:endParaRPr lang="zh-CN" altLang="en-US"/>
        </a:p>
      </dgm:t>
    </dgm:pt>
    <dgm:pt modelId="{38A38619-72E3-4C03-A732-178103EFB86D}">
      <dgm:prSet phldrT="[文本]"/>
      <dgm:spPr/>
      <dgm:t>
        <a:bodyPr/>
        <a:lstStyle/>
        <a:p>
          <a:r>
            <a:rPr lang="zh-CN" altLang="en-US" dirty="0" smtClean="0"/>
            <a:t>精准</a:t>
          </a:r>
          <a:endParaRPr lang="en-US" altLang="zh-CN" dirty="0" smtClean="0"/>
        </a:p>
        <a:p>
          <a:r>
            <a:rPr lang="zh-CN" altLang="en-US" dirty="0" smtClean="0"/>
            <a:t>管理</a:t>
          </a:r>
          <a:endParaRPr lang="zh-CN" altLang="en-US" dirty="0"/>
        </a:p>
      </dgm:t>
    </dgm:pt>
    <dgm:pt modelId="{A4E54D1B-DA5C-4C38-B2BC-082AE3E2D818}" type="parTrans" cxnId="{B70A9F8C-54D8-4D3D-8CCC-9F23990AFF86}">
      <dgm:prSet/>
      <dgm:spPr/>
      <dgm:t>
        <a:bodyPr/>
        <a:lstStyle/>
        <a:p>
          <a:endParaRPr lang="zh-CN" altLang="en-US"/>
        </a:p>
      </dgm:t>
    </dgm:pt>
    <dgm:pt modelId="{ED037F9E-2A43-4E60-B693-DC96FCEA2408}" type="sibTrans" cxnId="{B70A9F8C-54D8-4D3D-8CCC-9F23990AFF86}">
      <dgm:prSet/>
      <dgm:spPr/>
      <dgm:t>
        <a:bodyPr/>
        <a:lstStyle/>
        <a:p>
          <a:endParaRPr lang="zh-CN" altLang="en-US"/>
        </a:p>
      </dgm:t>
    </dgm:pt>
    <dgm:pt modelId="{265C3467-6F89-4BA0-B0CB-C8794B0C20E5}">
      <dgm:prSet phldrT="[文本]"/>
      <dgm:spPr/>
      <dgm:t>
        <a:bodyPr/>
        <a:lstStyle/>
        <a:p>
          <a:r>
            <a:rPr lang="zh-CN" altLang="en-US" dirty="0" smtClean="0"/>
            <a:t>智慧</a:t>
          </a:r>
          <a:endParaRPr lang="en-US" altLang="zh-CN" dirty="0" smtClean="0"/>
        </a:p>
        <a:p>
          <a:r>
            <a:rPr lang="zh-CN" altLang="en-US" dirty="0" smtClean="0"/>
            <a:t>教学</a:t>
          </a:r>
          <a:endParaRPr lang="zh-CN" altLang="en-US" dirty="0"/>
        </a:p>
      </dgm:t>
    </dgm:pt>
    <dgm:pt modelId="{FAE61BF2-1B4A-4671-8CB4-3FC6771A6553}" type="parTrans" cxnId="{E17FE472-3DB5-4EE9-8F87-2C23834DB471}">
      <dgm:prSet/>
      <dgm:spPr/>
      <dgm:t>
        <a:bodyPr/>
        <a:lstStyle/>
        <a:p>
          <a:endParaRPr lang="zh-CN" altLang="en-US"/>
        </a:p>
      </dgm:t>
    </dgm:pt>
    <dgm:pt modelId="{57932106-325F-4294-8571-F3CF8A6168FC}" type="sibTrans" cxnId="{E17FE472-3DB5-4EE9-8F87-2C23834DB471}">
      <dgm:prSet/>
      <dgm:spPr/>
      <dgm:t>
        <a:bodyPr/>
        <a:lstStyle/>
        <a:p>
          <a:endParaRPr lang="zh-CN" altLang="en-US"/>
        </a:p>
      </dgm:t>
    </dgm:pt>
    <dgm:pt modelId="{0AC987DF-3AAA-44E4-8347-A35D74D176DF}">
      <dgm:prSet phldrT="[文本]"/>
      <dgm:spPr/>
      <dgm:t>
        <a:bodyPr/>
        <a:lstStyle/>
        <a:p>
          <a:r>
            <a:rPr lang="zh-CN" altLang="en-US" dirty="0" smtClean="0"/>
            <a:t>个性化学习</a:t>
          </a:r>
          <a:endParaRPr lang="zh-CN" altLang="en-US" dirty="0"/>
        </a:p>
      </dgm:t>
    </dgm:pt>
    <dgm:pt modelId="{55734B59-B47E-44C2-BF52-85CCE135EBA1}" type="parTrans" cxnId="{AD6F0963-6423-44B4-AA78-9261CD7CF9F7}">
      <dgm:prSet/>
      <dgm:spPr/>
      <dgm:t>
        <a:bodyPr/>
        <a:lstStyle/>
        <a:p>
          <a:endParaRPr lang="zh-CN" altLang="en-US"/>
        </a:p>
      </dgm:t>
    </dgm:pt>
    <dgm:pt modelId="{43C0B555-3AAA-4220-812C-F3F4515D0FFD}" type="sibTrans" cxnId="{AD6F0963-6423-44B4-AA78-9261CD7CF9F7}">
      <dgm:prSet/>
      <dgm:spPr/>
      <dgm:t>
        <a:bodyPr/>
        <a:lstStyle/>
        <a:p>
          <a:endParaRPr lang="zh-CN" altLang="en-US"/>
        </a:p>
      </dgm:t>
    </dgm:pt>
    <dgm:pt modelId="{D30E7DB5-A7C2-441F-B793-DA94E44D9A76}">
      <dgm:prSet phldrT="[文本]"/>
      <dgm:spPr/>
      <dgm:t>
        <a:bodyPr/>
        <a:lstStyle/>
        <a:p>
          <a:r>
            <a:rPr lang="zh-CN" altLang="en-US" dirty="0" smtClean="0"/>
            <a:t>互动</a:t>
          </a:r>
          <a:endParaRPr lang="en-US" altLang="zh-CN" dirty="0" smtClean="0"/>
        </a:p>
        <a:p>
          <a:r>
            <a:rPr lang="zh-CN" altLang="en-US" dirty="0" smtClean="0"/>
            <a:t>社区</a:t>
          </a:r>
          <a:endParaRPr lang="zh-CN" altLang="en-US" dirty="0"/>
        </a:p>
      </dgm:t>
    </dgm:pt>
    <dgm:pt modelId="{A8F3BC6D-7E51-42AC-B7A7-7913426C0DE0}" type="parTrans" cxnId="{D6C7850F-70D0-41CA-9B09-188A5C2FFEE0}">
      <dgm:prSet/>
      <dgm:spPr/>
      <dgm:t>
        <a:bodyPr/>
        <a:lstStyle/>
        <a:p>
          <a:endParaRPr lang="zh-CN" altLang="en-US"/>
        </a:p>
      </dgm:t>
    </dgm:pt>
    <dgm:pt modelId="{888B47AD-C357-4AEF-B8CA-C92D253CD412}" type="sibTrans" cxnId="{D6C7850F-70D0-41CA-9B09-188A5C2FFEE0}">
      <dgm:prSet/>
      <dgm:spPr/>
      <dgm:t>
        <a:bodyPr/>
        <a:lstStyle/>
        <a:p>
          <a:endParaRPr lang="zh-CN" altLang="en-US"/>
        </a:p>
      </dgm:t>
    </dgm:pt>
    <dgm:pt modelId="{247D4AA6-EB20-41BD-A37E-E6BBA951BF93}">
      <dgm:prSet phldrT="[文本]"/>
      <dgm:spPr/>
      <dgm:t>
        <a:bodyPr/>
        <a:lstStyle/>
        <a:p>
          <a:r>
            <a:rPr lang="zh-CN" altLang="en-US" dirty="0" smtClean="0"/>
            <a:t>智慧</a:t>
          </a:r>
          <a:endParaRPr lang="en-US" altLang="zh-CN" dirty="0" smtClean="0"/>
        </a:p>
        <a:p>
          <a:r>
            <a:rPr lang="zh-CN" altLang="en-US" dirty="0" smtClean="0"/>
            <a:t>分享</a:t>
          </a:r>
          <a:endParaRPr lang="zh-CN" altLang="en-US" dirty="0"/>
        </a:p>
      </dgm:t>
    </dgm:pt>
    <dgm:pt modelId="{C4280E39-5BE3-45AE-BED0-0C2AA66267F3}" type="parTrans" cxnId="{E1125606-7325-4D26-B7EC-BA2DD5149EDD}">
      <dgm:prSet/>
      <dgm:spPr/>
      <dgm:t>
        <a:bodyPr/>
        <a:lstStyle/>
        <a:p>
          <a:endParaRPr lang="zh-CN" altLang="en-US"/>
        </a:p>
      </dgm:t>
    </dgm:pt>
    <dgm:pt modelId="{DCB5319C-6223-40F7-A83C-9EC0060B8364}" type="sibTrans" cxnId="{E1125606-7325-4D26-B7EC-BA2DD5149EDD}">
      <dgm:prSet/>
      <dgm:spPr/>
      <dgm:t>
        <a:bodyPr/>
        <a:lstStyle/>
        <a:p>
          <a:endParaRPr lang="zh-CN" altLang="en-US"/>
        </a:p>
      </dgm:t>
    </dgm:pt>
    <dgm:pt modelId="{CC4B2328-3CF1-48D9-B5B5-40ED14B4B45E}" type="pres">
      <dgm:prSet presAssocID="{0CC57635-3BF2-4818-AA97-33360040796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zh-CN" altLang="en-US"/>
        </a:p>
      </dgm:t>
    </dgm:pt>
    <dgm:pt modelId="{5B9BA4E8-BC0C-4379-90AD-269DADC66349}" type="pres">
      <dgm:prSet presAssocID="{EC4CB11E-A908-4E22-A06D-DDF89BF68C8F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zh-CN" altLang="en-US"/>
        </a:p>
      </dgm:t>
    </dgm:pt>
    <dgm:pt modelId="{60664871-B306-492B-9C9B-7A6C954D8C8D}" type="pres">
      <dgm:prSet presAssocID="{C7C04CA2-D991-4EBE-9FE3-89F8C305071A}" presName="Accent1" presStyleCnt="0"/>
      <dgm:spPr/>
    </dgm:pt>
    <dgm:pt modelId="{107721C7-D663-4ED5-AA0B-FF20F08C5480}" type="pres">
      <dgm:prSet presAssocID="{C7C04CA2-D991-4EBE-9FE3-89F8C305071A}" presName="Accent" presStyleLbl="bgShp" presStyleIdx="0" presStyleCnt="6"/>
      <dgm:spPr/>
    </dgm:pt>
    <dgm:pt modelId="{4193277D-0ADA-4097-96DD-A9842320D5E1}" type="pres">
      <dgm:prSet presAssocID="{C7C04CA2-D991-4EBE-9FE3-89F8C305071A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EAF4AD6-558E-492D-B59E-D337CA093754}" type="pres">
      <dgm:prSet presAssocID="{38A38619-72E3-4C03-A732-178103EFB86D}" presName="Accent2" presStyleCnt="0"/>
      <dgm:spPr/>
    </dgm:pt>
    <dgm:pt modelId="{6B6B68F4-9664-4377-9897-90B79FF3E2B3}" type="pres">
      <dgm:prSet presAssocID="{38A38619-72E3-4C03-A732-178103EFB86D}" presName="Accent" presStyleLbl="bgShp" presStyleIdx="1" presStyleCnt="6"/>
      <dgm:spPr/>
    </dgm:pt>
    <dgm:pt modelId="{BD03F3D8-6859-49A4-A5A0-99D2C68D0BBA}" type="pres">
      <dgm:prSet presAssocID="{38A38619-72E3-4C03-A732-178103EFB86D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0CC0C8A-4623-40E2-AA4E-C7FA7BABC8B2}" type="pres">
      <dgm:prSet presAssocID="{265C3467-6F89-4BA0-B0CB-C8794B0C20E5}" presName="Accent3" presStyleCnt="0"/>
      <dgm:spPr/>
    </dgm:pt>
    <dgm:pt modelId="{44B5B337-291A-44AF-A2D3-A3CD3E9B71B8}" type="pres">
      <dgm:prSet presAssocID="{265C3467-6F89-4BA0-B0CB-C8794B0C20E5}" presName="Accent" presStyleLbl="bgShp" presStyleIdx="2" presStyleCnt="6"/>
      <dgm:spPr/>
    </dgm:pt>
    <dgm:pt modelId="{CF59BC3D-D29E-420F-A8D4-E6DAEC54EBBF}" type="pres">
      <dgm:prSet presAssocID="{265C3467-6F89-4BA0-B0CB-C8794B0C20E5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9109318-90A8-4FFA-841A-5E9991E51264}" type="pres">
      <dgm:prSet presAssocID="{0AC987DF-3AAA-44E4-8347-A35D74D176DF}" presName="Accent4" presStyleCnt="0"/>
      <dgm:spPr/>
    </dgm:pt>
    <dgm:pt modelId="{B7166E8D-70A5-42DD-99A4-CBDB9E510E12}" type="pres">
      <dgm:prSet presAssocID="{0AC987DF-3AAA-44E4-8347-A35D74D176DF}" presName="Accent" presStyleLbl="bgShp" presStyleIdx="3" presStyleCnt="6"/>
      <dgm:spPr/>
    </dgm:pt>
    <dgm:pt modelId="{C50C9622-9EF9-406C-B5A8-28B1546DAAC4}" type="pres">
      <dgm:prSet presAssocID="{0AC987DF-3AAA-44E4-8347-A35D74D176DF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7E137B0-479C-46C0-98A8-951DEAF5D410}" type="pres">
      <dgm:prSet presAssocID="{D30E7DB5-A7C2-441F-B793-DA94E44D9A76}" presName="Accent5" presStyleCnt="0"/>
      <dgm:spPr/>
    </dgm:pt>
    <dgm:pt modelId="{3995CFFE-4304-4C18-9457-DBD228FAF51B}" type="pres">
      <dgm:prSet presAssocID="{D30E7DB5-A7C2-441F-B793-DA94E44D9A76}" presName="Accent" presStyleLbl="bgShp" presStyleIdx="4" presStyleCnt="6"/>
      <dgm:spPr/>
    </dgm:pt>
    <dgm:pt modelId="{89850DD9-DE63-425B-8D96-1E9C77E30A35}" type="pres">
      <dgm:prSet presAssocID="{D30E7DB5-A7C2-441F-B793-DA94E44D9A76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7F26C4D-1BE0-41A0-A5A3-61F45D454F7A}" type="pres">
      <dgm:prSet presAssocID="{247D4AA6-EB20-41BD-A37E-E6BBA951BF93}" presName="Accent6" presStyleCnt="0"/>
      <dgm:spPr/>
    </dgm:pt>
    <dgm:pt modelId="{F968A702-F1D3-4778-BDC1-62E2DC0A5624}" type="pres">
      <dgm:prSet presAssocID="{247D4AA6-EB20-41BD-A37E-E6BBA951BF93}" presName="Accent" presStyleLbl="bgShp" presStyleIdx="5" presStyleCnt="6"/>
      <dgm:spPr/>
    </dgm:pt>
    <dgm:pt modelId="{39B76858-E72B-4336-A5CF-1B42650B84FE}" type="pres">
      <dgm:prSet presAssocID="{247D4AA6-EB20-41BD-A37E-E6BBA951BF93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E17FE472-3DB5-4EE9-8F87-2C23834DB471}" srcId="{EC4CB11E-A908-4E22-A06D-DDF89BF68C8F}" destId="{265C3467-6F89-4BA0-B0CB-C8794B0C20E5}" srcOrd="2" destOrd="0" parTransId="{FAE61BF2-1B4A-4671-8CB4-3FC6771A6553}" sibTransId="{57932106-325F-4294-8571-F3CF8A6168FC}"/>
    <dgm:cxn modelId="{AD6F0963-6423-44B4-AA78-9261CD7CF9F7}" srcId="{EC4CB11E-A908-4E22-A06D-DDF89BF68C8F}" destId="{0AC987DF-3AAA-44E4-8347-A35D74D176DF}" srcOrd="3" destOrd="0" parTransId="{55734B59-B47E-44C2-BF52-85CCE135EBA1}" sibTransId="{43C0B555-3AAA-4220-812C-F3F4515D0FFD}"/>
    <dgm:cxn modelId="{FC292757-F182-4BB3-BFBB-9329FB353609}" type="presOf" srcId="{38A38619-72E3-4C03-A732-178103EFB86D}" destId="{BD03F3D8-6859-49A4-A5A0-99D2C68D0BBA}" srcOrd="0" destOrd="0" presId="urn:microsoft.com/office/officeart/2011/layout/HexagonRadial"/>
    <dgm:cxn modelId="{7E5370EA-A642-4ACD-8388-0B2A4E1F79B1}" type="presOf" srcId="{C7C04CA2-D991-4EBE-9FE3-89F8C305071A}" destId="{4193277D-0ADA-4097-96DD-A9842320D5E1}" srcOrd="0" destOrd="0" presId="urn:microsoft.com/office/officeart/2011/layout/HexagonRadial"/>
    <dgm:cxn modelId="{0167C15C-D8AF-431D-9721-4EA79EA0C74E}" type="presOf" srcId="{0CC57635-3BF2-4818-AA97-333600407961}" destId="{CC4B2328-3CF1-48D9-B5B5-40ED14B4B45E}" srcOrd="0" destOrd="0" presId="urn:microsoft.com/office/officeart/2011/layout/HexagonRadial"/>
    <dgm:cxn modelId="{059E38BE-6C5D-47C0-96E4-540E9814EC00}" type="presOf" srcId="{0AC987DF-3AAA-44E4-8347-A35D74D176DF}" destId="{C50C9622-9EF9-406C-B5A8-28B1546DAAC4}" srcOrd="0" destOrd="0" presId="urn:microsoft.com/office/officeart/2011/layout/HexagonRadial"/>
    <dgm:cxn modelId="{F7704918-99C1-458C-A9F2-2DE5DA312C0B}" srcId="{EC4CB11E-A908-4E22-A06D-DDF89BF68C8F}" destId="{C7C04CA2-D991-4EBE-9FE3-89F8C305071A}" srcOrd="0" destOrd="0" parTransId="{87F7021A-527E-439C-9049-233CCB44426F}" sibTransId="{0E48DCCE-934C-44CB-86FD-834DF88198FA}"/>
    <dgm:cxn modelId="{58B5D686-C5F1-490D-AC89-205E52B9EBC9}" type="presOf" srcId="{247D4AA6-EB20-41BD-A37E-E6BBA951BF93}" destId="{39B76858-E72B-4336-A5CF-1B42650B84FE}" srcOrd="0" destOrd="0" presId="urn:microsoft.com/office/officeart/2011/layout/HexagonRadial"/>
    <dgm:cxn modelId="{0FDC4203-817D-4BF7-8DA8-E0B68F137389}" type="presOf" srcId="{265C3467-6F89-4BA0-B0CB-C8794B0C20E5}" destId="{CF59BC3D-D29E-420F-A8D4-E6DAEC54EBBF}" srcOrd="0" destOrd="0" presId="urn:microsoft.com/office/officeart/2011/layout/HexagonRadial"/>
    <dgm:cxn modelId="{94CCA82F-B524-4C41-B4CA-E5FFA12CEFFC}" type="presOf" srcId="{D30E7DB5-A7C2-441F-B793-DA94E44D9A76}" destId="{89850DD9-DE63-425B-8D96-1E9C77E30A35}" srcOrd="0" destOrd="0" presId="urn:microsoft.com/office/officeart/2011/layout/HexagonRadial"/>
    <dgm:cxn modelId="{B70A9F8C-54D8-4D3D-8CCC-9F23990AFF86}" srcId="{EC4CB11E-A908-4E22-A06D-DDF89BF68C8F}" destId="{38A38619-72E3-4C03-A732-178103EFB86D}" srcOrd="1" destOrd="0" parTransId="{A4E54D1B-DA5C-4C38-B2BC-082AE3E2D818}" sibTransId="{ED037F9E-2A43-4E60-B693-DC96FCEA2408}"/>
    <dgm:cxn modelId="{C104D914-6579-41A6-924B-6173CA295C12}" type="presOf" srcId="{EC4CB11E-A908-4E22-A06D-DDF89BF68C8F}" destId="{5B9BA4E8-BC0C-4379-90AD-269DADC66349}" srcOrd="0" destOrd="0" presId="urn:microsoft.com/office/officeart/2011/layout/HexagonRadial"/>
    <dgm:cxn modelId="{D6C7850F-70D0-41CA-9B09-188A5C2FFEE0}" srcId="{EC4CB11E-A908-4E22-A06D-DDF89BF68C8F}" destId="{D30E7DB5-A7C2-441F-B793-DA94E44D9A76}" srcOrd="4" destOrd="0" parTransId="{A8F3BC6D-7E51-42AC-B7A7-7913426C0DE0}" sibTransId="{888B47AD-C357-4AEF-B8CA-C92D253CD412}"/>
    <dgm:cxn modelId="{F793A9AE-9830-47ED-8950-96201B5A7014}" srcId="{0CC57635-3BF2-4818-AA97-333600407961}" destId="{EC4CB11E-A908-4E22-A06D-DDF89BF68C8F}" srcOrd="0" destOrd="0" parTransId="{C6E6B73C-77F2-48E4-B873-2E17768DC197}" sibTransId="{A287DD12-7702-403B-A06A-CE1959F3C52D}"/>
    <dgm:cxn modelId="{E1125606-7325-4D26-B7EC-BA2DD5149EDD}" srcId="{EC4CB11E-A908-4E22-A06D-DDF89BF68C8F}" destId="{247D4AA6-EB20-41BD-A37E-E6BBA951BF93}" srcOrd="5" destOrd="0" parTransId="{C4280E39-5BE3-45AE-BED0-0C2AA66267F3}" sibTransId="{DCB5319C-6223-40F7-A83C-9EC0060B8364}"/>
    <dgm:cxn modelId="{37533AE5-E5A2-43FB-B275-F8EFF838F084}" type="presParOf" srcId="{CC4B2328-3CF1-48D9-B5B5-40ED14B4B45E}" destId="{5B9BA4E8-BC0C-4379-90AD-269DADC66349}" srcOrd="0" destOrd="0" presId="urn:microsoft.com/office/officeart/2011/layout/HexagonRadial"/>
    <dgm:cxn modelId="{565A6B85-7CA4-4B85-BC0A-C4BF76558BEA}" type="presParOf" srcId="{CC4B2328-3CF1-48D9-B5B5-40ED14B4B45E}" destId="{60664871-B306-492B-9C9B-7A6C954D8C8D}" srcOrd="1" destOrd="0" presId="urn:microsoft.com/office/officeart/2011/layout/HexagonRadial"/>
    <dgm:cxn modelId="{2DB102E1-60C2-4FD5-BEB9-C9632DB5E0C1}" type="presParOf" srcId="{60664871-B306-492B-9C9B-7A6C954D8C8D}" destId="{107721C7-D663-4ED5-AA0B-FF20F08C5480}" srcOrd="0" destOrd="0" presId="urn:microsoft.com/office/officeart/2011/layout/HexagonRadial"/>
    <dgm:cxn modelId="{C335EED4-74FE-42A6-B8A4-4FE9711E7408}" type="presParOf" srcId="{CC4B2328-3CF1-48D9-B5B5-40ED14B4B45E}" destId="{4193277D-0ADA-4097-96DD-A9842320D5E1}" srcOrd="2" destOrd="0" presId="urn:microsoft.com/office/officeart/2011/layout/HexagonRadial"/>
    <dgm:cxn modelId="{895B3942-0A65-4DEC-B3FF-14BDF9950E63}" type="presParOf" srcId="{CC4B2328-3CF1-48D9-B5B5-40ED14B4B45E}" destId="{EEAF4AD6-558E-492D-B59E-D337CA093754}" srcOrd="3" destOrd="0" presId="urn:microsoft.com/office/officeart/2011/layout/HexagonRadial"/>
    <dgm:cxn modelId="{B6F11352-C117-49C8-972F-009C1F83E7E6}" type="presParOf" srcId="{EEAF4AD6-558E-492D-B59E-D337CA093754}" destId="{6B6B68F4-9664-4377-9897-90B79FF3E2B3}" srcOrd="0" destOrd="0" presId="urn:microsoft.com/office/officeart/2011/layout/HexagonRadial"/>
    <dgm:cxn modelId="{8360137F-5E35-4B4A-9B75-7AC839B84616}" type="presParOf" srcId="{CC4B2328-3CF1-48D9-B5B5-40ED14B4B45E}" destId="{BD03F3D8-6859-49A4-A5A0-99D2C68D0BBA}" srcOrd="4" destOrd="0" presId="urn:microsoft.com/office/officeart/2011/layout/HexagonRadial"/>
    <dgm:cxn modelId="{9E2063C8-A50A-47DC-A905-B67D149798DD}" type="presParOf" srcId="{CC4B2328-3CF1-48D9-B5B5-40ED14B4B45E}" destId="{80CC0C8A-4623-40E2-AA4E-C7FA7BABC8B2}" srcOrd="5" destOrd="0" presId="urn:microsoft.com/office/officeart/2011/layout/HexagonRadial"/>
    <dgm:cxn modelId="{86A1336F-64E2-470B-B7EE-A055E0A157CC}" type="presParOf" srcId="{80CC0C8A-4623-40E2-AA4E-C7FA7BABC8B2}" destId="{44B5B337-291A-44AF-A2D3-A3CD3E9B71B8}" srcOrd="0" destOrd="0" presId="urn:microsoft.com/office/officeart/2011/layout/HexagonRadial"/>
    <dgm:cxn modelId="{0C513436-F8C0-494E-BFD3-025A6981A4E4}" type="presParOf" srcId="{CC4B2328-3CF1-48D9-B5B5-40ED14B4B45E}" destId="{CF59BC3D-D29E-420F-A8D4-E6DAEC54EBBF}" srcOrd="6" destOrd="0" presId="urn:microsoft.com/office/officeart/2011/layout/HexagonRadial"/>
    <dgm:cxn modelId="{F64F32B2-14B8-485B-84BE-17C88AB7E8B7}" type="presParOf" srcId="{CC4B2328-3CF1-48D9-B5B5-40ED14B4B45E}" destId="{29109318-90A8-4FFA-841A-5E9991E51264}" srcOrd="7" destOrd="0" presId="urn:microsoft.com/office/officeart/2011/layout/HexagonRadial"/>
    <dgm:cxn modelId="{633E67EC-BCC6-4949-9346-B207C0A62B13}" type="presParOf" srcId="{29109318-90A8-4FFA-841A-5E9991E51264}" destId="{B7166E8D-70A5-42DD-99A4-CBDB9E510E12}" srcOrd="0" destOrd="0" presId="urn:microsoft.com/office/officeart/2011/layout/HexagonRadial"/>
    <dgm:cxn modelId="{43E288E5-403E-4608-99B7-02FB825673C0}" type="presParOf" srcId="{CC4B2328-3CF1-48D9-B5B5-40ED14B4B45E}" destId="{C50C9622-9EF9-406C-B5A8-28B1546DAAC4}" srcOrd="8" destOrd="0" presId="urn:microsoft.com/office/officeart/2011/layout/HexagonRadial"/>
    <dgm:cxn modelId="{AB0A1CC6-EE8C-422A-A137-4421C1558907}" type="presParOf" srcId="{CC4B2328-3CF1-48D9-B5B5-40ED14B4B45E}" destId="{67E137B0-479C-46C0-98A8-951DEAF5D410}" srcOrd="9" destOrd="0" presId="urn:microsoft.com/office/officeart/2011/layout/HexagonRadial"/>
    <dgm:cxn modelId="{400BFC04-651B-4EF7-BAAC-6FB347529DDC}" type="presParOf" srcId="{67E137B0-479C-46C0-98A8-951DEAF5D410}" destId="{3995CFFE-4304-4C18-9457-DBD228FAF51B}" srcOrd="0" destOrd="0" presId="urn:microsoft.com/office/officeart/2011/layout/HexagonRadial"/>
    <dgm:cxn modelId="{44FEB682-AA86-49AB-AA95-ED6FF24CE235}" type="presParOf" srcId="{CC4B2328-3CF1-48D9-B5B5-40ED14B4B45E}" destId="{89850DD9-DE63-425B-8D96-1E9C77E30A35}" srcOrd="10" destOrd="0" presId="urn:microsoft.com/office/officeart/2011/layout/HexagonRadial"/>
    <dgm:cxn modelId="{E9E4C939-559E-4594-91A3-69B7E9DC8CE3}" type="presParOf" srcId="{CC4B2328-3CF1-48D9-B5B5-40ED14B4B45E}" destId="{07F26C4D-1BE0-41A0-A5A3-61F45D454F7A}" srcOrd="11" destOrd="0" presId="urn:microsoft.com/office/officeart/2011/layout/HexagonRadial"/>
    <dgm:cxn modelId="{64C71995-EA46-4A63-83EF-C85BC66E2D81}" type="presParOf" srcId="{07F26C4D-1BE0-41A0-A5A3-61F45D454F7A}" destId="{F968A702-F1D3-4778-BDC1-62E2DC0A5624}" srcOrd="0" destOrd="0" presId="urn:microsoft.com/office/officeart/2011/layout/HexagonRadial"/>
    <dgm:cxn modelId="{2B109B0B-0234-4609-AE61-F2CE7C7ECCFD}" type="presParOf" srcId="{CC4B2328-3CF1-48D9-B5B5-40ED14B4B45E}" destId="{39B76858-E72B-4336-A5CF-1B42650B84FE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D46D19E-2E81-4AB7-B872-DB145C9C2F11}" type="doc">
      <dgm:prSet loTypeId="urn:microsoft.com/office/officeart/2005/8/layout/radial6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zh-CN" altLang="en-US"/>
        </a:p>
      </dgm:t>
    </dgm:pt>
    <dgm:pt modelId="{6B0C8C88-3CA2-4414-AD11-F2BF71BF5EA0}">
      <dgm:prSet phldrT="[文本]" custT="1"/>
      <dgm:spPr>
        <a:xfrm>
          <a:off x="3038078" y="1872401"/>
          <a:ext cx="2051843" cy="2051843"/>
        </a:xfrm>
        <a:prstGeom prst="ellipse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CN" altLang="en-US" sz="2800" dirty="0" smtClea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活动类型</a:t>
          </a:r>
          <a:endParaRPr lang="zh-CN" altLang="en-US" sz="2800" dirty="0">
            <a:solidFill>
              <a:sysClr val="window" lastClr="FFFFFF"/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2FB4C5AF-3F01-4099-899C-2CE4BB090972}" type="parTrans" cxnId="{F49D1ABD-D60B-4628-A2A4-AA27A84E816D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B649B6EC-E297-4D25-88F4-7F9ADC3747CC}" type="sibTrans" cxnId="{F49D1ABD-D60B-4628-A2A4-AA27A84E816D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1BAA06F7-EC15-4F7B-B981-377AA61AA5C0}">
      <dgm:prSet phldrT="[文本]"/>
      <dgm:spPr>
        <a:xfrm>
          <a:off x="3345854" y="1626"/>
          <a:ext cx="1436290" cy="1436290"/>
        </a:xfrm>
        <a:prstGeom prst="ellipse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CN" altLang="en-US" dirty="0" smtClea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展示类</a:t>
          </a:r>
          <a:endParaRPr lang="zh-CN" altLang="en-US" dirty="0">
            <a:solidFill>
              <a:sysClr val="window" lastClr="FFFFFF"/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0B1BFA79-8EA1-4C02-8BBA-0B1801B7CE53}" type="parTrans" cxnId="{BD8C8591-B4EA-432A-BB2B-7743752E4004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ACA197B2-0A61-4388-942E-5734AF53FC63}" type="sibTrans" cxnId="{BD8C8591-B4EA-432A-BB2B-7743752E4004}">
      <dgm:prSet/>
      <dgm:spPr>
        <a:xfrm>
          <a:off x="1833742" y="668065"/>
          <a:ext cx="4460515" cy="4460515"/>
        </a:xfrm>
        <a:prstGeom prst="blockArc">
          <a:avLst>
            <a:gd name="adj1" fmla="val 16200000"/>
            <a:gd name="adj2" fmla="val 20520000"/>
            <a:gd name="adj3" fmla="val 4637"/>
          </a:avLst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80817CB6-AB66-4F25-8615-3C612DC8C26F}">
      <dgm:prSet phldrT="[文本]"/>
      <dgm:spPr>
        <a:xfrm>
          <a:off x="5417780" y="1506968"/>
          <a:ext cx="1436290" cy="1436290"/>
        </a:xfrm>
        <a:prstGeom prst="ellipse">
          <a:avLst/>
        </a:prstGeom>
        <a:gradFill rotWithShape="0">
          <a:gsLst>
            <a:gs pos="0">
              <a:srgbClr val="8064A2">
                <a:hueOff val="-1116192"/>
                <a:satOff val="6725"/>
                <a:lumOff val="539"/>
                <a:alphaOff val="0"/>
                <a:shade val="51000"/>
                <a:satMod val="130000"/>
              </a:srgbClr>
            </a:gs>
            <a:gs pos="80000">
              <a:srgbClr val="8064A2">
                <a:hueOff val="-1116192"/>
                <a:satOff val="6725"/>
                <a:lumOff val="539"/>
                <a:alphaOff val="0"/>
                <a:shade val="93000"/>
                <a:satMod val="130000"/>
              </a:srgbClr>
            </a:gs>
            <a:gs pos="100000">
              <a:srgbClr val="8064A2">
                <a:hueOff val="-1116192"/>
                <a:satOff val="6725"/>
                <a:lumOff val="53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CN" altLang="en-US" dirty="0" smtClea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选拔类</a:t>
          </a:r>
          <a:endParaRPr lang="zh-CN" altLang="en-US" dirty="0">
            <a:solidFill>
              <a:sysClr val="window" lastClr="FFFFFF"/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588CDE58-1A85-41D2-8C75-497A2E4A0297}" type="parTrans" cxnId="{F90D8F32-7075-45E5-8E1F-3A7BA7906814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B6900AF0-7E10-4452-81D5-FD9B96A906F7}" type="sibTrans" cxnId="{F90D8F32-7075-45E5-8E1F-3A7BA7906814}">
      <dgm:prSet/>
      <dgm:spPr>
        <a:xfrm>
          <a:off x="1833742" y="668065"/>
          <a:ext cx="4460515" cy="4460515"/>
        </a:xfrm>
        <a:prstGeom prst="blockArc">
          <a:avLst>
            <a:gd name="adj1" fmla="val 20520000"/>
            <a:gd name="adj2" fmla="val 3240000"/>
            <a:gd name="adj3" fmla="val 4637"/>
          </a:avLst>
        </a:prstGeom>
        <a:gradFill rotWithShape="0">
          <a:gsLst>
            <a:gs pos="0">
              <a:srgbClr val="8064A2">
                <a:hueOff val="-1116192"/>
                <a:satOff val="6725"/>
                <a:lumOff val="539"/>
                <a:alphaOff val="0"/>
                <a:shade val="51000"/>
                <a:satMod val="130000"/>
              </a:srgbClr>
            </a:gs>
            <a:gs pos="80000">
              <a:srgbClr val="8064A2">
                <a:hueOff val="-1116192"/>
                <a:satOff val="6725"/>
                <a:lumOff val="539"/>
                <a:alphaOff val="0"/>
                <a:shade val="93000"/>
                <a:satMod val="130000"/>
              </a:srgbClr>
            </a:gs>
            <a:gs pos="100000">
              <a:srgbClr val="8064A2">
                <a:hueOff val="-1116192"/>
                <a:satOff val="6725"/>
                <a:lumOff val="53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129F7B8F-1EBF-41CC-90C9-C14CF598D706}">
      <dgm:prSet phldrT="[文本]"/>
      <dgm:spPr>
        <a:xfrm>
          <a:off x="4626375" y="3942663"/>
          <a:ext cx="1436290" cy="1436290"/>
        </a:xfrm>
        <a:prstGeom prst="ellipse">
          <a:avLst/>
        </a:prstGeom>
        <a:gradFill rotWithShape="0">
          <a:gsLst>
            <a:gs pos="0">
              <a:srgbClr val="8064A2">
                <a:hueOff val="-2232385"/>
                <a:satOff val="13449"/>
                <a:lumOff val="1078"/>
                <a:alphaOff val="0"/>
                <a:shade val="51000"/>
                <a:satMod val="130000"/>
              </a:srgbClr>
            </a:gs>
            <a:gs pos="80000">
              <a:srgbClr val="8064A2">
                <a:hueOff val="-2232385"/>
                <a:satOff val="13449"/>
                <a:lumOff val="1078"/>
                <a:alphaOff val="0"/>
                <a:shade val="93000"/>
                <a:satMod val="130000"/>
              </a:srgbClr>
            </a:gs>
            <a:gs pos="100000">
              <a:srgbClr val="8064A2">
                <a:hueOff val="-2232385"/>
                <a:satOff val="13449"/>
                <a:lumOff val="107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CN" altLang="en-US" dirty="0" smtClea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知识竞赛</a:t>
          </a:r>
          <a:endParaRPr lang="zh-CN" altLang="en-US" dirty="0">
            <a:solidFill>
              <a:sysClr val="window" lastClr="FFFFFF"/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1CD8840C-C4C6-469D-BC98-7F9AC32B73AB}" type="parTrans" cxnId="{D1BF3A68-3F35-4BE9-9458-5A9CD02474F1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B1EDFFC5-5F8A-4E19-864E-2A3DB1A8076A}" type="sibTrans" cxnId="{D1BF3A68-3F35-4BE9-9458-5A9CD02474F1}">
      <dgm:prSet/>
      <dgm:spPr>
        <a:xfrm>
          <a:off x="1833742" y="668065"/>
          <a:ext cx="4460515" cy="4460515"/>
        </a:xfrm>
        <a:prstGeom prst="blockArc">
          <a:avLst>
            <a:gd name="adj1" fmla="val 3240000"/>
            <a:gd name="adj2" fmla="val 7560000"/>
            <a:gd name="adj3" fmla="val 4637"/>
          </a:avLst>
        </a:prstGeom>
        <a:gradFill rotWithShape="0">
          <a:gsLst>
            <a:gs pos="0">
              <a:srgbClr val="8064A2">
                <a:hueOff val="-2232385"/>
                <a:satOff val="13449"/>
                <a:lumOff val="1078"/>
                <a:alphaOff val="0"/>
                <a:shade val="51000"/>
                <a:satMod val="130000"/>
              </a:srgbClr>
            </a:gs>
            <a:gs pos="80000">
              <a:srgbClr val="8064A2">
                <a:hueOff val="-2232385"/>
                <a:satOff val="13449"/>
                <a:lumOff val="1078"/>
                <a:alphaOff val="0"/>
                <a:shade val="93000"/>
                <a:satMod val="130000"/>
              </a:srgbClr>
            </a:gs>
            <a:gs pos="100000">
              <a:srgbClr val="8064A2">
                <a:hueOff val="-2232385"/>
                <a:satOff val="13449"/>
                <a:lumOff val="107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ADBEC6F6-E9FC-4758-9E39-4F1D2F81DBA2}">
      <dgm:prSet phldrT="[文本]"/>
      <dgm:spPr>
        <a:xfrm>
          <a:off x="2065334" y="3942663"/>
          <a:ext cx="1436290" cy="1436290"/>
        </a:xfrm>
        <a:prstGeom prst="ellipse">
          <a:avLst/>
        </a:prstGeom>
        <a:gradFill rotWithShape="0">
          <a:gsLst>
            <a:gs pos="0">
              <a:srgbClr val="8064A2">
                <a:hueOff val="-3348577"/>
                <a:satOff val="20174"/>
                <a:lumOff val="1617"/>
                <a:alphaOff val="0"/>
                <a:shade val="51000"/>
                <a:satMod val="130000"/>
              </a:srgbClr>
            </a:gs>
            <a:gs pos="80000">
              <a:srgbClr val="8064A2">
                <a:hueOff val="-3348577"/>
                <a:satOff val="20174"/>
                <a:lumOff val="1617"/>
                <a:alphaOff val="0"/>
                <a:shade val="93000"/>
                <a:satMod val="130000"/>
              </a:srgbClr>
            </a:gs>
            <a:gs pos="100000">
              <a:srgbClr val="8064A2">
                <a:hueOff val="-3348577"/>
                <a:satOff val="20174"/>
                <a:lumOff val="161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CN" altLang="en-US" dirty="0" smtClea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作品征集类</a:t>
          </a:r>
          <a:endParaRPr lang="zh-CN" altLang="en-US" dirty="0">
            <a:solidFill>
              <a:sysClr val="window" lastClr="FFFFFF"/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0D385364-1451-473A-9720-CCD17F56C99A}" type="parTrans" cxnId="{FAFE0A12-4EC6-406A-BAD3-A60546431C74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8CD2AFF1-8983-4349-B3D9-E5D44C569BC3}" type="sibTrans" cxnId="{FAFE0A12-4EC6-406A-BAD3-A60546431C74}">
      <dgm:prSet/>
      <dgm:spPr>
        <a:xfrm>
          <a:off x="1833742" y="668065"/>
          <a:ext cx="4460515" cy="4460515"/>
        </a:xfrm>
        <a:prstGeom prst="blockArc">
          <a:avLst>
            <a:gd name="adj1" fmla="val 7560000"/>
            <a:gd name="adj2" fmla="val 11880000"/>
            <a:gd name="adj3" fmla="val 4637"/>
          </a:avLst>
        </a:prstGeom>
        <a:gradFill rotWithShape="0">
          <a:gsLst>
            <a:gs pos="0">
              <a:srgbClr val="8064A2">
                <a:hueOff val="-3348577"/>
                <a:satOff val="20174"/>
                <a:lumOff val="1617"/>
                <a:alphaOff val="0"/>
                <a:shade val="51000"/>
                <a:satMod val="130000"/>
              </a:srgbClr>
            </a:gs>
            <a:gs pos="80000">
              <a:srgbClr val="8064A2">
                <a:hueOff val="-3348577"/>
                <a:satOff val="20174"/>
                <a:lumOff val="1617"/>
                <a:alphaOff val="0"/>
                <a:shade val="93000"/>
                <a:satMod val="130000"/>
              </a:srgbClr>
            </a:gs>
            <a:gs pos="100000">
              <a:srgbClr val="8064A2">
                <a:hueOff val="-3348577"/>
                <a:satOff val="20174"/>
                <a:lumOff val="161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AEA9BEAD-14A6-41AF-8EF9-7C01E7A08C55}">
      <dgm:prSet phldrT="[文本]"/>
      <dgm:spPr>
        <a:xfrm>
          <a:off x="1273929" y="1506968"/>
          <a:ext cx="1436290" cy="1436290"/>
        </a:xfrm>
        <a:prstGeom prst="ellipse">
          <a:avLst/>
        </a:prstGeom>
        <a:gradFill rotWithShape="0">
          <a:gsLst>
            <a:gs pos="0">
              <a:srgbClr val="8064A2">
                <a:hueOff val="-4464770"/>
                <a:satOff val="26899"/>
                <a:lumOff val="2156"/>
                <a:alphaOff val="0"/>
                <a:shade val="51000"/>
                <a:satMod val="130000"/>
              </a:srgbClr>
            </a:gs>
            <a:gs pos="80000">
              <a:srgbClr val="8064A2">
                <a:hueOff val="-4464770"/>
                <a:satOff val="26899"/>
                <a:lumOff val="2156"/>
                <a:alphaOff val="0"/>
                <a:shade val="93000"/>
                <a:satMod val="130000"/>
              </a:srgbClr>
            </a:gs>
            <a:gs pos="100000">
              <a:srgbClr val="8064A2">
                <a:hueOff val="-4464770"/>
                <a:satOff val="26899"/>
                <a:lumOff val="215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CN" altLang="en-US" dirty="0" smtClea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学习实践类</a:t>
          </a:r>
          <a:endParaRPr lang="zh-CN" altLang="en-US" dirty="0">
            <a:solidFill>
              <a:sysClr val="window" lastClr="FFFFFF"/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866CF9AC-44CC-4D06-95C7-729730238162}" type="parTrans" cxnId="{66FF933F-4BE8-47D9-9F23-B81C7ECC5B50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A58A864F-FD65-463E-BB50-94CB148AF3CB}" type="sibTrans" cxnId="{66FF933F-4BE8-47D9-9F23-B81C7ECC5B50}">
      <dgm:prSet/>
      <dgm:spPr>
        <a:xfrm>
          <a:off x="1833742" y="668065"/>
          <a:ext cx="4460515" cy="4460515"/>
        </a:xfrm>
        <a:prstGeom prst="blockArc">
          <a:avLst>
            <a:gd name="adj1" fmla="val 11880000"/>
            <a:gd name="adj2" fmla="val 16200000"/>
            <a:gd name="adj3" fmla="val 4637"/>
          </a:avLst>
        </a:prstGeom>
        <a:gradFill rotWithShape="0">
          <a:gsLst>
            <a:gs pos="0">
              <a:srgbClr val="8064A2">
                <a:hueOff val="-4464770"/>
                <a:satOff val="26899"/>
                <a:lumOff val="2156"/>
                <a:alphaOff val="0"/>
                <a:shade val="51000"/>
                <a:satMod val="130000"/>
              </a:srgbClr>
            </a:gs>
            <a:gs pos="80000">
              <a:srgbClr val="8064A2">
                <a:hueOff val="-4464770"/>
                <a:satOff val="26899"/>
                <a:lumOff val="2156"/>
                <a:alphaOff val="0"/>
                <a:shade val="93000"/>
                <a:satMod val="130000"/>
              </a:srgbClr>
            </a:gs>
            <a:gs pos="100000">
              <a:srgbClr val="8064A2">
                <a:hueOff val="-4464770"/>
                <a:satOff val="26899"/>
                <a:lumOff val="215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5241064F-7758-4FD2-A531-4404E19C818D}" type="pres">
      <dgm:prSet presAssocID="{8D46D19E-2E81-4AB7-B872-DB145C9C2F1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0A6E3735-7F95-4D21-B718-1E34301439A8}" type="pres">
      <dgm:prSet presAssocID="{6B0C8C88-3CA2-4414-AD11-F2BF71BF5EA0}" presName="centerShape" presStyleLbl="node0" presStyleIdx="0" presStyleCnt="1"/>
      <dgm:spPr/>
      <dgm:t>
        <a:bodyPr/>
        <a:lstStyle/>
        <a:p>
          <a:endParaRPr lang="zh-CN" altLang="en-US"/>
        </a:p>
      </dgm:t>
    </dgm:pt>
    <dgm:pt modelId="{7E237987-7027-4CA5-BBC8-367C93ECC3E7}" type="pres">
      <dgm:prSet presAssocID="{1BAA06F7-EC15-4F7B-B981-377AA61AA5C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5BF7B35-44F5-4EE3-A510-6741E8B803DD}" type="pres">
      <dgm:prSet presAssocID="{1BAA06F7-EC15-4F7B-B981-377AA61AA5C0}" presName="dummy" presStyleCnt="0"/>
      <dgm:spPr/>
      <dgm:t>
        <a:bodyPr/>
        <a:lstStyle/>
        <a:p>
          <a:endParaRPr lang="zh-CN" altLang="en-US"/>
        </a:p>
      </dgm:t>
    </dgm:pt>
    <dgm:pt modelId="{A3CF6F24-F61D-4186-8970-E03C381F60FB}" type="pres">
      <dgm:prSet presAssocID="{ACA197B2-0A61-4388-942E-5734AF53FC63}" presName="sibTrans" presStyleLbl="sibTrans2D1" presStyleIdx="0" presStyleCnt="5"/>
      <dgm:spPr/>
      <dgm:t>
        <a:bodyPr/>
        <a:lstStyle/>
        <a:p>
          <a:endParaRPr lang="zh-CN" altLang="en-US"/>
        </a:p>
      </dgm:t>
    </dgm:pt>
    <dgm:pt modelId="{1BBCBFE6-214C-4B7F-8000-6FB18313A943}" type="pres">
      <dgm:prSet presAssocID="{80817CB6-AB66-4F25-8615-3C612DC8C26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51080FC-365B-474F-B459-49D9F093EF7E}" type="pres">
      <dgm:prSet presAssocID="{80817CB6-AB66-4F25-8615-3C612DC8C26F}" presName="dummy" presStyleCnt="0"/>
      <dgm:spPr/>
      <dgm:t>
        <a:bodyPr/>
        <a:lstStyle/>
        <a:p>
          <a:endParaRPr lang="zh-CN" altLang="en-US"/>
        </a:p>
      </dgm:t>
    </dgm:pt>
    <dgm:pt modelId="{9F918F77-EAAE-4E8D-9036-F23A13351B6B}" type="pres">
      <dgm:prSet presAssocID="{B6900AF0-7E10-4452-81D5-FD9B96A906F7}" presName="sibTrans" presStyleLbl="sibTrans2D1" presStyleIdx="1" presStyleCnt="5"/>
      <dgm:spPr/>
      <dgm:t>
        <a:bodyPr/>
        <a:lstStyle/>
        <a:p>
          <a:endParaRPr lang="zh-CN" altLang="en-US"/>
        </a:p>
      </dgm:t>
    </dgm:pt>
    <dgm:pt modelId="{BE049C97-5003-482A-8371-2EAA8A222A58}" type="pres">
      <dgm:prSet presAssocID="{129F7B8F-1EBF-41CC-90C9-C14CF598D70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DFDD050-4A08-47BD-9FC3-69CC8A05B1E2}" type="pres">
      <dgm:prSet presAssocID="{129F7B8F-1EBF-41CC-90C9-C14CF598D706}" presName="dummy" presStyleCnt="0"/>
      <dgm:spPr/>
      <dgm:t>
        <a:bodyPr/>
        <a:lstStyle/>
        <a:p>
          <a:endParaRPr lang="zh-CN" altLang="en-US"/>
        </a:p>
      </dgm:t>
    </dgm:pt>
    <dgm:pt modelId="{FF7D1984-9D03-4D4C-9166-241949FDEE9F}" type="pres">
      <dgm:prSet presAssocID="{B1EDFFC5-5F8A-4E19-864E-2A3DB1A8076A}" presName="sibTrans" presStyleLbl="sibTrans2D1" presStyleIdx="2" presStyleCnt="5"/>
      <dgm:spPr/>
      <dgm:t>
        <a:bodyPr/>
        <a:lstStyle/>
        <a:p>
          <a:endParaRPr lang="zh-CN" altLang="en-US"/>
        </a:p>
      </dgm:t>
    </dgm:pt>
    <dgm:pt modelId="{80DA0148-B9A3-4F46-AC83-A3FEE745EEC9}" type="pres">
      <dgm:prSet presAssocID="{ADBEC6F6-E9FC-4758-9E39-4F1D2F81DBA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79E6E36-864F-4816-9FC1-A9C3E4F8D108}" type="pres">
      <dgm:prSet presAssocID="{ADBEC6F6-E9FC-4758-9E39-4F1D2F81DBA2}" presName="dummy" presStyleCnt="0"/>
      <dgm:spPr/>
      <dgm:t>
        <a:bodyPr/>
        <a:lstStyle/>
        <a:p>
          <a:endParaRPr lang="zh-CN" altLang="en-US"/>
        </a:p>
      </dgm:t>
    </dgm:pt>
    <dgm:pt modelId="{7D39122B-718C-4BCD-A3FB-079B3DC41F4A}" type="pres">
      <dgm:prSet presAssocID="{8CD2AFF1-8983-4349-B3D9-E5D44C569BC3}" presName="sibTrans" presStyleLbl="sibTrans2D1" presStyleIdx="3" presStyleCnt="5"/>
      <dgm:spPr/>
      <dgm:t>
        <a:bodyPr/>
        <a:lstStyle/>
        <a:p>
          <a:endParaRPr lang="zh-CN" altLang="en-US"/>
        </a:p>
      </dgm:t>
    </dgm:pt>
    <dgm:pt modelId="{641227AE-DEE5-48E3-8C37-66731894D2C2}" type="pres">
      <dgm:prSet presAssocID="{AEA9BEAD-14A6-41AF-8EF9-7C01E7A08C5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2BB6F51-7A02-43F3-8130-AF3F8E4E944D}" type="pres">
      <dgm:prSet presAssocID="{AEA9BEAD-14A6-41AF-8EF9-7C01E7A08C55}" presName="dummy" presStyleCnt="0"/>
      <dgm:spPr/>
      <dgm:t>
        <a:bodyPr/>
        <a:lstStyle/>
        <a:p>
          <a:endParaRPr lang="zh-CN" altLang="en-US"/>
        </a:p>
      </dgm:t>
    </dgm:pt>
    <dgm:pt modelId="{2D3FBFB9-C3BF-4D37-9BFD-E68C87624B10}" type="pres">
      <dgm:prSet presAssocID="{A58A864F-FD65-463E-BB50-94CB148AF3CB}" presName="sibTrans" presStyleLbl="sibTrans2D1" presStyleIdx="4" presStyleCnt="5"/>
      <dgm:spPr/>
      <dgm:t>
        <a:bodyPr/>
        <a:lstStyle/>
        <a:p>
          <a:endParaRPr lang="zh-CN" altLang="en-US"/>
        </a:p>
      </dgm:t>
    </dgm:pt>
  </dgm:ptLst>
  <dgm:cxnLst>
    <dgm:cxn modelId="{BD8C8591-B4EA-432A-BB2B-7743752E4004}" srcId="{6B0C8C88-3CA2-4414-AD11-F2BF71BF5EA0}" destId="{1BAA06F7-EC15-4F7B-B981-377AA61AA5C0}" srcOrd="0" destOrd="0" parTransId="{0B1BFA79-8EA1-4C02-8BBA-0B1801B7CE53}" sibTransId="{ACA197B2-0A61-4388-942E-5734AF53FC63}"/>
    <dgm:cxn modelId="{DBE862CD-BB58-4A17-A200-A3D24918F7B7}" type="presOf" srcId="{ADBEC6F6-E9FC-4758-9E39-4F1D2F81DBA2}" destId="{80DA0148-B9A3-4F46-AC83-A3FEE745EEC9}" srcOrd="0" destOrd="0" presId="urn:microsoft.com/office/officeart/2005/8/layout/radial6"/>
    <dgm:cxn modelId="{FAFE0A12-4EC6-406A-BAD3-A60546431C74}" srcId="{6B0C8C88-3CA2-4414-AD11-F2BF71BF5EA0}" destId="{ADBEC6F6-E9FC-4758-9E39-4F1D2F81DBA2}" srcOrd="3" destOrd="0" parTransId="{0D385364-1451-473A-9720-CCD17F56C99A}" sibTransId="{8CD2AFF1-8983-4349-B3D9-E5D44C569BC3}"/>
    <dgm:cxn modelId="{E273D670-ECEF-43A4-B0C4-F56AA716C10A}" type="presOf" srcId="{80817CB6-AB66-4F25-8615-3C612DC8C26F}" destId="{1BBCBFE6-214C-4B7F-8000-6FB18313A943}" srcOrd="0" destOrd="0" presId="urn:microsoft.com/office/officeart/2005/8/layout/radial6"/>
    <dgm:cxn modelId="{733C1E43-B55A-47EC-84C1-7906FC9AA482}" type="presOf" srcId="{B6900AF0-7E10-4452-81D5-FD9B96A906F7}" destId="{9F918F77-EAAE-4E8D-9036-F23A13351B6B}" srcOrd="0" destOrd="0" presId="urn:microsoft.com/office/officeart/2005/8/layout/radial6"/>
    <dgm:cxn modelId="{66FF933F-4BE8-47D9-9F23-B81C7ECC5B50}" srcId="{6B0C8C88-3CA2-4414-AD11-F2BF71BF5EA0}" destId="{AEA9BEAD-14A6-41AF-8EF9-7C01E7A08C55}" srcOrd="4" destOrd="0" parTransId="{866CF9AC-44CC-4D06-95C7-729730238162}" sibTransId="{A58A864F-FD65-463E-BB50-94CB148AF3CB}"/>
    <dgm:cxn modelId="{F90D8F32-7075-45E5-8E1F-3A7BA7906814}" srcId="{6B0C8C88-3CA2-4414-AD11-F2BF71BF5EA0}" destId="{80817CB6-AB66-4F25-8615-3C612DC8C26F}" srcOrd="1" destOrd="0" parTransId="{588CDE58-1A85-41D2-8C75-497A2E4A0297}" sibTransId="{B6900AF0-7E10-4452-81D5-FD9B96A906F7}"/>
    <dgm:cxn modelId="{57808DE1-168F-43FE-AEC1-A078502176BA}" type="presOf" srcId="{1BAA06F7-EC15-4F7B-B981-377AA61AA5C0}" destId="{7E237987-7027-4CA5-BBC8-367C93ECC3E7}" srcOrd="0" destOrd="0" presId="urn:microsoft.com/office/officeart/2005/8/layout/radial6"/>
    <dgm:cxn modelId="{F49D1ABD-D60B-4628-A2A4-AA27A84E816D}" srcId="{8D46D19E-2E81-4AB7-B872-DB145C9C2F11}" destId="{6B0C8C88-3CA2-4414-AD11-F2BF71BF5EA0}" srcOrd="0" destOrd="0" parTransId="{2FB4C5AF-3F01-4099-899C-2CE4BB090972}" sibTransId="{B649B6EC-E297-4D25-88F4-7F9ADC3747CC}"/>
    <dgm:cxn modelId="{D1BF3A68-3F35-4BE9-9458-5A9CD02474F1}" srcId="{6B0C8C88-3CA2-4414-AD11-F2BF71BF5EA0}" destId="{129F7B8F-1EBF-41CC-90C9-C14CF598D706}" srcOrd="2" destOrd="0" parTransId="{1CD8840C-C4C6-469D-BC98-7F9AC32B73AB}" sibTransId="{B1EDFFC5-5F8A-4E19-864E-2A3DB1A8076A}"/>
    <dgm:cxn modelId="{244D3FB1-5B5C-49CD-9832-F91BF89409E5}" type="presOf" srcId="{AEA9BEAD-14A6-41AF-8EF9-7C01E7A08C55}" destId="{641227AE-DEE5-48E3-8C37-66731894D2C2}" srcOrd="0" destOrd="0" presId="urn:microsoft.com/office/officeart/2005/8/layout/radial6"/>
    <dgm:cxn modelId="{07407161-F1B9-48F3-B547-13A007219956}" type="presOf" srcId="{8D46D19E-2E81-4AB7-B872-DB145C9C2F11}" destId="{5241064F-7758-4FD2-A531-4404E19C818D}" srcOrd="0" destOrd="0" presId="urn:microsoft.com/office/officeart/2005/8/layout/radial6"/>
    <dgm:cxn modelId="{2DD92DAB-724A-43F0-B2C6-D450E497B347}" type="presOf" srcId="{ACA197B2-0A61-4388-942E-5734AF53FC63}" destId="{A3CF6F24-F61D-4186-8970-E03C381F60FB}" srcOrd="0" destOrd="0" presId="urn:microsoft.com/office/officeart/2005/8/layout/radial6"/>
    <dgm:cxn modelId="{E33C5FA6-5EF4-4937-946D-298150B83E6B}" type="presOf" srcId="{B1EDFFC5-5F8A-4E19-864E-2A3DB1A8076A}" destId="{FF7D1984-9D03-4D4C-9166-241949FDEE9F}" srcOrd="0" destOrd="0" presId="urn:microsoft.com/office/officeart/2005/8/layout/radial6"/>
    <dgm:cxn modelId="{4CDC798A-61E9-4009-B5CF-602446A60DE5}" type="presOf" srcId="{6B0C8C88-3CA2-4414-AD11-F2BF71BF5EA0}" destId="{0A6E3735-7F95-4D21-B718-1E34301439A8}" srcOrd="0" destOrd="0" presId="urn:microsoft.com/office/officeart/2005/8/layout/radial6"/>
    <dgm:cxn modelId="{7BDAF3A5-8BA0-4BA8-9D87-7E66FB7669A2}" type="presOf" srcId="{A58A864F-FD65-463E-BB50-94CB148AF3CB}" destId="{2D3FBFB9-C3BF-4D37-9BFD-E68C87624B10}" srcOrd="0" destOrd="0" presId="urn:microsoft.com/office/officeart/2005/8/layout/radial6"/>
    <dgm:cxn modelId="{74BF2C23-EFCE-4698-89CE-4D9696E8A544}" type="presOf" srcId="{129F7B8F-1EBF-41CC-90C9-C14CF598D706}" destId="{BE049C97-5003-482A-8371-2EAA8A222A58}" srcOrd="0" destOrd="0" presId="urn:microsoft.com/office/officeart/2005/8/layout/radial6"/>
    <dgm:cxn modelId="{C57A14B5-2E84-4F5C-B9E9-6A06623DFAC4}" type="presOf" srcId="{8CD2AFF1-8983-4349-B3D9-E5D44C569BC3}" destId="{7D39122B-718C-4BCD-A3FB-079B3DC41F4A}" srcOrd="0" destOrd="0" presId="urn:microsoft.com/office/officeart/2005/8/layout/radial6"/>
    <dgm:cxn modelId="{6A035B50-77CE-4276-B0DF-0F7CB6793567}" type="presParOf" srcId="{5241064F-7758-4FD2-A531-4404E19C818D}" destId="{0A6E3735-7F95-4D21-B718-1E34301439A8}" srcOrd="0" destOrd="0" presId="urn:microsoft.com/office/officeart/2005/8/layout/radial6"/>
    <dgm:cxn modelId="{1946481B-B6CA-48C5-BB06-7F5AF4320F7F}" type="presParOf" srcId="{5241064F-7758-4FD2-A531-4404E19C818D}" destId="{7E237987-7027-4CA5-BBC8-367C93ECC3E7}" srcOrd="1" destOrd="0" presId="urn:microsoft.com/office/officeart/2005/8/layout/radial6"/>
    <dgm:cxn modelId="{E584978B-3E03-462A-92E7-F88A808D485A}" type="presParOf" srcId="{5241064F-7758-4FD2-A531-4404E19C818D}" destId="{C5BF7B35-44F5-4EE3-A510-6741E8B803DD}" srcOrd="2" destOrd="0" presId="urn:microsoft.com/office/officeart/2005/8/layout/radial6"/>
    <dgm:cxn modelId="{2E0D603D-5434-459C-B403-FD9BE5862B71}" type="presParOf" srcId="{5241064F-7758-4FD2-A531-4404E19C818D}" destId="{A3CF6F24-F61D-4186-8970-E03C381F60FB}" srcOrd="3" destOrd="0" presId="urn:microsoft.com/office/officeart/2005/8/layout/radial6"/>
    <dgm:cxn modelId="{1E82DE0E-13F2-4E70-ACD8-9DB4B27B645E}" type="presParOf" srcId="{5241064F-7758-4FD2-A531-4404E19C818D}" destId="{1BBCBFE6-214C-4B7F-8000-6FB18313A943}" srcOrd="4" destOrd="0" presId="urn:microsoft.com/office/officeart/2005/8/layout/radial6"/>
    <dgm:cxn modelId="{2005B7E8-ED2F-4896-AA86-8A6EA5601D50}" type="presParOf" srcId="{5241064F-7758-4FD2-A531-4404E19C818D}" destId="{D51080FC-365B-474F-B459-49D9F093EF7E}" srcOrd="5" destOrd="0" presId="urn:microsoft.com/office/officeart/2005/8/layout/radial6"/>
    <dgm:cxn modelId="{FF5C9B1E-6CD0-43E7-AEAD-0A87D70A5DD4}" type="presParOf" srcId="{5241064F-7758-4FD2-A531-4404E19C818D}" destId="{9F918F77-EAAE-4E8D-9036-F23A13351B6B}" srcOrd="6" destOrd="0" presId="urn:microsoft.com/office/officeart/2005/8/layout/radial6"/>
    <dgm:cxn modelId="{CE94D6AA-5143-4624-B576-50CAAAC34E70}" type="presParOf" srcId="{5241064F-7758-4FD2-A531-4404E19C818D}" destId="{BE049C97-5003-482A-8371-2EAA8A222A58}" srcOrd="7" destOrd="0" presId="urn:microsoft.com/office/officeart/2005/8/layout/radial6"/>
    <dgm:cxn modelId="{1E0B3E8D-39E6-4472-936F-E6D1CDE04AD3}" type="presParOf" srcId="{5241064F-7758-4FD2-A531-4404E19C818D}" destId="{5DFDD050-4A08-47BD-9FC3-69CC8A05B1E2}" srcOrd="8" destOrd="0" presId="urn:microsoft.com/office/officeart/2005/8/layout/radial6"/>
    <dgm:cxn modelId="{6D4D1E5D-59CC-4E72-ABAF-265600E3D77A}" type="presParOf" srcId="{5241064F-7758-4FD2-A531-4404E19C818D}" destId="{FF7D1984-9D03-4D4C-9166-241949FDEE9F}" srcOrd="9" destOrd="0" presId="urn:microsoft.com/office/officeart/2005/8/layout/radial6"/>
    <dgm:cxn modelId="{DC888A5F-E421-4826-A9AD-BA2E4ED77354}" type="presParOf" srcId="{5241064F-7758-4FD2-A531-4404E19C818D}" destId="{80DA0148-B9A3-4F46-AC83-A3FEE745EEC9}" srcOrd="10" destOrd="0" presId="urn:microsoft.com/office/officeart/2005/8/layout/radial6"/>
    <dgm:cxn modelId="{B9CC0C96-7FBD-4F60-9474-512D675CE2A7}" type="presParOf" srcId="{5241064F-7758-4FD2-A531-4404E19C818D}" destId="{279E6E36-864F-4816-9FC1-A9C3E4F8D108}" srcOrd="11" destOrd="0" presId="urn:microsoft.com/office/officeart/2005/8/layout/radial6"/>
    <dgm:cxn modelId="{E6B07DB9-A839-43F4-88D5-767E4BAA99AC}" type="presParOf" srcId="{5241064F-7758-4FD2-A531-4404E19C818D}" destId="{7D39122B-718C-4BCD-A3FB-079B3DC41F4A}" srcOrd="12" destOrd="0" presId="urn:microsoft.com/office/officeart/2005/8/layout/radial6"/>
    <dgm:cxn modelId="{FBA15EBD-D317-4C54-9021-C27DBD69B32C}" type="presParOf" srcId="{5241064F-7758-4FD2-A531-4404E19C818D}" destId="{641227AE-DEE5-48E3-8C37-66731894D2C2}" srcOrd="13" destOrd="0" presId="urn:microsoft.com/office/officeart/2005/8/layout/radial6"/>
    <dgm:cxn modelId="{21089B72-77C0-4F85-A7D7-9E097FE5B05E}" type="presParOf" srcId="{5241064F-7758-4FD2-A531-4404E19C818D}" destId="{52BB6F51-7A02-43F3-8130-AF3F8E4E944D}" srcOrd="14" destOrd="0" presId="urn:microsoft.com/office/officeart/2005/8/layout/radial6"/>
    <dgm:cxn modelId="{57F46024-ED87-4527-BE36-872DD8F34023}" type="presParOf" srcId="{5241064F-7758-4FD2-A531-4404E19C818D}" destId="{2D3FBFB9-C3BF-4D37-9BFD-E68C87624B10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DB8E208-F946-495E-A383-DFFFF3E03FA4}" type="doc">
      <dgm:prSet loTypeId="urn:microsoft.com/office/officeart/2005/8/layout/vList3#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zh-CN" altLang="en-US"/>
        </a:p>
      </dgm:t>
    </dgm:pt>
    <dgm:pt modelId="{4E3B48D4-7086-4687-BA4B-D24CB56A1712}">
      <dgm:prSet phldrT="[文本]"/>
      <dgm:spPr>
        <a:xfrm rot="10800000">
          <a:off x="559896" y="368"/>
          <a:ext cx="1508929" cy="719309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专属入口门户</a:t>
          </a:r>
          <a:endParaRPr lang="zh-CN" alt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39754A96-0B1C-4C0A-A545-2DF691B4AF8A}" type="parTrans" cxnId="{CD3C40C1-E79C-4DD3-93CB-9B114C3FC5EB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D2EDBCB0-D592-45A1-9C24-D6263B84436C}" type="sibTrans" cxnId="{CD3C40C1-E79C-4DD3-93CB-9B114C3FC5EB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E5A5AB51-4838-4339-9547-D0D208DF2F99}">
      <dgm:prSet phldrT="[文本]"/>
      <dgm:spPr>
        <a:xfrm rot="10800000">
          <a:off x="559896" y="934397"/>
          <a:ext cx="1508929" cy="719309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互动交流</a:t>
          </a:r>
          <a:endParaRPr lang="zh-CN" alt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FC9491E5-4B2C-45AC-8B65-AADF5C3EA3A0}" type="parTrans" cxnId="{EC860559-7EE6-4143-9CC7-663E3398774B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F0EC1F78-DC20-415F-8F5A-E42542C8F43F}" type="sibTrans" cxnId="{EC860559-7EE6-4143-9CC7-663E3398774B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5CF47F72-C89B-4AE9-AFEB-C21630CD318A}">
      <dgm:prSet phldrT="[文本]"/>
      <dgm:spPr>
        <a:xfrm rot="10800000">
          <a:off x="559896" y="1868426"/>
          <a:ext cx="1508929" cy="719309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作品上传</a:t>
          </a:r>
          <a:endParaRPr lang="zh-CN" alt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A56C9B35-CC64-44EA-B67E-65068907E624}" type="parTrans" cxnId="{F0834891-5D7E-43FC-A1AB-F0E98F75ED40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EC6674C0-1FAF-4C53-83AC-19CF085F8B02}" type="sibTrans" cxnId="{F0834891-5D7E-43FC-A1AB-F0E98F75ED40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DCA86BED-58C3-4108-9B6B-C8B04DC7083F}">
      <dgm:prSet phldrT="[文本]"/>
      <dgm:spPr>
        <a:xfrm rot="10800000">
          <a:off x="559896" y="2802455"/>
          <a:ext cx="1508929" cy="719309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二级子活动关联</a:t>
          </a:r>
          <a:endParaRPr lang="zh-CN" alt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7862B644-6EED-4D87-8DD8-9B2FD5B1D25C}" type="parTrans" cxnId="{4F687342-2F59-4E49-B9CD-2AB79D73AE3B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F8B01D9B-B3AA-4703-A3FE-C40DE059099F}" type="sibTrans" cxnId="{4F687342-2F59-4E49-B9CD-2AB79D73AE3B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D00EC9A6-B282-4FDD-8E4E-499EC71DE538}" type="pres">
      <dgm:prSet presAssocID="{5DB8E208-F946-495E-A383-DFFFF3E03FA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F8BB2A6E-3D1C-4AFC-9205-825BCD5CE412}" type="pres">
      <dgm:prSet presAssocID="{4E3B48D4-7086-4687-BA4B-D24CB56A1712}" presName="composite" presStyleCnt="0"/>
      <dgm:spPr/>
      <dgm:t>
        <a:bodyPr/>
        <a:lstStyle/>
        <a:p>
          <a:endParaRPr lang="zh-CN" altLang="en-US"/>
        </a:p>
      </dgm:t>
    </dgm:pt>
    <dgm:pt modelId="{8AA35064-D078-4C3C-8EB7-D09085B9F4A0}" type="pres">
      <dgm:prSet presAssocID="{4E3B48D4-7086-4687-BA4B-D24CB56A1712}" presName="imgShp" presStyleLbl="fgImgPlace1" presStyleIdx="0" presStyleCnt="4"/>
      <dgm:spPr>
        <a:xfrm>
          <a:off x="200241" y="368"/>
          <a:ext cx="719309" cy="719309"/>
        </a:xfrm>
        <a:prstGeom prst="ellipse">
          <a:avLst/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F355B839-7BBA-4EE3-8FF4-4079760926E5}" type="pres">
      <dgm:prSet presAssocID="{4E3B48D4-7086-4687-BA4B-D24CB56A1712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2477778-9927-49E0-B72B-7B5F7B5E52CC}" type="pres">
      <dgm:prSet presAssocID="{D2EDBCB0-D592-45A1-9C24-D6263B84436C}" presName="spacing" presStyleCnt="0"/>
      <dgm:spPr/>
      <dgm:t>
        <a:bodyPr/>
        <a:lstStyle/>
        <a:p>
          <a:endParaRPr lang="zh-CN" altLang="en-US"/>
        </a:p>
      </dgm:t>
    </dgm:pt>
    <dgm:pt modelId="{FDCD8CA2-170D-4C18-9487-D6DD3B99B2E6}" type="pres">
      <dgm:prSet presAssocID="{E5A5AB51-4838-4339-9547-D0D208DF2F99}" presName="composite" presStyleCnt="0"/>
      <dgm:spPr/>
      <dgm:t>
        <a:bodyPr/>
        <a:lstStyle/>
        <a:p>
          <a:endParaRPr lang="zh-CN" altLang="en-US"/>
        </a:p>
      </dgm:t>
    </dgm:pt>
    <dgm:pt modelId="{563EFEE9-265E-420E-9272-3F02B297D840}" type="pres">
      <dgm:prSet presAssocID="{E5A5AB51-4838-4339-9547-D0D208DF2F99}" presName="imgShp" presStyleLbl="fgImgPlace1" presStyleIdx="1" presStyleCnt="4"/>
      <dgm:spPr>
        <a:xfrm>
          <a:off x="200241" y="934397"/>
          <a:ext cx="719309" cy="719309"/>
        </a:xfrm>
        <a:prstGeom prst="ellipse">
          <a:avLst/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BC6B76B2-0093-45B4-971A-40236C6B9492}" type="pres">
      <dgm:prSet presAssocID="{E5A5AB51-4838-4339-9547-D0D208DF2F99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90AF0AC-A598-4E66-AB33-76D1BD3EE24A}" type="pres">
      <dgm:prSet presAssocID="{F0EC1F78-DC20-415F-8F5A-E42542C8F43F}" presName="spacing" presStyleCnt="0"/>
      <dgm:spPr/>
      <dgm:t>
        <a:bodyPr/>
        <a:lstStyle/>
        <a:p>
          <a:endParaRPr lang="zh-CN" altLang="en-US"/>
        </a:p>
      </dgm:t>
    </dgm:pt>
    <dgm:pt modelId="{D4BCFD73-0A4C-4290-AC66-16657F1D9E2F}" type="pres">
      <dgm:prSet presAssocID="{5CF47F72-C89B-4AE9-AFEB-C21630CD318A}" presName="composite" presStyleCnt="0"/>
      <dgm:spPr/>
      <dgm:t>
        <a:bodyPr/>
        <a:lstStyle/>
        <a:p>
          <a:endParaRPr lang="zh-CN" altLang="en-US"/>
        </a:p>
      </dgm:t>
    </dgm:pt>
    <dgm:pt modelId="{719670AD-54A2-4917-9517-0761CB61C9C7}" type="pres">
      <dgm:prSet presAssocID="{5CF47F72-C89B-4AE9-AFEB-C21630CD318A}" presName="imgShp" presStyleLbl="fgImgPlace1" presStyleIdx="2" presStyleCnt="4"/>
      <dgm:spPr>
        <a:xfrm>
          <a:off x="200241" y="1868426"/>
          <a:ext cx="719309" cy="719309"/>
        </a:xfrm>
        <a:prstGeom prst="ellipse">
          <a:avLst/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CF0DD4E7-A792-48EF-B936-C3CE25B18CE9}" type="pres">
      <dgm:prSet presAssocID="{5CF47F72-C89B-4AE9-AFEB-C21630CD318A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9EFE5F5-6753-4347-9E81-3D7B7039546D}" type="pres">
      <dgm:prSet presAssocID="{EC6674C0-1FAF-4C53-83AC-19CF085F8B02}" presName="spacing" presStyleCnt="0"/>
      <dgm:spPr/>
      <dgm:t>
        <a:bodyPr/>
        <a:lstStyle/>
        <a:p>
          <a:endParaRPr lang="zh-CN" altLang="en-US"/>
        </a:p>
      </dgm:t>
    </dgm:pt>
    <dgm:pt modelId="{396963CD-3CFA-4E99-BB42-209E50B64E22}" type="pres">
      <dgm:prSet presAssocID="{DCA86BED-58C3-4108-9B6B-C8B04DC7083F}" presName="composite" presStyleCnt="0"/>
      <dgm:spPr/>
      <dgm:t>
        <a:bodyPr/>
        <a:lstStyle/>
        <a:p>
          <a:endParaRPr lang="zh-CN" altLang="en-US"/>
        </a:p>
      </dgm:t>
    </dgm:pt>
    <dgm:pt modelId="{A67C318D-4E28-4770-A653-5CDB415A3F54}" type="pres">
      <dgm:prSet presAssocID="{DCA86BED-58C3-4108-9B6B-C8B04DC7083F}" presName="imgShp" presStyleLbl="fgImgPlace1" presStyleIdx="3" presStyleCnt="4"/>
      <dgm:spPr>
        <a:xfrm>
          <a:off x="200241" y="2802455"/>
          <a:ext cx="719309" cy="719309"/>
        </a:xfrm>
        <a:prstGeom prst="ellipse">
          <a:avLst/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0DB7D8C6-27B0-4629-A79E-FF9B43968D67}" type="pres">
      <dgm:prSet presAssocID="{DCA86BED-58C3-4108-9B6B-C8B04DC7083F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4F687342-2F59-4E49-B9CD-2AB79D73AE3B}" srcId="{5DB8E208-F946-495E-A383-DFFFF3E03FA4}" destId="{DCA86BED-58C3-4108-9B6B-C8B04DC7083F}" srcOrd="3" destOrd="0" parTransId="{7862B644-6EED-4D87-8DD8-9B2FD5B1D25C}" sibTransId="{F8B01D9B-B3AA-4703-A3FE-C40DE059099F}"/>
    <dgm:cxn modelId="{5D29F961-1088-4F98-9252-F902D95090B1}" type="presOf" srcId="{5CF47F72-C89B-4AE9-AFEB-C21630CD318A}" destId="{CF0DD4E7-A792-48EF-B936-C3CE25B18CE9}" srcOrd="0" destOrd="0" presId="urn:microsoft.com/office/officeart/2005/8/layout/vList3#1"/>
    <dgm:cxn modelId="{C02A7AA1-D85B-4A11-B1B7-2A467CBB0407}" type="presOf" srcId="{4E3B48D4-7086-4687-BA4B-D24CB56A1712}" destId="{F355B839-7BBA-4EE3-8FF4-4079760926E5}" srcOrd="0" destOrd="0" presId="urn:microsoft.com/office/officeart/2005/8/layout/vList3#1"/>
    <dgm:cxn modelId="{1EEDA9A0-3B33-4920-889B-E37570192ADB}" type="presOf" srcId="{E5A5AB51-4838-4339-9547-D0D208DF2F99}" destId="{BC6B76B2-0093-45B4-971A-40236C6B9492}" srcOrd="0" destOrd="0" presId="urn:microsoft.com/office/officeart/2005/8/layout/vList3#1"/>
    <dgm:cxn modelId="{EC860559-7EE6-4143-9CC7-663E3398774B}" srcId="{5DB8E208-F946-495E-A383-DFFFF3E03FA4}" destId="{E5A5AB51-4838-4339-9547-D0D208DF2F99}" srcOrd="1" destOrd="0" parTransId="{FC9491E5-4B2C-45AC-8B65-AADF5C3EA3A0}" sibTransId="{F0EC1F78-DC20-415F-8F5A-E42542C8F43F}"/>
    <dgm:cxn modelId="{B1D16B51-7E45-4A46-848E-E326068AB97D}" type="presOf" srcId="{DCA86BED-58C3-4108-9B6B-C8B04DC7083F}" destId="{0DB7D8C6-27B0-4629-A79E-FF9B43968D67}" srcOrd="0" destOrd="0" presId="urn:microsoft.com/office/officeart/2005/8/layout/vList3#1"/>
    <dgm:cxn modelId="{F0834891-5D7E-43FC-A1AB-F0E98F75ED40}" srcId="{5DB8E208-F946-495E-A383-DFFFF3E03FA4}" destId="{5CF47F72-C89B-4AE9-AFEB-C21630CD318A}" srcOrd="2" destOrd="0" parTransId="{A56C9B35-CC64-44EA-B67E-65068907E624}" sibTransId="{EC6674C0-1FAF-4C53-83AC-19CF085F8B02}"/>
    <dgm:cxn modelId="{AE773B74-37BB-46F5-9D66-D4E66A316133}" type="presOf" srcId="{5DB8E208-F946-495E-A383-DFFFF3E03FA4}" destId="{D00EC9A6-B282-4FDD-8E4E-499EC71DE538}" srcOrd="0" destOrd="0" presId="urn:microsoft.com/office/officeart/2005/8/layout/vList3#1"/>
    <dgm:cxn modelId="{CD3C40C1-E79C-4DD3-93CB-9B114C3FC5EB}" srcId="{5DB8E208-F946-495E-A383-DFFFF3E03FA4}" destId="{4E3B48D4-7086-4687-BA4B-D24CB56A1712}" srcOrd="0" destOrd="0" parTransId="{39754A96-0B1C-4C0A-A545-2DF691B4AF8A}" sibTransId="{D2EDBCB0-D592-45A1-9C24-D6263B84436C}"/>
    <dgm:cxn modelId="{2C200BD5-A916-4BB3-B934-4F3D53C1B88E}" type="presParOf" srcId="{D00EC9A6-B282-4FDD-8E4E-499EC71DE538}" destId="{F8BB2A6E-3D1C-4AFC-9205-825BCD5CE412}" srcOrd="0" destOrd="0" presId="urn:microsoft.com/office/officeart/2005/8/layout/vList3#1"/>
    <dgm:cxn modelId="{1FC66678-F245-4B60-A6C7-7516E6FDC3DF}" type="presParOf" srcId="{F8BB2A6E-3D1C-4AFC-9205-825BCD5CE412}" destId="{8AA35064-D078-4C3C-8EB7-D09085B9F4A0}" srcOrd="0" destOrd="0" presId="urn:microsoft.com/office/officeart/2005/8/layout/vList3#1"/>
    <dgm:cxn modelId="{66A9E878-7C53-42D6-88E0-0CC3693E66F7}" type="presParOf" srcId="{F8BB2A6E-3D1C-4AFC-9205-825BCD5CE412}" destId="{F355B839-7BBA-4EE3-8FF4-4079760926E5}" srcOrd="1" destOrd="0" presId="urn:microsoft.com/office/officeart/2005/8/layout/vList3#1"/>
    <dgm:cxn modelId="{D9ED860D-C9D4-4FC2-93EB-954AA30DE364}" type="presParOf" srcId="{D00EC9A6-B282-4FDD-8E4E-499EC71DE538}" destId="{32477778-9927-49E0-B72B-7B5F7B5E52CC}" srcOrd="1" destOrd="0" presId="urn:microsoft.com/office/officeart/2005/8/layout/vList3#1"/>
    <dgm:cxn modelId="{436A1BA4-A9BC-4605-A35E-2A328DD26FF6}" type="presParOf" srcId="{D00EC9A6-B282-4FDD-8E4E-499EC71DE538}" destId="{FDCD8CA2-170D-4C18-9487-D6DD3B99B2E6}" srcOrd="2" destOrd="0" presId="urn:microsoft.com/office/officeart/2005/8/layout/vList3#1"/>
    <dgm:cxn modelId="{B751F053-FF6C-4D8B-A999-AFEA04753F8F}" type="presParOf" srcId="{FDCD8CA2-170D-4C18-9487-D6DD3B99B2E6}" destId="{563EFEE9-265E-420E-9272-3F02B297D840}" srcOrd="0" destOrd="0" presId="urn:microsoft.com/office/officeart/2005/8/layout/vList3#1"/>
    <dgm:cxn modelId="{A4D032E2-CBE8-4D65-9ACE-C618C465A64E}" type="presParOf" srcId="{FDCD8CA2-170D-4C18-9487-D6DD3B99B2E6}" destId="{BC6B76B2-0093-45B4-971A-40236C6B9492}" srcOrd="1" destOrd="0" presId="urn:microsoft.com/office/officeart/2005/8/layout/vList3#1"/>
    <dgm:cxn modelId="{9E0D1186-A44D-45BF-9AD6-245EE8261E75}" type="presParOf" srcId="{D00EC9A6-B282-4FDD-8E4E-499EC71DE538}" destId="{390AF0AC-A598-4E66-AB33-76D1BD3EE24A}" srcOrd="3" destOrd="0" presId="urn:microsoft.com/office/officeart/2005/8/layout/vList3#1"/>
    <dgm:cxn modelId="{782AB1F2-8BE2-4D6B-A1C5-53CEEE3C067B}" type="presParOf" srcId="{D00EC9A6-B282-4FDD-8E4E-499EC71DE538}" destId="{D4BCFD73-0A4C-4290-AC66-16657F1D9E2F}" srcOrd="4" destOrd="0" presId="urn:microsoft.com/office/officeart/2005/8/layout/vList3#1"/>
    <dgm:cxn modelId="{80A54E3F-C0E1-4815-A423-F6CE16FAC6BB}" type="presParOf" srcId="{D4BCFD73-0A4C-4290-AC66-16657F1D9E2F}" destId="{719670AD-54A2-4917-9517-0761CB61C9C7}" srcOrd="0" destOrd="0" presId="urn:microsoft.com/office/officeart/2005/8/layout/vList3#1"/>
    <dgm:cxn modelId="{CF0FA0BB-BDD9-4461-9706-BACA512159C5}" type="presParOf" srcId="{D4BCFD73-0A4C-4290-AC66-16657F1D9E2F}" destId="{CF0DD4E7-A792-48EF-B936-C3CE25B18CE9}" srcOrd="1" destOrd="0" presId="urn:microsoft.com/office/officeart/2005/8/layout/vList3#1"/>
    <dgm:cxn modelId="{24AF8A36-6364-4D10-A85D-0DB7A355645C}" type="presParOf" srcId="{D00EC9A6-B282-4FDD-8E4E-499EC71DE538}" destId="{09EFE5F5-6753-4347-9E81-3D7B7039546D}" srcOrd="5" destOrd="0" presId="urn:microsoft.com/office/officeart/2005/8/layout/vList3#1"/>
    <dgm:cxn modelId="{7764A8B5-497E-4486-8275-9692FCA7B171}" type="presParOf" srcId="{D00EC9A6-B282-4FDD-8E4E-499EC71DE538}" destId="{396963CD-3CFA-4E99-BB42-209E50B64E22}" srcOrd="6" destOrd="0" presId="urn:microsoft.com/office/officeart/2005/8/layout/vList3#1"/>
    <dgm:cxn modelId="{3AE62ED0-2065-4351-B82B-E324FEB05F36}" type="presParOf" srcId="{396963CD-3CFA-4E99-BB42-209E50B64E22}" destId="{A67C318D-4E28-4770-A653-5CDB415A3F54}" srcOrd="0" destOrd="0" presId="urn:microsoft.com/office/officeart/2005/8/layout/vList3#1"/>
    <dgm:cxn modelId="{BC1D9EBF-A5D5-4E26-A1E2-B48F6E663EAB}" type="presParOf" srcId="{396963CD-3CFA-4E99-BB42-209E50B64E22}" destId="{0DB7D8C6-27B0-4629-A79E-FF9B43968D67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DB8E208-F946-495E-A383-DFFFF3E03FA4}" type="doc">
      <dgm:prSet loTypeId="urn:microsoft.com/office/officeart/2005/8/layout/vList3#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zh-CN" altLang="en-US"/>
        </a:p>
      </dgm:t>
    </dgm:pt>
    <dgm:pt modelId="{626F019F-E95B-4783-B206-B980494CC404}">
      <dgm:prSet/>
      <dgm:spPr>
        <a:xfrm rot="10800000">
          <a:off x="522223" y="47"/>
          <a:ext cx="1508929" cy="568618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报名</a:t>
          </a:r>
          <a:endParaRPr lang="zh-CN" alt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A835F2F8-9B7D-4043-B91B-5769DCC81D31}" type="parTrans" cxnId="{C1639D2B-D484-4C94-8FC4-450D4BFCF4F2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ED5F9E2C-B2F5-422C-A9F9-24A4218EA72C}" type="sibTrans" cxnId="{C1639D2B-D484-4C94-8FC4-450D4BFCF4F2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C0BBDB8E-F0F3-438B-B381-ED000B33D4C8}">
      <dgm:prSet/>
      <dgm:spPr>
        <a:xfrm rot="10800000">
          <a:off x="522223" y="738402"/>
          <a:ext cx="1508929" cy="568618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参赛</a:t>
          </a:r>
          <a:endParaRPr lang="zh-CN" alt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EE462CD3-7BF3-4EDA-A1AC-55A71C8C9C8C}" type="parTrans" cxnId="{ECB01353-18AA-46E1-BC59-B46A4FF34D7E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5588DF16-852C-4026-8A45-BA4D0F131371}" type="sibTrans" cxnId="{ECB01353-18AA-46E1-BC59-B46A4FF34D7E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54A4491F-1E15-47A1-86CE-F9AECCAA6C28}">
      <dgm:prSet/>
      <dgm:spPr>
        <a:xfrm rot="10800000">
          <a:off x="522223" y="1476757"/>
          <a:ext cx="1508929" cy="568618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投票</a:t>
          </a:r>
          <a:endParaRPr lang="zh-CN" alt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E4980BAC-FED5-4DB8-8219-C0CE22C6766C}" type="parTrans" cxnId="{BBC6E77B-8D42-4106-86E1-5568E287A17D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8B571B25-9D14-4D45-BC6C-F0CD2116234C}" type="sibTrans" cxnId="{BBC6E77B-8D42-4106-86E1-5568E287A17D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2026EB3A-A04D-4602-8D7E-F98A2A030F22}">
      <dgm:prSet/>
      <dgm:spPr>
        <a:xfrm rot="10800000">
          <a:off x="522223" y="2215113"/>
          <a:ext cx="1508929" cy="568618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评比</a:t>
          </a:r>
          <a:endParaRPr lang="zh-CN" alt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06EB0309-819B-4465-8407-6C00482CBA86}" type="parTrans" cxnId="{F4476AC5-EF94-4915-AB15-42D121A71669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170AAB9B-57E9-4FD2-ADDC-DE69B08DFB6D}" type="sibTrans" cxnId="{F4476AC5-EF94-4915-AB15-42D121A71669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BFA2999A-621F-4685-B6D1-E60F747EB6E3}">
      <dgm:prSet/>
      <dgm:spPr>
        <a:xfrm rot="10800000">
          <a:off x="522223" y="2953468"/>
          <a:ext cx="1508929" cy="568618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结果公示</a:t>
          </a:r>
          <a:endParaRPr lang="zh-CN" alt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566E6BC4-E63A-4304-BF2B-9CA735C1CCA1}" type="parTrans" cxnId="{2E1FA111-E4D5-40B6-9C5E-3B3C9077E172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C9946DC6-0282-4B41-833C-6FC4ECF48777}" type="sibTrans" cxnId="{2E1FA111-E4D5-40B6-9C5E-3B3C9077E172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D00EC9A6-B282-4FDD-8E4E-499EC71DE538}" type="pres">
      <dgm:prSet presAssocID="{5DB8E208-F946-495E-A383-DFFFF3E03FA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78E63FE8-B526-4DA9-9F68-E9C4486F25C6}" type="pres">
      <dgm:prSet presAssocID="{626F019F-E95B-4783-B206-B980494CC404}" presName="composite" presStyleCnt="0"/>
      <dgm:spPr/>
      <dgm:t>
        <a:bodyPr/>
        <a:lstStyle/>
        <a:p>
          <a:endParaRPr lang="zh-CN" altLang="en-US"/>
        </a:p>
      </dgm:t>
    </dgm:pt>
    <dgm:pt modelId="{492BC0F4-A4AB-4286-9F7C-DA81DEF265E4}" type="pres">
      <dgm:prSet presAssocID="{626F019F-E95B-4783-B206-B980494CC404}" presName="imgShp" presStyleLbl="fgImgPlace1" presStyleIdx="0" presStyleCnt="5"/>
      <dgm:spPr>
        <a:xfrm>
          <a:off x="237914" y="47"/>
          <a:ext cx="568618" cy="568618"/>
        </a:xfrm>
        <a:prstGeom prst="ellipse">
          <a:avLst/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565AD79B-34DA-45C0-BA94-C06C83EFD917}" type="pres">
      <dgm:prSet presAssocID="{626F019F-E95B-4783-B206-B980494CC404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3141DF4-225D-4DE7-8176-D856F7A8E155}" type="pres">
      <dgm:prSet presAssocID="{ED5F9E2C-B2F5-422C-A9F9-24A4218EA72C}" presName="spacing" presStyleCnt="0"/>
      <dgm:spPr/>
      <dgm:t>
        <a:bodyPr/>
        <a:lstStyle/>
        <a:p>
          <a:endParaRPr lang="zh-CN" altLang="en-US"/>
        </a:p>
      </dgm:t>
    </dgm:pt>
    <dgm:pt modelId="{3898401E-23C7-4A18-921B-31B1B5CFAF73}" type="pres">
      <dgm:prSet presAssocID="{C0BBDB8E-F0F3-438B-B381-ED000B33D4C8}" presName="composite" presStyleCnt="0"/>
      <dgm:spPr/>
      <dgm:t>
        <a:bodyPr/>
        <a:lstStyle/>
        <a:p>
          <a:endParaRPr lang="zh-CN" altLang="en-US"/>
        </a:p>
      </dgm:t>
    </dgm:pt>
    <dgm:pt modelId="{625ECF49-337D-4F83-B57E-BAA97868663F}" type="pres">
      <dgm:prSet presAssocID="{C0BBDB8E-F0F3-438B-B381-ED000B33D4C8}" presName="imgShp" presStyleLbl="fgImgPlace1" presStyleIdx="1" presStyleCnt="5"/>
      <dgm:spPr>
        <a:xfrm>
          <a:off x="237914" y="738402"/>
          <a:ext cx="568618" cy="568618"/>
        </a:xfrm>
        <a:prstGeom prst="ellipse">
          <a:avLst/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A54108CF-1C14-4FB9-8A72-9163DC66498C}" type="pres">
      <dgm:prSet presAssocID="{C0BBDB8E-F0F3-438B-B381-ED000B33D4C8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8C539F6-B04D-4F22-A190-7677F046E6F8}" type="pres">
      <dgm:prSet presAssocID="{5588DF16-852C-4026-8A45-BA4D0F131371}" presName="spacing" presStyleCnt="0"/>
      <dgm:spPr/>
      <dgm:t>
        <a:bodyPr/>
        <a:lstStyle/>
        <a:p>
          <a:endParaRPr lang="zh-CN" altLang="en-US"/>
        </a:p>
      </dgm:t>
    </dgm:pt>
    <dgm:pt modelId="{ADC6E94F-5B7F-4783-80A6-DA788B8ECDA3}" type="pres">
      <dgm:prSet presAssocID="{54A4491F-1E15-47A1-86CE-F9AECCAA6C28}" presName="composite" presStyleCnt="0"/>
      <dgm:spPr/>
      <dgm:t>
        <a:bodyPr/>
        <a:lstStyle/>
        <a:p>
          <a:endParaRPr lang="zh-CN" altLang="en-US"/>
        </a:p>
      </dgm:t>
    </dgm:pt>
    <dgm:pt modelId="{8A12277E-DA4C-463C-8DD9-9CB34EECD486}" type="pres">
      <dgm:prSet presAssocID="{54A4491F-1E15-47A1-86CE-F9AECCAA6C28}" presName="imgShp" presStyleLbl="fgImgPlace1" presStyleIdx="2" presStyleCnt="5"/>
      <dgm:spPr>
        <a:xfrm>
          <a:off x="237914" y="1476757"/>
          <a:ext cx="568618" cy="568618"/>
        </a:xfrm>
        <a:prstGeom prst="ellipse">
          <a:avLst/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70E2CF59-68F3-4D7C-A150-20B437B93982}" type="pres">
      <dgm:prSet presAssocID="{54A4491F-1E15-47A1-86CE-F9AECCAA6C28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EDA8A7F-B6E2-4769-895A-BC6E723D9880}" type="pres">
      <dgm:prSet presAssocID="{8B571B25-9D14-4D45-BC6C-F0CD2116234C}" presName="spacing" presStyleCnt="0"/>
      <dgm:spPr/>
      <dgm:t>
        <a:bodyPr/>
        <a:lstStyle/>
        <a:p>
          <a:endParaRPr lang="zh-CN" altLang="en-US"/>
        </a:p>
      </dgm:t>
    </dgm:pt>
    <dgm:pt modelId="{92A80CCC-006A-45F3-9446-D97C61A104A7}" type="pres">
      <dgm:prSet presAssocID="{2026EB3A-A04D-4602-8D7E-F98A2A030F22}" presName="composite" presStyleCnt="0"/>
      <dgm:spPr/>
      <dgm:t>
        <a:bodyPr/>
        <a:lstStyle/>
        <a:p>
          <a:endParaRPr lang="zh-CN" altLang="en-US"/>
        </a:p>
      </dgm:t>
    </dgm:pt>
    <dgm:pt modelId="{BAD17B7F-C9AB-48C8-A79E-6C81D75B2542}" type="pres">
      <dgm:prSet presAssocID="{2026EB3A-A04D-4602-8D7E-F98A2A030F22}" presName="imgShp" presStyleLbl="fgImgPlace1" presStyleIdx="3" presStyleCnt="5"/>
      <dgm:spPr>
        <a:xfrm>
          <a:off x="237914" y="2215113"/>
          <a:ext cx="568618" cy="568618"/>
        </a:xfrm>
        <a:prstGeom prst="ellipse">
          <a:avLst/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115E3FE4-C0B2-427E-9C77-1C2BB94351E9}" type="pres">
      <dgm:prSet presAssocID="{2026EB3A-A04D-4602-8D7E-F98A2A030F22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38E8237-BD45-44E7-8556-214B6512F68E}" type="pres">
      <dgm:prSet presAssocID="{170AAB9B-57E9-4FD2-ADDC-DE69B08DFB6D}" presName="spacing" presStyleCnt="0"/>
      <dgm:spPr/>
      <dgm:t>
        <a:bodyPr/>
        <a:lstStyle/>
        <a:p>
          <a:endParaRPr lang="zh-CN" altLang="en-US"/>
        </a:p>
      </dgm:t>
    </dgm:pt>
    <dgm:pt modelId="{B4676CB4-E49B-40D7-B8F4-730AFB5E0D39}" type="pres">
      <dgm:prSet presAssocID="{BFA2999A-621F-4685-B6D1-E60F747EB6E3}" presName="composite" presStyleCnt="0"/>
      <dgm:spPr/>
      <dgm:t>
        <a:bodyPr/>
        <a:lstStyle/>
        <a:p>
          <a:endParaRPr lang="zh-CN" altLang="en-US"/>
        </a:p>
      </dgm:t>
    </dgm:pt>
    <dgm:pt modelId="{2CBE6F27-4547-43D9-B8FA-DAFE2FB935EC}" type="pres">
      <dgm:prSet presAssocID="{BFA2999A-621F-4685-B6D1-E60F747EB6E3}" presName="imgShp" presStyleLbl="fgImgPlace1" presStyleIdx="4" presStyleCnt="5"/>
      <dgm:spPr>
        <a:xfrm>
          <a:off x="237914" y="2953468"/>
          <a:ext cx="568618" cy="568618"/>
        </a:xfrm>
        <a:prstGeom prst="ellipse">
          <a:avLst/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93ACBC87-D312-4C4D-93B6-158751A964BF}" type="pres">
      <dgm:prSet presAssocID="{BFA2999A-621F-4685-B6D1-E60F747EB6E3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C1639D2B-D484-4C94-8FC4-450D4BFCF4F2}" srcId="{5DB8E208-F946-495E-A383-DFFFF3E03FA4}" destId="{626F019F-E95B-4783-B206-B980494CC404}" srcOrd="0" destOrd="0" parTransId="{A835F2F8-9B7D-4043-B91B-5769DCC81D31}" sibTransId="{ED5F9E2C-B2F5-422C-A9F9-24A4218EA72C}"/>
    <dgm:cxn modelId="{7D6A2664-1B3C-432C-9A0D-868CD686A514}" type="presOf" srcId="{2026EB3A-A04D-4602-8D7E-F98A2A030F22}" destId="{115E3FE4-C0B2-427E-9C77-1C2BB94351E9}" srcOrd="0" destOrd="0" presId="urn:microsoft.com/office/officeart/2005/8/layout/vList3#2"/>
    <dgm:cxn modelId="{2E1FA111-E4D5-40B6-9C5E-3B3C9077E172}" srcId="{5DB8E208-F946-495E-A383-DFFFF3E03FA4}" destId="{BFA2999A-621F-4685-B6D1-E60F747EB6E3}" srcOrd="4" destOrd="0" parTransId="{566E6BC4-E63A-4304-BF2B-9CA735C1CCA1}" sibTransId="{C9946DC6-0282-4B41-833C-6FC4ECF48777}"/>
    <dgm:cxn modelId="{9534A9D6-80CA-4A34-809D-1BDA578297F9}" type="presOf" srcId="{C0BBDB8E-F0F3-438B-B381-ED000B33D4C8}" destId="{A54108CF-1C14-4FB9-8A72-9163DC66498C}" srcOrd="0" destOrd="0" presId="urn:microsoft.com/office/officeart/2005/8/layout/vList3#2"/>
    <dgm:cxn modelId="{035676BF-3DE1-4F74-A875-8F1F31CB786B}" type="presOf" srcId="{5DB8E208-F946-495E-A383-DFFFF3E03FA4}" destId="{D00EC9A6-B282-4FDD-8E4E-499EC71DE538}" srcOrd="0" destOrd="0" presId="urn:microsoft.com/office/officeart/2005/8/layout/vList3#2"/>
    <dgm:cxn modelId="{BF91607E-B296-4737-9492-8E540661CAC0}" type="presOf" srcId="{626F019F-E95B-4783-B206-B980494CC404}" destId="{565AD79B-34DA-45C0-BA94-C06C83EFD917}" srcOrd="0" destOrd="0" presId="urn:microsoft.com/office/officeart/2005/8/layout/vList3#2"/>
    <dgm:cxn modelId="{ECB01353-18AA-46E1-BC59-B46A4FF34D7E}" srcId="{5DB8E208-F946-495E-A383-DFFFF3E03FA4}" destId="{C0BBDB8E-F0F3-438B-B381-ED000B33D4C8}" srcOrd="1" destOrd="0" parTransId="{EE462CD3-7BF3-4EDA-A1AC-55A71C8C9C8C}" sibTransId="{5588DF16-852C-4026-8A45-BA4D0F131371}"/>
    <dgm:cxn modelId="{BBC6E77B-8D42-4106-86E1-5568E287A17D}" srcId="{5DB8E208-F946-495E-A383-DFFFF3E03FA4}" destId="{54A4491F-1E15-47A1-86CE-F9AECCAA6C28}" srcOrd="2" destOrd="0" parTransId="{E4980BAC-FED5-4DB8-8219-C0CE22C6766C}" sibTransId="{8B571B25-9D14-4D45-BC6C-F0CD2116234C}"/>
    <dgm:cxn modelId="{29B7E078-8358-4394-8A8E-A8E8F1A6BC77}" type="presOf" srcId="{BFA2999A-621F-4685-B6D1-E60F747EB6E3}" destId="{93ACBC87-D312-4C4D-93B6-158751A964BF}" srcOrd="0" destOrd="0" presId="urn:microsoft.com/office/officeart/2005/8/layout/vList3#2"/>
    <dgm:cxn modelId="{F4476AC5-EF94-4915-AB15-42D121A71669}" srcId="{5DB8E208-F946-495E-A383-DFFFF3E03FA4}" destId="{2026EB3A-A04D-4602-8D7E-F98A2A030F22}" srcOrd="3" destOrd="0" parTransId="{06EB0309-819B-4465-8407-6C00482CBA86}" sibTransId="{170AAB9B-57E9-4FD2-ADDC-DE69B08DFB6D}"/>
    <dgm:cxn modelId="{3CE135F3-5D7A-452B-9DC8-7D23DC1945FD}" type="presOf" srcId="{54A4491F-1E15-47A1-86CE-F9AECCAA6C28}" destId="{70E2CF59-68F3-4D7C-A150-20B437B93982}" srcOrd="0" destOrd="0" presId="urn:microsoft.com/office/officeart/2005/8/layout/vList3#2"/>
    <dgm:cxn modelId="{51AF1265-7602-4497-9C16-BFE80CF29E8A}" type="presParOf" srcId="{D00EC9A6-B282-4FDD-8E4E-499EC71DE538}" destId="{78E63FE8-B526-4DA9-9F68-E9C4486F25C6}" srcOrd="0" destOrd="0" presId="urn:microsoft.com/office/officeart/2005/8/layout/vList3#2"/>
    <dgm:cxn modelId="{704FD925-765B-426A-B7DC-46BF34B3DE4A}" type="presParOf" srcId="{78E63FE8-B526-4DA9-9F68-E9C4486F25C6}" destId="{492BC0F4-A4AB-4286-9F7C-DA81DEF265E4}" srcOrd="0" destOrd="0" presId="urn:microsoft.com/office/officeart/2005/8/layout/vList3#2"/>
    <dgm:cxn modelId="{E66E4A1E-9F53-4118-82E2-D03EFF926DDB}" type="presParOf" srcId="{78E63FE8-B526-4DA9-9F68-E9C4486F25C6}" destId="{565AD79B-34DA-45C0-BA94-C06C83EFD917}" srcOrd="1" destOrd="0" presId="urn:microsoft.com/office/officeart/2005/8/layout/vList3#2"/>
    <dgm:cxn modelId="{7C1D67A5-8557-44F3-93A9-DDC8F205BC06}" type="presParOf" srcId="{D00EC9A6-B282-4FDD-8E4E-499EC71DE538}" destId="{83141DF4-225D-4DE7-8176-D856F7A8E155}" srcOrd="1" destOrd="0" presId="urn:microsoft.com/office/officeart/2005/8/layout/vList3#2"/>
    <dgm:cxn modelId="{D106808B-A615-4245-B936-4E357BB7FBA8}" type="presParOf" srcId="{D00EC9A6-B282-4FDD-8E4E-499EC71DE538}" destId="{3898401E-23C7-4A18-921B-31B1B5CFAF73}" srcOrd="2" destOrd="0" presId="urn:microsoft.com/office/officeart/2005/8/layout/vList3#2"/>
    <dgm:cxn modelId="{F9895E9E-A380-4289-A73C-98308ABF0745}" type="presParOf" srcId="{3898401E-23C7-4A18-921B-31B1B5CFAF73}" destId="{625ECF49-337D-4F83-B57E-BAA97868663F}" srcOrd="0" destOrd="0" presId="urn:microsoft.com/office/officeart/2005/8/layout/vList3#2"/>
    <dgm:cxn modelId="{8AFE101B-B1C6-4F87-8385-D30D8D115503}" type="presParOf" srcId="{3898401E-23C7-4A18-921B-31B1B5CFAF73}" destId="{A54108CF-1C14-4FB9-8A72-9163DC66498C}" srcOrd="1" destOrd="0" presId="urn:microsoft.com/office/officeart/2005/8/layout/vList3#2"/>
    <dgm:cxn modelId="{7115C268-6894-4A5F-B8EE-98AA922BB3BC}" type="presParOf" srcId="{D00EC9A6-B282-4FDD-8E4E-499EC71DE538}" destId="{68C539F6-B04D-4F22-A190-7677F046E6F8}" srcOrd="3" destOrd="0" presId="urn:microsoft.com/office/officeart/2005/8/layout/vList3#2"/>
    <dgm:cxn modelId="{1D8FC2B9-FEF3-49B3-9614-2DF81AAEB7CF}" type="presParOf" srcId="{D00EC9A6-B282-4FDD-8E4E-499EC71DE538}" destId="{ADC6E94F-5B7F-4783-80A6-DA788B8ECDA3}" srcOrd="4" destOrd="0" presId="urn:microsoft.com/office/officeart/2005/8/layout/vList3#2"/>
    <dgm:cxn modelId="{49A6B4AD-402D-4418-9287-91865E84E700}" type="presParOf" srcId="{ADC6E94F-5B7F-4783-80A6-DA788B8ECDA3}" destId="{8A12277E-DA4C-463C-8DD9-9CB34EECD486}" srcOrd="0" destOrd="0" presId="urn:microsoft.com/office/officeart/2005/8/layout/vList3#2"/>
    <dgm:cxn modelId="{8C066FA7-032C-4D74-B693-6771125FFEF5}" type="presParOf" srcId="{ADC6E94F-5B7F-4783-80A6-DA788B8ECDA3}" destId="{70E2CF59-68F3-4D7C-A150-20B437B93982}" srcOrd="1" destOrd="0" presId="urn:microsoft.com/office/officeart/2005/8/layout/vList3#2"/>
    <dgm:cxn modelId="{D7F10C5D-A0CF-4B66-AF86-10362E9D94C7}" type="presParOf" srcId="{D00EC9A6-B282-4FDD-8E4E-499EC71DE538}" destId="{4EDA8A7F-B6E2-4769-895A-BC6E723D9880}" srcOrd="5" destOrd="0" presId="urn:microsoft.com/office/officeart/2005/8/layout/vList3#2"/>
    <dgm:cxn modelId="{169DF1ED-E940-45F1-B864-CEF4EE6139B3}" type="presParOf" srcId="{D00EC9A6-B282-4FDD-8E4E-499EC71DE538}" destId="{92A80CCC-006A-45F3-9446-D97C61A104A7}" srcOrd="6" destOrd="0" presId="urn:microsoft.com/office/officeart/2005/8/layout/vList3#2"/>
    <dgm:cxn modelId="{8A8BEC04-9D26-439F-990F-22184494DB89}" type="presParOf" srcId="{92A80CCC-006A-45F3-9446-D97C61A104A7}" destId="{BAD17B7F-C9AB-48C8-A79E-6C81D75B2542}" srcOrd="0" destOrd="0" presId="urn:microsoft.com/office/officeart/2005/8/layout/vList3#2"/>
    <dgm:cxn modelId="{F72DF277-4607-4CF3-96A6-C562A7F844A6}" type="presParOf" srcId="{92A80CCC-006A-45F3-9446-D97C61A104A7}" destId="{115E3FE4-C0B2-427E-9C77-1C2BB94351E9}" srcOrd="1" destOrd="0" presId="urn:microsoft.com/office/officeart/2005/8/layout/vList3#2"/>
    <dgm:cxn modelId="{1CA1791A-B564-45E3-9279-D28072E1C514}" type="presParOf" srcId="{D00EC9A6-B282-4FDD-8E4E-499EC71DE538}" destId="{838E8237-BD45-44E7-8556-214B6512F68E}" srcOrd="7" destOrd="0" presId="urn:microsoft.com/office/officeart/2005/8/layout/vList3#2"/>
    <dgm:cxn modelId="{1E6DC178-7344-404E-B86D-93DB3504BDD7}" type="presParOf" srcId="{D00EC9A6-B282-4FDD-8E4E-499EC71DE538}" destId="{B4676CB4-E49B-40D7-B8F4-730AFB5E0D39}" srcOrd="8" destOrd="0" presId="urn:microsoft.com/office/officeart/2005/8/layout/vList3#2"/>
    <dgm:cxn modelId="{16D10233-0D70-4C85-B89F-4F7E3347EBAE}" type="presParOf" srcId="{B4676CB4-E49B-40D7-B8F4-730AFB5E0D39}" destId="{2CBE6F27-4547-43D9-B8FA-DAFE2FB935EC}" srcOrd="0" destOrd="0" presId="urn:microsoft.com/office/officeart/2005/8/layout/vList3#2"/>
    <dgm:cxn modelId="{DAD7B889-F670-4713-B648-4DF0691E2F69}" type="presParOf" srcId="{B4676CB4-E49B-40D7-B8F4-730AFB5E0D39}" destId="{93ACBC87-D312-4C4D-93B6-158751A964BF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DB8E208-F946-495E-A383-DFFFF3E03FA4}" type="doc">
      <dgm:prSet loTypeId="urn:microsoft.com/office/officeart/2005/8/layout/vList3#3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zh-CN" altLang="en-US"/>
        </a:p>
      </dgm:t>
    </dgm:pt>
    <dgm:pt modelId="{49B92B57-3DBE-452F-90B7-D1E3CCA29B12}">
      <dgm:prSet/>
      <dgm:spPr>
        <a:xfrm rot="10800000">
          <a:off x="497541" y="733"/>
          <a:ext cx="1508929" cy="469889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申请</a:t>
          </a:r>
          <a:endParaRPr lang="zh-CN" alt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C9F3184E-69C5-46BA-9B5E-DA53D049DDBF}" type="parTrans" cxnId="{BFA42AD4-5740-4D15-8531-AFDC896E6EB5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D5C653AE-9CF6-4871-A228-0EF59973D6D7}" type="sibTrans" cxnId="{BFA42AD4-5740-4D15-8531-AFDC896E6EB5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9FBFFFB7-D271-42D6-A394-A62EBA4A3C6C}">
      <dgm:prSet/>
      <dgm:spPr>
        <a:xfrm rot="10800000">
          <a:off x="497541" y="610888"/>
          <a:ext cx="1508929" cy="469889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报名参加</a:t>
          </a:r>
          <a:endParaRPr lang="zh-CN" alt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18407F68-673D-40FB-8AEA-9BC90641474A}" type="parTrans" cxnId="{4EBC054C-6173-4EB3-99C0-AD0F8CD1A3EE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6B73D4FB-1089-4E40-BBA3-4AA6A5E39AB5}" type="sibTrans" cxnId="{4EBC054C-6173-4EB3-99C0-AD0F8CD1A3EE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E03D8E62-C652-4AFE-B710-71E514F3E97B}">
      <dgm:prSet/>
      <dgm:spPr>
        <a:xfrm rot="10800000">
          <a:off x="497541" y="1221044"/>
          <a:ext cx="1508929" cy="469889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线上互动</a:t>
          </a:r>
          <a:endParaRPr lang="zh-CN" alt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1B5DE6F5-8D16-45CC-9E3D-FDEC0117D433}" type="parTrans" cxnId="{B2C8F350-EE12-4C1B-9049-FA3EC56AA1BE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94C596A4-5F7B-4452-9104-7D42646F383E}" type="sibTrans" cxnId="{B2C8F350-EE12-4C1B-9049-FA3EC56AA1BE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259D7528-E57B-4ACC-A335-2D3FA3D6F917}">
      <dgm:prSet/>
      <dgm:spPr>
        <a:xfrm rot="10800000">
          <a:off x="497541" y="3051509"/>
          <a:ext cx="1508929" cy="469889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线下互动</a:t>
          </a:r>
          <a:endParaRPr lang="zh-CN" alt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4B668631-E085-4C74-A7B4-C5CAF2FD5BF9}" type="parTrans" cxnId="{9ED2BF1F-5D0D-4547-8A57-CC33BD93640D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936A742D-DFF1-4FD4-B61F-B5C8F4A107F8}" type="sibTrans" cxnId="{9ED2BF1F-5D0D-4547-8A57-CC33BD93640D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786F486C-00F0-4CB1-B241-2AECF671A01B}">
      <dgm:prSet/>
      <dgm:spPr>
        <a:xfrm rot="10800000">
          <a:off x="497541" y="1831199"/>
          <a:ext cx="1508929" cy="469889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投票</a:t>
          </a:r>
          <a:endParaRPr lang="zh-CN" alt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057856A9-5A8C-4D11-87BD-BF81E079AD8A}" type="parTrans" cxnId="{79F81755-653B-40C2-93C8-956DC8373AB6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7FCB1972-3CB8-4F63-BD80-78AB49B58611}" type="sibTrans" cxnId="{79F81755-653B-40C2-93C8-956DC8373AB6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1E63CA11-D613-4258-BDA3-543F24A2CE62}">
      <dgm:prSet/>
      <dgm:spPr>
        <a:xfrm rot="10800000">
          <a:off x="497541" y="2441354"/>
          <a:ext cx="1508929" cy="469889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抽奖</a:t>
          </a:r>
          <a:endParaRPr lang="zh-CN" alt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284232AD-755B-4E60-A873-8C538B69A726}" type="parTrans" cxnId="{062B6518-2956-4CC8-88CD-A79900D89A55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7F6B7BA8-B5BF-45C4-8E71-B868732EB2BF}" type="sibTrans" cxnId="{062B6518-2956-4CC8-88CD-A79900D89A55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D00EC9A6-B282-4FDD-8E4E-499EC71DE538}" type="pres">
      <dgm:prSet presAssocID="{5DB8E208-F946-495E-A383-DFFFF3E03FA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A4853FB2-5B0D-4A48-9536-19556AFF657A}" type="pres">
      <dgm:prSet presAssocID="{49B92B57-3DBE-452F-90B7-D1E3CCA29B12}" presName="composite" presStyleCnt="0"/>
      <dgm:spPr/>
      <dgm:t>
        <a:bodyPr/>
        <a:lstStyle/>
        <a:p>
          <a:endParaRPr lang="zh-CN" altLang="en-US"/>
        </a:p>
      </dgm:t>
    </dgm:pt>
    <dgm:pt modelId="{B6EED883-F1D6-49EB-97B3-4B8AA47271BF}" type="pres">
      <dgm:prSet presAssocID="{49B92B57-3DBE-452F-90B7-D1E3CCA29B12}" presName="imgShp" presStyleLbl="fgImgPlace1" presStyleIdx="0" presStyleCnt="6"/>
      <dgm:spPr>
        <a:xfrm>
          <a:off x="262596" y="733"/>
          <a:ext cx="469889" cy="469889"/>
        </a:xfrm>
        <a:prstGeom prst="ellipse">
          <a:avLst/>
        </a:prstGeom>
        <a:solidFill>
          <a:srgbClr val="8064A2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A51F5CC3-327D-48A5-BD9C-1D020651894E}" type="pres">
      <dgm:prSet presAssocID="{49B92B57-3DBE-452F-90B7-D1E3CCA29B12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A63531C-0250-46FC-A2FA-04945B34EC51}" type="pres">
      <dgm:prSet presAssocID="{D5C653AE-9CF6-4871-A228-0EF59973D6D7}" presName="spacing" presStyleCnt="0"/>
      <dgm:spPr/>
      <dgm:t>
        <a:bodyPr/>
        <a:lstStyle/>
        <a:p>
          <a:endParaRPr lang="zh-CN" altLang="en-US"/>
        </a:p>
      </dgm:t>
    </dgm:pt>
    <dgm:pt modelId="{4608528E-335A-4007-B690-B4EEA8F51C33}" type="pres">
      <dgm:prSet presAssocID="{9FBFFFB7-D271-42D6-A394-A62EBA4A3C6C}" presName="composite" presStyleCnt="0"/>
      <dgm:spPr/>
      <dgm:t>
        <a:bodyPr/>
        <a:lstStyle/>
        <a:p>
          <a:endParaRPr lang="zh-CN" altLang="en-US"/>
        </a:p>
      </dgm:t>
    </dgm:pt>
    <dgm:pt modelId="{7C7C19AE-993D-4BA1-993E-A77323B276C7}" type="pres">
      <dgm:prSet presAssocID="{9FBFFFB7-D271-42D6-A394-A62EBA4A3C6C}" presName="imgShp" presStyleLbl="fgImgPlace1" presStyleIdx="1" presStyleCnt="6"/>
      <dgm:spPr>
        <a:xfrm>
          <a:off x="262596" y="610888"/>
          <a:ext cx="469889" cy="469889"/>
        </a:xfrm>
        <a:prstGeom prst="ellipse">
          <a:avLst/>
        </a:prstGeom>
        <a:solidFill>
          <a:srgbClr val="8064A2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C2AC87C6-4E12-4253-96DE-1825D4EA6D75}" type="pres">
      <dgm:prSet presAssocID="{9FBFFFB7-D271-42D6-A394-A62EBA4A3C6C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F0FDB54-7029-4569-9D96-BF144CBBC754}" type="pres">
      <dgm:prSet presAssocID="{6B73D4FB-1089-4E40-BBA3-4AA6A5E39AB5}" presName="spacing" presStyleCnt="0"/>
      <dgm:spPr/>
      <dgm:t>
        <a:bodyPr/>
        <a:lstStyle/>
        <a:p>
          <a:endParaRPr lang="zh-CN" altLang="en-US"/>
        </a:p>
      </dgm:t>
    </dgm:pt>
    <dgm:pt modelId="{3CC58754-09C7-41E9-A81B-27A1F0B4DAE4}" type="pres">
      <dgm:prSet presAssocID="{E03D8E62-C652-4AFE-B710-71E514F3E97B}" presName="composite" presStyleCnt="0"/>
      <dgm:spPr/>
      <dgm:t>
        <a:bodyPr/>
        <a:lstStyle/>
        <a:p>
          <a:endParaRPr lang="zh-CN" altLang="en-US"/>
        </a:p>
      </dgm:t>
    </dgm:pt>
    <dgm:pt modelId="{3AF6F92C-9238-4901-8ED9-C43E3E6D65C2}" type="pres">
      <dgm:prSet presAssocID="{E03D8E62-C652-4AFE-B710-71E514F3E97B}" presName="imgShp" presStyleLbl="fgImgPlace1" presStyleIdx="2" presStyleCnt="6"/>
      <dgm:spPr>
        <a:xfrm>
          <a:off x="262596" y="1221044"/>
          <a:ext cx="469889" cy="469889"/>
        </a:xfrm>
        <a:prstGeom prst="ellipse">
          <a:avLst/>
        </a:prstGeom>
        <a:solidFill>
          <a:srgbClr val="8064A2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AD9B7442-B4D0-484A-B734-8978DFF2A11F}" type="pres">
      <dgm:prSet presAssocID="{E03D8E62-C652-4AFE-B710-71E514F3E97B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F0FF35C-D9EE-4459-8C6D-AF9798C56DE6}" type="pres">
      <dgm:prSet presAssocID="{94C596A4-5F7B-4452-9104-7D42646F383E}" presName="spacing" presStyleCnt="0"/>
      <dgm:spPr/>
      <dgm:t>
        <a:bodyPr/>
        <a:lstStyle/>
        <a:p>
          <a:endParaRPr lang="zh-CN" altLang="en-US"/>
        </a:p>
      </dgm:t>
    </dgm:pt>
    <dgm:pt modelId="{50B56C19-DDD1-4150-9876-971B83BDB34F}" type="pres">
      <dgm:prSet presAssocID="{786F486C-00F0-4CB1-B241-2AECF671A01B}" presName="composite" presStyleCnt="0"/>
      <dgm:spPr/>
      <dgm:t>
        <a:bodyPr/>
        <a:lstStyle/>
        <a:p>
          <a:endParaRPr lang="zh-CN" altLang="en-US"/>
        </a:p>
      </dgm:t>
    </dgm:pt>
    <dgm:pt modelId="{164C3651-6598-41BA-9671-D5BA900A810A}" type="pres">
      <dgm:prSet presAssocID="{786F486C-00F0-4CB1-B241-2AECF671A01B}" presName="imgShp" presStyleLbl="fgImgPlace1" presStyleIdx="3" presStyleCnt="6"/>
      <dgm:spPr>
        <a:xfrm>
          <a:off x="262596" y="1831199"/>
          <a:ext cx="469889" cy="469889"/>
        </a:xfrm>
        <a:prstGeom prst="ellipse">
          <a:avLst/>
        </a:prstGeom>
        <a:solidFill>
          <a:srgbClr val="8064A2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FC375C88-22E1-4865-9D0E-97E00C9FDBCF}" type="pres">
      <dgm:prSet presAssocID="{786F486C-00F0-4CB1-B241-2AECF671A01B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BE2DCDA-CAD9-4671-9DC5-2256B790E181}" type="pres">
      <dgm:prSet presAssocID="{7FCB1972-3CB8-4F63-BD80-78AB49B58611}" presName="spacing" presStyleCnt="0"/>
      <dgm:spPr/>
      <dgm:t>
        <a:bodyPr/>
        <a:lstStyle/>
        <a:p>
          <a:endParaRPr lang="zh-CN" altLang="en-US"/>
        </a:p>
      </dgm:t>
    </dgm:pt>
    <dgm:pt modelId="{FDEFFA91-FF98-449F-AEE1-E85DA12AB147}" type="pres">
      <dgm:prSet presAssocID="{1E63CA11-D613-4258-BDA3-543F24A2CE62}" presName="composite" presStyleCnt="0"/>
      <dgm:spPr/>
      <dgm:t>
        <a:bodyPr/>
        <a:lstStyle/>
        <a:p>
          <a:endParaRPr lang="zh-CN" altLang="en-US"/>
        </a:p>
      </dgm:t>
    </dgm:pt>
    <dgm:pt modelId="{1C3DFFF0-8678-4CB6-A871-F39400C63ABA}" type="pres">
      <dgm:prSet presAssocID="{1E63CA11-D613-4258-BDA3-543F24A2CE62}" presName="imgShp" presStyleLbl="fgImgPlace1" presStyleIdx="4" presStyleCnt="6"/>
      <dgm:spPr>
        <a:xfrm>
          <a:off x="262596" y="2441354"/>
          <a:ext cx="469889" cy="469889"/>
        </a:xfrm>
        <a:prstGeom prst="ellipse">
          <a:avLst/>
        </a:prstGeom>
        <a:solidFill>
          <a:srgbClr val="8064A2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01816808-A22B-4BA1-8D1E-F95F7C50DE10}" type="pres">
      <dgm:prSet presAssocID="{1E63CA11-D613-4258-BDA3-543F24A2CE62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F284D7E-275A-4838-B9F6-CAACA7FBBE95}" type="pres">
      <dgm:prSet presAssocID="{7F6B7BA8-B5BF-45C4-8E71-B868732EB2BF}" presName="spacing" presStyleCnt="0"/>
      <dgm:spPr/>
      <dgm:t>
        <a:bodyPr/>
        <a:lstStyle/>
        <a:p>
          <a:endParaRPr lang="zh-CN" altLang="en-US"/>
        </a:p>
      </dgm:t>
    </dgm:pt>
    <dgm:pt modelId="{2CEECAF9-55B9-4F70-BD9C-A022AFCDC9E8}" type="pres">
      <dgm:prSet presAssocID="{259D7528-E57B-4ACC-A335-2D3FA3D6F917}" presName="composite" presStyleCnt="0"/>
      <dgm:spPr/>
      <dgm:t>
        <a:bodyPr/>
        <a:lstStyle/>
        <a:p>
          <a:endParaRPr lang="zh-CN" altLang="en-US"/>
        </a:p>
      </dgm:t>
    </dgm:pt>
    <dgm:pt modelId="{8EE2A9AC-F240-4CF7-B21C-71358AFA2864}" type="pres">
      <dgm:prSet presAssocID="{259D7528-E57B-4ACC-A335-2D3FA3D6F917}" presName="imgShp" presStyleLbl="fgImgPlace1" presStyleIdx="5" presStyleCnt="6"/>
      <dgm:spPr>
        <a:xfrm>
          <a:off x="262596" y="3051509"/>
          <a:ext cx="469889" cy="469889"/>
        </a:xfrm>
        <a:prstGeom prst="ellipse">
          <a:avLst/>
        </a:prstGeom>
        <a:solidFill>
          <a:srgbClr val="8064A2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0113199E-1938-4694-9324-D874B1B11267}" type="pres">
      <dgm:prSet presAssocID="{259D7528-E57B-4ACC-A335-2D3FA3D6F917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BDE5ABFA-FEE7-46BF-84DB-0B1CAE54BF7F}" type="presOf" srcId="{49B92B57-3DBE-452F-90B7-D1E3CCA29B12}" destId="{A51F5CC3-327D-48A5-BD9C-1D020651894E}" srcOrd="0" destOrd="0" presId="urn:microsoft.com/office/officeart/2005/8/layout/vList3#3"/>
    <dgm:cxn modelId="{B2C8F350-EE12-4C1B-9049-FA3EC56AA1BE}" srcId="{5DB8E208-F946-495E-A383-DFFFF3E03FA4}" destId="{E03D8E62-C652-4AFE-B710-71E514F3E97B}" srcOrd="2" destOrd="0" parTransId="{1B5DE6F5-8D16-45CC-9E3D-FDEC0117D433}" sibTransId="{94C596A4-5F7B-4452-9104-7D42646F383E}"/>
    <dgm:cxn modelId="{89A284A0-6DF4-44EF-B0A6-9AEBFDE7AC8E}" type="presOf" srcId="{9FBFFFB7-D271-42D6-A394-A62EBA4A3C6C}" destId="{C2AC87C6-4E12-4253-96DE-1825D4EA6D75}" srcOrd="0" destOrd="0" presId="urn:microsoft.com/office/officeart/2005/8/layout/vList3#3"/>
    <dgm:cxn modelId="{2BA453FA-EF9D-41EA-83DE-0CEBE11960BB}" type="presOf" srcId="{786F486C-00F0-4CB1-B241-2AECF671A01B}" destId="{FC375C88-22E1-4865-9D0E-97E00C9FDBCF}" srcOrd="0" destOrd="0" presId="urn:microsoft.com/office/officeart/2005/8/layout/vList3#3"/>
    <dgm:cxn modelId="{B41CDBBB-AB65-4869-95A9-E1DD76413366}" type="presOf" srcId="{E03D8E62-C652-4AFE-B710-71E514F3E97B}" destId="{AD9B7442-B4D0-484A-B734-8978DFF2A11F}" srcOrd="0" destOrd="0" presId="urn:microsoft.com/office/officeart/2005/8/layout/vList3#3"/>
    <dgm:cxn modelId="{79F81755-653B-40C2-93C8-956DC8373AB6}" srcId="{5DB8E208-F946-495E-A383-DFFFF3E03FA4}" destId="{786F486C-00F0-4CB1-B241-2AECF671A01B}" srcOrd="3" destOrd="0" parTransId="{057856A9-5A8C-4D11-87BD-BF81E079AD8A}" sibTransId="{7FCB1972-3CB8-4F63-BD80-78AB49B58611}"/>
    <dgm:cxn modelId="{4EBC054C-6173-4EB3-99C0-AD0F8CD1A3EE}" srcId="{5DB8E208-F946-495E-A383-DFFFF3E03FA4}" destId="{9FBFFFB7-D271-42D6-A394-A62EBA4A3C6C}" srcOrd="1" destOrd="0" parTransId="{18407F68-673D-40FB-8AEA-9BC90641474A}" sibTransId="{6B73D4FB-1089-4E40-BBA3-4AA6A5E39AB5}"/>
    <dgm:cxn modelId="{0DEE3C1B-FDAE-428C-A828-44CBD0505AC6}" type="presOf" srcId="{1E63CA11-D613-4258-BDA3-543F24A2CE62}" destId="{01816808-A22B-4BA1-8D1E-F95F7C50DE10}" srcOrd="0" destOrd="0" presId="urn:microsoft.com/office/officeart/2005/8/layout/vList3#3"/>
    <dgm:cxn modelId="{BFA42AD4-5740-4D15-8531-AFDC896E6EB5}" srcId="{5DB8E208-F946-495E-A383-DFFFF3E03FA4}" destId="{49B92B57-3DBE-452F-90B7-D1E3CCA29B12}" srcOrd="0" destOrd="0" parTransId="{C9F3184E-69C5-46BA-9B5E-DA53D049DDBF}" sibTransId="{D5C653AE-9CF6-4871-A228-0EF59973D6D7}"/>
    <dgm:cxn modelId="{94F83822-361A-46FE-892E-8769A1A7CAB6}" type="presOf" srcId="{259D7528-E57B-4ACC-A335-2D3FA3D6F917}" destId="{0113199E-1938-4694-9324-D874B1B11267}" srcOrd="0" destOrd="0" presId="urn:microsoft.com/office/officeart/2005/8/layout/vList3#3"/>
    <dgm:cxn modelId="{062B6518-2956-4CC8-88CD-A79900D89A55}" srcId="{5DB8E208-F946-495E-A383-DFFFF3E03FA4}" destId="{1E63CA11-D613-4258-BDA3-543F24A2CE62}" srcOrd="4" destOrd="0" parTransId="{284232AD-755B-4E60-A873-8C538B69A726}" sibTransId="{7F6B7BA8-B5BF-45C4-8E71-B868732EB2BF}"/>
    <dgm:cxn modelId="{9AAA71AD-15D2-47B5-91FA-410653A1538D}" type="presOf" srcId="{5DB8E208-F946-495E-A383-DFFFF3E03FA4}" destId="{D00EC9A6-B282-4FDD-8E4E-499EC71DE538}" srcOrd="0" destOrd="0" presId="urn:microsoft.com/office/officeart/2005/8/layout/vList3#3"/>
    <dgm:cxn modelId="{9ED2BF1F-5D0D-4547-8A57-CC33BD93640D}" srcId="{5DB8E208-F946-495E-A383-DFFFF3E03FA4}" destId="{259D7528-E57B-4ACC-A335-2D3FA3D6F917}" srcOrd="5" destOrd="0" parTransId="{4B668631-E085-4C74-A7B4-C5CAF2FD5BF9}" sibTransId="{936A742D-DFF1-4FD4-B61F-B5C8F4A107F8}"/>
    <dgm:cxn modelId="{130A2C58-1D83-46F1-B577-510005A5C43F}" type="presParOf" srcId="{D00EC9A6-B282-4FDD-8E4E-499EC71DE538}" destId="{A4853FB2-5B0D-4A48-9536-19556AFF657A}" srcOrd="0" destOrd="0" presId="urn:microsoft.com/office/officeart/2005/8/layout/vList3#3"/>
    <dgm:cxn modelId="{B230AB37-8773-41E4-8AE9-DA215776743D}" type="presParOf" srcId="{A4853FB2-5B0D-4A48-9536-19556AFF657A}" destId="{B6EED883-F1D6-49EB-97B3-4B8AA47271BF}" srcOrd="0" destOrd="0" presId="urn:microsoft.com/office/officeart/2005/8/layout/vList3#3"/>
    <dgm:cxn modelId="{8EFC29AD-875E-43DD-93E8-83DB2F5C6F72}" type="presParOf" srcId="{A4853FB2-5B0D-4A48-9536-19556AFF657A}" destId="{A51F5CC3-327D-48A5-BD9C-1D020651894E}" srcOrd="1" destOrd="0" presId="urn:microsoft.com/office/officeart/2005/8/layout/vList3#3"/>
    <dgm:cxn modelId="{6B368559-4748-4304-B747-86FC87C7DE89}" type="presParOf" srcId="{D00EC9A6-B282-4FDD-8E4E-499EC71DE538}" destId="{AA63531C-0250-46FC-A2FA-04945B34EC51}" srcOrd="1" destOrd="0" presId="urn:microsoft.com/office/officeart/2005/8/layout/vList3#3"/>
    <dgm:cxn modelId="{8986AEC7-85AF-41A3-8F84-B04C6EB2E519}" type="presParOf" srcId="{D00EC9A6-B282-4FDD-8E4E-499EC71DE538}" destId="{4608528E-335A-4007-B690-B4EEA8F51C33}" srcOrd="2" destOrd="0" presId="urn:microsoft.com/office/officeart/2005/8/layout/vList3#3"/>
    <dgm:cxn modelId="{E603D273-4DFF-4FCD-AF11-E8C0D09ABBE5}" type="presParOf" srcId="{4608528E-335A-4007-B690-B4EEA8F51C33}" destId="{7C7C19AE-993D-4BA1-993E-A77323B276C7}" srcOrd="0" destOrd="0" presId="urn:microsoft.com/office/officeart/2005/8/layout/vList3#3"/>
    <dgm:cxn modelId="{21B1C033-F0B7-4AAE-B530-0F193F005215}" type="presParOf" srcId="{4608528E-335A-4007-B690-B4EEA8F51C33}" destId="{C2AC87C6-4E12-4253-96DE-1825D4EA6D75}" srcOrd="1" destOrd="0" presId="urn:microsoft.com/office/officeart/2005/8/layout/vList3#3"/>
    <dgm:cxn modelId="{D9563DF8-E4B2-4A8F-9604-CD0AC5DFBA2A}" type="presParOf" srcId="{D00EC9A6-B282-4FDD-8E4E-499EC71DE538}" destId="{9F0FDB54-7029-4569-9D96-BF144CBBC754}" srcOrd="3" destOrd="0" presId="urn:microsoft.com/office/officeart/2005/8/layout/vList3#3"/>
    <dgm:cxn modelId="{3E6AF283-CF1C-4AB7-9220-92BBAD6EE503}" type="presParOf" srcId="{D00EC9A6-B282-4FDD-8E4E-499EC71DE538}" destId="{3CC58754-09C7-41E9-A81B-27A1F0B4DAE4}" srcOrd="4" destOrd="0" presId="urn:microsoft.com/office/officeart/2005/8/layout/vList3#3"/>
    <dgm:cxn modelId="{6DB5BF31-E10D-42BD-9AC5-F72C7EBDD3F0}" type="presParOf" srcId="{3CC58754-09C7-41E9-A81B-27A1F0B4DAE4}" destId="{3AF6F92C-9238-4901-8ED9-C43E3E6D65C2}" srcOrd="0" destOrd="0" presId="urn:microsoft.com/office/officeart/2005/8/layout/vList3#3"/>
    <dgm:cxn modelId="{4347B9CA-1CD6-4983-8B17-F9CDA71F79E1}" type="presParOf" srcId="{3CC58754-09C7-41E9-A81B-27A1F0B4DAE4}" destId="{AD9B7442-B4D0-484A-B734-8978DFF2A11F}" srcOrd="1" destOrd="0" presId="urn:microsoft.com/office/officeart/2005/8/layout/vList3#3"/>
    <dgm:cxn modelId="{4A127304-3CB9-4E0F-ADDC-52887E30C44A}" type="presParOf" srcId="{D00EC9A6-B282-4FDD-8E4E-499EC71DE538}" destId="{CF0FF35C-D9EE-4459-8C6D-AF9798C56DE6}" srcOrd="5" destOrd="0" presId="urn:microsoft.com/office/officeart/2005/8/layout/vList3#3"/>
    <dgm:cxn modelId="{085216C9-1B1B-47B5-ADE0-4F496FAE880F}" type="presParOf" srcId="{D00EC9A6-B282-4FDD-8E4E-499EC71DE538}" destId="{50B56C19-DDD1-4150-9876-971B83BDB34F}" srcOrd="6" destOrd="0" presId="urn:microsoft.com/office/officeart/2005/8/layout/vList3#3"/>
    <dgm:cxn modelId="{F3C7DDF0-AE4A-42DE-959E-2A8FEF742B1E}" type="presParOf" srcId="{50B56C19-DDD1-4150-9876-971B83BDB34F}" destId="{164C3651-6598-41BA-9671-D5BA900A810A}" srcOrd="0" destOrd="0" presId="urn:microsoft.com/office/officeart/2005/8/layout/vList3#3"/>
    <dgm:cxn modelId="{3ED73131-7F54-4791-B7E8-F370CAF6EF81}" type="presParOf" srcId="{50B56C19-DDD1-4150-9876-971B83BDB34F}" destId="{FC375C88-22E1-4865-9D0E-97E00C9FDBCF}" srcOrd="1" destOrd="0" presId="urn:microsoft.com/office/officeart/2005/8/layout/vList3#3"/>
    <dgm:cxn modelId="{C41A2AE5-4E35-4E15-9587-68CBDCA29DCD}" type="presParOf" srcId="{D00EC9A6-B282-4FDD-8E4E-499EC71DE538}" destId="{1BE2DCDA-CAD9-4671-9DC5-2256B790E181}" srcOrd="7" destOrd="0" presId="urn:microsoft.com/office/officeart/2005/8/layout/vList3#3"/>
    <dgm:cxn modelId="{6E3A8D60-9AFE-4490-9C75-A9EC7954DBEE}" type="presParOf" srcId="{D00EC9A6-B282-4FDD-8E4E-499EC71DE538}" destId="{FDEFFA91-FF98-449F-AEE1-E85DA12AB147}" srcOrd="8" destOrd="0" presId="urn:microsoft.com/office/officeart/2005/8/layout/vList3#3"/>
    <dgm:cxn modelId="{B0F69F42-F803-46FD-BDBF-3DA56431BADD}" type="presParOf" srcId="{FDEFFA91-FF98-449F-AEE1-E85DA12AB147}" destId="{1C3DFFF0-8678-4CB6-A871-F39400C63ABA}" srcOrd="0" destOrd="0" presId="urn:microsoft.com/office/officeart/2005/8/layout/vList3#3"/>
    <dgm:cxn modelId="{165B9048-68AC-457C-AB7F-5EF8CCE60078}" type="presParOf" srcId="{FDEFFA91-FF98-449F-AEE1-E85DA12AB147}" destId="{01816808-A22B-4BA1-8D1E-F95F7C50DE10}" srcOrd="1" destOrd="0" presId="urn:microsoft.com/office/officeart/2005/8/layout/vList3#3"/>
    <dgm:cxn modelId="{CE3C7B32-C02E-4024-812A-59B6AB18BB3C}" type="presParOf" srcId="{D00EC9A6-B282-4FDD-8E4E-499EC71DE538}" destId="{6F284D7E-275A-4838-B9F6-CAACA7FBBE95}" srcOrd="9" destOrd="0" presId="urn:microsoft.com/office/officeart/2005/8/layout/vList3#3"/>
    <dgm:cxn modelId="{E1E0321B-07EC-4663-98CE-439E6B534C4A}" type="presParOf" srcId="{D00EC9A6-B282-4FDD-8E4E-499EC71DE538}" destId="{2CEECAF9-55B9-4F70-BD9C-A022AFCDC9E8}" srcOrd="10" destOrd="0" presId="urn:microsoft.com/office/officeart/2005/8/layout/vList3#3"/>
    <dgm:cxn modelId="{89DA7F02-5D23-43F8-B80E-32488D558D79}" type="presParOf" srcId="{2CEECAF9-55B9-4F70-BD9C-A022AFCDC9E8}" destId="{8EE2A9AC-F240-4CF7-B21C-71358AFA2864}" srcOrd="0" destOrd="0" presId="urn:microsoft.com/office/officeart/2005/8/layout/vList3#3"/>
    <dgm:cxn modelId="{147E74B2-9B55-4006-845F-DA6644DD594C}" type="presParOf" srcId="{2CEECAF9-55B9-4F70-BD9C-A022AFCDC9E8}" destId="{0113199E-1938-4694-9324-D874B1B11267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DB8E208-F946-495E-A383-DFFFF3E03FA4}" type="doc">
      <dgm:prSet loTypeId="urn:microsoft.com/office/officeart/2005/8/layout/vList3#4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zh-CN" altLang="en-US"/>
        </a:p>
      </dgm:t>
    </dgm:pt>
    <dgm:pt modelId="{49B92B57-3DBE-452F-90B7-D1E3CCA29B12}">
      <dgm:prSet custT="1"/>
      <dgm:spPr>
        <a:xfrm rot="10800000">
          <a:off x="522223" y="46"/>
          <a:ext cx="1508929" cy="568618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申请</a:t>
          </a:r>
          <a:endParaRPr lang="zh-CN" alt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C9F3184E-69C5-46BA-9B5E-DA53D049DDBF}" type="parTrans" cxnId="{BFA42AD4-5740-4D15-8531-AFDC896E6EB5}">
      <dgm:prSet/>
      <dgm:spPr/>
      <dgm:t>
        <a:bodyPr/>
        <a:lstStyle/>
        <a:p>
          <a:endParaRPr lang="zh-CN" altLang="en-US" sz="1400">
            <a:latin typeface="微软雅黑" pitchFamily="34" charset="-122"/>
            <a:ea typeface="微软雅黑" pitchFamily="34" charset="-122"/>
          </a:endParaRPr>
        </a:p>
      </dgm:t>
    </dgm:pt>
    <dgm:pt modelId="{D5C653AE-9CF6-4871-A228-0EF59973D6D7}" type="sibTrans" cxnId="{BFA42AD4-5740-4D15-8531-AFDC896E6EB5}">
      <dgm:prSet/>
      <dgm:spPr/>
      <dgm:t>
        <a:bodyPr/>
        <a:lstStyle/>
        <a:p>
          <a:endParaRPr lang="zh-CN" altLang="en-US" sz="1400">
            <a:latin typeface="微软雅黑" pitchFamily="34" charset="-122"/>
            <a:ea typeface="微软雅黑" pitchFamily="34" charset="-122"/>
          </a:endParaRPr>
        </a:p>
      </dgm:t>
    </dgm:pt>
    <dgm:pt modelId="{E03D8E62-C652-4AFE-B710-71E514F3E97B}">
      <dgm:prSet custT="1"/>
      <dgm:spPr>
        <a:xfrm rot="10800000">
          <a:off x="522223" y="738401"/>
          <a:ext cx="1508929" cy="568618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线上互动</a:t>
          </a:r>
          <a:endParaRPr lang="zh-CN" alt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1B5DE6F5-8D16-45CC-9E3D-FDEC0117D433}" type="parTrans" cxnId="{B2C8F350-EE12-4C1B-9049-FA3EC56AA1BE}">
      <dgm:prSet/>
      <dgm:spPr/>
      <dgm:t>
        <a:bodyPr/>
        <a:lstStyle/>
        <a:p>
          <a:endParaRPr lang="zh-CN" altLang="en-US" sz="1400">
            <a:latin typeface="微软雅黑" pitchFamily="34" charset="-122"/>
            <a:ea typeface="微软雅黑" pitchFamily="34" charset="-122"/>
          </a:endParaRPr>
        </a:p>
      </dgm:t>
    </dgm:pt>
    <dgm:pt modelId="{94C596A4-5F7B-4452-9104-7D42646F383E}" type="sibTrans" cxnId="{B2C8F350-EE12-4C1B-9049-FA3EC56AA1BE}">
      <dgm:prSet/>
      <dgm:spPr/>
      <dgm:t>
        <a:bodyPr/>
        <a:lstStyle/>
        <a:p>
          <a:endParaRPr lang="zh-CN" altLang="en-US" sz="1400">
            <a:latin typeface="微软雅黑" pitchFamily="34" charset="-122"/>
            <a:ea typeface="微软雅黑" pitchFamily="34" charset="-122"/>
          </a:endParaRPr>
        </a:p>
      </dgm:t>
    </dgm:pt>
    <dgm:pt modelId="{259D7528-E57B-4ACC-A335-2D3FA3D6F917}">
      <dgm:prSet custT="1"/>
      <dgm:spPr>
        <a:xfrm rot="10800000">
          <a:off x="522223" y="2215112"/>
          <a:ext cx="1508929" cy="568618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线下互动</a:t>
          </a:r>
          <a:endParaRPr lang="zh-CN" alt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4B668631-E085-4C74-A7B4-C5CAF2FD5BF9}" type="parTrans" cxnId="{9ED2BF1F-5D0D-4547-8A57-CC33BD93640D}">
      <dgm:prSet/>
      <dgm:spPr/>
      <dgm:t>
        <a:bodyPr/>
        <a:lstStyle/>
        <a:p>
          <a:endParaRPr lang="zh-CN" altLang="en-US" sz="1400">
            <a:latin typeface="微软雅黑" pitchFamily="34" charset="-122"/>
            <a:ea typeface="微软雅黑" pitchFamily="34" charset="-122"/>
          </a:endParaRPr>
        </a:p>
      </dgm:t>
    </dgm:pt>
    <dgm:pt modelId="{936A742D-DFF1-4FD4-B61F-B5C8F4A107F8}" type="sibTrans" cxnId="{9ED2BF1F-5D0D-4547-8A57-CC33BD93640D}">
      <dgm:prSet/>
      <dgm:spPr/>
      <dgm:t>
        <a:bodyPr/>
        <a:lstStyle/>
        <a:p>
          <a:endParaRPr lang="zh-CN" altLang="en-US" sz="1400">
            <a:latin typeface="微软雅黑" pitchFamily="34" charset="-122"/>
            <a:ea typeface="微软雅黑" pitchFamily="34" charset="-122"/>
          </a:endParaRPr>
        </a:p>
      </dgm:t>
    </dgm:pt>
    <dgm:pt modelId="{E3A5AA2D-7762-4B24-8715-0204E9C23A13}">
      <dgm:prSet custT="1"/>
      <dgm:spPr>
        <a:xfrm rot="10800000">
          <a:off x="522223" y="1476757"/>
          <a:ext cx="1508929" cy="568618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投票</a:t>
          </a:r>
          <a:endParaRPr lang="zh-CN" alt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62C4B596-E9B7-4214-ABBE-6D1F8CE60CA3}" type="parTrans" cxnId="{A428E79C-B2F6-4DF8-A7BE-3290A6AB3831}">
      <dgm:prSet/>
      <dgm:spPr/>
      <dgm:t>
        <a:bodyPr/>
        <a:lstStyle/>
        <a:p>
          <a:endParaRPr lang="zh-CN" altLang="en-US" sz="1400">
            <a:latin typeface="微软雅黑" pitchFamily="34" charset="-122"/>
            <a:ea typeface="微软雅黑" pitchFamily="34" charset="-122"/>
          </a:endParaRPr>
        </a:p>
      </dgm:t>
    </dgm:pt>
    <dgm:pt modelId="{ADF7D2E9-615E-4289-9B43-B967626D8534}" type="sibTrans" cxnId="{A428E79C-B2F6-4DF8-A7BE-3290A6AB3831}">
      <dgm:prSet/>
      <dgm:spPr/>
      <dgm:t>
        <a:bodyPr/>
        <a:lstStyle/>
        <a:p>
          <a:endParaRPr lang="zh-CN" altLang="en-US" sz="1400">
            <a:latin typeface="微软雅黑" pitchFamily="34" charset="-122"/>
            <a:ea typeface="微软雅黑" pitchFamily="34" charset="-122"/>
          </a:endParaRPr>
        </a:p>
      </dgm:t>
    </dgm:pt>
    <dgm:pt modelId="{7B306E8E-BBB0-48A8-8658-68A78C1BACA4}">
      <dgm:prSet custT="1"/>
      <dgm:spPr>
        <a:xfrm rot="10800000">
          <a:off x="522223" y="2953467"/>
          <a:ext cx="1508929" cy="568618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活动记录</a:t>
          </a:r>
          <a:endParaRPr lang="zh-CN" alt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726D7220-3D1B-4EAB-AC5F-B6C52D63EBD0}" type="parTrans" cxnId="{015DF249-AAA5-4A8F-B367-FC7741A34CA0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D888F97A-F3EF-4302-B635-87F292E2D7BB}" type="sibTrans" cxnId="{015DF249-AAA5-4A8F-B367-FC7741A34CA0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D00EC9A6-B282-4FDD-8E4E-499EC71DE538}" type="pres">
      <dgm:prSet presAssocID="{5DB8E208-F946-495E-A383-DFFFF3E03FA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A4853FB2-5B0D-4A48-9536-19556AFF657A}" type="pres">
      <dgm:prSet presAssocID="{49B92B57-3DBE-452F-90B7-D1E3CCA29B12}" presName="composite" presStyleCnt="0"/>
      <dgm:spPr/>
      <dgm:t>
        <a:bodyPr/>
        <a:lstStyle/>
        <a:p>
          <a:endParaRPr lang="zh-CN" altLang="en-US"/>
        </a:p>
      </dgm:t>
    </dgm:pt>
    <dgm:pt modelId="{B6EED883-F1D6-49EB-97B3-4B8AA47271BF}" type="pres">
      <dgm:prSet presAssocID="{49B92B57-3DBE-452F-90B7-D1E3CCA29B12}" presName="imgShp" presStyleLbl="fgImgPlace1" presStyleIdx="0" presStyleCnt="5"/>
      <dgm:spPr>
        <a:xfrm>
          <a:off x="237914" y="46"/>
          <a:ext cx="568618" cy="568618"/>
        </a:xfrm>
        <a:prstGeom prst="ellipse">
          <a:avLst/>
        </a:prstGeom>
        <a:solidFill>
          <a:srgbClr val="F79646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A51F5CC3-327D-48A5-BD9C-1D020651894E}" type="pres">
      <dgm:prSet presAssocID="{49B92B57-3DBE-452F-90B7-D1E3CCA29B12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A63531C-0250-46FC-A2FA-04945B34EC51}" type="pres">
      <dgm:prSet presAssocID="{D5C653AE-9CF6-4871-A228-0EF59973D6D7}" presName="spacing" presStyleCnt="0"/>
      <dgm:spPr/>
      <dgm:t>
        <a:bodyPr/>
        <a:lstStyle/>
        <a:p>
          <a:endParaRPr lang="zh-CN" altLang="en-US"/>
        </a:p>
      </dgm:t>
    </dgm:pt>
    <dgm:pt modelId="{3CC58754-09C7-41E9-A81B-27A1F0B4DAE4}" type="pres">
      <dgm:prSet presAssocID="{E03D8E62-C652-4AFE-B710-71E514F3E97B}" presName="composite" presStyleCnt="0"/>
      <dgm:spPr/>
      <dgm:t>
        <a:bodyPr/>
        <a:lstStyle/>
        <a:p>
          <a:endParaRPr lang="zh-CN" altLang="en-US"/>
        </a:p>
      </dgm:t>
    </dgm:pt>
    <dgm:pt modelId="{3AF6F92C-9238-4901-8ED9-C43E3E6D65C2}" type="pres">
      <dgm:prSet presAssocID="{E03D8E62-C652-4AFE-B710-71E514F3E97B}" presName="imgShp" presStyleLbl="fgImgPlace1" presStyleIdx="1" presStyleCnt="5"/>
      <dgm:spPr>
        <a:xfrm>
          <a:off x="237914" y="738401"/>
          <a:ext cx="568618" cy="568618"/>
        </a:xfrm>
        <a:prstGeom prst="ellipse">
          <a:avLst/>
        </a:prstGeom>
        <a:solidFill>
          <a:srgbClr val="F79646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AD9B7442-B4D0-484A-B734-8978DFF2A11F}" type="pres">
      <dgm:prSet presAssocID="{E03D8E62-C652-4AFE-B710-71E514F3E97B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F0FF35C-D9EE-4459-8C6D-AF9798C56DE6}" type="pres">
      <dgm:prSet presAssocID="{94C596A4-5F7B-4452-9104-7D42646F383E}" presName="spacing" presStyleCnt="0"/>
      <dgm:spPr/>
      <dgm:t>
        <a:bodyPr/>
        <a:lstStyle/>
        <a:p>
          <a:endParaRPr lang="zh-CN" altLang="en-US"/>
        </a:p>
      </dgm:t>
    </dgm:pt>
    <dgm:pt modelId="{8E71787A-7211-44B3-854A-DD6D86B03972}" type="pres">
      <dgm:prSet presAssocID="{E3A5AA2D-7762-4B24-8715-0204E9C23A13}" presName="composite" presStyleCnt="0"/>
      <dgm:spPr/>
      <dgm:t>
        <a:bodyPr/>
        <a:lstStyle/>
        <a:p>
          <a:endParaRPr lang="zh-CN" altLang="en-US"/>
        </a:p>
      </dgm:t>
    </dgm:pt>
    <dgm:pt modelId="{83E68389-2411-4A07-B757-765C9024EF37}" type="pres">
      <dgm:prSet presAssocID="{E3A5AA2D-7762-4B24-8715-0204E9C23A13}" presName="imgShp" presStyleLbl="fgImgPlace1" presStyleIdx="2" presStyleCnt="5"/>
      <dgm:spPr>
        <a:xfrm>
          <a:off x="237914" y="1476757"/>
          <a:ext cx="568618" cy="568618"/>
        </a:xfrm>
        <a:prstGeom prst="ellipse">
          <a:avLst/>
        </a:prstGeom>
        <a:solidFill>
          <a:srgbClr val="F79646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40127F50-0E27-4EB1-8C85-28C5B91BBEAC}" type="pres">
      <dgm:prSet presAssocID="{E3A5AA2D-7762-4B24-8715-0204E9C23A13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F8ED218-DB71-4639-9BCA-8DE5F08827C9}" type="pres">
      <dgm:prSet presAssocID="{ADF7D2E9-615E-4289-9B43-B967626D8534}" presName="spacing" presStyleCnt="0"/>
      <dgm:spPr/>
      <dgm:t>
        <a:bodyPr/>
        <a:lstStyle/>
        <a:p>
          <a:endParaRPr lang="zh-CN" altLang="en-US"/>
        </a:p>
      </dgm:t>
    </dgm:pt>
    <dgm:pt modelId="{2CEECAF9-55B9-4F70-BD9C-A022AFCDC9E8}" type="pres">
      <dgm:prSet presAssocID="{259D7528-E57B-4ACC-A335-2D3FA3D6F917}" presName="composite" presStyleCnt="0"/>
      <dgm:spPr/>
      <dgm:t>
        <a:bodyPr/>
        <a:lstStyle/>
        <a:p>
          <a:endParaRPr lang="zh-CN" altLang="en-US"/>
        </a:p>
      </dgm:t>
    </dgm:pt>
    <dgm:pt modelId="{8EE2A9AC-F240-4CF7-B21C-71358AFA2864}" type="pres">
      <dgm:prSet presAssocID="{259D7528-E57B-4ACC-A335-2D3FA3D6F917}" presName="imgShp" presStyleLbl="fgImgPlace1" presStyleIdx="3" presStyleCnt="5"/>
      <dgm:spPr>
        <a:xfrm>
          <a:off x="237914" y="2215112"/>
          <a:ext cx="568618" cy="568618"/>
        </a:xfrm>
        <a:prstGeom prst="ellipse">
          <a:avLst/>
        </a:prstGeom>
        <a:solidFill>
          <a:srgbClr val="F79646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0113199E-1938-4694-9324-D874B1B11267}" type="pres">
      <dgm:prSet presAssocID="{259D7528-E57B-4ACC-A335-2D3FA3D6F917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503DFAC-A5A8-4A0F-84E3-12FFC50FA765}" type="pres">
      <dgm:prSet presAssocID="{936A742D-DFF1-4FD4-B61F-B5C8F4A107F8}" presName="spacing" presStyleCnt="0"/>
      <dgm:spPr/>
      <dgm:t>
        <a:bodyPr/>
        <a:lstStyle/>
        <a:p>
          <a:endParaRPr lang="zh-CN" altLang="en-US"/>
        </a:p>
      </dgm:t>
    </dgm:pt>
    <dgm:pt modelId="{DA907544-FEED-4B6E-A320-511F7B6B0AB3}" type="pres">
      <dgm:prSet presAssocID="{7B306E8E-BBB0-48A8-8658-68A78C1BACA4}" presName="composite" presStyleCnt="0"/>
      <dgm:spPr/>
      <dgm:t>
        <a:bodyPr/>
        <a:lstStyle/>
        <a:p>
          <a:endParaRPr lang="zh-CN" altLang="en-US"/>
        </a:p>
      </dgm:t>
    </dgm:pt>
    <dgm:pt modelId="{E85AB3DB-DE1E-46B2-AD7B-18DC22BBAD47}" type="pres">
      <dgm:prSet presAssocID="{7B306E8E-BBB0-48A8-8658-68A78C1BACA4}" presName="imgShp" presStyleLbl="fgImgPlace1" presStyleIdx="4" presStyleCnt="5"/>
      <dgm:spPr>
        <a:xfrm>
          <a:off x="237914" y="2953467"/>
          <a:ext cx="568618" cy="568618"/>
        </a:xfrm>
        <a:prstGeom prst="ellipse">
          <a:avLst/>
        </a:prstGeom>
        <a:solidFill>
          <a:srgbClr val="F79646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3E36946F-9903-47D4-A45E-2CF7425DF24F}" type="pres">
      <dgm:prSet presAssocID="{7B306E8E-BBB0-48A8-8658-68A78C1BACA4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39B19D0A-2AB2-443D-B84F-C5B9675E34D5}" type="presOf" srcId="{7B306E8E-BBB0-48A8-8658-68A78C1BACA4}" destId="{3E36946F-9903-47D4-A45E-2CF7425DF24F}" srcOrd="0" destOrd="0" presId="urn:microsoft.com/office/officeart/2005/8/layout/vList3#4"/>
    <dgm:cxn modelId="{A428E79C-B2F6-4DF8-A7BE-3290A6AB3831}" srcId="{5DB8E208-F946-495E-A383-DFFFF3E03FA4}" destId="{E3A5AA2D-7762-4B24-8715-0204E9C23A13}" srcOrd="2" destOrd="0" parTransId="{62C4B596-E9B7-4214-ABBE-6D1F8CE60CA3}" sibTransId="{ADF7D2E9-615E-4289-9B43-B967626D8534}"/>
    <dgm:cxn modelId="{75C48DCD-36AF-43E2-B283-DCBC1E38088D}" type="presOf" srcId="{49B92B57-3DBE-452F-90B7-D1E3CCA29B12}" destId="{A51F5CC3-327D-48A5-BD9C-1D020651894E}" srcOrd="0" destOrd="0" presId="urn:microsoft.com/office/officeart/2005/8/layout/vList3#4"/>
    <dgm:cxn modelId="{DAF069C7-77F1-495A-89E5-DF2F0D08B4F7}" type="presOf" srcId="{E03D8E62-C652-4AFE-B710-71E514F3E97B}" destId="{AD9B7442-B4D0-484A-B734-8978DFF2A11F}" srcOrd="0" destOrd="0" presId="urn:microsoft.com/office/officeart/2005/8/layout/vList3#4"/>
    <dgm:cxn modelId="{BFA42AD4-5740-4D15-8531-AFDC896E6EB5}" srcId="{5DB8E208-F946-495E-A383-DFFFF3E03FA4}" destId="{49B92B57-3DBE-452F-90B7-D1E3CCA29B12}" srcOrd="0" destOrd="0" parTransId="{C9F3184E-69C5-46BA-9B5E-DA53D049DDBF}" sibTransId="{D5C653AE-9CF6-4871-A228-0EF59973D6D7}"/>
    <dgm:cxn modelId="{C60A3694-C5B8-4FD2-8E61-E64DF582D415}" type="presOf" srcId="{E3A5AA2D-7762-4B24-8715-0204E9C23A13}" destId="{40127F50-0E27-4EB1-8C85-28C5B91BBEAC}" srcOrd="0" destOrd="0" presId="urn:microsoft.com/office/officeart/2005/8/layout/vList3#4"/>
    <dgm:cxn modelId="{B2C8F350-EE12-4C1B-9049-FA3EC56AA1BE}" srcId="{5DB8E208-F946-495E-A383-DFFFF3E03FA4}" destId="{E03D8E62-C652-4AFE-B710-71E514F3E97B}" srcOrd="1" destOrd="0" parTransId="{1B5DE6F5-8D16-45CC-9E3D-FDEC0117D433}" sibTransId="{94C596A4-5F7B-4452-9104-7D42646F383E}"/>
    <dgm:cxn modelId="{2418B600-56C2-499D-9056-C0E6CADDA5BE}" type="presOf" srcId="{5DB8E208-F946-495E-A383-DFFFF3E03FA4}" destId="{D00EC9A6-B282-4FDD-8E4E-499EC71DE538}" srcOrd="0" destOrd="0" presId="urn:microsoft.com/office/officeart/2005/8/layout/vList3#4"/>
    <dgm:cxn modelId="{015DF249-AAA5-4A8F-B367-FC7741A34CA0}" srcId="{5DB8E208-F946-495E-A383-DFFFF3E03FA4}" destId="{7B306E8E-BBB0-48A8-8658-68A78C1BACA4}" srcOrd="4" destOrd="0" parTransId="{726D7220-3D1B-4EAB-AC5F-B6C52D63EBD0}" sibTransId="{D888F97A-F3EF-4302-B635-87F292E2D7BB}"/>
    <dgm:cxn modelId="{435E3C93-8C9C-4767-B49D-006D3271504D}" type="presOf" srcId="{259D7528-E57B-4ACC-A335-2D3FA3D6F917}" destId="{0113199E-1938-4694-9324-D874B1B11267}" srcOrd="0" destOrd="0" presId="urn:microsoft.com/office/officeart/2005/8/layout/vList3#4"/>
    <dgm:cxn modelId="{9ED2BF1F-5D0D-4547-8A57-CC33BD93640D}" srcId="{5DB8E208-F946-495E-A383-DFFFF3E03FA4}" destId="{259D7528-E57B-4ACC-A335-2D3FA3D6F917}" srcOrd="3" destOrd="0" parTransId="{4B668631-E085-4C74-A7B4-C5CAF2FD5BF9}" sibTransId="{936A742D-DFF1-4FD4-B61F-B5C8F4A107F8}"/>
    <dgm:cxn modelId="{9FF82F0D-B982-450B-BF8B-4984946B410A}" type="presParOf" srcId="{D00EC9A6-B282-4FDD-8E4E-499EC71DE538}" destId="{A4853FB2-5B0D-4A48-9536-19556AFF657A}" srcOrd="0" destOrd="0" presId="urn:microsoft.com/office/officeart/2005/8/layout/vList3#4"/>
    <dgm:cxn modelId="{7DF6724D-EEC6-4B6F-8B6D-1298D03F2DD0}" type="presParOf" srcId="{A4853FB2-5B0D-4A48-9536-19556AFF657A}" destId="{B6EED883-F1D6-49EB-97B3-4B8AA47271BF}" srcOrd="0" destOrd="0" presId="urn:microsoft.com/office/officeart/2005/8/layout/vList3#4"/>
    <dgm:cxn modelId="{0840CF6E-EF8E-4E27-A466-285667D50EE2}" type="presParOf" srcId="{A4853FB2-5B0D-4A48-9536-19556AFF657A}" destId="{A51F5CC3-327D-48A5-BD9C-1D020651894E}" srcOrd="1" destOrd="0" presId="urn:microsoft.com/office/officeart/2005/8/layout/vList3#4"/>
    <dgm:cxn modelId="{BC24E4EF-458B-474C-A4A1-3725974DC55C}" type="presParOf" srcId="{D00EC9A6-B282-4FDD-8E4E-499EC71DE538}" destId="{AA63531C-0250-46FC-A2FA-04945B34EC51}" srcOrd="1" destOrd="0" presId="urn:microsoft.com/office/officeart/2005/8/layout/vList3#4"/>
    <dgm:cxn modelId="{3D431095-424F-4F87-92F8-37B643E9F3B8}" type="presParOf" srcId="{D00EC9A6-B282-4FDD-8E4E-499EC71DE538}" destId="{3CC58754-09C7-41E9-A81B-27A1F0B4DAE4}" srcOrd="2" destOrd="0" presId="urn:microsoft.com/office/officeart/2005/8/layout/vList3#4"/>
    <dgm:cxn modelId="{BA60D39F-40D7-4DB5-9367-E79BEED023A9}" type="presParOf" srcId="{3CC58754-09C7-41E9-A81B-27A1F0B4DAE4}" destId="{3AF6F92C-9238-4901-8ED9-C43E3E6D65C2}" srcOrd="0" destOrd="0" presId="urn:microsoft.com/office/officeart/2005/8/layout/vList3#4"/>
    <dgm:cxn modelId="{24F6B365-9DEE-4B7A-92CD-5DEE04644B22}" type="presParOf" srcId="{3CC58754-09C7-41E9-A81B-27A1F0B4DAE4}" destId="{AD9B7442-B4D0-484A-B734-8978DFF2A11F}" srcOrd="1" destOrd="0" presId="urn:microsoft.com/office/officeart/2005/8/layout/vList3#4"/>
    <dgm:cxn modelId="{0887D0C6-1015-4579-87C1-744A0481366A}" type="presParOf" srcId="{D00EC9A6-B282-4FDD-8E4E-499EC71DE538}" destId="{CF0FF35C-D9EE-4459-8C6D-AF9798C56DE6}" srcOrd="3" destOrd="0" presId="urn:microsoft.com/office/officeart/2005/8/layout/vList3#4"/>
    <dgm:cxn modelId="{6DE3D3E2-99E0-4A05-BA34-103E7E94B3CC}" type="presParOf" srcId="{D00EC9A6-B282-4FDD-8E4E-499EC71DE538}" destId="{8E71787A-7211-44B3-854A-DD6D86B03972}" srcOrd="4" destOrd="0" presId="urn:microsoft.com/office/officeart/2005/8/layout/vList3#4"/>
    <dgm:cxn modelId="{547B57C9-0CA8-4A83-85AA-356BA021E3F9}" type="presParOf" srcId="{8E71787A-7211-44B3-854A-DD6D86B03972}" destId="{83E68389-2411-4A07-B757-765C9024EF37}" srcOrd="0" destOrd="0" presId="urn:microsoft.com/office/officeart/2005/8/layout/vList3#4"/>
    <dgm:cxn modelId="{67F1DCA9-13E6-4E49-946B-77E705FDDB77}" type="presParOf" srcId="{8E71787A-7211-44B3-854A-DD6D86B03972}" destId="{40127F50-0E27-4EB1-8C85-28C5B91BBEAC}" srcOrd="1" destOrd="0" presId="urn:microsoft.com/office/officeart/2005/8/layout/vList3#4"/>
    <dgm:cxn modelId="{802B244C-1667-4561-A937-6A24B52255E7}" type="presParOf" srcId="{D00EC9A6-B282-4FDD-8E4E-499EC71DE538}" destId="{7F8ED218-DB71-4639-9BCA-8DE5F08827C9}" srcOrd="5" destOrd="0" presId="urn:microsoft.com/office/officeart/2005/8/layout/vList3#4"/>
    <dgm:cxn modelId="{B803EF51-52BF-49DD-A89E-B6BC198CF762}" type="presParOf" srcId="{D00EC9A6-B282-4FDD-8E4E-499EC71DE538}" destId="{2CEECAF9-55B9-4F70-BD9C-A022AFCDC9E8}" srcOrd="6" destOrd="0" presId="urn:microsoft.com/office/officeart/2005/8/layout/vList3#4"/>
    <dgm:cxn modelId="{437A52E9-82CA-45F1-B371-6FF6E9CFB724}" type="presParOf" srcId="{2CEECAF9-55B9-4F70-BD9C-A022AFCDC9E8}" destId="{8EE2A9AC-F240-4CF7-B21C-71358AFA2864}" srcOrd="0" destOrd="0" presId="urn:microsoft.com/office/officeart/2005/8/layout/vList3#4"/>
    <dgm:cxn modelId="{F35A4C3F-F14A-48AE-9C6A-45BE5995CCFE}" type="presParOf" srcId="{2CEECAF9-55B9-4F70-BD9C-A022AFCDC9E8}" destId="{0113199E-1938-4694-9324-D874B1B11267}" srcOrd="1" destOrd="0" presId="urn:microsoft.com/office/officeart/2005/8/layout/vList3#4"/>
    <dgm:cxn modelId="{15C1E902-DE1A-472D-9832-C6A7B732D518}" type="presParOf" srcId="{D00EC9A6-B282-4FDD-8E4E-499EC71DE538}" destId="{1503DFAC-A5A8-4A0F-84E3-12FFC50FA765}" srcOrd="7" destOrd="0" presId="urn:microsoft.com/office/officeart/2005/8/layout/vList3#4"/>
    <dgm:cxn modelId="{8279F44B-040B-456E-911A-A12718437056}" type="presParOf" srcId="{D00EC9A6-B282-4FDD-8E4E-499EC71DE538}" destId="{DA907544-FEED-4B6E-A320-511F7B6B0AB3}" srcOrd="8" destOrd="0" presId="urn:microsoft.com/office/officeart/2005/8/layout/vList3#4"/>
    <dgm:cxn modelId="{867C472A-8DCE-4771-A7B0-5C54C2250793}" type="presParOf" srcId="{DA907544-FEED-4B6E-A320-511F7B6B0AB3}" destId="{E85AB3DB-DE1E-46B2-AD7B-18DC22BBAD47}" srcOrd="0" destOrd="0" presId="urn:microsoft.com/office/officeart/2005/8/layout/vList3#4"/>
    <dgm:cxn modelId="{2248A1B4-00B7-4E9C-BEA7-59C9519DFB1F}" type="presParOf" srcId="{DA907544-FEED-4B6E-A320-511F7B6B0AB3}" destId="{3E36946F-9903-47D4-A45E-2CF7425DF24F}" srcOrd="1" destOrd="0" presId="urn:microsoft.com/office/officeart/2005/8/layout/vList3#4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7C5D8B-3C13-44DE-812E-D03865DC486F}">
      <dsp:nvSpPr>
        <dsp:cNvPr id="0" name=""/>
        <dsp:cNvSpPr/>
      </dsp:nvSpPr>
      <dsp:spPr>
        <a:xfrm>
          <a:off x="-16" y="0"/>
          <a:ext cx="8626934" cy="4828148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29D9DE91-CE74-4C54-A3A5-4D00C76E4A85}">
      <dsp:nvSpPr>
        <dsp:cNvPr id="0" name=""/>
        <dsp:cNvSpPr/>
      </dsp:nvSpPr>
      <dsp:spPr>
        <a:xfrm>
          <a:off x="1020780" y="3426438"/>
          <a:ext cx="177675" cy="17767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488885-CAC6-4FCA-A592-7CC820B91BC6}">
      <dsp:nvSpPr>
        <dsp:cNvPr id="0" name=""/>
        <dsp:cNvSpPr/>
      </dsp:nvSpPr>
      <dsp:spPr>
        <a:xfrm>
          <a:off x="1205152" y="3406091"/>
          <a:ext cx="1320981" cy="11490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147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初始</a:t>
          </a:r>
          <a:endParaRPr lang="zh-CN" altLang="en-US" sz="20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205152" y="3406091"/>
        <a:ext cx="1320981" cy="1149099"/>
      </dsp:txXfrm>
    </dsp:sp>
    <dsp:sp modelId="{2280887F-55A1-48FE-A1C6-4EB3BCB113B5}">
      <dsp:nvSpPr>
        <dsp:cNvPr id="0" name=""/>
        <dsp:cNvSpPr/>
      </dsp:nvSpPr>
      <dsp:spPr>
        <a:xfrm>
          <a:off x="2494460" y="2398946"/>
          <a:ext cx="309001" cy="30900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BCC246-C7B3-4E05-88A5-EFDB4A45C0A6}">
      <dsp:nvSpPr>
        <dsp:cNvPr id="0" name=""/>
        <dsp:cNvSpPr/>
      </dsp:nvSpPr>
      <dsp:spPr>
        <a:xfrm>
          <a:off x="2812736" y="2430604"/>
          <a:ext cx="1622257" cy="2206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733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应用</a:t>
          </a:r>
          <a:endParaRPr lang="zh-CN" altLang="en-US" sz="20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2812736" y="2430604"/>
        <a:ext cx="1622257" cy="2206463"/>
      </dsp:txXfrm>
    </dsp:sp>
    <dsp:sp modelId="{3DFC8AF5-1224-4AC5-A4F6-13FC70B621E3}">
      <dsp:nvSpPr>
        <dsp:cNvPr id="0" name=""/>
        <dsp:cNvSpPr/>
      </dsp:nvSpPr>
      <dsp:spPr>
        <a:xfrm>
          <a:off x="4124704" y="1694232"/>
          <a:ext cx="409426" cy="40942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90F188-A02F-4020-B600-47E81A207547}">
      <dsp:nvSpPr>
        <dsp:cNvPr id="0" name=""/>
        <dsp:cNvSpPr/>
      </dsp:nvSpPr>
      <dsp:spPr>
        <a:xfrm>
          <a:off x="4438592" y="1830716"/>
          <a:ext cx="1622257" cy="29837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6947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整合</a:t>
          </a:r>
          <a:endParaRPr lang="zh-CN" altLang="en-US" sz="20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4438592" y="1830716"/>
        <a:ext cx="1622257" cy="2983795"/>
      </dsp:txXfrm>
    </dsp:sp>
    <dsp:sp modelId="{BDAE2547-1588-4182-9FB4-8D601897A21A}">
      <dsp:nvSpPr>
        <dsp:cNvPr id="0" name=""/>
        <dsp:cNvSpPr/>
      </dsp:nvSpPr>
      <dsp:spPr>
        <a:xfrm>
          <a:off x="5856914" y="1133070"/>
          <a:ext cx="548477" cy="5484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7AA16D-58EF-4FFC-ADEC-93D9EB4663C7}">
      <dsp:nvSpPr>
        <dsp:cNvPr id="0" name=""/>
        <dsp:cNvSpPr/>
      </dsp:nvSpPr>
      <dsp:spPr>
        <a:xfrm>
          <a:off x="6213030" y="1366365"/>
          <a:ext cx="1622257" cy="3461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627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智慧</a:t>
          </a:r>
          <a:endParaRPr lang="zh-CN" altLang="en-US" sz="20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6213030" y="1366365"/>
        <a:ext cx="1622257" cy="346178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214E0A-92FD-4A43-9403-D980AE36A5DA}">
      <dsp:nvSpPr>
        <dsp:cNvPr id="0" name=""/>
        <dsp:cNvSpPr/>
      </dsp:nvSpPr>
      <dsp:spPr>
        <a:xfrm>
          <a:off x="808895" y="1046"/>
          <a:ext cx="1739949" cy="10439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市教研员发布年度教研活动计划</a:t>
          </a:r>
          <a:endParaRPr lang="zh-CN" altLang="en-US" sz="1800" kern="1200" dirty="0"/>
        </a:p>
      </dsp:txBody>
      <dsp:txXfrm>
        <a:off x="839472" y="31623"/>
        <a:ext cx="1678795" cy="982815"/>
      </dsp:txXfrm>
    </dsp:sp>
    <dsp:sp modelId="{A7701200-BFF0-4C41-85DF-1B1E01695798}">
      <dsp:nvSpPr>
        <dsp:cNvPr id="0" name=""/>
        <dsp:cNvSpPr/>
      </dsp:nvSpPr>
      <dsp:spPr>
        <a:xfrm>
          <a:off x="2701960" y="307277"/>
          <a:ext cx="368869" cy="4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500" kern="1200"/>
        </a:p>
      </dsp:txBody>
      <dsp:txXfrm>
        <a:off x="2701960" y="393578"/>
        <a:ext cx="258208" cy="258905"/>
      </dsp:txXfrm>
    </dsp:sp>
    <dsp:sp modelId="{D6F768D4-1CBE-40CC-87E4-856C0624E0BC}">
      <dsp:nvSpPr>
        <dsp:cNvPr id="0" name=""/>
        <dsp:cNvSpPr/>
      </dsp:nvSpPr>
      <dsp:spPr>
        <a:xfrm>
          <a:off x="3244825" y="1046"/>
          <a:ext cx="1739949" cy="10439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区县教研员围绕计划开展教研活动</a:t>
          </a:r>
          <a:endParaRPr lang="zh-CN" altLang="en-US" sz="1800" kern="1200" dirty="0"/>
        </a:p>
      </dsp:txBody>
      <dsp:txXfrm>
        <a:off x="3275402" y="31623"/>
        <a:ext cx="1678795" cy="982815"/>
      </dsp:txXfrm>
    </dsp:sp>
    <dsp:sp modelId="{9FC8D708-B19D-4DBF-A9F6-8B0E9CB553E1}">
      <dsp:nvSpPr>
        <dsp:cNvPr id="0" name=""/>
        <dsp:cNvSpPr/>
      </dsp:nvSpPr>
      <dsp:spPr>
        <a:xfrm rot="3641">
          <a:off x="5141898" y="308566"/>
          <a:ext cx="378524" cy="4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500" kern="1200"/>
        </a:p>
      </dsp:txBody>
      <dsp:txXfrm>
        <a:off x="5141898" y="394807"/>
        <a:ext cx="264967" cy="258905"/>
      </dsp:txXfrm>
    </dsp:sp>
    <dsp:sp modelId="{E0F36A48-0182-4C8D-B5AD-D89C0EB76215}">
      <dsp:nvSpPr>
        <dsp:cNvPr id="0" name=""/>
        <dsp:cNvSpPr/>
      </dsp:nvSpPr>
      <dsp:spPr>
        <a:xfrm>
          <a:off x="5698971" y="3645"/>
          <a:ext cx="1739949" cy="10439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教研活动的梳理提炼为培训课程框架</a:t>
          </a:r>
          <a:endParaRPr lang="zh-CN" altLang="en-US" sz="1800" kern="1200" dirty="0"/>
        </a:p>
      </dsp:txBody>
      <dsp:txXfrm>
        <a:off x="5729548" y="34222"/>
        <a:ext cx="1678795" cy="982815"/>
      </dsp:txXfrm>
    </dsp:sp>
    <dsp:sp modelId="{23B52D31-0A4E-44A5-9049-95B08441E675}">
      <dsp:nvSpPr>
        <dsp:cNvPr id="0" name=""/>
        <dsp:cNvSpPr/>
      </dsp:nvSpPr>
      <dsp:spPr>
        <a:xfrm rot="5436046">
          <a:off x="6376191" y="1168151"/>
          <a:ext cx="367511" cy="4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500" kern="1200"/>
        </a:p>
      </dsp:txBody>
      <dsp:txXfrm rot="-5400000">
        <a:off x="6431073" y="1200152"/>
        <a:ext cx="258905" cy="257258"/>
      </dsp:txXfrm>
    </dsp:sp>
    <dsp:sp modelId="{06106037-D453-4883-ACD4-BB4D3D4A71C7}">
      <dsp:nvSpPr>
        <dsp:cNvPr id="0" name=""/>
        <dsp:cNvSpPr/>
      </dsp:nvSpPr>
      <dsp:spPr>
        <a:xfrm>
          <a:off x="5680754" y="1740996"/>
          <a:ext cx="1739949" cy="10439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专家审核</a:t>
          </a:r>
          <a:endParaRPr lang="zh-CN" altLang="en-US" sz="1800" kern="1200" dirty="0"/>
        </a:p>
      </dsp:txBody>
      <dsp:txXfrm>
        <a:off x="5711331" y="1771573"/>
        <a:ext cx="1678795" cy="982815"/>
      </dsp:txXfrm>
    </dsp:sp>
    <dsp:sp modelId="{C158596F-A608-4B55-BEE4-9F0A8791FB4E}">
      <dsp:nvSpPr>
        <dsp:cNvPr id="0" name=""/>
        <dsp:cNvSpPr/>
      </dsp:nvSpPr>
      <dsp:spPr>
        <a:xfrm rot="10800000">
          <a:off x="5158769" y="2047227"/>
          <a:ext cx="368869" cy="4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500" kern="1200"/>
        </a:p>
      </dsp:txBody>
      <dsp:txXfrm rot="10800000">
        <a:off x="5269430" y="2133528"/>
        <a:ext cx="258208" cy="258905"/>
      </dsp:txXfrm>
    </dsp:sp>
    <dsp:sp modelId="{1C2D1D47-C9FA-4434-B845-DAFF1EFFDE7F}">
      <dsp:nvSpPr>
        <dsp:cNvPr id="0" name=""/>
        <dsp:cNvSpPr/>
      </dsp:nvSpPr>
      <dsp:spPr>
        <a:xfrm>
          <a:off x="3244825" y="1740996"/>
          <a:ext cx="1739949" cy="10439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完善并形成市级培训课程</a:t>
          </a:r>
          <a:endParaRPr lang="zh-CN" altLang="en-US" sz="1800" kern="1200" dirty="0"/>
        </a:p>
      </dsp:txBody>
      <dsp:txXfrm>
        <a:off x="3275402" y="1771573"/>
        <a:ext cx="1678795" cy="982815"/>
      </dsp:txXfrm>
    </dsp:sp>
    <dsp:sp modelId="{2BB4C6C6-A0F4-434F-905C-79AE1402A401}">
      <dsp:nvSpPr>
        <dsp:cNvPr id="0" name=""/>
        <dsp:cNvSpPr/>
      </dsp:nvSpPr>
      <dsp:spPr>
        <a:xfrm rot="10800000">
          <a:off x="2722840" y="2047227"/>
          <a:ext cx="368869" cy="4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500" kern="1200"/>
        </a:p>
      </dsp:txBody>
      <dsp:txXfrm rot="10800000">
        <a:off x="2833501" y="2133528"/>
        <a:ext cx="258208" cy="258905"/>
      </dsp:txXfrm>
    </dsp:sp>
    <dsp:sp modelId="{F2F1D52D-CDBD-40AE-8FFD-2F435AE2D61B}">
      <dsp:nvSpPr>
        <dsp:cNvPr id="0" name=""/>
        <dsp:cNvSpPr/>
      </dsp:nvSpPr>
      <dsp:spPr>
        <a:xfrm>
          <a:off x="808895" y="1740996"/>
          <a:ext cx="1739949" cy="10439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开展课程培训</a:t>
          </a:r>
          <a:endParaRPr lang="zh-CN" altLang="en-US" sz="1800" kern="1200" dirty="0"/>
        </a:p>
      </dsp:txBody>
      <dsp:txXfrm>
        <a:off x="839472" y="1771573"/>
        <a:ext cx="1678795" cy="982815"/>
      </dsp:txXfrm>
    </dsp:sp>
    <dsp:sp modelId="{3EEBA309-221E-4C3A-B72A-22AC670FC42C}">
      <dsp:nvSpPr>
        <dsp:cNvPr id="0" name=""/>
        <dsp:cNvSpPr/>
      </dsp:nvSpPr>
      <dsp:spPr>
        <a:xfrm rot="5400000">
          <a:off x="1494435" y="2906762"/>
          <a:ext cx="368869" cy="4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500" kern="1200"/>
        </a:p>
      </dsp:txBody>
      <dsp:txXfrm rot="-5400000">
        <a:off x="1549418" y="2938081"/>
        <a:ext cx="258905" cy="258208"/>
      </dsp:txXfrm>
    </dsp:sp>
    <dsp:sp modelId="{33A4814F-6C13-4723-B43C-5A9FE59B897B}">
      <dsp:nvSpPr>
        <dsp:cNvPr id="0" name=""/>
        <dsp:cNvSpPr/>
      </dsp:nvSpPr>
      <dsp:spPr>
        <a:xfrm>
          <a:off x="808895" y="3480945"/>
          <a:ext cx="1739949" cy="10439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教师完成培训获得学分</a:t>
          </a:r>
          <a:endParaRPr lang="zh-CN" altLang="en-US" sz="1800" kern="1200" dirty="0"/>
        </a:p>
      </dsp:txBody>
      <dsp:txXfrm>
        <a:off x="839472" y="3511522"/>
        <a:ext cx="1678795" cy="9828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3B92B6-9023-4985-A244-D987CE22570C}">
      <dsp:nvSpPr>
        <dsp:cNvPr id="0" name=""/>
        <dsp:cNvSpPr/>
      </dsp:nvSpPr>
      <dsp:spPr>
        <a:xfrm>
          <a:off x="1169357" y="426634"/>
          <a:ext cx="2845860" cy="2845860"/>
        </a:xfrm>
        <a:prstGeom prst="blockArc">
          <a:avLst>
            <a:gd name="adj1" fmla="val 9000000"/>
            <a:gd name="adj2" fmla="val 16200000"/>
            <a:gd name="adj3" fmla="val 4636"/>
          </a:avLst>
        </a:prstGeom>
        <a:solidFill>
          <a:srgbClr val="F3961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E2F0B0-2532-48C8-88DC-EE6202FC3168}">
      <dsp:nvSpPr>
        <dsp:cNvPr id="0" name=""/>
        <dsp:cNvSpPr/>
      </dsp:nvSpPr>
      <dsp:spPr>
        <a:xfrm>
          <a:off x="1169357" y="426634"/>
          <a:ext cx="2845860" cy="2845860"/>
        </a:xfrm>
        <a:prstGeom prst="blockArc">
          <a:avLst>
            <a:gd name="adj1" fmla="val 1800000"/>
            <a:gd name="adj2" fmla="val 9000000"/>
            <a:gd name="adj3" fmla="val 4636"/>
          </a:avLst>
        </a:prstGeom>
        <a:solidFill>
          <a:srgbClr val="F3961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5F63D9-5DD6-44A0-94B3-55258E6E58D2}">
      <dsp:nvSpPr>
        <dsp:cNvPr id="0" name=""/>
        <dsp:cNvSpPr/>
      </dsp:nvSpPr>
      <dsp:spPr>
        <a:xfrm>
          <a:off x="1169357" y="426634"/>
          <a:ext cx="2845860" cy="2845860"/>
        </a:xfrm>
        <a:prstGeom prst="blockArc">
          <a:avLst>
            <a:gd name="adj1" fmla="val 16200000"/>
            <a:gd name="adj2" fmla="val 1800000"/>
            <a:gd name="adj3" fmla="val 4636"/>
          </a:avLst>
        </a:prstGeom>
        <a:solidFill>
          <a:srgbClr val="F3961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5DE5FF-F91E-418D-A35A-A6277E55F2CC}">
      <dsp:nvSpPr>
        <dsp:cNvPr id="0" name=""/>
        <dsp:cNvSpPr/>
      </dsp:nvSpPr>
      <dsp:spPr>
        <a:xfrm>
          <a:off x="1937887" y="1195164"/>
          <a:ext cx="1308801" cy="1308801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kern="1200" dirty="0" smtClean="0">
              <a:solidFill>
                <a:sysClr val="window" lastClr="FFFFFF"/>
              </a:solidFill>
              <a:latin typeface="华文细黑" pitchFamily="2" charset="-122"/>
              <a:ea typeface="华文细黑" pitchFamily="2" charset="-122"/>
              <a:cs typeface="+mn-cs"/>
            </a:rPr>
            <a:t>信息化支撑</a:t>
          </a:r>
          <a:endParaRPr lang="zh-CN" altLang="en-US" sz="2200" kern="1200" dirty="0">
            <a:solidFill>
              <a:sysClr val="window" lastClr="FFFFFF"/>
            </a:solidFill>
            <a:latin typeface="华文细黑" pitchFamily="2" charset="-122"/>
            <a:ea typeface="华文细黑" pitchFamily="2" charset="-122"/>
            <a:cs typeface="+mn-cs"/>
          </a:endParaRPr>
        </a:p>
      </dsp:txBody>
      <dsp:txXfrm>
        <a:off x="2129556" y="1386833"/>
        <a:ext cx="925463" cy="925463"/>
      </dsp:txXfrm>
    </dsp:sp>
    <dsp:sp modelId="{2D52F895-EA3F-4D90-9412-EE524C766B61}">
      <dsp:nvSpPr>
        <dsp:cNvPr id="0" name=""/>
        <dsp:cNvSpPr/>
      </dsp:nvSpPr>
      <dsp:spPr>
        <a:xfrm>
          <a:off x="2134207" y="1535"/>
          <a:ext cx="916161" cy="916161"/>
        </a:xfrm>
        <a:prstGeom prst="ellipse">
          <a:avLst/>
        </a:prstGeom>
        <a:solidFill>
          <a:srgbClr val="9BBB59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  <a:t>管理</a:t>
          </a:r>
          <a:r>
            <a:rPr lang="en-US" altLang="zh-CN" sz="1600" kern="1200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  <a:t/>
          </a:r>
          <a:br>
            <a:rPr lang="en-US" altLang="zh-CN" sz="1600" kern="1200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</a:br>
          <a:r>
            <a:rPr lang="zh-CN" altLang="en-US" sz="1600" kern="1200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  <a:t>思维</a:t>
          </a:r>
          <a:endParaRPr lang="zh-CN" altLang="en-US" sz="1600" kern="1200" dirty="0">
            <a:solidFill>
              <a:sysClr val="windowText" lastClr="000000"/>
            </a:solidFill>
            <a:latin typeface="华文细黑" pitchFamily="2" charset="-122"/>
            <a:ea typeface="华文细黑" pitchFamily="2" charset="-122"/>
            <a:cs typeface="+mn-cs"/>
          </a:endParaRPr>
        </a:p>
      </dsp:txBody>
      <dsp:txXfrm>
        <a:off x="2268376" y="135704"/>
        <a:ext cx="647823" cy="647823"/>
      </dsp:txXfrm>
    </dsp:sp>
    <dsp:sp modelId="{8C5097B9-16F3-4D00-91AD-266868A9291D}">
      <dsp:nvSpPr>
        <dsp:cNvPr id="0" name=""/>
        <dsp:cNvSpPr/>
      </dsp:nvSpPr>
      <dsp:spPr>
        <a:xfrm>
          <a:off x="3337938" y="2086458"/>
          <a:ext cx="916161" cy="916161"/>
        </a:xfrm>
        <a:prstGeom prst="ellipse">
          <a:avLst/>
        </a:prstGeom>
        <a:solidFill>
          <a:srgbClr val="8064A2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  <a:t>服务</a:t>
          </a:r>
          <a:r>
            <a:rPr lang="en-US" altLang="zh-CN" sz="1600" kern="1200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  <a:t/>
          </a:r>
          <a:br>
            <a:rPr lang="en-US" altLang="zh-CN" sz="1600" kern="1200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</a:br>
          <a:r>
            <a:rPr lang="zh-CN" altLang="en-US" sz="1600" kern="1200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  <a:t>理念</a:t>
          </a:r>
          <a:endParaRPr lang="zh-CN" altLang="en-US" sz="1600" kern="1200" dirty="0">
            <a:solidFill>
              <a:sysClr val="windowText" lastClr="000000"/>
            </a:solidFill>
            <a:latin typeface="华文细黑" pitchFamily="2" charset="-122"/>
            <a:ea typeface="华文细黑" pitchFamily="2" charset="-122"/>
            <a:cs typeface="+mn-cs"/>
          </a:endParaRPr>
        </a:p>
      </dsp:txBody>
      <dsp:txXfrm>
        <a:off x="3472107" y="2220627"/>
        <a:ext cx="647823" cy="647823"/>
      </dsp:txXfrm>
    </dsp:sp>
    <dsp:sp modelId="{30D8963C-64DF-4B15-A389-69EA181AC8BB}">
      <dsp:nvSpPr>
        <dsp:cNvPr id="0" name=""/>
        <dsp:cNvSpPr/>
      </dsp:nvSpPr>
      <dsp:spPr>
        <a:xfrm>
          <a:off x="930476" y="2086458"/>
          <a:ext cx="916161" cy="916161"/>
        </a:xfrm>
        <a:prstGeom prst="ellipse">
          <a:avLst/>
        </a:prstGeom>
        <a:solidFill>
          <a:srgbClr val="C0504D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  <a:t>教育</a:t>
          </a:r>
          <a:r>
            <a:rPr lang="en-US" altLang="zh-CN" sz="1600" kern="1200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  <a:t/>
          </a:r>
          <a:br>
            <a:rPr lang="en-US" altLang="zh-CN" sz="1600" kern="1200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</a:br>
          <a:r>
            <a:rPr lang="zh-CN" altLang="en-US" sz="1600" kern="1200" dirty="0" smtClean="0">
              <a:solidFill>
                <a:sysClr val="windowText" lastClr="000000"/>
              </a:solidFill>
              <a:latin typeface="华文细黑" pitchFamily="2" charset="-122"/>
              <a:ea typeface="华文细黑" pitchFamily="2" charset="-122"/>
              <a:cs typeface="+mn-cs"/>
            </a:rPr>
            <a:t>模式</a:t>
          </a:r>
          <a:endParaRPr lang="zh-CN" altLang="en-US" sz="1600" kern="1200" dirty="0">
            <a:solidFill>
              <a:sysClr val="windowText" lastClr="000000"/>
            </a:solidFill>
            <a:latin typeface="华文细黑" pitchFamily="2" charset="-122"/>
            <a:ea typeface="华文细黑" pitchFamily="2" charset="-122"/>
            <a:cs typeface="+mn-cs"/>
          </a:endParaRPr>
        </a:p>
      </dsp:txBody>
      <dsp:txXfrm>
        <a:off x="1064645" y="2220627"/>
        <a:ext cx="647823" cy="6478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2E446E-3D00-47EB-8748-EEAA84EC0A74}">
      <dsp:nvSpPr>
        <dsp:cNvPr id="0" name=""/>
        <dsp:cNvSpPr/>
      </dsp:nvSpPr>
      <dsp:spPr>
        <a:xfrm>
          <a:off x="1218694" y="335703"/>
          <a:ext cx="2242488" cy="2242488"/>
        </a:xfrm>
        <a:prstGeom prst="blockArc">
          <a:avLst>
            <a:gd name="adj1" fmla="val 11880000"/>
            <a:gd name="adj2" fmla="val 16200000"/>
            <a:gd name="adj3" fmla="val 4644"/>
          </a:avLst>
        </a:prstGeom>
        <a:solidFill>
          <a:srgbClr val="F79646">
            <a:lumMod val="60000"/>
            <a:lumOff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CBE6E5-89C0-4A4A-8B73-A62DCF2F7CBE}">
      <dsp:nvSpPr>
        <dsp:cNvPr id="0" name=""/>
        <dsp:cNvSpPr/>
      </dsp:nvSpPr>
      <dsp:spPr>
        <a:xfrm>
          <a:off x="1218694" y="335703"/>
          <a:ext cx="2242488" cy="2242488"/>
        </a:xfrm>
        <a:prstGeom prst="blockArc">
          <a:avLst>
            <a:gd name="adj1" fmla="val 7560000"/>
            <a:gd name="adj2" fmla="val 11880000"/>
            <a:gd name="adj3" fmla="val 4644"/>
          </a:avLst>
        </a:prstGeom>
        <a:solidFill>
          <a:srgbClr val="F79646">
            <a:lumMod val="60000"/>
            <a:lumOff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1D5808-6267-4446-9C83-8C1A062DF2C5}">
      <dsp:nvSpPr>
        <dsp:cNvPr id="0" name=""/>
        <dsp:cNvSpPr/>
      </dsp:nvSpPr>
      <dsp:spPr>
        <a:xfrm>
          <a:off x="1218694" y="335703"/>
          <a:ext cx="2242488" cy="2242488"/>
        </a:xfrm>
        <a:prstGeom prst="blockArc">
          <a:avLst>
            <a:gd name="adj1" fmla="val 3240000"/>
            <a:gd name="adj2" fmla="val 7560000"/>
            <a:gd name="adj3" fmla="val 4644"/>
          </a:avLst>
        </a:prstGeom>
        <a:solidFill>
          <a:srgbClr val="F79646">
            <a:lumMod val="60000"/>
            <a:lumOff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A3271A-BA4D-449D-A234-0BF1E51EDD23}">
      <dsp:nvSpPr>
        <dsp:cNvPr id="0" name=""/>
        <dsp:cNvSpPr/>
      </dsp:nvSpPr>
      <dsp:spPr>
        <a:xfrm>
          <a:off x="1218694" y="335703"/>
          <a:ext cx="2242488" cy="2242488"/>
        </a:xfrm>
        <a:prstGeom prst="blockArc">
          <a:avLst>
            <a:gd name="adj1" fmla="val 20520000"/>
            <a:gd name="adj2" fmla="val 3240000"/>
            <a:gd name="adj3" fmla="val 4644"/>
          </a:avLst>
        </a:prstGeom>
        <a:solidFill>
          <a:srgbClr val="F79646">
            <a:lumMod val="60000"/>
            <a:lumOff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7F12C2-5CF8-4ADA-A9F4-2D019292C4E9}">
      <dsp:nvSpPr>
        <dsp:cNvPr id="0" name=""/>
        <dsp:cNvSpPr/>
      </dsp:nvSpPr>
      <dsp:spPr>
        <a:xfrm>
          <a:off x="1218694" y="335703"/>
          <a:ext cx="2242488" cy="2242488"/>
        </a:xfrm>
        <a:prstGeom prst="blockArc">
          <a:avLst>
            <a:gd name="adj1" fmla="val 16200000"/>
            <a:gd name="adj2" fmla="val 20520000"/>
            <a:gd name="adj3" fmla="val 4644"/>
          </a:avLst>
        </a:prstGeom>
        <a:solidFill>
          <a:srgbClr val="F79646">
            <a:lumMod val="60000"/>
            <a:lumOff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62A8A8-D14B-4798-98DA-2A3476C88575}">
      <dsp:nvSpPr>
        <dsp:cNvPr id="0" name=""/>
        <dsp:cNvSpPr/>
      </dsp:nvSpPr>
      <dsp:spPr>
        <a:xfrm>
          <a:off x="1823506" y="940515"/>
          <a:ext cx="1032863" cy="1032863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kern="1200" dirty="0" smtClean="0">
              <a:solidFill>
                <a:sysClr val="window" lastClr="FFFFFF"/>
              </a:solidFill>
              <a:latin typeface="FrutigerNext LT Regular"/>
              <a:ea typeface="华文细黑"/>
              <a:cs typeface="+mn-cs"/>
            </a:rPr>
            <a:t>校园网络</a:t>
          </a:r>
          <a:endParaRPr lang="zh-CN" altLang="en-US" sz="2000" b="1" kern="1200" dirty="0">
            <a:solidFill>
              <a:sysClr val="window" lastClr="FFFFFF"/>
            </a:solidFill>
            <a:latin typeface="FrutigerNext LT Regular"/>
            <a:ea typeface="华文细黑"/>
            <a:cs typeface="+mn-cs"/>
          </a:endParaRPr>
        </a:p>
      </dsp:txBody>
      <dsp:txXfrm>
        <a:off x="1974765" y="1091774"/>
        <a:ext cx="730345" cy="730345"/>
      </dsp:txXfrm>
    </dsp:sp>
    <dsp:sp modelId="{66CF8547-E2C4-420E-942D-A74E1E88A2B7}">
      <dsp:nvSpPr>
        <dsp:cNvPr id="0" name=""/>
        <dsp:cNvSpPr/>
      </dsp:nvSpPr>
      <dsp:spPr>
        <a:xfrm>
          <a:off x="1978436" y="229"/>
          <a:ext cx="723004" cy="723004"/>
        </a:xfrm>
        <a:prstGeom prst="ellipse">
          <a:avLst/>
        </a:prstGeom>
        <a:solidFill>
          <a:srgbClr val="F79646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 dirty="0" smtClean="0">
              <a:solidFill>
                <a:sysClr val="window" lastClr="FFFFFF"/>
              </a:solidFill>
              <a:latin typeface="FrutigerNext LT Regular"/>
              <a:ea typeface="华文细黑"/>
              <a:cs typeface="+mn-cs"/>
            </a:rPr>
            <a:t>应用</a:t>
          </a:r>
          <a:endParaRPr lang="zh-CN" altLang="en-US" sz="1800" b="1" kern="1200" dirty="0">
            <a:solidFill>
              <a:sysClr val="window" lastClr="FFFFFF"/>
            </a:solidFill>
            <a:latin typeface="FrutigerNext LT Regular"/>
            <a:ea typeface="华文细黑"/>
            <a:cs typeface="+mn-cs"/>
          </a:endParaRPr>
        </a:p>
      </dsp:txBody>
      <dsp:txXfrm>
        <a:off x="2084317" y="106110"/>
        <a:ext cx="511242" cy="511242"/>
      </dsp:txXfrm>
    </dsp:sp>
    <dsp:sp modelId="{46E5EC6D-71DB-4025-A7C0-E1538F4C99CB}">
      <dsp:nvSpPr>
        <dsp:cNvPr id="0" name=""/>
        <dsp:cNvSpPr/>
      </dsp:nvSpPr>
      <dsp:spPr>
        <a:xfrm>
          <a:off x="3020048" y="757004"/>
          <a:ext cx="723004" cy="723004"/>
        </a:xfrm>
        <a:prstGeom prst="ellipse">
          <a:avLst/>
        </a:prstGeom>
        <a:solidFill>
          <a:srgbClr val="F79646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 dirty="0" smtClean="0">
              <a:solidFill>
                <a:sysClr val="window" lastClr="FFFFFF"/>
              </a:solidFill>
              <a:latin typeface="FrutigerNext LT Regular"/>
              <a:ea typeface="华文细黑"/>
              <a:cs typeface="+mn-cs"/>
            </a:rPr>
            <a:t>内容</a:t>
          </a:r>
          <a:endParaRPr lang="zh-CN" altLang="en-US" sz="1800" b="1" kern="1200" dirty="0">
            <a:solidFill>
              <a:sysClr val="window" lastClr="FFFFFF"/>
            </a:solidFill>
            <a:latin typeface="FrutigerNext LT Regular"/>
            <a:ea typeface="华文细黑"/>
            <a:cs typeface="+mn-cs"/>
          </a:endParaRPr>
        </a:p>
      </dsp:txBody>
      <dsp:txXfrm>
        <a:off x="3125929" y="862885"/>
        <a:ext cx="511242" cy="511242"/>
      </dsp:txXfrm>
    </dsp:sp>
    <dsp:sp modelId="{8AE416B2-E9A5-4002-935C-FFEA60E78EAA}">
      <dsp:nvSpPr>
        <dsp:cNvPr id="0" name=""/>
        <dsp:cNvSpPr/>
      </dsp:nvSpPr>
      <dsp:spPr>
        <a:xfrm>
          <a:off x="2622188" y="1981493"/>
          <a:ext cx="723004" cy="723004"/>
        </a:xfrm>
        <a:prstGeom prst="ellipse">
          <a:avLst/>
        </a:prstGeom>
        <a:solidFill>
          <a:srgbClr val="F79646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 dirty="0" smtClean="0">
              <a:solidFill>
                <a:sysClr val="window" lastClr="FFFFFF"/>
              </a:solidFill>
              <a:latin typeface="FrutigerNext LT Regular"/>
              <a:ea typeface="华文细黑"/>
              <a:cs typeface="+mn-cs"/>
            </a:rPr>
            <a:t>管理</a:t>
          </a:r>
          <a:endParaRPr lang="zh-CN" altLang="en-US" sz="1800" b="1" kern="1200" dirty="0">
            <a:solidFill>
              <a:sysClr val="window" lastClr="FFFFFF"/>
            </a:solidFill>
            <a:latin typeface="FrutigerNext LT Regular"/>
            <a:ea typeface="华文细黑"/>
            <a:cs typeface="+mn-cs"/>
          </a:endParaRPr>
        </a:p>
      </dsp:txBody>
      <dsp:txXfrm>
        <a:off x="2728069" y="2087374"/>
        <a:ext cx="511242" cy="511242"/>
      </dsp:txXfrm>
    </dsp:sp>
    <dsp:sp modelId="{25AD8576-473C-4864-B159-2879434D1980}">
      <dsp:nvSpPr>
        <dsp:cNvPr id="0" name=""/>
        <dsp:cNvSpPr/>
      </dsp:nvSpPr>
      <dsp:spPr>
        <a:xfrm>
          <a:off x="1334684" y="1981493"/>
          <a:ext cx="723004" cy="723004"/>
        </a:xfrm>
        <a:prstGeom prst="ellipse">
          <a:avLst/>
        </a:prstGeom>
        <a:solidFill>
          <a:srgbClr val="F79646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 dirty="0" smtClean="0">
              <a:solidFill>
                <a:sysClr val="window" lastClr="FFFFFF"/>
              </a:solidFill>
              <a:latin typeface="FrutigerNext LT Regular"/>
              <a:ea typeface="华文细黑"/>
              <a:cs typeface="+mn-cs"/>
            </a:rPr>
            <a:t>终端</a:t>
          </a:r>
          <a:endParaRPr lang="zh-CN" altLang="en-US" sz="1800" b="1" kern="1200" dirty="0">
            <a:solidFill>
              <a:sysClr val="window" lastClr="FFFFFF"/>
            </a:solidFill>
            <a:latin typeface="FrutigerNext LT Regular"/>
            <a:ea typeface="华文细黑"/>
            <a:cs typeface="+mn-cs"/>
          </a:endParaRPr>
        </a:p>
      </dsp:txBody>
      <dsp:txXfrm>
        <a:off x="1440565" y="2087374"/>
        <a:ext cx="511242" cy="511242"/>
      </dsp:txXfrm>
    </dsp:sp>
    <dsp:sp modelId="{5F792B03-586B-471A-A0FF-D7A0E75FECBE}">
      <dsp:nvSpPr>
        <dsp:cNvPr id="0" name=""/>
        <dsp:cNvSpPr/>
      </dsp:nvSpPr>
      <dsp:spPr>
        <a:xfrm>
          <a:off x="936824" y="757004"/>
          <a:ext cx="723004" cy="723004"/>
        </a:xfrm>
        <a:prstGeom prst="ellipse">
          <a:avLst/>
        </a:prstGeom>
        <a:solidFill>
          <a:srgbClr val="F79646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 dirty="0" smtClean="0">
              <a:solidFill>
                <a:sysClr val="window" lastClr="FFFFFF"/>
              </a:solidFill>
              <a:latin typeface="FrutigerNext LT Regular"/>
              <a:ea typeface="华文细黑"/>
              <a:cs typeface="+mn-cs"/>
            </a:rPr>
            <a:t>远程</a:t>
          </a:r>
          <a:endParaRPr lang="zh-CN" altLang="en-US" sz="1800" b="1" kern="1200" dirty="0">
            <a:solidFill>
              <a:sysClr val="window" lastClr="FFFFFF"/>
            </a:solidFill>
            <a:latin typeface="FrutigerNext LT Regular"/>
            <a:ea typeface="华文细黑"/>
            <a:cs typeface="+mn-cs"/>
          </a:endParaRPr>
        </a:p>
      </dsp:txBody>
      <dsp:txXfrm>
        <a:off x="1042705" y="862885"/>
        <a:ext cx="511242" cy="5112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9BA4E8-BC0C-4379-90AD-269DADC66349}">
      <dsp:nvSpPr>
        <dsp:cNvPr id="0" name=""/>
        <dsp:cNvSpPr/>
      </dsp:nvSpPr>
      <dsp:spPr>
        <a:xfrm>
          <a:off x="2406372" y="1152505"/>
          <a:ext cx="1464885" cy="1267184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智慧</a:t>
          </a:r>
          <a:endParaRPr lang="en-US" altLang="zh-CN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教育</a:t>
          </a:r>
          <a:endParaRPr lang="zh-CN" altLang="en-US" sz="1800" kern="1200" dirty="0"/>
        </a:p>
      </dsp:txBody>
      <dsp:txXfrm>
        <a:off x="2649124" y="1362495"/>
        <a:ext cx="979381" cy="847204"/>
      </dsp:txXfrm>
    </dsp:sp>
    <dsp:sp modelId="{6B6B68F4-9664-4377-9897-90B79FF3E2B3}">
      <dsp:nvSpPr>
        <dsp:cNvPr id="0" name=""/>
        <dsp:cNvSpPr/>
      </dsp:nvSpPr>
      <dsp:spPr>
        <a:xfrm>
          <a:off x="3323671" y="546243"/>
          <a:ext cx="552696" cy="47622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93277D-0ADA-4097-96DD-A9842320D5E1}">
      <dsp:nvSpPr>
        <dsp:cNvPr id="0" name=""/>
        <dsp:cNvSpPr/>
      </dsp:nvSpPr>
      <dsp:spPr>
        <a:xfrm>
          <a:off x="2541309" y="0"/>
          <a:ext cx="1200462" cy="1038541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智慧</a:t>
          </a:r>
          <a:endParaRPr lang="en-US" altLang="zh-CN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网络</a:t>
          </a:r>
          <a:endParaRPr lang="zh-CN" altLang="en-US" sz="1800" kern="1200" dirty="0"/>
        </a:p>
      </dsp:txBody>
      <dsp:txXfrm>
        <a:off x="2740251" y="172108"/>
        <a:ext cx="802578" cy="694325"/>
      </dsp:txXfrm>
    </dsp:sp>
    <dsp:sp modelId="{44B5B337-291A-44AF-A2D3-A3CD3E9B71B8}">
      <dsp:nvSpPr>
        <dsp:cNvPr id="0" name=""/>
        <dsp:cNvSpPr/>
      </dsp:nvSpPr>
      <dsp:spPr>
        <a:xfrm>
          <a:off x="3968711" y="1436523"/>
          <a:ext cx="552696" cy="47622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03F3D8-6859-49A4-A5A0-99D2C68D0BBA}">
      <dsp:nvSpPr>
        <dsp:cNvPr id="0" name=""/>
        <dsp:cNvSpPr/>
      </dsp:nvSpPr>
      <dsp:spPr>
        <a:xfrm>
          <a:off x="3642273" y="638772"/>
          <a:ext cx="1200462" cy="1038541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精准</a:t>
          </a:r>
          <a:endParaRPr lang="en-US" altLang="zh-CN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管理</a:t>
          </a:r>
          <a:endParaRPr lang="zh-CN" altLang="en-US" sz="1800" kern="1200" dirty="0"/>
        </a:p>
      </dsp:txBody>
      <dsp:txXfrm>
        <a:off x="3841215" y="810880"/>
        <a:ext cx="802578" cy="694325"/>
      </dsp:txXfrm>
    </dsp:sp>
    <dsp:sp modelId="{B7166E8D-70A5-42DD-99A4-CBDB9E510E12}">
      <dsp:nvSpPr>
        <dsp:cNvPr id="0" name=""/>
        <dsp:cNvSpPr/>
      </dsp:nvSpPr>
      <dsp:spPr>
        <a:xfrm>
          <a:off x="3520625" y="2441483"/>
          <a:ext cx="552696" cy="47622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59BC3D-D29E-420F-A8D4-E6DAEC54EBBF}">
      <dsp:nvSpPr>
        <dsp:cNvPr id="0" name=""/>
        <dsp:cNvSpPr/>
      </dsp:nvSpPr>
      <dsp:spPr>
        <a:xfrm>
          <a:off x="3642273" y="1894525"/>
          <a:ext cx="1200462" cy="1038541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智慧</a:t>
          </a:r>
          <a:endParaRPr lang="en-US" altLang="zh-CN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教学</a:t>
          </a:r>
          <a:endParaRPr lang="zh-CN" altLang="en-US" sz="1800" kern="1200" dirty="0"/>
        </a:p>
      </dsp:txBody>
      <dsp:txXfrm>
        <a:off x="3841215" y="2066633"/>
        <a:ext cx="802578" cy="694325"/>
      </dsp:txXfrm>
    </dsp:sp>
    <dsp:sp modelId="{3995CFFE-4304-4C18-9457-DBD228FAF51B}">
      <dsp:nvSpPr>
        <dsp:cNvPr id="0" name=""/>
        <dsp:cNvSpPr/>
      </dsp:nvSpPr>
      <dsp:spPr>
        <a:xfrm>
          <a:off x="2409098" y="2545801"/>
          <a:ext cx="552696" cy="47622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0C9622-9EF9-406C-B5A8-28B1546DAAC4}">
      <dsp:nvSpPr>
        <dsp:cNvPr id="0" name=""/>
        <dsp:cNvSpPr/>
      </dsp:nvSpPr>
      <dsp:spPr>
        <a:xfrm>
          <a:off x="2541309" y="2534012"/>
          <a:ext cx="1200462" cy="1038541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个性化学习</a:t>
          </a:r>
          <a:endParaRPr lang="zh-CN" altLang="en-US" sz="1800" kern="1200" dirty="0"/>
        </a:p>
      </dsp:txBody>
      <dsp:txXfrm>
        <a:off x="2740251" y="2706120"/>
        <a:ext cx="802578" cy="694325"/>
      </dsp:txXfrm>
    </dsp:sp>
    <dsp:sp modelId="{F968A702-F1D3-4778-BDC1-62E2DC0A5624}">
      <dsp:nvSpPr>
        <dsp:cNvPr id="0" name=""/>
        <dsp:cNvSpPr/>
      </dsp:nvSpPr>
      <dsp:spPr>
        <a:xfrm>
          <a:off x="1753494" y="1655878"/>
          <a:ext cx="552696" cy="47622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850DD9-DE63-425B-8D96-1E9C77E30A35}">
      <dsp:nvSpPr>
        <dsp:cNvPr id="0" name=""/>
        <dsp:cNvSpPr/>
      </dsp:nvSpPr>
      <dsp:spPr>
        <a:xfrm>
          <a:off x="1435233" y="1895239"/>
          <a:ext cx="1200462" cy="1038541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互动</a:t>
          </a:r>
          <a:endParaRPr lang="en-US" altLang="zh-CN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社区</a:t>
          </a:r>
          <a:endParaRPr lang="zh-CN" altLang="en-US" sz="1800" kern="1200" dirty="0"/>
        </a:p>
      </dsp:txBody>
      <dsp:txXfrm>
        <a:off x="1634175" y="2067347"/>
        <a:ext cx="802578" cy="694325"/>
      </dsp:txXfrm>
    </dsp:sp>
    <dsp:sp modelId="{39B76858-E72B-4336-A5CF-1B42650B84FE}">
      <dsp:nvSpPr>
        <dsp:cNvPr id="0" name=""/>
        <dsp:cNvSpPr/>
      </dsp:nvSpPr>
      <dsp:spPr>
        <a:xfrm>
          <a:off x="1435233" y="637343"/>
          <a:ext cx="1200462" cy="1038541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智慧</a:t>
          </a:r>
          <a:endParaRPr lang="en-US" altLang="zh-CN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分享</a:t>
          </a:r>
          <a:endParaRPr lang="zh-CN" altLang="en-US" sz="1800" kern="1200" dirty="0"/>
        </a:p>
      </dsp:txBody>
      <dsp:txXfrm>
        <a:off x="1634175" y="809451"/>
        <a:ext cx="802578" cy="6943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3FBFB9-C3BF-4D37-9BFD-E68C87624B10}">
      <dsp:nvSpPr>
        <dsp:cNvPr id="0" name=""/>
        <dsp:cNvSpPr/>
      </dsp:nvSpPr>
      <dsp:spPr>
        <a:xfrm>
          <a:off x="1833742" y="668065"/>
          <a:ext cx="4460515" cy="4460515"/>
        </a:xfrm>
        <a:prstGeom prst="blockArc">
          <a:avLst>
            <a:gd name="adj1" fmla="val 11880000"/>
            <a:gd name="adj2" fmla="val 16200000"/>
            <a:gd name="adj3" fmla="val 4637"/>
          </a:avLst>
        </a:prstGeom>
        <a:gradFill rotWithShape="0">
          <a:gsLst>
            <a:gs pos="0">
              <a:srgbClr val="8064A2">
                <a:hueOff val="-4464770"/>
                <a:satOff val="26899"/>
                <a:lumOff val="2156"/>
                <a:alphaOff val="0"/>
                <a:shade val="51000"/>
                <a:satMod val="130000"/>
              </a:srgbClr>
            </a:gs>
            <a:gs pos="80000">
              <a:srgbClr val="8064A2">
                <a:hueOff val="-4464770"/>
                <a:satOff val="26899"/>
                <a:lumOff val="2156"/>
                <a:alphaOff val="0"/>
                <a:shade val="93000"/>
                <a:satMod val="130000"/>
              </a:srgbClr>
            </a:gs>
            <a:gs pos="100000">
              <a:srgbClr val="8064A2">
                <a:hueOff val="-4464770"/>
                <a:satOff val="26899"/>
                <a:lumOff val="215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39122B-718C-4BCD-A3FB-079B3DC41F4A}">
      <dsp:nvSpPr>
        <dsp:cNvPr id="0" name=""/>
        <dsp:cNvSpPr/>
      </dsp:nvSpPr>
      <dsp:spPr>
        <a:xfrm>
          <a:off x="1833742" y="668065"/>
          <a:ext cx="4460515" cy="4460515"/>
        </a:xfrm>
        <a:prstGeom prst="blockArc">
          <a:avLst>
            <a:gd name="adj1" fmla="val 7560000"/>
            <a:gd name="adj2" fmla="val 11880000"/>
            <a:gd name="adj3" fmla="val 4637"/>
          </a:avLst>
        </a:prstGeom>
        <a:gradFill rotWithShape="0">
          <a:gsLst>
            <a:gs pos="0">
              <a:srgbClr val="8064A2">
                <a:hueOff val="-3348577"/>
                <a:satOff val="20174"/>
                <a:lumOff val="1617"/>
                <a:alphaOff val="0"/>
                <a:shade val="51000"/>
                <a:satMod val="130000"/>
              </a:srgbClr>
            </a:gs>
            <a:gs pos="80000">
              <a:srgbClr val="8064A2">
                <a:hueOff val="-3348577"/>
                <a:satOff val="20174"/>
                <a:lumOff val="1617"/>
                <a:alphaOff val="0"/>
                <a:shade val="93000"/>
                <a:satMod val="130000"/>
              </a:srgbClr>
            </a:gs>
            <a:gs pos="100000">
              <a:srgbClr val="8064A2">
                <a:hueOff val="-3348577"/>
                <a:satOff val="20174"/>
                <a:lumOff val="161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7D1984-9D03-4D4C-9166-241949FDEE9F}">
      <dsp:nvSpPr>
        <dsp:cNvPr id="0" name=""/>
        <dsp:cNvSpPr/>
      </dsp:nvSpPr>
      <dsp:spPr>
        <a:xfrm>
          <a:off x="1833742" y="668065"/>
          <a:ext cx="4460515" cy="4460515"/>
        </a:xfrm>
        <a:prstGeom prst="blockArc">
          <a:avLst>
            <a:gd name="adj1" fmla="val 3240000"/>
            <a:gd name="adj2" fmla="val 7560000"/>
            <a:gd name="adj3" fmla="val 4637"/>
          </a:avLst>
        </a:prstGeom>
        <a:gradFill rotWithShape="0">
          <a:gsLst>
            <a:gs pos="0">
              <a:srgbClr val="8064A2">
                <a:hueOff val="-2232385"/>
                <a:satOff val="13449"/>
                <a:lumOff val="1078"/>
                <a:alphaOff val="0"/>
                <a:shade val="51000"/>
                <a:satMod val="130000"/>
              </a:srgbClr>
            </a:gs>
            <a:gs pos="80000">
              <a:srgbClr val="8064A2">
                <a:hueOff val="-2232385"/>
                <a:satOff val="13449"/>
                <a:lumOff val="1078"/>
                <a:alphaOff val="0"/>
                <a:shade val="93000"/>
                <a:satMod val="130000"/>
              </a:srgbClr>
            </a:gs>
            <a:gs pos="100000">
              <a:srgbClr val="8064A2">
                <a:hueOff val="-2232385"/>
                <a:satOff val="13449"/>
                <a:lumOff val="107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918F77-EAAE-4E8D-9036-F23A13351B6B}">
      <dsp:nvSpPr>
        <dsp:cNvPr id="0" name=""/>
        <dsp:cNvSpPr/>
      </dsp:nvSpPr>
      <dsp:spPr>
        <a:xfrm>
          <a:off x="1833742" y="668065"/>
          <a:ext cx="4460515" cy="4460515"/>
        </a:xfrm>
        <a:prstGeom prst="blockArc">
          <a:avLst>
            <a:gd name="adj1" fmla="val 20520000"/>
            <a:gd name="adj2" fmla="val 3240000"/>
            <a:gd name="adj3" fmla="val 4637"/>
          </a:avLst>
        </a:prstGeom>
        <a:gradFill rotWithShape="0">
          <a:gsLst>
            <a:gs pos="0">
              <a:srgbClr val="8064A2">
                <a:hueOff val="-1116192"/>
                <a:satOff val="6725"/>
                <a:lumOff val="539"/>
                <a:alphaOff val="0"/>
                <a:shade val="51000"/>
                <a:satMod val="130000"/>
              </a:srgbClr>
            </a:gs>
            <a:gs pos="80000">
              <a:srgbClr val="8064A2">
                <a:hueOff val="-1116192"/>
                <a:satOff val="6725"/>
                <a:lumOff val="539"/>
                <a:alphaOff val="0"/>
                <a:shade val="93000"/>
                <a:satMod val="130000"/>
              </a:srgbClr>
            </a:gs>
            <a:gs pos="100000">
              <a:srgbClr val="8064A2">
                <a:hueOff val="-1116192"/>
                <a:satOff val="6725"/>
                <a:lumOff val="53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3CF6F24-F61D-4186-8970-E03C381F60FB}">
      <dsp:nvSpPr>
        <dsp:cNvPr id="0" name=""/>
        <dsp:cNvSpPr/>
      </dsp:nvSpPr>
      <dsp:spPr>
        <a:xfrm>
          <a:off x="1833742" y="668065"/>
          <a:ext cx="4460515" cy="4460515"/>
        </a:xfrm>
        <a:prstGeom prst="blockArc">
          <a:avLst>
            <a:gd name="adj1" fmla="val 16200000"/>
            <a:gd name="adj2" fmla="val 20520000"/>
            <a:gd name="adj3" fmla="val 4637"/>
          </a:avLst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6E3735-7F95-4D21-B718-1E34301439A8}">
      <dsp:nvSpPr>
        <dsp:cNvPr id="0" name=""/>
        <dsp:cNvSpPr/>
      </dsp:nvSpPr>
      <dsp:spPr>
        <a:xfrm>
          <a:off x="3038078" y="1872401"/>
          <a:ext cx="2051843" cy="2051843"/>
        </a:xfrm>
        <a:prstGeom prst="ellipse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活动类型</a:t>
          </a:r>
          <a:endParaRPr lang="zh-CN" altLang="en-US" sz="2800" kern="1200" dirty="0">
            <a:solidFill>
              <a:sysClr val="window" lastClr="FFFFFF"/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>
        <a:off x="3338563" y="2172886"/>
        <a:ext cx="1450873" cy="1450873"/>
      </dsp:txXfrm>
    </dsp:sp>
    <dsp:sp modelId="{7E237987-7027-4CA5-BBC8-367C93ECC3E7}">
      <dsp:nvSpPr>
        <dsp:cNvPr id="0" name=""/>
        <dsp:cNvSpPr/>
      </dsp:nvSpPr>
      <dsp:spPr>
        <a:xfrm>
          <a:off x="3345854" y="1626"/>
          <a:ext cx="1436290" cy="1436290"/>
        </a:xfrm>
        <a:prstGeom prst="ellipse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kern="1200" dirty="0" smtClea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展示类</a:t>
          </a:r>
          <a:endParaRPr lang="zh-CN" altLang="en-US" sz="2400" kern="1200" dirty="0">
            <a:solidFill>
              <a:sysClr val="window" lastClr="FFFFFF"/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>
        <a:off x="3556194" y="211966"/>
        <a:ext cx="1015610" cy="1015610"/>
      </dsp:txXfrm>
    </dsp:sp>
    <dsp:sp modelId="{1BBCBFE6-214C-4B7F-8000-6FB18313A943}">
      <dsp:nvSpPr>
        <dsp:cNvPr id="0" name=""/>
        <dsp:cNvSpPr/>
      </dsp:nvSpPr>
      <dsp:spPr>
        <a:xfrm>
          <a:off x="5417780" y="1506968"/>
          <a:ext cx="1436290" cy="1436290"/>
        </a:xfrm>
        <a:prstGeom prst="ellipse">
          <a:avLst/>
        </a:prstGeom>
        <a:gradFill rotWithShape="0">
          <a:gsLst>
            <a:gs pos="0">
              <a:srgbClr val="8064A2">
                <a:hueOff val="-1116192"/>
                <a:satOff val="6725"/>
                <a:lumOff val="539"/>
                <a:alphaOff val="0"/>
                <a:shade val="51000"/>
                <a:satMod val="130000"/>
              </a:srgbClr>
            </a:gs>
            <a:gs pos="80000">
              <a:srgbClr val="8064A2">
                <a:hueOff val="-1116192"/>
                <a:satOff val="6725"/>
                <a:lumOff val="539"/>
                <a:alphaOff val="0"/>
                <a:shade val="93000"/>
                <a:satMod val="130000"/>
              </a:srgbClr>
            </a:gs>
            <a:gs pos="100000">
              <a:srgbClr val="8064A2">
                <a:hueOff val="-1116192"/>
                <a:satOff val="6725"/>
                <a:lumOff val="53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kern="1200" dirty="0" smtClea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选拔类</a:t>
          </a:r>
          <a:endParaRPr lang="zh-CN" altLang="en-US" sz="2400" kern="1200" dirty="0">
            <a:solidFill>
              <a:sysClr val="window" lastClr="FFFFFF"/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>
        <a:off x="5628120" y="1717308"/>
        <a:ext cx="1015610" cy="1015610"/>
      </dsp:txXfrm>
    </dsp:sp>
    <dsp:sp modelId="{BE049C97-5003-482A-8371-2EAA8A222A58}">
      <dsp:nvSpPr>
        <dsp:cNvPr id="0" name=""/>
        <dsp:cNvSpPr/>
      </dsp:nvSpPr>
      <dsp:spPr>
        <a:xfrm>
          <a:off x="4626375" y="3942663"/>
          <a:ext cx="1436290" cy="1436290"/>
        </a:xfrm>
        <a:prstGeom prst="ellipse">
          <a:avLst/>
        </a:prstGeom>
        <a:gradFill rotWithShape="0">
          <a:gsLst>
            <a:gs pos="0">
              <a:srgbClr val="8064A2">
                <a:hueOff val="-2232385"/>
                <a:satOff val="13449"/>
                <a:lumOff val="1078"/>
                <a:alphaOff val="0"/>
                <a:shade val="51000"/>
                <a:satMod val="130000"/>
              </a:srgbClr>
            </a:gs>
            <a:gs pos="80000">
              <a:srgbClr val="8064A2">
                <a:hueOff val="-2232385"/>
                <a:satOff val="13449"/>
                <a:lumOff val="1078"/>
                <a:alphaOff val="0"/>
                <a:shade val="93000"/>
                <a:satMod val="130000"/>
              </a:srgbClr>
            </a:gs>
            <a:gs pos="100000">
              <a:srgbClr val="8064A2">
                <a:hueOff val="-2232385"/>
                <a:satOff val="13449"/>
                <a:lumOff val="107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kern="1200" dirty="0" smtClea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知识竞赛</a:t>
          </a:r>
          <a:endParaRPr lang="zh-CN" altLang="en-US" sz="2400" kern="1200" dirty="0">
            <a:solidFill>
              <a:sysClr val="window" lastClr="FFFFFF"/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>
        <a:off x="4836715" y="4153003"/>
        <a:ext cx="1015610" cy="1015610"/>
      </dsp:txXfrm>
    </dsp:sp>
    <dsp:sp modelId="{80DA0148-B9A3-4F46-AC83-A3FEE745EEC9}">
      <dsp:nvSpPr>
        <dsp:cNvPr id="0" name=""/>
        <dsp:cNvSpPr/>
      </dsp:nvSpPr>
      <dsp:spPr>
        <a:xfrm>
          <a:off x="2065334" y="3942663"/>
          <a:ext cx="1436290" cy="1436290"/>
        </a:xfrm>
        <a:prstGeom prst="ellipse">
          <a:avLst/>
        </a:prstGeom>
        <a:gradFill rotWithShape="0">
          <a:gsLst>
            <a:gs pos="0">
              <a:srgbClr val="8064A2">
                <a:hueOff val="-3348577"/>
                <a:satOff val="20174"/>
                <a:lumOff val="1617"/>
                <a:alphaOff val="0"/>
                <a:shade val="51000"/>
                <a:satMod val="130000"/>
              </a:srgbClr>
            </a:gs>
            <a:gs pos="80000">
              <a:srgbClr val="8064A2">
                <a:hueOff val="-3348577"/>
                <a:satOff val="20174"/>
                <a:lumOff val="1617"/>
                <a:alphaOff val="0"/>
                <a:shade val="93000"/>
                <a:satMod val="130000"/>
              </a:srgbClr>
            </a:gs>
            <a:gs pos="100000">
              <a:srgbClr val="8064A2">
                <a:hueOff val="-3348577"/>
                <a:satOff val="20174"/>
                <a:lumOff val="161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kern="1200" dirty="0" smtClea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作品征集类</a:t>
          </a:r>
          <a:endParaRPr lang="zh-CN" altLang="en-US" sz="2400" kern="1200" dirty="0">
            <a:solidFill>
              <a:sysClr val="window" lastClr="FFFFFF"/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>
        <a:off x="2275674" y="4153003"/>
        <a:ext cx="1015610" cy="1015610"/>
      </dsp:txXfrm>
    </dsp:sp>
    <dsp:sp modelId="{641227AE-DEE5-48E3-8C37-66731894D2C2}">
      <dsp:nvSpPr>
        <dsp:cNvPr id="0" name=""/>
        <dsp:cNvSpPr/>
      </dsp:nvSpPr>
      <dsp:spPr>
        <a:xfrm>
          <a:off x="1273929" y="1506968"/>
          <a:ext cx="1436290" cy="1436290"/>
        </a:xfrm>
        <a:prstGeom prst="ellipse">
          <a:avLst/>
        </a:prstGeom>
        <a:gradFill rotWithShape="0">
          <a:gsLst>
            <a:gs pos="0">
              <a:srgbClr val="8064A2">
                <a:hueOff val="-4464770"/>
                <a:satOff val="26899"/>
                <a:lumOff val="2156"/>
                <a:alphaOff val="0"/>
                <a:shade val="51000"/>
                <a:satMod val="130000"/>
              </a:srgbClr>
            </a:gs>
            <a:gs pos="80000">
              <a:srgbClr val="8064A2">
                <a:hueOff val="-4464770"/>
                <a:satOff val="26899"/>
                <a:lumOff val="2156"/>
                <a:alphaOff val="0"/>
                <a:shade val="93000"/>
                <a:satMod val="130000"/>
              </a:srgbClr>
            </a:gs>
            <a:gs pos="100000">
              <a:srgbClr val="8064A2">
                <a:hueOff val="-4464770"/>
                <a:satOff val="26899"/>
                <a:lumOff val="215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kern="1200" dirty="0" smtClea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学习实践类</a:t>
          </a:r>
          <a:endParaRPr lang="zh-CN" altLang="en-US" sz="2400" kern="1200" dirty="0">
            <a:solidFill>
              <a:sysClr val="window" lastClr="FFFFFF"/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>
        <a:off x="1484269" y="1717308"/>
        <a:ext cx="1015610" cy="10156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55B839-7BBA-4EE3-8FF4-4079760926E5}">
      <dsp:nvSpPr>
        <dsp:cNvPr id="0" name=""/>
        <dsp:cNvSpPr/>
      </dsp:nvSpPr>
      <dsp:spPr>
        <a:xfrm rot="10800000">
          <a:off x="509115" y="334"/>
          <a:ext cx="1372075" cy="654071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427" tIns="49530" rIns="92456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专属入口门户</a:t>
          </a:r>
          <a:endParaRPr lang="zh-CN" altLang="en-US" sz="13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672633" y="334"/>
        <a:ext cx="1208557" cy="654071"/>
      </dsp:txXfrm>
    </dsp:sp>
    <dsp:sp modelId="{8AA35064-D078-4C3C-8EB7-D09085B9F4A0}">
      <dsp:nvSpPr>
        <dsp:cNvPr id="0" name=""/>
        <dsp:cNvSpPr/>
      </dsp:nvSpPr>
      <dsp:spPr>
        <a:xfrm>
          <a:off x="182080" y="334"/>
          <a:ext cx="654071" cy="654071"/>
        </a:xfrm>
        <a:prstGeom prst="ellipse">
          <a:avLst/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6B76B2-0093-45B4-971A-40236C6B9492}">
      <dsp:nvSpPr>
        <dsp:cNvPr id="0" name=""/>
        <dsp:cNvSpPr/>
      </dsp:nvSpPr>
      <dsp:spPr>
        <a:xfrm rot="10800000">
          <a:off x="509115" y="849650"/>
          <a:ext cx="1372075" cy="654071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427" tIns="49530" rIns="92456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互动交流</a:t>
          </a:r>
          <a:endParaRPr lang="zh-CN" altLang="en-US" sz="13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672633" y="849650"/>
        <a:ext cx="1208557" cy="654071"/>
      </dsp:txXfrm>
    </dsp:sp>
    <dsp:sp modelId="{563EFEE9-265E-420E-9272-3F02B297D840}">
      <dsp:nvSpPr>
        <dsp:cNvPr id="0" name=""/>
        <dsp:cNvSpPr/>
      </dsp:nvSpPr>
      <dsp:spPr>
        <a:xfrm>
          <a:off x="182080" y="849650"/>
          <a:ext cx="654071" cy="654071"/>
        </a:xfrm>
        <a:prstGeom prst="ellipse">
          <a:avLst/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0DD4E7-A792-48EF-B936-C3CE25B18CE9}">
      <dsp:nvSpPr>
        <dsp:cNvPr id="0" name=""/>
        <dsp:cNvSpPr/>
      </dsp:nvSpPr>
      <dsp:spPr>
        <a:xfrm rot="10800000">
          <a:off x="509115" y="1698966"/>
          <a:ext cx="1372075" cy="654071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427" tIns="49530" rIns="92456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作品上传</a:t>
          </a:r>
          <a:endParaRPr lang="zh-CN" altLang="en-US" sz="13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672633" y="1698966"/>
        <a:ext cx="1208557" cy="654071"/>
      </dsp:txXfrm>
    </dsp:sp>
    <dsp:sp modelId="{719670AD-54A2-4917-9517-0761CB61C9C7}">
      <dsp:nvSpPr>
        <dsp:cNvPr id="0" name=""/>
        <dsp:cNvSpPr/>
      </dsp:nvSpPr>
      <dsp:spPr>
        <a:xfrm>
          <a:off x="182080" y="1698966"/>
          <a:ext cx="654071" cy="654071"/>
        </a:xfrm>
        <a:prstGeom prst="ellipse">
          <a:avLst/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B7D8C6-27B0-4629-A79E-FF9B43968D67}">
      <dsp:nvSpPr>
        <dsp:cNvPr id="0" name=""/>
        <dsp:cNvSpPr/>
      </dsp:nvSpPr>
      <dsp:spPr>
        <a:xfrm rot="10800000">
          <a:off x="509115" y="2548282"/>
          <a:ext cx="1372075" cy="654071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427" tIns="49530" rIns="92456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二级子活动关联</a:t>
          </a:r>
          <a:endParaRPr lang="zh-CN" altLang="en-US" sz="13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672633" y="2548282"/>
        <a:ext cx="1208557" cy="654071"/>
      </dsp:txXfrm>
    </dsp:sp>
    <dsp:sp modelId="{A67C318D-4E28-4770-A653-5CDB415A3F54}">
      <dsp:nvSpPr>
        <dsp:cNvPr id="0" name=""/>
        <dsp:cNvSpPr/>
      </dsp:nvSpPr>
      <dsp:spPr>
        <a:xfrm>
          <a:off x="182080" y="2548282"/>
          <a:ext cx="654071" cy="654071"/>
        </a:xfrm>
        <a:prstGeom prst="ellipse">
          <a:avLst/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AD79B-34DA-45C0-BA94-C06C83EFD917}">
      <dsp:nvSpPr>
        <dsp:cNvPr id="0" name=""/>
        <dsp:cNvSpPr/>
      </dsp:nvSpPr>
      <dsp:spPr>
        <a:xfrm rot="10800000">
          <a:off x="474859" y="42"/>
          <a:ext cx="1372075" cy="517046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003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报名</a:t>
          </a:r>
          <a:endParaRPr lang="zh-CN" altLang="en-US" sz="1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604120" y="42"/>
        <a:ext cx="1242814" cy="517046"/>
      </dsp:txXfrm>
    </dsp:sp>
    <dsp:sp modelId="{492BC0F4-A4AB-4286-9F7C-DA81DEF265E4}">
      <dsp:nvSpPr>
        <dsp:cNvPr id="0" name=""/>
        <dsp:cNvSpPr/>
      </dsp:nvSpPr>
      <dsp:spPr>
        <a:xfrm>
          <a:off x="216336" y="42"/>
          <a:ext cx="517046" cy="517046"/>
        </a:xfrm>
        <a:prstGeom prst="ellipse">
          <a:avLst/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4108CF-1C14-4FB9-8A72-9163DC66498C}">
      <dsp:nvSpPr>
        <dsp:cNvPr id="0" name=""/>
        <dsp:cNvSpPr/>
      </dsp:nvSpPr>
      <dsp:spPr>
        <a:xfrm rot="10800000">
          <a:off x="474859" y="671431"/>
          <a:ext cx="1372075" cy="517046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003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参赛</a:t>
          </a:r>
          <a:endParaRPr lang="zh-CN" altLang="en-US" sz="1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604120" y="671431"/>
        <a:ext cx="1242814" cy="517046"/>
      </dsp:txXfrm>
    </dsp:sp>
    <dsp:sp modelId="{625ECF49-337D-4F83-B57E-BAA97868663F}">
      <dsp:nvSpPr>
        <dsp:cNvPr id="0" name=""/>
        <dsp:cNvSpPr/>
      </dsp:nvSpPr>
      <dsp:spPr>
        <a:xfrm>
          <a:off x="216336" y="671431"/>
          <a:ext cx="517046" cy="517046"/>
        </a:xfrm>
        <a:prstGeom prst="ellipse">
          <a:avLst/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E2CF59-68F3-4D7C-A150-20B437B93982}">
      <dsp:nvSpPr>
        <dsp:cNvPr id="0" name=""/>
        <dsp:cNvSpPr/>
      </dsp:nvSpPr>
      <dsp:spPr>
        <a:xfrm rot="10800000">
          <a:off x="474859" y="1342820"/>
          <a:ext cx="1372075" cy="517046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003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投票</a:t>
          </a:r>
          <a:endParaRPr lang="zh-CN" altLang="en-US" sz="1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604120" y="1342820"/>
        <a:ext cx="1242814" cy="517046"/>
      </dsp:txXfrm>
    </dsp:sp>
    <dsp:sp modelId="{8A12277E-DA4C-463C-8DD9-9CB34EECD486}">
      <dsp:nvSpPr>
        <dsp:cNvPr id="0" name=""/>
        <dsp:cNvSpPr/>
      </dsp:nvSpPr>
      <dsp:spPr>
        <a:xfrm>
          <a:off x="216336" y="1342820"/>
          <a:ext cx="517046" cy="517046"/>
        </a:xfrm>
        <a:prstGeom prst="ellipse">
          <a:avLst/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5E3FE4-C0B2-427E-9C77-1C2BB94351E9}">
      <dsp:nvSpPr>
        <dsp:cNvPr id="0" name=""/>
        <dsp:cNvSpPr/>
      </dsp:nvSpPr>
      <dsp:spPr>
        <a:xfrm rot="10800000">
          <a:off x="474859" y="2014209"/>
          <a:ext cx="1372075" cy="517046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003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评比</a:t>
          </a:r>
          <a:endParaRPr lang="zh-CN" altLang="en-US" sz="1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604120" y="2014209"/>
        <a:ext cx="1242814" cy="517046"/>
      </dsp:txXfrm>
    </dsp:sp>
    <dsp:sp modelId="{BAD17B7F-C9AB-48C8-A79E-6C81D75B2542}">
      <dsp:nvSpPr>
        <dsp:cNvPr id="0" name=""/>
        <dsp:cNvSpPr/>
      </dsp:nvSpPr>
      <dsp:spPr>
        <a:xfrm>
          <a:off x="216336" y="2014209"/>
          <a:ext cx="517046" cy="517046"/>
        </a:xfrm>
        <a:prstGeom prst="ellipse">
          <a:avLst/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ACBC87-D312-4C4D-93B6-158751A964BF}">
      <dsp:nvSpPr>
        <dsp:cNvPr id="0" name=""/>
        <dsp:cNvSpPr/>
      </dsp:nvSpPr>
      <dsp:spPr>
        <a:xfrm rot="10800000">
          <a:off x="474859" y="2685598"/>
          <a:ext cx="1372075" cy="517046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003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结果公示</a:t>
          </a:r>
          <a:endParaRPr lang="zh-CN" altLang="en-US" sz="1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604120" y="2685598"/>
        <a:ext cx="1242814" cy="517046"/>
      </dsp:txXfrm>
    </dsp:sp>
    <dsp:sp modelId="{2CBE6F27-4547-43D9-B8FA-DAFE2FB935EC}">
      <dsp:nvSpPr>
        <dsp:cNvPr id="0" name=""/>
        <dsp:cNvSpPr/>
      </dsp:nvSpPr>
      <dsp:spPr>
        <a:xfrm>
          <a:off x="216336" y="2685598"/>
          <a:ext cx="517046" cy="517046"/>
        </a:xfrm>
        <a:prstGeom prst="ellipse">
          <a:avLst/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1F5CC3-327D-48A5-BD9C-1D020651894E}">
      <dsp:nvSpPr>
        <dsp:cNvPr id="0" name=""/>
        <dsp:cNvSpPr/>
      </dsp:nvSpPr>
      <dsp:spPr>
        <a:xfrm rot="10800000">
          <a:off x="452415" y="666"/>
          <a:ext cx="1372075" cy="427272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415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申请</a:t>
          </a:r>
          <a:endParaRPr lang="zh-CN" altLang="en-US" sz="1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559233" y="666"/>
        <a:ext cx="1265257" cy="427272"/>
      </dsp:txXfrm>
    </dsp:sp>
    <dsp:sp modelId="{B6EED883-F1D6-49EB-97B3-4B8AA47271BF}">
      <dsp:nvSpPr>
        <dsp:cNvPr id="0" name=""/>
        <dsp:cNvSpPr/>
      </dsp:nvSpPr>
      <dsp:spPr>
        <a:xfrm>
          <a:off x="238779" y="666"/>
          <a:ext cx="427272" cy="427272"/>
        </a:xfrm>
        <a:prstGeom prst="ellipse">
          <a:avLst/>
        </a:prstGeom>
        <a:solidFill>
          <a:srgbClr val="8064A2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AC87C6-4E12-4253-96DE-1825D4EA6D75}">
      <dsp:nvSpPr>
        <dsp:cNvPr id="0" name=""/>
        <dsp:cNvSpPr/>
      </dsp:nvSpPr>
      <dsp:spPr>
        <a:xfrm rot="10800000">
          <a:off x="452415" y="555483"/>
          <a:ext cx="1372075" cy="427272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415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报名参加</a:t>
          </a:r>
          <a:endParaRPr lang="zh-CN" altLang="en-US" sz="1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559233" y="555483"/>
        <a:ext cx="1265257" cy="427272"/>
      </dsp:txXfrm>
    </dsp:sp>
    <dsp:sp modelId="{7C7C19AE-993D-4BA1-993E-A77323B276C7}">
      <dsp:nvSpPr>
        <dsp:cNvPr id="0" name=""/>
        <dsp:cNvSpPr/>
      </dsp:nvSpPr>
      <dsp:spPr>
        <a:xfrm>
          <a:off x="238779" y="555483"/>
          <a:ext cx="427272" cy="427272"/>
        </a:xfrm>
        <a:prstGeom prst="ellipse">
          <a:avLst/>
        </a:prstGeom>
        <a:solidFill>
          <a:srgbClr val="8064A2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9B7442-B4D0-484A-B734-8978DFF2A11F}">
      <dsp:nvSpPr>
        <dsp:cNvPr id="0" name=""/>
        <dsp:cNvSpPr/>
      </dsp:nvSpPr>
      <dsp:spPr>
        <a:xfrm rot="10800000">
          <a:off x="452415" y="1110299"/>
          <a:ext cx="1372075" cy="427272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415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线上互动</a:t>
          </a:r>
          <a:endParaRPr lang="zh-CN" altLang="en-US" sz="1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559233" y="1110299"/>
        <a:ext cx="1265257" cy="427272"/>
      </dsp:txXfrm>
    </dsp:sp>
    <dsp:sp modelId="{3AF6F92C-9238-4901-8ED9-C43E3E6D65C2}">
      <dsp:nvSpPr>
        <dsp:cNvPr id="0" name=""/>
        <dsp:cNvSpPr/>
      </dsp:nvSpPr>
      <dsp:spPr>
        <a:xfrm>
          <a:off x="238779" y="1110299"/>
          <a:ext cx="427272" cy="427272"/>
        </a:xfrm>
        <a:prstGeom prst="ellipse">
          <a:avLst/>
        </a:prstGeom>
        <a:solidFill>
          <a:srgbClr val="8064A2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375C88-22E1-4865-9D0E-97E00C9FDBCF}">
      <dsp:nvSpPr>
        <dsp:cNvPr id="0" name=""/>
        <dsp:cNvSpPr/>
      </dsp:nvSpPr>
      <dsp:spPr>
        <a:xfrm rot="10800000">
          <a:off x="452415" y="1665115"/>
          <a:ext cx="1372075" cy="427272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415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投票</a:t>
          </a:r>
          <a:endParaRPr lang="zh-CN" altLang="en-US" sz="1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559233" y="1665115"/>
        <a:ext cx="1265257" cy="427272"/>
      </dsp:txXfrm>
    </dsp:sp>
    <dsp:sp modelId="{164C3651-6598-41BA-9671-D5BA900A810A}">
      <dsp:nvSpPr>
        <dsp:cNvPr id="0" name=""/>
        <dsp:cNvSpPr/>
      </dsp:nvSpPr>
      <dsp:spPr>
        <a:xfrm>
          <a:off x="238779" y="1665115"/>
          <a:ext cx="427272" cy="427272"/>
        </a:xfrm>
        <a:prstGeom prst="ellipse">
          <a:avLst/>
        </a:prstGeom>
        <a:solidFill>
          <a:srgbClr val="8064A2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816808-A22B-4BA1-8D1E-F95F7C50DE10}">
      <dsp:nvSpPr>
        <dsp:cNvPr id="0" name=""/>
        <dsp:cNvSpPr/>
      </dsp:nvSpPr>
      <dsp:spPr>
        <a:xfrm rot="10800000">
          <a:off x="452415" y="2219932"/>
          <a:ext cx="1372075" cy="427272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415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抽奖</a:t>
          </a:r>
          <a:endParaRPr lang="zh-CN" altLang="en-US" sz="1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559233" y="2219932"/>
        <a:ext cx="1265257" cy="427272"/>
      </dsp:txXfrm>
    </dsp:sp>
    <dsp:sp modelId="{1C3DFFF0-8678-4CB6-A871-F39400C63ABA}">
      <dsp:nvSpPr>
        <dsp:cNvPr id="0" name=""/>
        <dsp:cNvSpPr/>
      </dsp:nvSpPr>
      <dsp:spPr>
        <a:xfrm>
          <a:off x="238779" y="2219932"/>
          <a:ext cx="427272" cy="427272"/>
        </a:xfrm>
        <a:prstGeom prst="ellipse">
          <a:avLst/>
        </a:prstGeom>
        <a:solidFill>
          <a:srgbClr val="8064A2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13199E-1938-4694-9324-D874B1B11267}">
      <dsp:nvSpPr>
        <dsp:cNvPr id="0" name=""/>
        <dsp:cNvSpPr/>
      </dsp:nvSpPr>
      <dsp:spPr>
        <a:xfrm rot="10800000">
          <a:off x="452415" y="2774748"/>
          <a:ext cx="1372075" cy="427272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415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线下互动</a:t>
          </a:r>
          <a:endParaRPr lang="zh-CN" altLang="en-US" sz="1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559233" y="2774748"/>
        <a:ext cx="1265257" cy="427272"/>
      </dsp:txXfrm>
    </dsp:sp>
    <dsp:sp modelId="{8EE2A9AC-F240-4CF7-B21C-71358AFA2864}">
      <dsp:nvSpPr>
        <dsp:cNvPr id="0" name=""/>
        <dsp:cNvSpPr/>
      </dsp:nvSpPr>
      <dsp:spPr>
        <a:xfrm>
          <a:off x="238779" y="2774748"/>
          <a:ext cx="427272" cy="427272"/>
        </a:xfrm>
        <a:prstGeom prst="ellipse">
          <a:avLst/>
        </a:prstGeom>
        <a:solidFill>
          <a:srgbClr val="8064A2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1F5CC3-327D-48A5-BD9C-1D020651894E}">
      <dsp:nvSpPr>
        <dsp:cNvPr id="0" name=""/>
        <dsp:cNvSpPr/>
      </dsp:nvSpPr>
      <dsp:spPr>
        <a:xfrm rot="10800000">
          <a:off x="474859" y="42"/>
          <a:ext cx="1372074" cy="517046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003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申请</a:t>
          </a:r>
          <a:endParaRPr lang="zh-CN" alt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604120" y="42"/>
        <a:ext cx="1242813" cy="517046"/>
      </dsp:txXfrm>
    </dsp:sp>
    <dsp:sp modelId="{B6EED883-F1D6-49EB-97B3-4B8AA47271BF}">
      <dsp:nvSpPr>
        <dsp:cNvPr id="0" name=""/>
        <dsp:cNvSpPr/>
      </dsp:nvSpPr>
      <dsp:spPr>
        <a:xfrm>
          <a:off x="216336" y="42"/>
          <a:ext cx="517046" cy="517046"/>
        </a:xfrm>
        <a:prstGeom prst="ellipse">
          <a:avLst/>
        </a:prstGeom>
        <a:solidFill>
          <a:srgbClr val="F79646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9B7442-B4D0-484A-B734-8978DFF2A11F}">
      <dsp:nvSpPr>
        <dsp:cNvPr id="0" name=""/>
        <dsp:cNvSpPr/>
      </dsp:nvSpPr>
      <dsp:spPr>
        <a:xfrm rot="10800000">
          <a:off x="474859" y="671431"/>
          <a:ext cx="1372074" cy="517046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003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线上互动</a:t>
          </a:r>
          <a:endParaRPr lang="zh-CN" alt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604120" y="671431"/>
        <a:ext cx="1242813" cy="517046"/>
      </dsp:txXfrm>
    </dsp:sp>
    <dsp:sp modelId="{3AF6F92C-9238-4901-8ED9-C43E3E6D65C2}">
      <dsp:nvSpPr>
        <dsp:cNvPr id="0" name=""/>
        <dsp:cNvSpPr/>
      </dsp:nvSpPr>
      <dsp:spPr>
        <a:xfrm>
          <a:off x="216336" y="671431"/>
          <a:ext cx="517046" cy="517046"/>
        </a:xfrm>
        <a:prstGeom prst="ellipse">
          <a:avLst/>
        </a:prstGeom>
        <a:solidFill>
          <a:srgbClr val="F79646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127F50-0E27-4EB1-8C85-28C5B91BBEAC}">
      <dsp:nvSpPr>
        <dsp:cNvPr id="0" name=""/>
        <dsp:cNvSpPr/>
      </dsp:nvSpPr>
      <dsp:spPr>
        <a:xfrm rot="10800000">
          <a:off x="474859" y="1342820"/>
          <a:ext cx="1372074" cy="517046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003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投票</a:t>
          </a:r>
          <a:endParaRPr lang="zh-CN" alt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604120" y="1342820"/>
        <a:ext cx="1242813" cy="517046"/>
      </dsp:txXfrm>
    </dsp:sp>
    <dsp:sp modelId="{83E68389-2411-4A07-B757-765C9024EF37}">
      <dsp:nvSpPr>
        <dsp:cNvPr id="0" name=""/>
        <dsp:cNvSpPr/>
      </dsp:nvSpPr>
      <dsp:spPr>
        <a:xfrm>
          <a:off x="216336" y="1342820"/>
          <a:ext cx="517046" cy="517046"/>
        </a:xfrm>
        <a:prstGeom prst="ellipse">
          <a:avLst/>
        </a:prstGeom>
        <a:solidFill>
          <a:srgbClr val="F79646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13199E-1938-4694-9324-D874B1B11267}">
      <dsp:nvSpPr>
        <dsp:cNvPr id="0" name=""/>
        <dsp:cNvSpPr/>
      </dsp:nvSpPr>
      <dsp:spPr>
        <a:xfrm rot="10800000">
          <a:off x="474859" y="2014209"/>
          <a:ext cx="1372074" cy="517046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003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线下互动</a:t>
          </a:r>
          <a:endParaRPr lang="zh-CN" alt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604120" y="2014209"/>
        <a:ext cx="1242813" cy="517046"/>
      </dsp:txXfrm>
    </dsp:sp>
    <dsp:sp modelId="{8EE2A9AC-F240-4CF7-B21C-71358AFA2864}">
      <dsp:nvSpPr>
        <dsp:cNvPr id="0" name=""/>
        <dsp:cNvSpPr/>
      </dsp:nvSpPr>
      <dsp:spPr>
        <a:xfrm>
          <a:off x="216336" y="2014209"/>
          <a:ext cx="517046" cy="517046"/>
        </a:xfrm>
        <a:prstGeom prst="ellipse">
          <a:avLst/>
        </a:prstGeom>
        <a:solidFill>
          <a:srgbClr val="F79646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36946F-9903-47D4-A45E-2CF7425DF24F}">
      <dsp:nvSpPr>
        <dsp:cNvPr id="0" name=""/>
        <dsp:cNvSpPr/>
      </dsp:nvSpPr>
      <dsp:spPr>
        <a:xfrm rot="10800000">
          <a:off x="474859" y="2685598"/>
          <a:ext cx="1372074" cy="517046"/>
        </a:xfrm>
        <a:prstGeom prst="homePlat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003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软雅黑" pitchFamily="34" charset="-122"/>
              <a:ea typeface="微软雅黑" pitchFamily="34" charset="-122"/>
              <a:cs typeface="+mn-cs"/>
            </a:rPr>
            <a:t>活动记录</a:t>
          </a:r>
          <a:endParaRPr lang="zh-CN" alt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 rot="10800000">
        <a:off x="604120" y="2685598"/>
        <a:ext cx="1242813" cy="517046"/>
      </dsp:txXfrm>
    </dsp:sp>
    <dsp:sp modelId="{E85AB3DB-DE1E-46B2-AD7B-18DC22BBAD47}">
      <dsp:nvSpPr>
        <dsp:cNvPr id="0" name=""/>
        <dsp:cNvSpPr/>
      </dsp:nvSpPr>
      <dsp:spPr>
        <a:xfrm>
          <a:off x="216336" y="2685598"/>
          <a:ext cx="517046" cy="517046"/>
        </a:xfrm>
        <a:prstGeom prst="ellipse">
          <a:avLst/>
        </a:prstGeom>
        <a:solidFill>
          <a:srgbClr val="F79646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放射状排列的六边形"/>
  <dgm:desc val="用于显示与中心思想或主题相关的顺序流程。级别 2 形状限于 6 个。最适合少量文字。未使用的图片不显示，但在切换布局时仍可用。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#4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0AA23-3D4D-47E1-98DF-A383CCFCE7F6}" type="datetimeFigureOut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8D936-4C78-4620-9709-759D813E79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4864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9564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59491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1387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6291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55477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8587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5061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1605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6711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27194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1776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31084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81580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543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90784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8756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78815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67537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02531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96634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53260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5043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96264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92666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66636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703601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36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7118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37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38352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50681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22788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40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70294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41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09281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42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877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897811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428855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273622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057927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46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8583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47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47455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48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79158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49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4755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50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10925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51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76947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52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200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009415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53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19858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54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45097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55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89387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56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0087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57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866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748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71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87846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8D936-4C78-4620-9709-759D813E79E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5060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0EE28F-2162-4EBD-9E38-455FB865772A}" type="datetime1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6E0961-76C5-4044-8D28-6C484759D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4809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33716-1D76-46A7-8F72-52F6F09AF454}" type="datetime1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6E0961-76C5-4044-8D28-6C484759D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808587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3575E-72F7-4952-A923-6A6EA1D9D66F}" type="datetimeFigureOut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431EF-2809-46C1-A7BB-A25609885A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633070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3575E-72F7-4952-A923-6A6EA1D9D66F}" type="datetimeFigureOut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431EF-2809-46C1-A7BB-A25609885A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719179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3575E-72F7-4952-A923-6A6EA1D9D66F}" type="datetimeFigureOut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431EF-2809-46C1-A7BB-A25609885A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383970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3575E-72F7-4952-A923-6A6EA1D9D66F}" type="datetimeFigureOut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431EF-2809-46C1-A7BB-A25609885A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11538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3575E-72F7-4952-A923-6A6EA1D9D66F}" type="datetimeFigureOut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431EF-2809-46C1-A7BB-A25609885A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390561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3575E-72F7-4952-A923-6A6EA1D9D66F}" type="datetimeFigureOut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431EF-2809-46C1-A7BB-A25609885A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061534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3575E-72F7-4952-A923-6A6EA1D9D66F}" type="datetimeFigureOut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431EF-2809-46C1-A7BB-A25609885A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544577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3" name="图片 2" descr="Beijing.jpg"/>
          <p:cNvPicPr>
            <a:picLocks noChangeAspect="1"/>
          </p:cNvPicPr>
          <p:nvPr userDrawn="1"/>
        </p:nvPicPr>
        <p:blipFill>
          <a:blip r:embed="rId3" cstate="print"/>
          <a:srcRect t="9302" b="624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9595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3" name="图片 2" descr="Beijing.jpg"/>
          <p:cNvPicPr>
            <a:picLocks noChangeAspect="1"/>
          </p:cNvPicPr>
          <p:nvPr userDrawn="1"/>
        </p:nvPicPr>
        <p:blipFill>
          <a:blip r:embed="rId3" cstate="print"/>
          <a:srcRect t="9302" b="624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768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5188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C91DA7-ECCB-44C6-8C22-4262AB9B02E6}" type="datetime1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6E0961-76C5-4044-8D28-6C484759D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007656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 userDrawn="1"/>
        </p:nvSpPr>
        <p:spPr>
          <a:xfrm>
            <a:off x="1727201" y="2989266"/>
            <a:ext cx="5952067" cy="649287"/>
          </a:xfrm>
          <a:prstGeom prst="rect">
            <a:avLst/>
          </a:prstGeom>
        </p:spPr>
        <p:txBody>
          <a:bodyPr lIns="121904" tIns="60953" rIns="121904" bIns="60953"/>
          <a:lstStyle>
            <a:lvl1pPr algn="l" defTabSz="914400" rtl="0" eaLnBrk="1" latinLnBrk="0" hangingPunct="1">
              <a:spcBef>
                <a:spcPct val="0"/>
              </a:spcBef>
              <a:buNone/>
              <a:defRPr sz="2900" kern="1200">
                <a:solidFill>
                  <a:srgbClr val="3A78A2"/>
                </a:solidFill>
                <a:latin typeface="Century Gothic" pitchFamily="34" charset="0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endParaRPr lang="zh-CN" altLang="en-US" sz="4400" b="1" dirty="0">
              <a:solidFill>
                <a:prstClr val="black">
                  <a:lumMod val="75000"/>
                  <a:lumOff val="25000"/>
                </a:prstClr>
              </a:solidFill>
              <a:ea typeface="黑体" pitchFamily="49" charset="-122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93217" y="6503027"/>
            <a:ext cx="2845440" cy="242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>
            <a:lvl1pPr algn="r"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AA57307-3E05-4C49-A08D-AADE4E089CD3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altLang="zh-CN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1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8421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648396" y="6466122"/>
            <a:ext cx="2026371" cy="37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lang="zh-CN" altLang="en-US" sz="1333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ea typeface="宋体" charset="-122"/>
                <a:cs typeface="Calibri" pitchFamily="34" charset="0"/>
              </a:defRPr>
            </a:lvl1pPr>
          </a:lstStyle>
          <a:p>
            <a:pPr>
              <a:defRPr/>
            </a:pPr>
            <a:fld id="{0636C9AD-C31F-483F-BD24-B70871EAFC9C}" type="slidenum">
              <a:rPr lang="en-US" altLang="zh-CN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561" y="275013"/>
            <a:ext cx="10972800" cy="60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13" name="内容占位符 12"/>
          <p:cNvSpPr>
            <a:spLocks noGrp="1"/>
          </p:cNvSpPr>
          <p:nvPr>
            <p:ph sz="quarter" idx="10"/>
          </p:nvPr>
        </p:nvSpPr>
        <p:spPr>
          <a:xfrm>
            <a:off x="623392" y="1125538"/>
            <a:ext cx="10945216" cy="5039767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53615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5321" y="336814"/>
            <a:ext cx="10454899" cy="7596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8562" tIns="34281" rIns="68562" bIns="34281" numCol="1" anchor="ctr" anchorCtr="0" compatLnSpc="1">
            <a:prstTxWarp prst="textNoShape">
              <a:avLst/>
            </a:prstTxWarp>
          </a:bodyPr>
          <a:lstStyle>
            <a:lvl1pPr marL="0" indent="0">
              <a:buFont typeface="Arial" pitchFamily="34" charset="0"/>
              <a:buNone/>
              <a:defRPr lang="zh-CN" altLang="en-US" sz="4000" b="0" dirty="0">
                <a:solidFill>
                  <a:srgbClr val="CC0000"/>
                </a:solidFill>
                <a:latin typeface="FrutigerNext LT Regular" pitchFamily="34" charset="0"/>
                <a:ea typeface="黑体" pitchFamily="49" charset="-122"/>
              </a:defRPr>
            </a:lvl1pPr>
          </a:lstStyle>
          <a:p>
            <a:pPr lvl="0"/>
            <a:r>
              <a:rPr lang="en-US" altLang="zh-CN" dirty="0" smtClean="0"/>
              <a:t>HEADLINE TEXT TO BE PLACED HERE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01636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E45822-FBB2-4A64-A7EE-6388522996B9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24918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7050" y="452669"/>
            <a:ext cx="11137900" cy="510363"/>
          </a:xfrm>
          <a:prstGeom prst="rect">
            <a:avLst/>
          </a:prstGeom>
        </p:spPr>
        <p:txBody>
          <a:bodyPr anchor="ctr"/>
          <a:lstStyle>
            <a:lvl1pPr>
              <a:defRPr sz="3200" b="0" baseline="0">
                <a:latin typeface="+mj-lt"/>
              </a:defRPr>
            </a:lvl1pPr>
          </a:lstStyle>
          <a:p>
            <a:r>
              <a:rPr lang="en-US" dirty="0" smtClean="0"/>
              <a:t>Click to edit Master title style </a:t>
            </a:r>
            <a:r>
              <a:rPr lang="zh-CN" altLang="en-US" dirty="0" smtClean="0"/>
              <a:t>华为细黑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574646"/>
      </p:ext>
    </p:extLst>
  </p:cSld>
  <p:clrMapOvr>
    <a:masterClrMapping/>
  </p:clrMapOvr>
  <p:transition advClick="0" advTm="8000">
    <p:fade thruBlk="1"/>
  </p:transition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486">
          <p15:clr>
            <a:srgbClr val="FBAE40"/>
          </p15:clr>
        </p15:guide>
        <p15:guide id="2" pos="249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643051"/>
            <a:ext cx="10363200" cy="276385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719341"/>
      </p:ext>
    </p:extLst>
  </p:cSld>
  <p:clrMapOvr>
    <a:masterClrMapping/>
  </p:clrMapOvr>
  <p:transition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847" y="274637"/>
            <a:ext cx="10973117" cy="1143000"/>
          </a:xfrm>
          <a:prstGeom prst="rect">
            <a:avLst/>
          </a:prstGeom>
        </p:spPr>
        <p:txBody>
          <a:bodyPr lIns="68557" tIns="34279" rIns="68557" bIns="34279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629010"/>
      </p:ext>
    </p:extLst>
  </p:cSld>
  <p:clrMapOvr>
    <a:masterClrMapping/>
  </p:clrMapOvr>
  <p:transition advClick="0" advTm="8000">
    <p:fade thruBlk="1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534" y="369035"/>
            <a:ext cx="10176933" cy="74578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880612"/>
      </p:ext>
    </p:extLst>
  </p:cSld>
  <p:clrMapOvr>
    <a:masterClrMapping/>
  </p:clrMapOvr>
  <p:transition advClick="0" advTm="8000">
    <p:fade thruBlk="1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D873B4-67A1-44BE-A7C8-7A36FAE2CF98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5620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EE28F-2162-4EBD-9E38-455FB865772A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0961-76C5-4044-8D28-6C484759DBC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867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3" name="图片 2" descr="Beijing.jpg"/>
          <p:cNvPicPr>
            <a:picLocks noChangeAspect="1"/>
          </p:cNvPicPr>
          <p:nvPr userDrawn="1"/>
        </p:nvPicPr>
        <p:blipFill>
          <a:blip r:embed="rId3" cstate="print"/>
          <a:srcRect t="9302" b="624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506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BCF7A-4043-4B5B-B3CB-B9972FCBD6CF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0961-76C5-4044-8D28-6C484759DBC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29619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FBDC0-5350-409E-AF0F-BE44166A3CE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0961-76C5-4044-8D28-6C484759DBC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81086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26D0F-355F-43E0-8BC1-6BAD4606F9E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0961-76C5-4044-8D28-6C484759DBC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62201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79FBE-90DE-41A8-8863-906074928A1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0961-76C5-4044-8D28-6C484759DBC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35203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812C-453F-4B82-81E8-61A1A82D66B4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0961-76C5-4044-8D28-6C484759DBC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68537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3CCC3-35CE-4CE5-A63B-D8C7A2C8732A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0961-76C5-4044-8D28-6C484759DBC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29598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A8EB-C302-4977-8E79-8C1D4F27F5B4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0961-76C5-4044-8D28-6C484759DBC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18381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064A-2514-4005-9A98-8217681A8B10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0961-76C5-4044-8D28-6C484759DBC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73794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3716-1D76-46A7-8F72-52F6F09AF454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0961-76C5-4044-8D28-6C484759DBC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81363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91DA7-ECCB-44C6-8C22-4262AB9B02E6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0961-76C5-4044-8D28-6C484759DBC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722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3" name="图片 2" descr="Beijing.jpg"/>
          <p:cNvPicPr>
            <a:picLocks noChangeAspect="1"/>
          </p:cNvPicPr>
          <p:nvPr userDrawn="1"/>
        </p:nvPicPr>
        <p:blipFill>
          <a:blip r:embed="rId3" cstate="print"/>
          <a:srcRect t="9302" b="624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7802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439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 userDrawn="1"/>
        </p:nvSpPr>
        <p:spPr>
          <a:xfrm>
            <a:off x="1727201" y="2989266"/>
            <a:ext cx="5952067" cy="649287"/>
          </a:xfrm>
          <a:prstGeom prst="rect">
            <a:avLst/>
          </a:prstGeom>
        </p:spPr>
        <p:txBody>
          <a:bodyPr lIns="121904" tIns="60953" rIns="121904" bIns="60953"/>
          <a:lstStyle>
            <a:lvl1pPr algn="l" defTabSz="914400" rtl="0" eaLnBrk="1" latinLnBrk="0" hangingPunct="1">
              <a:spcBef>
                <a:spcPct val="0"/>
              </a:spcBef>
              <a:buNone/>
              <a:defRPr sz="2900" kern="1200">
                <a:solidFill>
                  <a:srgbClr val="3A78A2"/>
                </a:solidFill>
                <a:latin typeface="Century Gothic" pitchFamily="34" charset="0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endParaRPr lang="zh-CN" altLang="en-US" sz="4400" b="1" dirty="0">
              <a:solidFill>
                <a:prstClr val="black">
                  <a:lumMod val="75000"/>
                  <a:lumOff val="25000"/>
                </a:prstClr>
              </a:solidFill>
              <a:ea typeface="黑体" pitchFamily="49" charset="-122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93217" y="6503027"/>
            <a:ext cx="2845440" cy="242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>
            <a:lvl1pPr algn="r"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AA57307-3E05-4C49-A08D-AADE4E089CD3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altLang="zh-CN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1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2127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648396" y="6466122"/>
            <a:ext cx="2026371" cy="37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lang="zh-CN" altLang="en-US" sz="1333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ea typeface="宋体" charset="-122"/>
                <a:cs typeface="Calibri" pitchFamily="34" charset="0"/>
              </a:defRPr>
            </a:lvl1pPr>
          </a:lstStyle>
          <a:p>
            <a:pPr>
              <a:defRPr/>
            </a:pPr>
            <a:fld id="{0636C9AD-C31F-483F-BD24-B70871EAFC9C}" type="slidenum">
              <a:rPr lang="en-US" altLang="zh-CN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561" y="275013"/>
            <a:ext cx="10972800" cy="60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13" name="内容占位符 12"/>
          <p:cNvSpPr>
            <a:spLocks noGrp="1"/>
          </p:cNvSpPr>
          <p:nvPr>
            <p:ph sz="quarter" idx="10"/>
          </p:nvPr>
        </p:nvSpPr>
        <p:spPr>
          <a:xfrm>
            <a:off x="623392" y="1125538"/>
            <a:ext cx="10945216" cy="5039767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791258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5321" y="336814"/>
            <a:ext cx="10454899" cy="7596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8562" tIns="34281" rIns="68562" bIns="34281" numCol="1" anchor="ctr" anchorCtr="0" compatLnSpc="1">
            <a:prstTxWarp prst="textNoShape">
              <a:avLst/>
            </a:prstTxWarp>
          </a:bodyPr>
          <a:lstStyle>
            <a:lvl1pPr marL="0" indent="0">
              <a:buFont typeface="Arial" pitchFamily="34" charset="0"/>
              <a:buNone/>
              <a:defRPr lang="zh-CN" altLang="en-US" sz="4000" b="0" dirty="0">
                <a:solidFill>
                  <a:srgbClr val="CC0000"/>
                </a:solidFill>
                <a:latin typeface="FrutigerNext LT Regular" pitchFamily="34" charset="0"/>
                <a:ea typeface="黑体" pitchFamily="49" charset="-122"/>
              </a:defRPr>
            </a:lvl1pPr>
          </a:lstStyle>
          <a:p>
            <a:pPr lvl="0"/>
            <a:r>
              <a:rPr lang="en-US" altLang="zh-CN" dirty="0" smtClean="0"/>
              <a:t>HEADLINE TEXT TO BE PLACED HERE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9954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E45822-FBB2-4A64-A7EE-6388522996B9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7310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Click to edit Master title style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 sz="1800"/>
            </a:lvl5pPr>
          </a:lstStyle>
          <a:p>
            <a:pPr lvl="0"/>
            <a:r>
              <a:rPr lang="en-US" altLang="zh-CN" dirty="0" smtClean="0"/>
              <a:t>Click to edit Master text styles</a:t>
            </a:r>
          </a:p>
          <a:p>
            <a:pPr lvl="1"/>
            <a:r>
              <a:rPr lang="en-US" altLang="zh-CN" dirty="0" smtClean="0"/>
              <a:t>Second level</a:t>
            </a:r>
          </a:p>
          <a:p>
            <a:pPr lvl="2"/>
            <a:r>
              <a:rPr lang="en-US" altLang="zh-CN" dirty="0" smtClean="0"/>
              <a:t>Third level</a:t>
            </a:r>
          </a:p>
          <a:p>
            <a:pPr lvl="3"/>
            <a:r>
              <a:rPr lang="en-US" altLang="zh-CN" dirty="0" smtClean="0"/>
              <a:t>Fourth level</a:t>
            </a:r>
          </a:p>
          <a:p>
            <a:pPr lvl="4"/>
            <a:r>
              <a:rPr lang="en-US" altLang="zh-CN" dirty="0" smtClean="0"/>
              <a:t>Fifth level</a:t>
            </a:r>
            <a:endParaRPr lang="zh-CN" alt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Calibri" pitchFamily="34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E7FE2-8AD2-4722-ABB7-01FA05561EAF}" type="slidenum">
              <a:rPr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42110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FBCF7A-4043-4B5B-B3CB-B9972FCBD6CF}" type="datetime1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6E0961-76C5-4044-8D28-6C484759D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1570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643051"/>
            <a:ext cx="10363200" cy="276385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1669483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847" y="274637"/>
            <a:ext cx="10973117" cy="1143000"/>
          </a:xfrm>
          <a:prstGeom prst="rect">
            <a:avLst/>
          </a:prstGeom>
        </p:spPr>
        <p:txBody>
          <a:bodyPr lIns="68557" tIns="34279" rIns="68557" bIns="34279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666663"/>
      </p:ext>
    </p:extLst>
  </p:cSld>
  <p:clrMapOvr>
    <a:masterClrMapping/>
  </p:clrMapOvr>
  <p:transition advClick="0" advTm="8000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534" y="369035"/>
            <a:ext cx="10176933" cy="74578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314621"/>
      </p:ext>
    </p:extLst>
  </p:cSld>
  <p:clrMapOvr>
    <a:masterClrMapping/>
  </p:clrMapOvr>
  <p:transition advClick="0" advTm="8000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D873B4-67A1-44BE-A7C8-7A36FAE2CF98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0526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3" name="图片 2" descr="Beijing.jpg"/>
          <p:cNvPicPr>
            <a:picLocks noChangeAspect="1"/>
          </p:cNvPicPr>
          <p:nvPr userDrawn="1"/>
        </p:nvPicPr>
        <p:blipFill>
          <a:blip r:embed="rId3" cstate="print"/>
          <a:srcRect t="9302" b="624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6094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3" name="图片 2" descr="Beijing.jpg"/>
          <p:cNvPicPr>
            <a:picLocks noChangeAspect="1"/>
          </p:cNvPicPr>
          <p:nvPr userDrawn="1"/>
        </p:nvPicPr>
        <p:blipFill>
          <a:blip r:embed="rId3" cstate="print"/>
          <a:srcRect t="9302" b="624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2732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744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 userDrawn="1"/>
        </p:nvSpPr>
        <p:spPr>
          <a:xfrm>
            <a:off x="1727201" y="2989266"/>
            <a:ext cx="5952067" cy="649287"/>
          </a:xfrm>
          <a:prstGeom prst="rect">
            <a:avLst/>
          </a:prstGeom>
        </p:spPr>
        <p:txBody>
          <a:bodyPr lIns="121904" tIns="60953" rIns="121904" bIns="60953"/>
          <a:lstStyle>
            <a:lvl1pPr algn="l" defTabSz="914400" rtl="0" eaLnBrk="1" latinLnBrk="0" hangingPunct="1">
              <a:spcBef>
                <a:spcPct val="0"/>
              </a:spcBef>
              <a:buNone/>
              <a:defRPr sz="2900" kern="1200">
                <a:solidFill>
                  <a:srgbClr val="3A78A2"/>
                </a:solidFill>
                <a:latin typeface="Century Gothic" pitchFamily="34" charset="0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endParaRPr lang="zh-CN" altLang="en-US" sz="4400" b="1" dirty="0">
              <a:solidFill>
                <a:prstClr val="black">
                  <a:lumMod val="75000"/>
                  <a:lumOff val="25000"/>
                </a:prstClr>
              </a:solidFill>
              <a:ea typeface="黑体" pitchFamily="49" charset="-122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93217" y="6503027"/>
            <a:ext cx="2845440" cy="242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>
            <a:lvl1pPr algn="r"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AA57307-3E05-4C49-A08D-AADE4E089CD3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altLang="zh-CN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1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3179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648396" y="6466122"/>
            <a:ext cx="2026371" cy="37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lang="zh-CN" altLang="en-US" sz="1333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ea typeface="宋体" charset="-122"/>
                <a:cs typeface="Calibri" pitchFamily="34" charset="0"/>
              </a:defRPr>
            </a:lvl1pPr>
          </a:lstStyle>
          <a:p>
            <a:pPr>
              <a:defRPr/>
            </a:pPr>
            <a:fld id="{0636C9AD-C31F-483F-BD24-B70871EAFC9C}" type="slidenum">
              <a:rPr lang="en-US" altLang="zh-CN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561" y="275013"/>
            <a:ext cx="10972800" cy="60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13" name="内容占位符 12"/>
          <p:cNvSpPr>
            <a:spLocks noGrp="1"/>
          </p:cNvSpPr>
          <p:nvPr>
            <p:ph sz="quarter" idx="10"/>
          </p:nvPr>
        </p:nvSpPr>
        <p:spPr>
          <a:xfrm>
            <a:off x="623392" y="1125538"/>
            <a:ext cx="10945216" cy="5039767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06552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5321" y="336814"/>
            <a:ext cx="10454899" cy="7596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8562" tIns="34281" rIns="68562" bIns="34281" numCol="1" anchor="ctr" anchorCtr="0" compatLnSpc="1">
            <a:prstTxWarp prst="textNoShape">
              <a:avLst/>
            </a:prstTxWarp>
          </a:bodyPr>
          <a:lstStyle>
            <a:lvl1pPr marL="0" indent="0">
              <a:buFont typeface="Arial" pitchFamily="34" charset="0"/>
              <a:buNone/>
              <a:defRPr lang="zh-CN" altLang="en-US" sz="4000" b="0" dirty="0">
                <a:solidFill>
                  <a:srgbClr val="CC0000"/>
                </a:solidFill>
                <a:latin typeface="FrutigerNext LT Regular" pitchFamily="34" charset="0"/>
                <a:ea typeface="黑体" pitchFamily="49" charset="-122"/>
              </a:defRPr>
            </a:lvl1pPr>
          </a:lstStyle>
          <a:p>
            <a:pPr lvl="0"/>
            <a:r>
              <a:rPr lang="en-US" altLang="zh-CN" dirty="0" smtClean="0"/>
              <a:t>HEADLINE TEXT TO BE PLACED HERE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17370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3FBDC0-5350-409E-AF0F-BE44166A3CE5}" type="datetime1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6E0961-76C5-4044-8D28-6C484759D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75327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E45822-FBB2-4A64-A7EE-6388522996B9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317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Click to edit Master title style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 sz="1800"/>
            </a:lvl5pPr>
          </a:lstStyle>
          <a:p>
            <a:pPr lvl="0"/>
            <a:r>
              <a:rPr lang="en-US" altLang="zh-CN" dirty="0" smtClean="0"/>
              <a:t>Click to edit Master text styles</a:t>
            </a:r>
          </a:p>
          <a:p>
            <a:pPr lvl="1"/>
            <a:r>
              <a:rPr lang="en-US" altLang="zh-CN" dirty="0" smtClean="0"/>
              <a:t>Second level</a:t>
            </a:r>
          </a:p>
          <a:p>
            <a:pPr lvl="2"/>
            <a:r>
              <a:rPr lang="en-US" altLang="zh-CN" dirty="0" smtClean="0"/>
              <a:t>Third level</a:t>
            </a:r>
          </a:p>
          <a:p>
            <a:pPr lvl="3"/>
            <a:r>
              <a:rPr lang="en-US" altLang="zh-CN" dirty="0" smtClean="0"/>
              <a:t>Fourth level</a:t>
            </a:r>
          </a:p>
          <a:p>
            <a:pPr lvl="4"/>
            <a:r>
              <a:rPr lang="en-US" altLang="zh-CN" dirty="0" smtClean="0"/>
              <a:t>Fifth level</a:t>
            </a:r>
            <a:endParaRPr lang="zh-CN" alt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Calibri" pitchFamily="34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E7FE2-8AD2-4722-ABB7-01FA05561EAF}" type="slidenum">
              <a:rPr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506960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643051"/>
            <a:ext cx="10363200" cy="276385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8307596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847" y="274637"/>
            <a:ext cx="10973117" cy="1143000"/>
          </a:xfrm>
          <a:prstGeom prst="rect">
            <a:avLst/>
          </a:prstGeom>
        </p:spPr>
        <p:txBody>
          <a:bodyPr lIns="68557" tIns="34279" rIns="68557" bIns="34279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022431"/>
      </p:ext>
    </p:extLst>
  </p:cSld>
  <p:clrMapOvr>
    <a:masterClrMapping/>
  </p:clrMapOvr>
  <p:transition advClick="0" advTm="8000">
    <p:fade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534" y="369035"/>
            <a:ext cx="10176933" cy="74578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6979"/>
      </p:ext>
    </p:extLst>
  </p:cSld>
  <p:clrMapOvr>
    <a:masterClrMapping/>
  </p:clrMapOvr>
  <p:transition advClick="0" advTm="8000">
    <p:fade thruBlk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D873B4-67A1-44BE-A7C8-7A36FAE2CF98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8328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3" name="图片 2" descr="Beijing.jpg"/>
          <p:cNvPicPr>
            <a:picLocks noChangeAspect="1"/>
          </p:cNvPicPr>
          <p:nvPr userDrawn="1"/>
        </p:nvPicPr>
        <p:blipFill>
          <a:blip r:embed="rId3" cstate="print"/>
          <a:srcRect t="9302" b="624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0537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3" name="图片 2" descr="Beijing.jpg"/>
          <p:cNvPicPr>
            <a:picLocks noChangeAspect="1"/>
          </p:cNvPicPr>
          <p:nvPr userDrawn="1"/>
        </p:nvPicPr>
        <p:blipFill>
          <a:blip r:embed="rId3" cstate="print"/>
          <a:srcRect t="9302" b="624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0181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1522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 userDrawn="1"/>
        </p:nvSpPr>
        <p:spPr>
          <a:xfrm>
            <a:off x="1727201" y="2989266"/>
            <a:ext cx="5952067" cy="649287"/>
          </a:xfrm>
          <a:prstGeom prst="rect">
            <a:avLst/>
          </a:prstGeom>
        </p:spPr>
        <p:txBody>
          <a:bodyPr lIns="121904" tIns="60953" rIns="121904" bIns="60953"/>
          <a:lstStyle>
            <a:lvl1pPr algn="l" defTabSz="914400" rtl="0" eaLnBrk="1" latinLnBrk="0" hangingPunct="1">
              <a:spcBef>
                <a:spcPct val="0"/>
              </a:spcBef>
              <a:buNone/>
              <a:defRPr sz="2900" kern="1200">
                <a:solidFill>
                  <a:srgbClr val="3A78A2"/>
                </a:solidFill>
                <a:latin typeface="Century Gothic" pitchFamily="34" charset="0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endParaRPr lang="zh-CN" altLang="en-US" sz="4400" b="1" dirty="0">
              <a:solidFill>
                <a:prstClr val="black">
                  <a:lumMod val="75000"/>
                  <a:lumOff val="25000"/>
                </a:prstClr>
              </a:solidFill>
              <a:ea typeface="黑体" pitchFamily="49" charset="-122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93217" y="6503027"/>
            <a:ext cx="2845440" cy="242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>
            <a:lvl1pPr algn="r"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AA57307-3E05-4C49-A08D-AADE4E089CD3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altLang="zh-CN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1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538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C26D0F-355F-43E0-8BC1-6BAD4606F9E9}" type="datetime1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6E0961-76C5-4044-8D28-6C484759D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59392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648396" y="6466122"/>
            <a:ext cx="2026371" cy="37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lang="zh-CN" altLang="en-US" sz="1333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ea typeface="宋体" charset="-122"/>
                <a:cs typeface="Calibri" pitchFamily="34" charset="0"/>
              </a:defRPr>
            </a:lvl1pPr>
          </a:lstStyle>
          <a:p>
            <a:pPr>
              <a:defRPr/>
            </a:pPr>
            <a:fld id="{0636C9AD-C31F-483F-BD24-B70871EAFC9C}" type="slidenum">
              <a:rPr lang="en-US" altLang="zh-CN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561" y="275013"/>
            <a:ext cx="10972800" cy="60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13" name="内容占位符 12"/>
          <p:cNvSpPr>
            <a:spLocks noGrp="1"/>
          </p:cNvSpPr>
          <p:nvPr>
            <p:ph sz="quarter" idx="10"/>
          </p:nvPr>
        </p:nvSpPr>
        <p:spPr>
          <a:xfrm>
            <a:off x="623392" y="1125538"/>
            <a:ext cx="10945216" cy="5039767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141535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5321" y="336814"/>
            <a:ext cx="10454899" cy="7596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8562" tIns="34281" rIns="68562" bIns="34281" numCol="1" anchor="ctr" anchorCtr="0" compatLnSpc="1">
            <a:prstTxWarp prst="textNoShape">
              <a:avLst/>
            </a:prstTxWarp>
          </a:bodyPr>
          <a:lstStyle>
            <a:lvl1pPr marL="0" indent="0">
              <a:buFont typeface="Arial" pitchFamily="34" charset="0"/>
              <a:buNone/>
              <a:defRPr lang="zh-CN" altLang="en-US" sz="4000" b="0" dirty="0">
                <a:solidFill>
                  <a:srgbClr val="CC0000"/>
                </a:solidFill>
                <a:latin typeface="FrutigerNext LT Regular" pitchFamily="34" charset="0"/>
                <a:ea typeface="黑体" pitchFamily="49" charset="-122"/>
              </a:defRPr>
            </a:lvl1pPr>
          </a:lstStyle>
          <a:p>
            <a:pPr lvl="0"/>
            <a:r>
              <a:rPr lang="en-US" altLang="zh-CN" dirty="0" smtClean="0"/>
              <a:t>HEADLINE TEXT TO BE PLACED HERE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4835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E45822-FBB2-4A64-A7EE-6388522996B9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9410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Click to edit Master title style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 sz="1800"/>
            </a:lvl5pPr>
          </a:lstStyle>
          <a:p>
            <a:pPr lvl="0"/>
            <a:r>
              <a:rPr lang="en-US" altLang="zh-CN" dirty="0" smtClean="0"/>
              <a:t>Click to edit Master text styles</a:t>
            </a:r>
          </a:p>
          <a:p>
            <a:pPr lvl="1"/>
            <a:r>
              <a:rPr lang="en-US" altLang="zh-CN" dirty="0" smtClean="0"/>
              <a:t>Second level</a:t>
            </a:r>
          </a:p>
          <a:p>
            <a:pPr lvl="2"/>
            <a:r>
              <a:rPr lang="en-US" altLang="zh-CN" dirty="0" smtClean="0"/>
              <a:t>Third level</a:t>
            </a:r>
          </a:p>
          <a:p>
            <a:pPr lvl="3"/>
            <a:r>
              <a:rPr lang="en-US" altLang="zh-CN" dirty="0" smtClean="0"/>
              <a:t>Fourth level</a:t>
            </a:r>
          </a:p>
          <a:p>
            <a:pPr lvl="4"/>
            <a:r>
              <a:rPr lang="en-US" altLang="zh-CN" dirty="0" smtClean="0"/>
              <a:t>Fifth level</a:t>
            </a:r>
            <a:endParaRPr lang="zh-CN" alt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Calibri" pitchFamily="34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E7FE2-8AD2-4722-ABB7-01FA05561EAF}" type="slidenum">
              <a:rPr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470502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643051"/>
            <a:ext cx="10363200" cy="276385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1615785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847" y="274637"/>
            <a:ext cx="10973117" cy="1143000"/>
          </a:xfrm>
          <a:prstGeom prst="rect">
            <a:avLst/>
          </a:prstGeom>
        </p:spPr>
        <p:txBody>
          <a:bodyPr lIns="68557" tIns="34279" rIns="68557" bIns="34279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14730"/>
      </p:ext>
    </p:extLst>
  </p:cSld>
  <p:clrMapOvr>
    <a:masterClrMapping/>
  </p:clrMapOvr>
  <p:transition advClick="0" advTm="8000">
    <p:fade thruBlk="1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534" y="369035"/>
            <a:ext cx="10176933" cy="74578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851484"/>
      </p:ext>
    </p:extLst>
  </p:cSld>
  <p:clrMapOvr>
    <a:masterClrMapping/>
  </p:clrMapOvr>
  <p:transition advClick="0" advTm="8000">
    <p:fade thruBlk="1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D873B4-67A1-44BE-A7C8-7A36FAE2CF98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0031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3" name="图片 2" descr="Beijing.jpg"/>
          <p:cNvPicPr>
            <a:picLocks noChangeAspect="1"/>
          </p:cNvPicPr>
          <p:nvPr userDrawn="1"/>
        </p:nvPicPr>
        <p:blipFill>
          <a:blip r:embed="rId3" cstate="print"/>
          <a:srcRect t="9302" b="624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6574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3" name="图片 2" descr="Beijing.jpg"/>
          <p:cNvPicPr>
            <a:picLocks noChangeAspect="1"/>
          </p:cNvPicPr>
          <p:nvPr userDrawn="1"/>
        </p:nvPicPr>
        <p:blipFill>
          <a:blip r:embed="rId3" cstate="print"/>
          <a:srcRect t="9302" b="624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470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379FBE-90DE-41A8-8863-906074928A11}" type="datetime1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6E0961-76C5-4044-8D28-6C484759D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26811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050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 userDrawn="1"/>
        </p:nvSpPr>
        <p:spPr>
          <a:xfrm>
            <a:off x="1727201" y="2989266"/>
            <a:ext cx="5952067" cy="649287"/>
          </a:xfrm>
          <a:prstGeom prst="rect">
            <a:avLst/>
          </a:prstGeom>
        </p:spPr>
        <p:txBody>
          <a:bodyPr lIns="121904" tIns="60953" rIns="121904" bIns="60953"/>
          <a:lstStyle>
            <a:lvl1pPr algn="l" defTabSz="914400" rtl="0" eaLnBrk="1" latinLnBrk="0" hangingPunct="1">
              <a:spcBef>
                <a:spcPct val="0"/>
              </a:spcBef>
              <a:buNone/>
              <a:defRPr sz="2900" kern="1200">
                <a:solidFill>
                  <a:srgbClr val="3A78A2"/>
                </a:solidFill>
                <a:latin typeface="Century Gothic" pitchFamily="34" charset="0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endParaRPr lang="zh-CN" altLang="en-US" sz="4400" b="1" dirty="0">
              <a:solidFill>
                <a:prstClr val="black">
                  <a:lumMod val="75000"/>
                  <a:lumOff val="25000"/>
                </a:prstClr>
              </a:solidFill>
              <a:ea typeface="黑体" pitchFamily="49" charset="-122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93217" y="6503027"/>
            <a:ext cx="2845440" cy="242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>
            <a:lvl1pPr algn="r"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AA57307-3E05-4C49-A08D-AADE4E089CD3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altLang="zh-CN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1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12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648396" y="6466122"/>
            <a:ext cx="2026371" cy="37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lang="zh-CN" altLang="en-US" sz="1333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ea typeface="宋体" charset="-122"/>
                <a:cs typeface="Calibri" pitchFamily="34" charset="0"/>
              </a:defRPr>
            </a:lvl1pPr>
          </a:lstStyle>
          <a:p>
            <a:pPr>
              <a:defRPr/>
            </a:pPr>
            <a:fld id="{0636C9AD-C31F-483F-BD24-B70871EAFC9C}" type="slidenum">
              <a:rPr lang="en-US" altLang="zh-CN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561" y="275013"/>
            <a:ext cx="10972800" cy="60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13" name="内容占位符 12"/>
          <p:cNvSpPr>
            <a:spLocks noGrp="1"/>
          </p:cNvSpPr>
          <p:nvPr>
            <p:ph sz="quarter" idx="10"/>
          </p:nvPr>
        </p:nvSpPr>
        <p:spPr>
          <a:xfrm>
            <a:off x="623392" y="1125538"/>
            <a:ext cx="10945216" cy="5039767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356029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5321" y="336814"/>
            <a:ext cx="10454899" cy="7596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8562" tIns="34281" rIns="68562" bIns="34281" numCol="1" anchor="ctr" anchorCtr="0" compatLnSpc="1">
            <a:prstTxWarp prst="textNoShape">
              <a:avLst/>
            </a:prstTxWarp>
          </a:bodyPr>
          <a:lstStyle>
            <a:lvl1pPr marL="0" indent="0">
              <a:buFont typeface="Arial" pitchFamily="34" charset="0"/>
              <a:buNone/>
              <a:defRPr lang="zh-CN" altLang="en-US" sz="4000" b="0" dirty="0">
                <a:solidFill>
                  <a:srgbClr val="CC0000"/>
                </a:solidFill>
                <a:latin typeface="FrutigerNext LT Regular" pitchFamily="34" charset="0"/>
                <a:ea typeface="黑体" pitchFamily="49" charset="-122"/>
              </a:defRPr>
            </a:lvl1pPr>
          </a:lstStyle>
          <a:p>
            <a:pPr lvl="0"/>
            <a:r>
              <a:rPr lang="en-US" altLang="zh-CN" dirty="0" smtClean="0"/>
              <a:t>HEADLINE TEXT TO BE PLACED HERE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42688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E45822-FBB2-4A64-A7EE-6388522996B9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5767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Click to edit Master title style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 sz="1800"/>
            </a:lvl5pPr>
          </a:lstStyle>
          <a:p>
            <a:pPr lvl="0"/>
            <a:r>
              <a:rPr lang="en-US" altLang="zh-CN" dirty="0" smtClean="0"/>
              <a:t>Click to edit Master text styles</a:t>
            </a:r>
          </a:p>
          <a:p>
            <a:pPr lvl="1"/>
            <a:r>
              <a:rPr lang="en-US" altLang="zh-CN" dirty="0" smtClean="0"/>
              <a:t>Second level</a:t>
            </a:r>
          </a:p>
          <a:p>
            <a:pPr lvl="2"/>
            <a:r>
              <a:rPr lang="en-US" altLang="zh-CN" dirty="0" smtClean="0"/>
              <a:t>Third level</a:t>
            </a:r>
          </a:p>
          <a:p>
            <a:pPr lvl="3"/>
            <a:r>
              <a:rPr lang="en-US" altLang="zh-CN" dirty="0" smtClean="0"/>
              <a:t>Fourth level</a:t>
            </a:r>
          </a:p>
          <a:p>
            <a:pPr lvl="4"/>
            <a:r>
              <a:rPr lang="en-US" altLang="zh-CN" dirty="0" smtClean="0"/>
              <a:t>Fifth level</a:t>
            </a:r>
            <a:endParaRPr lang="zh-CN" alt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Calibri" pitchFamily="34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E7FE2-8AD2-4722-ABB7-01FA05561EAF}" type="slidenum">
              <a:rPr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058576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643051"/>
            <a:ext cx="10363200" cy="276385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5001410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847" y="274637"/>
            <a:ext cx="10973117" cy="1143000"/>
          </a:xfrm>
          <a:prstGeom prst="rect">
            <a:avLst/>
          </a:prstGeom>
        </p:spPr>
        <p:txBody>
          <a:bodyPr lIns="68557" tIns="34279" rIns="68557" bIns="34279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78157"/>
      </p:ext>
    </p:extLst>
  </p:cSld>
  <p:clrMapOvr>
    <a:masterClrMapping/>
  </p:clrMapOvr>
  <p:transition advClick="0" advTm="8000">
    <p:fade thruBlk="1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534" y="369035"/>
            <a:ext cx="10176933" cy="74578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7717"/>
      </p:ext>
    </p:extLst>
  </p:cSld>
  <p:clrMapOvr>
    <a:masterClrMapping/>
  </p:clrMapOvr>
  <p:transition advClick="0" advTm="8000">
    <p:fade thruBlk="1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D873B4-67A1-44BE-A7C8-7A36FAE2CF98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827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D9812C-453F-4B82-81E8-61A1A82D66B4}" type="datetime1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6E0961-76C5-4044-8D28-6C484759D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81108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3" name="图片 2" descr="Beijing.jpg"/>
          <p:cNvPicPr>
            <a:picLocks noChangeAspect="1"/>
          </p:cNvPicPr>
          <p:nvPr userDrawn="1"/>
        </p:nvPicPr>
        <p:blipFill>
          <a:blip r:embed="rId3" cstate="print"/>
          <a:srcRect t="9302" b="624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9152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3" name="图片 2" descr="Beijing.jpg"/>
          <p:cNvPicPr>
            <a:picLocks noChangeAspect="1"/>
          </p:cNvPicPr>
          <p:nvPr userDrawn="1"/>
        </p:nvPicPr>
        <p:blipFill>
          <a:blip r:embed="rId3" cstate="print"/>
          <a:srcRect t="9302" b="624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809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4884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 userDrawn="1"/>
        </p:nvSpPr>
        <p:spPr>
          <a:xfrm>
            <a:off x="1727201" y="2989266"/>
            <a:ext cx="5952067" cy="649287"/>
          </a:xfrm>
          <a:prstGeom prst="rect">
            <a:avLst/>
          </a:prstGeom>
        </p:spPr>
        <p:txBody>
          <a:bodyPr lIns="121904" tIns="60953" rIns="121904" bIns="60953"/>
          <a:lstStyle>
            <a:lvl1pPr algn="l" defTabSz="914400" rtl="0" eaLnBrk="1" latinLnBrk="0" hangingPunct="1">
              <a:spcBef>
                <a:spcPct val="0"/>
              </a:spcBef>
              <a:buNone/>
              <a:defRPr sz="2900" kern="1200">
                <a:solidFill>
                  <a:srgbClr val="3A78A2"/>
                </a:solidFill>
                <a:latin typeface="Century Gothic" pitchFamily="34" charset="0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endParaRPr lang="zh-CN" altLang="en-US" sz="4400" b="1" dirty="0">
              <a:solidFill>
                <a:prstClr val="black">
                  <a:lumMod val="75000"/>
                  <a:lumOff val="25000"/>
                </a:prstClr>
              </a:solidFill>
              <a:ea typeface="黑体" pitchFamily="49" charset="-122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93217" y="6503027"/>
            <a:ext cx="2845440" cy="242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>
            <a:lvl1pPr algn="r"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AA57307-3E05-4C49-A08D-AADE4E089CD3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altLang="zh-CN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1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7459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648396" y="6466122"/>
            <a:ext cx="2026371" cy="37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lang="zh-CN" altLang="en-US" sz="1333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ea typeface="宋体" charset="-122"/>
                <a:cs typeface="Calibri" pitchFamily="34" charset="0"/>
              </a:defRPr>
            </a:lvl1pPr>
          </a:lstStyle>
          <a:p>
            <a:pPr>
              <a:defRPr/>
            </a:pPr>
            <a:fld id="{0636C9AD-C31F-483F-BD24-B70871EAFC9C}" type="slidenum">
              <a:rPr lang="en-US" altLang="zh-CN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561" y="275013"/>
            <a:ext cx="10972800" cy="60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13" name="内容占位符 12"/>
          <p:cNvSpPr>
            <a:spLocks noGrp="1"/>
          </p:cNvSpPr>
          <p:nvPr>
            <p:ph sz="quarter" idx="10"/>
          </p:nvPr>
        </p:nvSpPr>
        <p:spPr>
          <a:xfrm>
            <a:off x="623392" y="1125538"/>
            <a:ext cx="10945216" cy="5039767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317704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5321" y="336814"/>
            <a:ext cx="10454899" cy="7596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8562" tIns="34281" rIns="68562" bIns="34281" numCol="1" anchor="ctr" anchorCtr="0" compatLnSpc="1">
            <a:prstTxWarp prst="textNoShape">
              <a:avLst/>
            </a:prstTxWarp>
          </a:bodyPr>
          <a:lstStyle>
            <a:lvl1pPr marL="0" indent="0">
              <a:buFont typeface="Arial" pitchFamily="34" charset="0"/>
              <a:buNone/>
              <a:defRPr lang="zh-CN" altLang="en-US" sz="4000" b="0" dirty="0">
                <a:solidFill>
                  <a:srgbClr val="CC0000"/>
                </a:solidFill>
                <a:latin typeface="FrutigerNext LT Regular" pitchFamily="34" charset="0"/>
                <a:ea typeface="黑体" pitchFamily="49" charset="-122"/>
              </a:defRPr>
            </a:lvl1pPr>
          </a:lstStyle>
          <a:p>
            <a:pPr lvl="0"/>
            <a:r>
              <a:rPr lang="en-US" altLang="zh-CN" dirty="0" smtClean="0"/>
              <a:t>HEADLINE TEXT TO BE PLACED HERE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97804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E45822-FBB2-4A64-A7EE-6388522996B9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29316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Click to edit Master title style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 sz="1800"/>
            </a:lvl5pPr>
          </a:lstStyle>
          <a:p>
            <a:pPr lvl="0"/>
            <a:r>
              <a:rPr lang="en-US" altLang="zh-CN" dirty="0" smtClean="0"/>
              <a:t>Click to edit Master text styles</a:t>
            </a:r>
          </a:p>
          <a:p>
            <a:pPr lvl="1"/>
            <a:r>
              <a:rPr lang="en-US" altLang="zh-CN" dirty="0" smtClean="0"/>
              <a:t>Second level</a:t>
            </a:r>
          </a:p>
          <a:p>
            <a:pPr lvl="2"/>
            <a:r>
              <a:rPr lang="en-US" altLang="zh-CN" dirty="0" smtClean="0"/>
              <a:t>Third level</a:t>
            </a:r>
          </a:p>
          <a:p>
            <a:pPr lvl="3"/>
            <a:r>
              <a:rPr lang="en-US" altLang="zh-CN" dirty="0" smtClean="0"/>
              <a:t>Fourth level</a:t>
            </a:r>
          </a:p>
          <a:p>
            <a:pPr lvl="4"/>
            <a:r>
              <a:rPr lang="en-US" altLang="zh-CN" dirty="0" smtClean="0"/>
              <a:t>Fifth level</a:t>
            </a:r>
            <a:endParaRPr lang="zh-CN" alt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Calibri" pitchFamily="34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E7FE2-8AD2-4722-ABB7-01FA05561EAF}" type="slidenum">
              <a:rPr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065668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643051"/>
            <a:ext cx="10363200" cy="276385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9946897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847" y="274637"/>
            <a:ext cx="10973117" cy="1143000"/>
          </a:xfrm>
          <a:prstGeom prst="rect">
            <a:avLst/>
          </a:prstGeom>
        </p:spPr>
        <p:txBody>
          <a:bodyPr lIns="68557" tIns="34279" rIns="68557" bIns="34279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917174"/>
      </p:ext>
    </p:extLst>
  </p:cSld>
  <p:clrMapOvr>
    <a:masterClrMapping/>
  </p:clrMapOvr>
  <p:transition advClick="0" advTm="8000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13CCC3-35CE-4CE5-A63B-D8C7A2C8732A}" type="datetime1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6E0961-76C5-4044-8D28-6C484759D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085764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534" y="369035"/>
            <a:ext cx="10176933" cy="74578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952517"/>
      </p:ext>
    </p:extLst>
  </p:cSld>
  <p:clrMapOvr>
    <a:masterClrMapping/>
  </p:clrMapOvr>
  <p:transition advClick="0" advTm="8000">
    <p:fade thruBlk="1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D873B4-67A1-44BE-A7C8-7A36FAE2CF98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19042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3" name="图片 2" descr="Beijing.jpg"/>
          <p:cNvPicPr>
            <a:picLocks noChangeAspect="1"/>
          </p:cNvPicPr>
          <p:nvPr userDrawn="1"/>
        </p:nvPicPr>
        <p:blipFill>
          <a:blip r:embed="rId3" cstate="print"/>
          <a:srcRect t="9302" b="624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6151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3" name="图片 2" descr="Beijing.jpg"/>
          <p:cNvPicPr>
            <a:picLocks noChangeAspect="1"/>
          </p:cNvPicPr>
          <p:nvPr userDrawn="1"/>
        </p:nvPicPr>
        <p:blipFill>
          <a:blip r:embed="rId3" cstate="print"/>
          <a:srcRect t="9302" b="624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6640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8155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 userDrawn="1"/>
        </p:nvSpPr>
        <p:spPr>
          <a:xfrm>
            <a:off x="1727201" y="2989266"/>
            <a:ext cx="5952067" cy="649287"/>
          </a:xfrm>
          <a:prstGeom prst="rect">
            <a:avLst/>
          </a:prstGeom>
        </p:spPr>
        <p:txBody>
          <a:bodyPr lIns="121904" tIns="60953" rIns="121904" bIns="60953"/>
          <a:lstStyle>
            <a:lvl1pPr algn="l" defTabSz="914400" rtl="0" eaLnBrk="1" latinLnBrk="0" hangingPunct="1">
              <a:spcBef>
                <a:spcPct val="0"/>
              </a:spcBef>
              <a:buNone/>
              <a:defRPr sz="2900" kern="1200">
                <a:solidFill>
                  <a:srgbClr val="3A78A2"/>
                </a:solidFill>
                <a:latin typeface="Century Gothic" pitchFamily="34" charset="0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endParaRPr lang="zh-CN" altLang="en-US" sz="4400" b="1" dirty="0">
              <a:solidFill>
                <a:prstClr val="black">
                  <a:lumMod val="75000"/>
                  <a:lumOff val="25000"/>
                </a:prstClr>
              </a:solidFill>
              <a:ea typeface="黑体" pitchFamily="49" charset="-122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93217" y="6503027"/>
            <a:ext cx="2845440" cy="242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>
            <a:lvl1pPr algn="r"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AA57307-3E05-4C49-A08D-AADE4E089CD3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altLang="zh-CN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1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2323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648396" y="6466122"/>
            <a:ext cx="2026371" cy="37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lang="zh-CN" altLang="en-US" sz="1333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ea typeface="宋体" charset="-122"/>
                <a:cs typeface="Calibri" pitchFamily="34" charset="0"/>
              </a:defRPr>
            </a:lvl1pPr>
          </a:lstStyle>
          <a:p>
            <a:pPr>
              <a:defRPr/>
            </a:pPr>
            <a:fld id="{0636C9AD-C31F-483F-BD24-B70871EAFC9C}" type="slidenum">
              <a:rPr lang="en-US" altLang="zh-CN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561" y="275013"/>
            <a:ext cx="10972800" cy="60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13" name="内容占位符 12"/>
          <p:cNvSpPr>
            <a:spLocks noGrp="1"/>
          </p:cNvSpPr>
          <p:nvPr>
            <p:ph sz="quarter" idx="10"/>
          </p:nvPr>
        </p:nvSpPr>
        <p:spPr>
          <a:xfrm>
            <a:off x="623392" y="1125538"/>
            <a:ext cx="10945216" cy="5039767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43882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5321" y="336814"/>
            <a:ext cx="10454899" cy="7596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8562" tIns="34281" rIns="68562" bIns="34281" numCol="1" anchor="ctr" anchorCtr="0" compatLnSpc="1">
            <a:prstTxWarp prst="textNoShape">
              <a:avLst/>
            </a:prstTxWarp>
          </a:bodyPr>
          <a:lstStyle>
            <a:lvl1pPr marL="0" indent="0">
              <a:buFont typeface="Arial" pitchFamily="34" charset="0"/>
              <a:buNone/>
              <a:defRPr lang="zh-CN" altLang="en-US" sz="4000" b="0" dirty="0">
                <a:solidFill>
                  <a:srgbClr val="CC0000"/>
                </a:solidFill>
                <a:latin typeface="FrutigerNext LT Regular" pitchFamily="34" charset="0"/>
                <a:ea typeface="黑体" pitchFamily="49" charset="-122"/>
              </a:defRPr>
            </a:lvl1pPr>
          </a:lstStyle>
          <a:p>
            <a:pPr lvl="0"/>
            <a:r>
              <a:rPr lang="en-US" altLang="zh-CN" dirty="0" smtClean="0"/>
              <a:t>HEADLINE TEXT TO BE PLACED HERE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60810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E45822-FBB2-4A64-A7EE-6388522996B9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9775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Click to edit Master title style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 sz="1800"/>
            </a:lvl5pPr>
          </a:lstStyle>
          <a:p>
            <a:pPr lvl="0"/>
            <a:r>
              <a:rPr lang="en-US" altLang="zh-CN" dirty="0" smtClean="0"/>
              <a:t>Click to edit Master text styles</a:t>
            </a:r>
          </a:p>
          <a:p>
            <a:pPr lvl="1"/>
            <a:r>
              <a:rPr lang="en-US" altLang="zh-CN" dirty="0" smtClean="0"/>
              <a:t>Second level</a:t>
            </a:r>
          </a:p>
          <a:p>
            <a:pPr lvl="2"/>
            <a:r>
              <a:rPr lang="en-US" altLang="zh-CN" dirty="0" smtClean="0"/>
              <a:t>Third level</a:t>
            </a:r>
          </a:p>
          <a:p>
            <a:pPr lvl="3"/>
            <a:r>
              <a:rPr lang="en-US" altLang="zh-CN" dirty="0" smtClean="0"/>
              <a:t>Fourth level</a:t>
            </a:r>
          </a:p>
          <a:p>
            <a:pPr lvl="4"/>
            <a:r>
              <a:rPr lang="en-US" altLang="zh-CN" dirty="0" smtClean="0"/>
              <a:t>Fifth level</a:t>
            </a:r>
            <a:endParaRPr lang="zh-CN" alt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Calibri" pitchFamily="34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E7FE2-8AD2-4722-ABB7-01FA05561EAF}" type="slidenum">
              <a:rPr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553245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FAA8EB-C302-4977-8E79-8C1D4F27F5B4}" type="datetime1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6E0961-76C5-4044-8D28-6C484759D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995228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7050" y="452669"/>
            <a:ext cx="11137900" cy="510363"/>
          </a:xfrm>
          <a:prstGeom prst="rect">
            <a:avLst/>
          </a:prstGeom>
        </p:spPr>
        <p:txBody>
          <a:bodyPr anchor="ctr"/>
          <a:lstStyle>
            <a:lvl1pPr>
              <a:defRPr sz="3200" b="0" baseline="0">
                <a:latin typeface="+mj-lt"/>
              </a:defRPr>
            </a:lvl1pPr>
          </a:lstStyle>
          <a:p>
            <a:r>
              <a:rPr lang="en-US" dirty="0" smtClean="0"/>
              <a:t>Click to edit Master title style </a:t>
            </a:r>
            <a:r>
              <a:rPr lang="zh-CN" altLang="en-US" dirty="0" smtClean="0"/>
              <a:t>华为细黑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639649"/>
      </p:ext>
    </p:extLst>
  </p:cSld>
  <p:clrMapOvr>
    <a:masterClrMapping/>
  </p:clrMapOvr>
  <p:transition advClick="0" advTm="8000">
    <p:fade thruBlk="1"/>
  </p:transition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486">
          <p15:clr>
            <a:srgbClr val="FBAE40"/>
          </p15:clr>
        </p15:guide>
        <p15:guide id="2" pos="249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643051"/>
            <a:ext cx="10363200" cy="276385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037353"/>
      </p:ext>
    </p:extLst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534" y="369035"/>
            <a:ext cx="10176933" cy="74578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611311"/>
      </p:ext>
    </p:extLst>
  </p:cSld>
  <p:clrMapOvr>
    <a:masterClrMapping/>
  </p:clrMapOvr>
  <p:transition advClick="0" advTm="8000">
    <p:fade thruBlk="1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D873B4-67A1-44BE-A7C8-7A36FAE2CF98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35245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3" name="图片 2" descr="Beijing.jpg"/>
          <p:cNvPicPr>
            <a:picLocks noChangeAspect="1"/>
          </p:cNvPicPr>
          <p:nvPr userDrawn="1"/>
        </p:nvPicPr>
        <p:blipFill>
          <a:blip r:embed="rId3" cstate="print"/>
          <a:srcRect t="9302" b="624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498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3" name="图片 2" descr="Beijing.jpg"/>
          <p:cNvPicPr>
            <a:picLocks noChangeAspect="1"/>
          </p:cNvPicPr>
          <p:nvPr userDrawn="1"/>
        </p:nvPicPr>
        <p:blipFill>
          <a:blip r:embed="rId3" cstate="print"/>
          <a:srcRect t="9302" b="624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222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1513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 userDrawn="1"/>
        </p:nvSpPr>
        <p:spPr>
          <a:xfrm>
            <a:off x="1727201" y="2989266"/>
            <a:ext cx="5952067" cy="649287"/>
          </a:xfrm>
          <a:prstGeom prst="rect">
            <a:avLst/>
          </a:prstGeom>
        </p:spPr>
        <p:txBody>
          <a:bodyPr lIns="121904" tIns="60953" rIns="121904" bIns="60953"/>
          <a:lstStyle>
            <a:lvl1pPr algn="l" defTabSz="914400" rtl="0" eaLnBrk="1" latinLnBrk="0" hangingPunct="1">
              <a:spcBef>
                <a:spcPct val="0"/>
              </a:spcBef>
              <a:buNone/>
              <a:defRPr sz="2900" kern="1200">
                <a:solidFill>
                  <a:srgbClr val="3A78A2"/>
                </a:solidFill>
                <a:latin typeface="Century Gothic" pitchFamily="34" charset="0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endParaRPr lang="zh-CN" altLang="en-US" sz="4400" b="1" dirty="0">
              <a:solidFill>
                <a:prstClr val="black">
                  <a:lumMod val="75000"/>
                  <a:lumOff val="25000"/>
                </a:prstClr>
              </a:solidFill>
              <a:ea typeface="黑体" pitchFamily="49" charset="-122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93217" y="6503027"/>
            <a:ext cx="2845440" cy="242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>
            <a:lvl1pPr algn="r"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AA57307-3E05-4C49-A08D-AADE4E089CD3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altLang="zh-CN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1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710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648396" y="6466122"/>
            <a:ext cx="2026371" cy="37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lang="zh-CN" altLang="en-US" sz="1333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ea typeface="宋体" charset="-122"/>
                <a:cs typeface="Calibri" pitchFamily="34" charset="0"/>
              </a:defRPr>
            </a:lvl1pPr>
          </a:lstStyle>
          <a:p>
            <a:pPr>
              <a:defRPr/>
            </a:pPr>
            <a:fld id="{0636C9AD-C31F-483F-BD24-B70871EAFC9C}" type="slidenum">
              <a:rPr lang="en-US" altLang="zh-CN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561" y="275013"/>
            <a:ext cx="10972800" cy="60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13" name="内容占位符 12"/>
          <p:cNvSpPr>
            <a:spLocks noGrp="1"/>
          </p:cNvSpPr>
          <p:nvPr>
            <p:ph sz="quarter" idx="10"/>
          </p:nvPr>
        </p:nvSpPr>
        <p:spPr>
          <a:xfrm>
            <a:off x="623392" y="1125538"/>
            <a:ext cx="10945216" cy="5039767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994668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5321" y="336814"/>
            <a:ext cx="10454899" cy="7596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8562" tIns="34281" rIns="68562" bIns="34281" numCol="1" anchor="ctr" anchorCtr="0" compatLnSpc="1">
            <a:prstTxWarp prst="textNoShape">
              <a:avLst/>
            </a:prstTxWarp>
          </a:bodyPr>
          <a:lstStyle>
            <a:lvl1pPr marL="0" indent="0">
              <a:buFont typeface="Arial" pitchFamily="34" charset="0"/>
              <a:buNone/>
              <a:defRPr lang="zh-CN" altLang="en-US" sz="4000" b="0" dirty="0">
                <a:solidFill>
                  <a:srgbClr val="CC0000"/>
                </a:solidFill>
                <a:latin typeface="FrutigerNext LT Regular" pitchFamily="34" charset="0"/>
                <a:ea typeface="黑体" pitchFamily="49" charset="-122"/>
              </a:defRPr>
            </a:lvl1pPr>
          </a:lstStyle>
          <a:p>
            <a:pPr lvl="0"/>
            <a:r>
              <a:rPr lang="en-US" altLang="zh-CN" dirty="0" smtClean="0"/>
              <a:t>HEADLINE TEXT TO BE PLACED HERE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07429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25064A-2514-4005-9A98-8217681A8B10}" type="datetime1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6E0961-76C5-4044-8D28-6C484759D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50917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E45822-FBB2-4A64-A7EE-6388522996B9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3452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7050" y="452669"/>
            <a:ext cx="11137900" cy="510363"/>
          </a:xfrm>
          <a:prstGeom prst="rect">
            <a:avLst/>
          </a:prstGeom>
        </p:spPr>
        <p:txBody>
          <a:bodyPr anchor="ctr"/>
          <a:lstStyle>
            <a:lvl1pPr>
              <a:defRPr sz="3200" b="0" baseline="0">
                <a:latin typeface="+mj-lt"/>
              </a:defRPr>
            </a:lvl1pPr>
          </a:lstStyle>
          <a:p>
            <a:r>
              <a:rPr lang="en-US" dirty="0" smtClean="0"/>
              <a:t>Click to edit Master title style </a:t>
            </a:r>
            <a:r>
              <a:rPr lang="zh-CN" altLang="en-US" dirty="0" smtClean="0"/>
              <a:t>华为细黑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336137"/>
      </p:ext>
    </p:extLst>
  </p:cSld>
  <p:clrMapOvr>
    <a:masterClrMapping/>
  </p:clrMapOvr>
  <p:transition advClick="0" advTm="8000">
    <p:fade thruBlk="1"/>
  </p:transition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486">
          <p15:clr>
            <a:srgbClr val="FBAE40"/>
          </p15:clr>
        </p15:guide>
        <p15:guide id="2" pos="249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643051"/>
            <a:ext cx="10363200" cy="276385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5984980"/>
      </p:ext>
    </p:extLst>
  </p:cSld>
  <p:clrMapOvr>
    <a:masterClrMapping/>
  </p:clrMapOvr>
  <p:transition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847" y="274637"/>
            <a:ext cx="10973117" cy="1143000"/>
          </a:xfrm>
          <a:prstGeom prst="rect">
            <a:avLst/>
          </a:prstGeom>
        </p:spPr>
        <p:txBody>
          <a:bodyPr lIns="68557" tIns="34279" rIns="68557" bIns="34279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300028"/>
      </p:ext>
    </p:extLst>
  </p:cSld>
  <p:clrMapOvr>
    <a:masterClrMapping/>
  </p:clrMapOvr>
  <p:transition advClick="0" advTm="8000">
    <p:fade thruBlk="1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534" y="369035"/>
            <a:ext cx="10176933" cy="74578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267494"/>
      </p:ext>
    </p:extLst>
  </p:cSld>
  <p:clrMapOvr>
    <a:masterClrMapping/>
  </p:clrMapOvr>
  <p:transition advClick="0" advTm="8000">
    <p:fade thruBlk="1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D873B4-67A1-44BE-A7C8-7A36FAE2CF98}" type="slidenum">
              <a:rPr lang="en-US" altLang="zh-CN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52908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3575E-72F7-4952-A923-6A6EA1D9D66F}" type="datetimeFigureOut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431EF-2809-46C1-A7BB-A25609885A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304345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3575E-72F7-4952-A923-6A6EA1D9D66F}" type="datetimeFigureOut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431EF-2809-46C1-A7BB-A25609885A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366392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3575E-72F7-4952-A923-6A6EA1D9D66F}" type="datetimeFigureOut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431EF-2809-46C1-A7BB-A25609885A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33076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3575E-72F7-4952-A923-6A6EA1D9D66F}" type="datetimeFigureOut">
              <a:rPr lang="zh-CN" altLang="en-US" smtClean="0"/>
              <a:t>2014/11/8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431EF-2809-46C1-A7BB-A25609885A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6770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125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2879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561" y="275013"/>
            <a:ext cx="10972800" cy="60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561" y="1273749"/>
            <a:ext cx="10972800" cy="4852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  <p:pic>
        <p:nvPicPr>
          <p:cNvPr id="2" name="Picture 2" descr="D:\Vicky's work\2012 work\VI\Logo\JPG\iSoftStone logo - cmyk H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2321" y="6454013"/>
            <a:ext cx="1331699" cy="279307"/>
          </a:xfrm>
          <a:prstGeom prst="rect">
            <a:avLst/>
          </a:prstGeom>
          <a:noFill/>
        </p:spPr>
      </p:pic>
      <p:sp>
        <p:nvSpPr>
          <p:cNvPr id="9" name="Rectangle 7"/>
          <p:cNvSpPr txBox="1">
            <a:spLocks noChangeArrowheads="1"/>
          </p:cNvSpPr>
          <p:nvPr userDrawn="1"/>
        </p:nvSpPr>
        <p:spPr bwMode="auto">
          <a:xfrm>
            <a:off x="6347086" y="6475904"/>
            <a:ext cx="5376597" cy="341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333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  <a:cs typeface="Calibri" pitchFamily="34" charset="0"/>
              </a:rPr>
              <a:t>Confidential ©2014 iSoftStone Holdings Limited. All Rights Reserved.</a:t>
            </a:r>
            <a:endParaRPr lang="en-US" altLang="zh-CN" sz="1333" dirty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648396" y="6475398"/>
            <a:ext cx="2026371" cy="37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lang="zh-CN" altLang="en-US" sz="1333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ea typeface="宋体" charset="-122"/>
                <a:cs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36C9AD-C31F-483F-BD24-B70871EAFC9C}" type="slidenum">
              <a:rPr lang="en-US" altLang="zh-CN">
                <a:solidFill>
                  <a:prstClr val="black">
                    <a:lumMod val="75000"/>
                    <a:lumOff val="2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310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7" r:id="rId8"/>
    <p:sldLayoutId id="2147483768" r:id="rId9"/>
    <p:sldLayoutId id="2147483769" r:id="rId10"/>
    <p:sldLayoutId id="2147483770" r:id="rId11"/>
    <p:sldLayoutId id="2147483771" r:id="rId12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1219054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j-ea"/>
          <a:cs typeface="+mj-cs"/>
        </a:defRPr>
      </a:lvl1pPr>
      <a:lvl2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2pPr>
      <a:lvl3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3pPr>
      <a:lvl4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4pPr>
      <a:lvl5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5pPr>
      <a:lvl6pPr marL="552893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6pPr>
      <a:lvl7pPr marL="1105787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7pPr>
      <a:lvl8pPr marL="1658680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8pPr>
      <a:lvl9pPr marL="2211574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456905" indent="-456905" algn="l" defTabSz="1219054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  <a:cs typeface="+mn-cs"/>
        </a:defRPr>
      </a:lvl1pPr>
      <a:lvl2pPr marL="990601" indent="-382034" algn="l" defTabSz="1219054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2pPr>
      <a:lvl3pPr marL="1524297" indent="-305244" algn="l" defTabSz="1219054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3pPr>
      <a:lvl4pPr marL="2132864" indent="-305244" algn="l" defTabSz="1219054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4pPr>
      <a:lvl5pPr marL="2743350" indent="-305244" algn="l" defTabSz="1219054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5pPr>
      <a:lvl6pPr marL="3296243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6pPr>
      <a:lvl7pPr marL="3849137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7pPr>
      <a:lvl8pPr marL="4402030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8pPr>
      <a:lvl9pPr marL="4954924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52893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10578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5868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211574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6446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31736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870254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42314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F2E3C-F45F-4F7A-A6AA-79D05195309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E0961-76C5-4044-8D28-6C484759DBC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385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561" y="275013"/>
            <a:ext cx="10972800" cy="60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561" y="1273749"/>
            <a:ext cx="10972800" cy="4852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  <p:pic>
        <p:nvPicPr>
          <p:cNvPr id="2" name="Picture 2" descr="D:\Vicky's work\2012 work\VI\Logo\JPG\iSoftStone logo - cmyk H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2321" y="6454013"/>
            <a:ext cx="1331699" cy="279307"/>
          </a:xfrm>
          <a:prstGeom prst="rect">
            <a:avLst/>
          </a:prstGeom>
          <a:noFill/>
        </p:spPr>
      </p:pic>
      <p:sp>
        <p:nvSpPr>
          <p:cNvPr id="9" name="Rectangle 7"/>
          <p:cNvSpPr txBox="1">
            <a:spLocks noChangeArrowheads="1"/>
          </p:cNvSpPr>
          <p:nvPr userDrawn="1"/>
        </p:nvSpPr>
        <p:spPr bwMode="auto">
          <a:xfrm>
            <a:off x="6347086" y="6475904"/>
            <a:ext cx="5376597" cy="341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333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  <a:cs typeface="Calibri" pitchFamily="34" charset="0"/>
              </a:rPr>
              <a:t>Confidential ©2014 iSoftStone Holdings Limited. All Rights Reserved.</a:t>
            </a:r>
            <a:endParaRPr lang="en-US" altLang="zh-CN" sz="1333" dirty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648396" y="6475398"/>
            <a:ext cx="2026371" cy="37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lang="zh-CN" altLang="en-US" sz="1333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ea typeface="宋体" charset="-122"/>
                <a:cs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36C9AD-C31F-483F-BD24-B70871EAFC9C}" type="slidenum">
              <a:rPr lang="en-US" altLang="zh-CN">
                <a:solidFill>
                  <a:prstClr val="black">
                    <a:lumMod val="75000"/>
                    <a:lumOff val="2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077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0" r:id="rId9"/>
    <p:sldLayoutId id="2147483671" r:id="rId10"/>
    <p:sldLayoutId id="2147483672" r:id="rId11"/>
    <p:sldLayoutId id="2147483673" r:id="rId12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1219054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j-ea"/>
          <a:cs typeface="+mj-cs"/>
        </a:defRPr>
      </a:lvl1pPr>
      <a:lvl2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2pPr>
      <a:lvl3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3pPr>
      <a:lvl4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4pPr>
      <a:lvl5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5pPr>
      <a:lvl6pPr marL="552893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6pPr>
      <a:lvl7pPr marL="1105787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7pPr>
      <a:lvl8pPr marL="1658680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8pPr>
      <a:lvl9pPr marL="2211574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456905" indent="-456905" algn="l" defTabSz="1219054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  <a:cs typeface="+mn-cs"/>
        </a:defRPr>
      </a:lvl1pPr>
      <a:lvl2pPr marL="990601" indent="-382034" algn="l" defTabSz="1219054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2pPr>
      <a:lvl3pPr marL="1524297" indent="-305244" algn="l" defTabSz="1219054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3pPr>
      <a:lvl4pPr marL="2132864" indent="-305244" algn="l" defTabSz="1219054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4pPr>
      <a:lvl5pPr marL="2743350" indent="-305244" algn="l" defTabSz="1219054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5pPr>
      <a:lvl6pPr marL="3296243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6pPr>
      <a:lvl7pPr marL="3849137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7pPr>
      <a:lvl8pPr marL="4402030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8pPr>
      <a:lvl9pPr marL="4954924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52893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10578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5868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211574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6446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31736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870254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42314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561" y="275013"/>
            <a:ext cx="10972800" cy="60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561" y="1273749"/>
            <a:ext cx="10972800" cy="4852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  <p:pic>
        <p:nvPicPr>
          <p:cNvPr id="2" name="Picture 2" descr="D:\Vicky's work\2012 work\VI\Logo\JPG\iSoftStone logo - cmyk H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2321" y="6454013"/>
            <a:ext cx="1331699" cy="279307"/>
          </a:xfrm>
          <a:prstGeom prst="rect">
            <a:avLst/>
          </a:prstGeom>
          <a:noFill/>
        </p:spPr>
      </p:pic>
      <p:sp>
        <p:nvSpPr>
          <p:cNvPr id="9" name="Rectangle 7"/>
          <p:cNvSpPr txBox="1">
            <a:spLocks noChangeArrowheads="1"/>
          </p:cNvSpPr>
          <p:nvPr userDrawn="1"/>
        </p:nvSpPr>
        <p:spPr bwMode="auto">
          <a:xfrm>
            <a:off x="6347086" y="6475904"/>
            <a:ext cx="5376597" cy="341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333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  <a:cs typeface="Calibri" pitchFamily="34" charset="0"/>
              </a:rPr>
              <a:t>Confidential ©2014 iSoftStone Holdings Limited. All Rights Reserved.</a:t>
            </a:r>
            <a:endParaRPr lang="en-US" altLang="zh-CN" sz="1333" dirty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648396" y="6475398"/>
            <a:ext cx="2026371" cy="37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lang="zh-CN" altLang="en-US" sz="1333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ea typeface="宋体" charset="-122"/>
                <a:cs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36C9AD-C31F-483F-BD24-B70871EAFC9C}" type="slidenum">
              <a:rPr lang="en-US" altLang="zh-CN">
                <a:solidFill>
                  <a:prstClr val="black">
                    <a:lumMod val="75000"/>
                    <a:lumOff val="2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639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4" r:id="rId9"/>
    <p:sldLayoutId id="2147483685" r:id="rId10"/>
    <p:sldLayoutId id="2147483686" r:id="rId11"/>
    <p:sldLayoutId id="2147483687" r:id="rId12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1219054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j-ea"/>
          <a:cs typeface="+mj-cs"/>
        </a:defRPr>
      </a:lvl1pPr>
      <a:lvl2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2pPr>
      <a:lvl3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3pPr>
      <a:lvl4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4pPr>
      <a:lvl5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5pPr>
      <a:lvl6pPr marL="552893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6pPr>
      <a:lvl7pPr marL="1105787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7pPr>
      <a:lvl8pPr marL="1658680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8pPr>
      <a:lvl9pPr marL="2211574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456905" indent="-456905" algn="l" defTabSz="1219054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  <a:cs typeface="+mn-cs"/>
        </a:defRPr>
      </a:lvl1pPr>
      <a:lvl2pPr marL="990601" indent="-382034" algn="l" defTabSz="1219054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2pPr>
      <a:lvl3pPr marL="1524297" indent="-305244" algn="l" defTabSz="1219054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3pPr>
      <a:lvl4pPr marL="2132864" indent="-305244" algn="l" defTabSz="1219054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4pPr>
      <a:lvl5pPr marL="2743350" indent="-305244" algn="l" defTabSz="1219054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5pPr>
      <a:lvl6pPr marL="3296243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6pPr>
      <a:lvl7pPr marL="3849137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7pPr>
      <a:lvl8pPr marL="4402030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8pPr>
      <a:lvl9pPr marL="4954924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52893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10578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5868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211574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6446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31736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870254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42314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561" y="275013"/>
            <a:ext cx="10972800" cy="60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561" y="1273749"/>
            <a:ext cx="10972800" cy="4852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  <p:pic>
        <p:nvPicPr>
          <p:cNvPr id="2" name="Picture 2" descr="D:\Vicky's work\2012 work\VI\Logo\JPG\iSoftStone logo - cmyk H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2321" y="6454013"/>
            <a:ext cx="1331699" cy="279307"/>
          </a:xfrm>
          <a:prstGeom prst="rect">
            <a:avLst/>
          </a:prstGeom>
          <a:noFill/>
        </p:spPr>
      </p:pic>
      <p:sp>
        <p:nvSpPr>
          <p:cNvPr id="9" name="Rectangle 7"/>
          <p:cNvSpPr txBox="1">
            <a:spLocks noChangeArrowheads="1"/>
          </p:cNvSpPr>
          <p:nvPr userDrawn="1"/>
        </p:nvSpPr>
        <p:spPr bwMode="auto">
          <a:xfrm>
            <a:off x="6347086" y="6475904"/>
            <a:ext cx="5376597" cy="341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333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  <a:cs typeface="Calibri" pitchFamily="34" charset="0"/>
              </a:rPr>
              <a:t>Confidential ©2014 iSoftStone Holdings Limited. All Rights Reserved.</a:t>
            </a:r>
            <a:endParaRPr lang="en-US" altLang="zh-CN" sz="1333" dirty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648396" y="6475398"/>
            <a:ext cx="2026371" cy="37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lang="zh-CN" altLang="en-US" sz="1333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ea typeface="宋体" charset="-122"/>
                <a:cs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36C9AD-C31F-483F-BD24-B70871EAFC9C}" type="slidenum">
              <a:rPr lang="en-US" altLang="zh-CN">
                <a:solidFill>
                  <a:prstClr val="black">
                    <a:lumMod val="75000"/>
                    <a:lumOff val="2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21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8" r:id="rId9"/>
    <p:sldLayoutId id="2147483699" r:id="rId10"/>
    <p:sldLayoutId id="2147483700" r:id="rId11"/>
    <p:sldLayoutId id="2147483701" r:id="rId12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1219054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j-ea"/>
          <a:cs typeface="+mj-cs"/>
        </a:defRPr>
      </a:lvl1pPr>
      <a:lvl2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2pPr>
      <a:lvl3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3pPr>
      <a:lvl4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4pPr>
      <a:lvl5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5pPr>
      <a:lvl6pPr marL="552893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6pPr>
      <a:lvl7pPr marL="1105787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7pPr>
      <a:lvl8pPr marL="1658680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8pPr>
      <a:lvl9pPr marL="2211574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456905" indent="-456905" algn="l" defTabSz="1219054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  <a:cs typeface="+mn-cs"/>
        </a:defRPr>
      </a:lvl1pPr>
      <a:lvl2pPr marL="990601" indent="-382034" algn="l" defTabSz="1219054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2pPr>
      <a:lvl3pPr marL="1524297" indent="-305244" algn="l" defTabSz="1219054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3pPr>
      <a:lvl4pPr marL="2132864" indent="-305244" algn="l" defTabSz="1219054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4pPr>
      <a:lvl5pPr marL="2743350" indent="-305244" algn="l" defTabSz="1219054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5pPr>
      <a:lvl6pPr marL="3296243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6pPr>
      <a:lvl7pPr marL="3849137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7pPr>
      <a:lvl8pPr marL="4402030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8pPr>
      <a:lvl9pPr marL="4954924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52893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10578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5868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211574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6446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31736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870254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42314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561" y="275013"/>
            <a:ext cx="10972800" cy="60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561" y="1273749"/>
            <a:ext cx="10972800" cy="4852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  <p:pic>
        <p:nvPicPr>
          <p:cNvPr id="2" name="Picture 2" descr="D:\Vicky's work\2012 work\VI\Logo\JPG\iSoftStone logo - cmyk H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2321" y="6454013"/>
            <a:ext cx="1331699" cy="279307"/>
          </a:xfrm>
          <a:prstGeom prst="rect">
            <a:avLst/>
          </a:prstGeom>
          <a:noFill/>
        </p:spPr>
      </p:pic>
      <p:sp>
        <p:nvSpPr>
          <p:cNvPr id="9" name="Rectangle 7"/>
          <p:cNvSpPr txBox="1">
            <a:spLocks noChangeArrowheads="1"/>
          </p:cNvSpPr>
          <p:nvPr userDrawn="1"/>
        </p:nvSpPr>
        <p:spPr bwMode="auto">
          <a:xfrm>
            <a:off x="6347086" y="6475904"/>
            <a:ext cx="5376597" cy="341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333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  <a:cs typeface="Calibri" pitchFamily="34" charset="0"/>
              </a:rPr>
              <a:t>Confidential ©2014 iSoftStone Holdings Limited. All Rights Reserved.</a:t>
            </a:r>
            <a:endParaRPr lang="en-US" altLang="zh-CN" sz="1333" dirty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648396" y="6475398"/>
            <a:ext cx="2026371" cy="37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lang="zh-CN" altLang="en-US" sz="1333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ea typeface="宋体" charset="-122"/>
                <a:cs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36C9AD-C31F-483F-BD24-B70871EAFC9C}" type="slidenum">
              <a:rPr lang="en-US" altLang="zh-CN">
                <a:solidFill>
                  <a:prstClr val="black">
                    <a:lumMod val="75000"/>
                    <a:lumOff val="2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526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2" r:id="rId9"/>
    <p:sldLayoutId id="2147483713" r:id="rId10"/>
    <p:sldLayoutId id="2147483714" r:id="rId11"/>
    <p:sldLayoutId id="2147483715" r:id="rId12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1219054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j-ea"/>
          <a:cs typeface="+mj-cs"/>
        </a:defRPr>
      </a:lvl1pPr>
      <a:lvl2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2pPr>
      <a:lvl3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3pPr>
      <a:lvl4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4pPr>
      <a:lvl5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5pPr>
      <a:lvl6pPr marL="552893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6pPr>
      <a:lvl7pPr marL="1105787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7pPr>
      <a:lvl8pPr marL="1658680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8pPr>
      <a:lvl9pPr marL="2211574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456905" indent="-456905" algn="l" defTabSz="1219054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  <a:cs typeface="+mn-cs"/>
        </a:defRPr>
      </a:lvl1pPr>
      <a:lvl2pPr marL="990601" indent="-382034" algn="l" defTabSz="1219054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2pPr>
      <a:lvl3pPr marL="1524297" indent="-305244" algn="l" defTabSz="1219054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3pPr>
      <a:lvl4pPr marL="2132864" indent="-305244" algn="l" defTabSz="1219054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4pPr>
      <a:lvl5pPr marL="2743350" indent="-305244" algn="l" defTabSz="1219054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5pPr>
      <a:lvl6pPr marL="3296243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6pPr>
      <a:lvl7pPr marL="3849137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7pPr>
      <a:lvl8pPr marL="4402030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8pPr>
      <a:lvl9pPr marL="4954924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52893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10578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5868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211574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6446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31736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870254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42314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561" y="275013"/>
            <a:ext cx="10972800" cy="60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561" y="1273749"/>
            <a:ext cx="10972800" cy="4852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  <p:pic>
        <p:nvPicPr>
          <p:cNvPr id="2" name="Picture 2" descr="D:\Vicky's work\2012 work\VI\Logo\JPG\iSoftStone logo - cmyk H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2321" y="6454013"/>
            <a:ext cx="1331699" cy="279307"/>
          </a:xfrm>
          <a:prstGeom prst="rect">
            <a:avLst/>
          </a:prstGeom>
          <a:noFill/>
        </p:spPr>
      </p:pic>
      <p:sp>
        <p:nvSpPr>
          <p:cNvPr id="9" name="Rectangle 7"/>
          <p:cNvSpPr txBox="1">
            <a:spLocks noChangeArrowheads="1"/>
          </p:cNvSpPr>
          <p:nvPr userDrawn="1"/>
        </p:nvSpPr>
        <p:spPr bwMode="auto">
          <a:xfrm>
            <a:off x="6347086" y="6475904"/>
            <a:ext cx="5376597" cy="341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333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  <a:cs typeface="Calibri" pitchFamily="34" charset="0"/>
              </a:rPr>
              <a:t>Confidential ©2014 iSoftStone Holdings Limited. All Rights Reserved.</a:t>
            </a:r>
            <a:endParaRPr lang="en-US" altLang="zh-CN" sz="1333" dirty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648396" y="6475398"/>
            <a:ext cx="2026371" cy="37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lang="zh-CN" altLang="en-US" sz="1333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ea typeface="宋体" charset="-122"/>
                <a:cs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36C9AD-C31F-483F-BD24-B70871EAFC9C}" type="slidenum">
              <a:rPr lang="en-US" altLang="zh-CN">
                <a:solidFill>
                  <a:prstClr val="black">
                    <a:lumMod val="75000"/>
                    <a:lumOff val="2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31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6" r:id="rId9"/>
    <p:sldLayoutId id="2147483727" r:id="rId10"/>
    <p:sldLayoutId id="2147483728" r:id="rId11"/>
    <p:sldLayoutId id="2147483729" r:id="rId12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1219054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j-ea"/>
          <a:cs typeface="+mj-cs"/>
        </a:defRPr>
      </a:lvl1pPr>
      <a:lvl2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2pPr>
      <a:lvl3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3pPr>
      <a:lvl4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4pPr>
      <a:lvl5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5pPr>
      <a:lvl6pPr marL="552893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6pPr>
      <a:lvl7pPr marL="1105787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7pPr>
      <a:lvl8pPr marL="1658680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8pPr>
      <a:lvl9pPr marL="2211574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456905" indent="-456905" algn="l" defTabSz="1219054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  <a:cs typeface="+mn-cs"/>
        </a:defRPr>
      </a:lvl1pPr>
      <a:lvl2pPr marL="990601" indent="-382034" algn="l" defTabSz="1219054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2pPr>
      <a:lvl3pPr marL="1524297" indent="-305244" algn="l" defTabSz="1219054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3pPr>
      <a:lvl4pPr marL="2132864" indent="-305244" algn="l" defTabSz="1219054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4pPr>
      <a:lvl5pPr marL="2743350" indent="-305244" algn="l" defTabSz="1219054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5pPr>
      <a:lvl6pPr marL="3296243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6pPr>
      <a:lvl7pPr marL="3849137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7pPr>
      <a:lvl8pPr marL="4402030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8pPr>
      <a:lvl9pPr marL="4954924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52893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10578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5868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211574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6446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31736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870254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42314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561" y="275013"/>
            <a:ext cx="10972800" cy="60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561" y="1273749"/>
            <a:ext cx="10972800" cy="4852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  <p:pic>
        <p:nvPicPr>
          <p:cNvPr id="2" name="Picture 2" descr="D:\Vicky's work\2012 work\VI\Logo\JPG\iSoftStone logo - cmyk H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2321" y="6454013"/>
            <a:ext cx="1331699" cy="279307"/>
          </a:xfrm>
          <a:prstGeom prst="rect">
            <a:avLst/>
          </a:prstGeom>
          <a:noFill/>
        </p:spPr>
      </p:pic>
      <p:sp>
        <p:nvSpPr>
          <p:cNvPr id="9" name="Rectangle 7"/>
          <p:cNvSpPr txBox="1">
            <a:spLocks noChangeArrowheads="1"/>
          </p:cNvSpPr>
          <p:nvPr userDrawn="1"/>
        </p:nvSpPr>
        <p:spPr bwMode="auto">
          <a:xfrm>
            <a:off x="6347086" y="6475904"/>
            <a:ext cx="5376597" cy="341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333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  <a:cs typeface="Calibri" pitchFamily="34" charset="0"/>
              </a:rPr>
              <a:t>Confidential ©2014 iSoftStone Holdings Limited. All Rights Reserved.</a:t>
            </a:r>
            <a:endParaRPr lang="en-US" altLang="zh-CN" sz="1333" dirty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648396" y="6475398"/>
            <a:ext cx="2026371" cy="37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lang="zh-CN" altLang="en-US" sz="1333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ea typeface="宋体" charset="-122"/>
                <a:cs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36C9AD-C31F-483F-BD24-B70871EAFC9C}" type="slidenum">
              <a:rPr lang="en-US" altLang="zh-CN">
                <a:solidFill>
                  <a:prstClr val="black">
                    <a:lumMod val="75000"/>
                    <a:lumOff val="2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792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2" r:id="rId11"/>
    <p:sldLayoutId id="2147483743" r:id="rId12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1219054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j-ea"/>
          <a:cs typeface="+mj-cs"/>
        </a:defRPr>
      </a:lvl1pPr>
      <a:lvl2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2pPr>
      <a:lvl3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3pPr>
      <a:lvl4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4pPr>
      <a:lvl5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5pPr>
      <a:lvl6pPr marL="552893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6pPr>
      <a:lvl7pPr marL="1105787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7pPr>
      <a:lvl8pPr marL="1658680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8pPr>
      <a:lvl9pPr marL="2211574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456905" indent="-456905" algn="l" defTabSz="1219054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  <a:cs typeface="+mn-cs"/>
        </a:defRPr>
      </a:lvl1pPr>
      <a:lvl2pPr marL="990601" indent="-382034" algn="l" defTabSz="1219054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2pPr>
      <a:lvl3pPr marL="1524297" indent="-305244" algn="l" defTabSz="1219054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3pPr>
      <a:lvl4pPr marL="2132864" indent="-305244" algn="l" defTabSz="1219054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4pPr>
      <a:lvl5pPr marL="2743350" indent="-305244" algn="l" defTabSz="1219054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5pPr>
      <a:lvl6pPr marL="3296243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6pPr>
      <a:lvl7pPr marL="3849137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7pPr>
      <a:lvl8pPr marL="4402030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8pPr>
      <a:lvl9pPr marL="4954924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52893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10578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5868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211574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6446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31736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870254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42314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561" y="275013"/>
            <a:ext cx="10972800" cy="60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561" y="1273749"/>
            <a:ext cx="10972800" cy="4852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  <p:pic>
        <p:nvPicPr>
          <p:cNvPr id="2" name="Picture 2" descr="D:\Vicky's work\2012 work\VI\Logo\JPG\iSoftStone logo - cmyk H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2321" y="6454013"/>
            <a:ext cx="1331699" cy="279307"/>
          </a:xfrm>
          <a:prstGeom prst="rect">
            <a:avLst/>
          </a:prstGeom>
          <a:noFill/>
        </p:spPr>
      </p:pic>
      <p:sp>
        <p:nvSpPr>
          <p:cNvPr id="9" name="Rectangle 7"/>
          <p:cNvSpPr txBox="1">
            <a:spLocks noChangeArrowheads="1"/>
          </p:cNvSpPr>
          <p:nvPr userDrawn="1"/>
        </p:nvSpPr>
        <p:spPr bwMode="auto">
          <a:xfrm>
            <a:off x="6347086" y="6475904"/>
            <a:ext cx="5376597" cy="341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333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  <a:cs typeface="Calibri" pitchFamily="34" charset="0"/>
              </a:rPr>
              <a:t>Confidential ©2014 iSoftStone Holdings Limited. All Rights Reserved.</a:t>
            </a:r>
            <a:endParaRPr lang="en-US" altLang="zh-CN" sz="1333" dirty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648396" y="6475398"/>
            <a:ext cx="2026371" cy="37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lang="zh-CN" altLang="en-US" sz="1333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ea typeface="宋体" charset="-122"/>
                <a:cs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36C9AD-C31F-483F-BD24-B70871EAFC9C}" type="slidenum">
              <a:rPr lang="en-US" altLang="zh-CN">
                <a:solidFill>
                  <a:prstClr val="black">
                    <a:lumMod val="75000"/>
                    <a:lumOff val="2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251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3" r:id="rId8"/>
    <p:sldLayoutId id="2147483754" r:id="rId9"/>
    <p:sldLayoutId id="2147483755" r:id="rId10"/>
    <p:sldLayoutId id="2147483756" r:id="rId11"/>
    <p:sldLayoutId id="2147483757" r:id="rId12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1219054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j-ea"/>
          <a:cs typeface="+mj-cs"/>
        </a:defRPr>
      </a:lvl1pPr>
      <a:lvl2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2pPr>
      <a:lvl3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3pPr>
      <a:lvl4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4pPr>
      <a:lvl5pPr algn="ctr" defTabSz="1219054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5pPr>
      <a:lvl6pPr marL="552893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6pPr>
      <a:lvl7pPr marL="1105787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7pPr>
      <a:lvl8pPr marL="1658680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8pPr>
      <a:lvl9pPr marL="2211574" algn="ctr" defTabSz="1219054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456905" indent="-456905" algn="l" defTabSz="1219054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  <a:cs typeface="+mn-cs"/>
        </a:defRPr>
      </a:lvl1pPr>
      <a:lvl2pPr marL="990601" indent="-382034" algn="l" defTabSz="1219054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2pPr>
      <a:lvl3pPr marL="1524297" indent="-305244" algn="l" defTabSz="1219054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3pPr>
      <a:lvl4pPr marL="2132864" indent="-305244" algn="l" defTabSz="1219054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4pPr>
      <a:lvl5pPr marL="2743350" indent="-305244" algn="l" defTabSz="1219054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>
              <a:lumMod val="85000"/>
              <a:lumOff val="15000"/>
            </a:schemeClr>
          </a:solidFill>
          <a:latin typeface="Century Gothic" pitchFamily="34" charset="0"/>
          <a:ea typeface="+mn-ea"/>
        </a:defRPr>
      </a:lvl5pPr>
      <a:lvl6pPr marL="3296243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6pPr>
      <a:lvl7pPr marL="3849137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7pPr>
      <a:lvl8pPr marL="4402030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8pPr>
      <a:lvl9pPr marL="4954924" indent="-305244" algn="l" defTabSz="1219054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52893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10578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5868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211574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6446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317360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870254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423147" algn="l" defTabSz="110578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 bwMode="auto">
          <a:xfrm>
            <a:off x="0" y="0"/>
            <a:ext cx="12192000" cy="716022"/>
          </a:xfrm>
          <a:prstGeom prst="rect">
            <a:avLst/>
          </a:prstGeom>
          <a:gradFill>
            <a:gsLst>
              <a:gs pos="80000">
                <a:srgbClr val="026DCE">
                  <a:alpha val="70000"/>
                </a:srgbClr>
              </a:gs>
              <a:gs pos="26000">
                <a:schemeClr val="tx2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8" name="矩形 7"/>
          <p:cNvSpPr/>
          <p:nvPr userDrawn="1"/>
        </p:nvSpPr>
        <p:spPr bwMode="auto">
          <a:xfrm>
            <a:off x="0" y="6414868"/>
            <a:ext cx="12192000" cy="457200"/>
          </a:xfrm>
          <a:prstGeom prst="rect">
            <a:avLst/>
          </a:prstGeom>
          <a:gradFill>
            <a:gsLst>
              <a:gs pos="80000">
                <a:srgbClr val="026DCE">
                  <a:alpha val="70000"/>
                </a:srgbClr>
              </a:gs>
              <a:gs pos="26000">
                <a:schemeClr val="tx2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196232" y="6458802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上海教享科技有限公司</a:t>
            </a:r>
          </a:p>
        </p:txBody>
      </p:sp>
      <p:sp>
        <p:nvSpPr>
          <p:cNvPr id="10" name="TextBox 15"/>
          <p:cNvSpPr txBox="1"/>
          <p:nvPr userDrawn="1"/>
        </p:nvSpPr>
        <p:spPr>
          <a:xfrm>
            <a:off x="10974103" y="6474191"/>
            <a:ext cx="9827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solidFill>
                  <a:schemeClr val="bg1">
                    <a:lumMod val="75000"/>
                  </a:schemeClr>
                </a:solidFill>
              </a:rPr>
              <a:t>—  </a:t>
            </a:r>
            <a:fld id="{2EEF1883-7A0E-4F66-9932-E581691AD397}" type="slidenum">
              <a:rPr lang="zh-CN" altLang="en-US" sz="1600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r>
              <a:rPr lang="zh-CN" altLang="en-US" sz="16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zh-CN" sz="1600" dirty="0" smtClean="0">
                <a:solidFill>
                  <a:schemeClr val="bg1">
                    <a:lumMod val="75000"/>
                  </a:schemeClr>
                </a:solidFill>
              </a:rPr>
              <a:t>—</a:t>
            </a:r>
            <a:r>
              <a:rPr lang="zh-CN" altLang="en-US" sz="16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zh-CN" altLang="en-US" sz="1600" b="0" dirty="0">
              <a:solidFill>
                <a:schemeClr val="bg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 flipV="1">
            <a:off x="575452" y="-1"/>
            <a:ext cx="0" cy="540000"/>
          </a:xfrm>
          <a:prstGeom prst="line">
            <a:avLst/>
          </a:prstGeom>
          <a:ln w="571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 userDrawn="1"/>
        </p:nvCxnSpPr>
        <p:spPr>
          <a:xfrm>
            <a:off x="707133" y="0"/>
            <a:ext cx="0" cy="39600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4827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9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slide" Target="slide3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2.xml"/><Relationship Id="rId6" Type="http://schemas.openxmlformats.org/officeDocument/2006/relationships/slide" Target="slide34.xml"/><Relationship Id="rId5" Type="http://schemas.openxmlformats.org/officeDocument/2006/relationships/slide" Target="slide25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2.xml"/><Relationship Id="rId6" Type="http://schemas.openxmlformats.org/officeDocument/2006/relationships/slide" Target="slide39.xml"/><Relationship Id="rId5" Type="http://schemas.openxmlformats.org/officeDocument/2006/relationships/slide" Target="slide34.xml"/><Relationship Id="rId4" Type="http://schemas.openxmlformats.org/officeDocument/2006/relationships/slide" Target="slide2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7.png"/><Relationship Id="rId21" Type="http://schemas.openxmlformats.org/officeDocument/2006/relationships/diagramLayout" Target="../diagrams/layout4.xml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5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50.png"/><Relationship Id="rId20" Type="http://schemas.openxmlformats.org/officeDocument/2006/relationships/diagramData" Target="../diagrams/data4.xml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24" Type="http://schemas.microsoft.com/office/2007/relationships/diagramDrawing" Target="../diagrams/drawing4.xml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23" Type="http://schemas.openxmlformats.org/officeDocument/2006/relationships/diagramColors" Target="../diagrams/colors4.xml"/><Relationship Id="rId10" Type="http://schemas.openxmlformats.org/officeDocument/2006/relationships/image" Target="../media/image44.png"/><Relationship Id="rId19" Type="http://schemas.openxmlformats.org/officeDocument/2006/relationships/image" Target="../media/image53.jpe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2.xml"/><Relationship Id="rId5" Type="http://schemas.openxmlformats.org/officeDocument/2006/relationships/image" Target="../media/image56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diagramData" Target="../diagrams/data7.xml"/><Relationship Id="rId18" Type="http://schemas.openxmlformats.org/officeDocument/2006/relationships/diagramData" Target="../diagrams/data8.xml"/><Relationship Id="rId26" Type="http://schemas.openxmlformats.org/officeDocument/2006/relationships/diagramColors" Target="../diagrams/colors9.xml"/><Relationship Id="rId3" Type="http://schemas.openxmlformats.org/officeDocument/2006/relationships/diagramData" Target="../diagrams/data5.xml"/><Relationship Id="rId21" Type="http://schemas.openxmlformats.org/officeDocument/2006/relationships/diagramColors" Target="../diagrams/colors8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17" Type="http://schemas.microsoft.com/office/2007/relationships/diagramDrawing" Target="../diagrams/drawing7.xml"/><Relationship Id="rId25" Type="http://schemas.openxmlformats.org/officeDocument/2006/relationships/diagramQuickStyle" Target="../diagrams/quickStyle9.xml"/><Relationship Id="rId2" Type="http://schemas.openxmlformats.org/officeDocument/2006/relationships/notesSlide" Target="../notesSlides/notesSlide23.xml"/><Relationship Id="rId16" Type="http://schemas.openxmlformats.org/officeDocument/2006/relationships/diagramColors" Target="../diagrams/colors7.xml"/><Relationship Id="rId20" Type="http://schemas.openxmlformats.org/officeDocument/2006/relationships/diagramQuickStyle" Target="../diagrams/quickStyle8.xml"/><Relationship Id="rId1" Type="http://schemas.openxmlformats.org/officeDocument/2006/relationships/slideLayout" Target="../slideLayouts/slideLayout10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24" Type="http://schemas.openxmlformats.org/officeDocument/2006/relationships/diagramLayout" Target="../diagrams/layout9.xml"/><Relationship Id="rId5" Type="http://schemas.openxmlformats.org/officeDocument/2006/relationships/diagramQuickStyle" Target="../diagrams/quickStyle5.xml"/><Relationship Id="rId15" Type="http://schemas.openxmlformats.org/officeDocument/2006/relationships/diagramQuickStyle" Target="../diagrams/quickStyle7.xml"/><Relationship Id="rId23" Type="http://schemas.openxmlformats.org/officeDocument/2006/relationships/diagramData" Target="../diagrams/data9.xml"/><Relationship Id="rId10" Type="http://schemas.openxmlformats.org/officeDocument/2006/relationships/diagramQuickStyle" Target="../diagrams/quickStyle6.xml"/><Relationship Id="rId19" Type="http://schemas.openxmlformats.org/officeDocument/2006/relationships/diagramLayout" Target="../diagrams/layout8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diagramLayout" Target="../diagrams/layout7.xml"/><Relationship Id="rId22" Type="http://schemas.microsoft.com/office/2007/relationships/diagramDrawing" Target="../diagrams/drawing8.xml"/><Relationship Id="rId27" Type="http://schemas.microsoft.com/office/2007/relationships/diagramDrawing" Target="../diagrams/drawing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60.png"/><Relationship Id="rId5" Type="http://schemas.microsoft.com/office/2007/relationships/hdphoto" Target="../media/hdphoto1.wdp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0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79.jpe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0" Type="http://schemas.openxmlformats.org/officeDocument/2006/relationships/image" Target="../media/image86.jpg"/><Relationship Id="rId4" Type="http://schemas.openxmlformats.org/officeDocument/2006/relationships/image" Target="../media/image80.jpe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104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08.jpe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slide" Target="slide39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2.xml"/><Relationship Id="rId6" Type="http://schemas.openxmlformats.org/officeDocument/2006/relationships/slide" Target="slide34.xml"/><Relationship Id="rId5" Type="http://schemas.openxmlformats.org/officeDocument/2006/relationships/slide" Target="slide25.xml"/><Relationship Id="rId4" Type="http://schemas.openxmlformats.org/officeDocument/2006/relationships/slide" Target="slide2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eg"/><Relationship Id="rId13" Type="http://schemas.openxmlformats.org/officeDocument/2006/relationships/image" Target="../media/image119.jpeg"/><Relationship Id="rId18" Type="http://schemas.openxmlformats.org/officeDocument/2006/relationships/image" Target="../media/image124.png"/><Relationship Id="rId26" Type="http://schemas.openxmlformats.org/officeDocument/2006/relationships/image" Target="../media/image132.jpeg"/><Relationship Id="rId3" Type="http://schemas.openxmlformats.org/officeDocument/2006/relationships/image" Target="../media/image109.jpeg"/><Relationship Id="rId21" Type="http://schemas.openxmlformats.org/officeDocument/2006/relationships/image" Target="../media/image127.wmf"/><Relationship Id="rId34" Type="http://schemas.openxmlformats.org/officeDocument/2006/relationships/image" Target="../media/image140.png"/><Relationship Id="rId7" Type="http://schemas.openxmlformats.org/officeDocument/2006/relationships/image" Target="../media/image113.png"/><Relationship Id="rId12" Type="http://schemas.openxmlformats.org/officeDocument/2006/relationships/image" Target="../media/image118.jpeg"/><Relationship Id="rId17" Type="http://schemas.openxmlformats.org/officeDocument/2006/relationships/image" Target="../media/image123.wmf"/><Relationship Id="rId25" Type="http://schemas.openxmlformats.org/officeDocument/2006/relationships/image" Target="../media/image131.png"/><Relationship Id="rId33" Type="http://schemas.openxmlformats.org/officeDocument/2006/relationships/image" Target="../media/image139.png"/><Relationship Id="rId38" Type="http://schemas.openxmlformats.org/officeDocument/2006/relationships/image" Target="../media/image144.png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122.png"/><Relationship Id="rId20" Type="http://schemas.openxmlformats.org/officeDocument/2006/relationships/image" Target="../media/image126.png"/><Relationship Id="rId29" Type="http://schemas.openxmlformats.org/officeDocument/2006/relationships/image" Target="../media/image135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12.jpeg"/><Relationship Id="rId11" Type="http://schemas.openxmlformats.org/officeDocument/2006/relationships/image" Target="../media/image117.png"/><Relationship Id="rId24" Type="http://schemas.openxmlformats.org/officeDocument/2006/relationships/image" Target="../media/image130.jpeg"/><Relationship Id="rId32" Type="http://schemas.openxmlformats.org/officeDocument/2006/relationships/image" Target="../media/image138.png"/><Relationship Id="rId37" Type="http://schemas.openxmlformats.org/officeDocument/2006/relationships/image" Target="../media/image143.png"/><Relationship Id="rId5" Type="http://schemas.openxmlformats.org/officeDocument/2006/relationships/image" Target="../media/image111.jpeg"/><Relationship Id="rId15" Type="http://schemas.openxmlformats.org/officeDocument/2006/relationships/image" Target="../media/image121.png"/><Relationship Id="rId23" Type="http://schemas.openxmlformats.org/officeDocument/2006/relationships/image" Target="../media/image129.jpeg"/><Relationship Id="rId28" Type="http://schemas.openxmlformats.org/officeDocument/2006/relationships/image" Target="../media/image134.png"/><Relationship Id="rId36" Type="http://schemas.openxmlformats.org/officeDocument/2006/relationships/image" Target="../media/image142.png"/><Relationship Id="rId10" Type="http://schemas.openxmlformats.org/officeDocument/2006/relationships/image" Target="../media/image116.jpeg"/><Relationship Id="rId19" Type="http://schemas.openxmlformats.org/officeDocument/2006/relationships/image" Target="../media/image125.jpeg"/><Relationship Id="rId31" Type="http://schemas.openxmlformats.org/officeDocument/2006/relationships/image" Target="../media/image137.jpeg"/><Relationship Id="rId4" Type="http://schemas.openxmlformats.org/officeDocument/2006/relationships/image" Target="../media/image110.jpeg"/><Relationship Id="rId9" Type="http://schemas.openxmlformats.org/officeDocument/2006/relationships/image" Target="../media/image115.png"/><Relationship Id="rId14" Type="http://schemas.openxmlformats.org/officeDocument/2006/relationships/image" Target="../media/image120.png"/><Relationship Id="rId22" Type="http://schemas.openxmlformats.org/officeDocument/2006/relationships/image" Target="../media/image128.png"/><Relationship Id="rId27" Type="http://schemas.openxmlformats.org/officeDocument/2006/relationships/image" Target="../media/image133.png"/><Relationship Id="rId30" Type="http://schemas.openxmlformats.org/officeDocument/2006/relationships/image" Target="../media/image136.png"/><Relationship Id="rId35" Type="http://schemas.openxmlformats.org/officeDocument/2006/relationships/image" Target="../media/image14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0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0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0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jpeg"/><Relationship Id="rId13" Type="http://schemas.openxmlformats.org/officeDocument/2006/relationships/image" Target="../media/image155.jpeg"/><Relationship Id="rId18" Type="http://schemas.openxmlformats.org/officeDocument/2006/relationships/image" Target="../media/image159.png"/><Relationship Id="rId26" Type="http://schemas.openxmlformats.org/officeDocument/2006/relationships/image" Target="../media/image165.jpeg"/><Relationship Id="rId39" Type="http://schemas.openxmlformats.org/officeDocument/2006/relationships/image" Target="../media/image143.png"/><Relationship Id="rId3" Type="http://schemas.openxmlformats.org/officeDocument/2006/relationships/image" Target="../media/image145.jpeg"/><Relationship Id="rId21" Type="http://schemas.openxmlformats.org/officeDocument/2006/relationships/image" Target="../media/image141.png"/><Relationship Id="rId34" Type="http://schemas.openxmlformats.org/officeDocument/2006/relationships/image" Target="../media/image173.jpeg"/><Relationship Id="rId42" Type="http://schemas.openxmlformats.org/officeDocument/2006/relationships/image" Target="../media/image179.png"/><Relationship Id="rId7" Type="http://schemas.openxmlformats.org/officeDocument/2006/relationships/image" Target="../media/image149.jpeg"/><Relationship Id="rId12" Type="http://schemas.openxmlformats.org/officeDocument/2006/relationships/image" Target="../media/image154.png"/><Relationship Id="rId17" Type="http://schemas.openxmlformats.org/officeDocument/2006/relationships/image" Target="../media/image142.png"/><Relationship Id="rId25" Type="http://schemas.openxmlformats.org/officeDocument/2006/relationships/image" Target="../media/image164.jpeg"/><Relationship Id="rId33" Type="http://schemas.openxmlformats.org/officeDocument/2006/relationships/image" Target="../media/image172.png"/><Relationship Id="rId38" Type="http://schemas.openxmlformats.org/officeDocument/2006/relationships/image" Target="../media/image176.png"/><Relationship Id="rId2" Type="http://schemas.openxmlformats.org/officeDocument/2006/relationships/notesSlide" Target="../notesSlides/notesSlide43.xml"/><Relationship Id="rId16" Type="http://schemas.openxmlformats.org/officeDocument/2006/relationships/image" Target="../media/image158.png"/><Relationship Id="rId20" Type="http://schemas.openxmlformats.org/officeDocument/2006/relationships/image" Target="../media/image160.png"/><Relationship Id="rId29" Type="http://schemas.openxmlformats.org/officeDocument/2006/relationships/image" Target="../media/image168.png"/><Relationship Id="rId41" Type="http://schemas.openxmlformats.org/officeDocument/2006/relationships/image" Target="../media/image178.wmf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48.jpeg"/><Relationship Id="rId11" Type="http://schemas.openxmlformats.org/officeDocument/2006/relationships/image" Target="../media/image153.png"/><Relationship Id="rId24" Type="http://schemas.openxmlformats.org/officeDocument/2006/relationships/image" Target="../media/image163.png"/><Relationship Id="rId32" Type="http://schemas.openxmlformats.org/officeDocument/2006/relationships/image" Target="../media/image171.png"/><Relationship Id="rId37" Type="http://schemas.openxmlformats.org/officeDocument/2006/relationships/image" Target="../media/image175.png"/><Relationship Id="rId40" Type="http://schemas.openxmlformats.org/officeDocument/2006/relationships/image" Target="../media/image177.png"/><Relationship Id="rId5" Type="http://schemas.openxmlformats.org/officeDocument/2006/relationships/image" Target="../media/image147.jpeg"/><Relationship Id="rId15" Type="http://schemas.openxmlformats.org/officeDocument/2006/relationships/image" Target="../media/image157.png"/><Relationship Id="rId23" Type="http://schemas.openxmlformats.org/officeDocument/2006/relationships/image" Target="../media/image162.jpeg"/><Relationship Id="rId28" Type="http://schemas.openxmlformats.org/officeDocument/2006/relationships/image" Target="../media/image167.png"/><Relationship Id="rId36" Type="http://schemas.openxmlformats.org/officeDocument/2006/relationships/image" Target="../media/image174.png"/><Relationship Id="rId10" Type="http://schemas.openxmlformats.org/officeDocument/2006/relationships/image" Target="../media/image152.jpeg"/><Relationship Id="rId19" Type="http://schemas.openxmlformats.org/officeDocument/2006/relationships/image" Target="../media/image144.png"/><Relationship Id="rId31" Type="http://schemas.openxmlformats.org/officeDocument/2006/relationships/image" Target="../media/image170.jpeg"/><Relationship Id="rId44" Type="http://schemas.openxmlformats.org/officeDocument/2006/relationships/image" Target="../media/image181.png"/><Relationship Id="rId4" Type="http://schemas.openxmlformats.org/officeDocument/2006/relationships/image" Target="../media/image146.jpeg"/><Relationship Id="rId9" Type="http://schemas.openxmlformats.org/officeDocument/2006/relationships/image" Target="../media/image151.png"/><Relationship Id="rId14" Type="http://schemas.openxmlformats.org/officeDocument/2006/relationships/image" Target="../media/image156.png"/><Relationship Id="rId22" Type="http://schemas.openxmlformats.org/officeDocument/2006/relationships/image" Target="../media/image161.png"/><Relationship Id="rId27" Type="http://schemas.openxmlformats.org/officeDocument/2006/relationships/image" Target="../media/image166.png"/><Relationship Id="rId30" Type="http://schemas.openxmlformats.org/officeDocument/2006/relationships/image" Target="../media/image169.png"/><Relationship Id="rId35" Type="http://schemas.openxmlformats.org/officeDocument/2006/relationships/image" Target="../media/image134.png"/><Relationship Id="rId43" Type="http://schemas.openxmlformats.org/officeDocument/2006/relationships/image" Target="../media/image18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0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0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0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6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5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slide" Target="slide39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02.xml"/><Relationship Id="rId6" Type="http://schemas.openxmlformats.org/officeDocument/2006/relationships/slide" Target="slide34.xml"/><Relationship Id="rId5" Type="http://schemas.openxmlformats.org/officeDocument/2006/relationships/slide" Target="slide25.xml"/><Relationship Id="rId4" Type="http://schemas.openxmlformats.org/officeDocument/2006/relationships/slide" Target="slide2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02.xml"/><Relationship Id="rId4" Type="http://schemas.openxmlformats.org/officeDocument/2006/relationships/image" Target="../media/image18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02.xml"/><Relationship Id="rId5" Type="http://schemas.openxmlformats.org/officeDocument/2006/relationships/image" Target="../media/image188.png"/><Relationship Id="rId4" Type="http://schemas.openxmlformats.org/officeDocument/2006/relationships/image" Target="../media/image187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13" Type="http://schemas.openxmlformats.org/officeDocument/2006/relationships/image" Target="../media/image194.jpeg"/><Relationship Id="rId3" Type="http://schemas.openxmlformats.org/officeDocument/2006/relationships/image" Target="../media/image189.png"/><Relationship Id="rId7" Type="http://schemas.openxmlformats.org/officeDocument/2006/relationships/diagramQuickStyle" Target="../diagrams/quickStyle10.xml"/><Relationship Id="rId12" Type="http://schemas.openxmlformats.org/officeDocument/2006/relationships/image" Target="../media/image19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2.xml"/><Relationship Id="rId6" Type="http://schemas.openxmlformats.org/officeDocument/2006/relationships/diagramLayout" Target="../diagrams/layout10.xml"/><Relationship Id="rId11" Type="http://schemas.openxmlformats.org/officeDocument/2006/relationships/image" Target="../media/image192.png"/><Relationship Id="rId5" Type="http://schemas.openxmlformats.org/officeDocument/2006/relationships/diagramData" Target="../diagrams/data10.xml"/><Relationship Id="rId10" Type="http://schemas.openxmlformats.org/officeDocument/2006/relationships/image" Target="../media/image191.png"/><Relationship Id="rId4" Type="http://schemas.openxmlformats.org/officeDocument/2006/relationships/image" Target="../media/image190.png"/><Relationship Id="rId9" Type="http://schemas.microsoft.com/office/2007/relationships/diagramDrawing" Target="../diagrams/drawing1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98.png"/><Relationship Id="rId5" Type="http://schemas.openxmlformats.org/officeDocument/2006/relationships/image" Target="../media/image197.png"/><Relationship Id="rId4" Type="http://schemas.openxmlformats.org/officeDocument/2006/relationships/image" Target="../media/image196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0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image" Target="../media/image210.png"/><Relationship Id="rId3" Type="http://schemas.openxmlformats.org/officeDocument/2006/relationships/image" Target="../media/image200.png"/><Relationship Id="rId7" Type="http://schemas.openxmlformats.org/officeDocument/2006/relationships/image" Target="../media/image204.png"/><Relationship Id="rId12" Type="http://schemas.openxmlformats.org/officeDocument/2006/relationships/image" Target="../media/image20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203.png"/><Relationship Id="rId11" Type="http://schemas.openxmlformats.org/officeDocument/2006/relationships/image" Target="../media/image208.png"/><Relationship Id="rId5" Type="http://schemas.openxmlformats.org/officeDocument/2006/relationships/image" Target="../media/image202.png"/><Relationship Id="rId15" Type="http://schemas.openxmlformats.org/officeDocument/2006/relationships/image" Target="../media/image212.png"/><Relationship Id="rId10" Type="http://schemas.openxmlformats.org/officeDocument/2006/relationships/image" Target="../media/image207.png"/><Relationship Id="rId4" Type="http://schemas.openxmlformats.org/officeDocument/2006/relationships/image" Target="../media/image201.png"/><Relationship Id="rId9" Type="http://schemas.openxmlformats.org/officeDocument/2006/relationships/image" Target="../media/image206.png"/><Relationship Id="rId14" Type="http://schemas.openxmlformats.org/officeDocument/2006/relationships/image" Target="../media/image211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13" Type="http://schemas.openxmlformats.org/officeDocument/2006/relationships/image" Target="../media/image223.png"/><Relationship Id="rId18" Type="http://schemas.openxmlformats.org/officeDocument/2006/relationships/image" Target="../media/image228.png"/><Relationship Id="rId3" Type="http://schemas.openxmlformats.org/officeDocument/2006/relationships/image" Target="../media/image213.png"/><Relationship Id="rId7" Type="http://schemas.openxmlformats.org/officeDocument/2006/relationships/image" Target="../media/image217.png"/><Relationship Id="rId12" Type="http://schemas.openxmlformats.org/officeDocument/2006/relationships/image" Target="../media/image222.png"/><Relationship Id="rId17" Type="http://schemas.openxmlformats.org/officeDocument/2006/relationships/image" Target="../media/image227.png"/><Relationship Id="rId2" Type="http://schemas.openxmlformats.org/officeDocument/2006/relationships/notesSlide" Target="../notesSlides/notesSlide54.xml"/><Relationship Id="rId16" Type="http://schemas.openxmlformats.org/officeDocument/2006/relationships/image" Target="../media/image226.png"/><Relationship Id="rId20" Type="http://schemas.openxmlformats.org/officeDocument/2006/relationships/image" Target="../media/image230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216.png"/><Relationship Id="rId11" Type="http://schemas.openxmlformats.org/officeDocument/2006/relationships/image" Target="../media/image221.png"/><Relationship Id="rId5" Type="http://schemas.openxmlformats.org/officeDocument/2006/relationships/image" Target="../media/image215.png"/><Relationship Id="rId15" Type="http://schemas.openxmlformats.org/officeDocument/2006/relationships/image" Target="../media/image225.png"/><Relationship Id="rId10" Type="http://schemas.openxmlformats.org/officeDocument/2006/relationships/image" Target="../media/image220.png"/><Relationship Id="rId19" Type="http://schemas.openxmlformats.org/officeDocument/2006/relationships/image" Target="../media/image229.png"/><Relationship Id="rId4" Type="http://schemas.openxmlformats.org/officeDocument/2006/relationships/image" Target="../media/image214.png"/><Relationship Id="rId9" Type="http://schemas.openxmlformats.org/officeDocument/2006/relationships/image" Target="../media/image219.png"/><Relationship Id="rId14" Type="http://schemas.openxmlformats.org/officeDocument/2006/relationships/image" Target="../media/image22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1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slide" Target="slide3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2.xml"/><Relationship Id="rId6" Type="http://schemas.openxmlformats.org/officeDocument/2006/relationships/slide" Target="slide34.xml"/><Relationship Id="rId5" Type="http://schemas.openxmlformats.org/officeDocument/2006/relationships/slide" Target="slide25.xml"/><Relationship Id="rId4" Type="http://schemas.openxmlformats.org/officeDocument/2006/relationships/slide" Target="slide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0000">
                <a:srgbClr val="042DA1"/>
              </a:gs>
              <a:gs pos="4000">
                <a:srgbClr val="03269A"/>
              </a:gs>
              <a:gs pos="100000">
                <a:srgbClr val="3078C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pic>
        <p:nvPicPr>
          <p:cNvPr id="17" name="图片 16" descr="17-2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3637"/>
            <a:ext cx="7268098" cy="650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15" descr="17-2-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93" t="29187"/>
          <a:stretch>
            <a:fillRect/>
          </a:stretch>
        </p:blipFill>
        <p:spPr bwMode="auto">
          <a:xfrm>
            <a:off x="4248443" y="2329966"/>
            <a:ext cx="7943557" cy="469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组合 18"/>
          <p:cNvGrpSpPr/>
          <p:nvPr/>
        </p:nvGrpSpPr>
        <p:grpSpPr>
          <a:xfrm>
            <a:off x="154744" y="154745"/>
            <a:ext cx="2601658" cy="2187330"/>
            <a:chOff x="0" y="0"/>
            <a:chExt cx="2601658" cy="2187330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588455" cy="2187330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1519310" y="858129"/>
              <a:ext cx="10823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b="1" dirty="0" smtClean="0">
                  <a:solidFill>
                    <a:srgbClr val="18710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教育新生态</a:t>
              </a:r>
              <a:endParaRPr lang="zh-CN" altLang="en-US" sz="1400" b="1" dirty="0">
                <a:solidFill>
                  <a:srgbClr val="18710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1" name="矩形 20"/>
          <p:cNvSpPr/>
          <p:nvPr/>
        </p:nvSpPr>
        <p:spPr>
          <a:xfrm>
            <a:off x="1667259" y="2233064"/>
            <a:ext cx="9230514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0" hangingPunct="0">
              <a:spcBef>
                <a:spcPct val="30000"/>
              </a:spcBef>
            </a:pPr>
            <a:r>
              <a:rPr lang="zh-CN" altLang="en-US" sz="7200" b="1" dirty="0" smtClean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智慧</a:t>
            </a:r>
            <a:r>
              <a:rPr lang="zh-CN" altLang="en-US" sz="5400" b="1" dirty="0" smtClean="0">
                <a:solidFill>
                  <a:srgbClr val="0E1D8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</a:t>
            </a:r>
            <a:r>
              <a:rPr lang="zh-CN" altLang="en-US" sz="72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</a:t>
            </a:r>
            <a:r>
              <a:rPr lang="zh-CN" altLang="en-US" sz="5400" b="1" dirty="0" smtClean="0">
                <a:solidFill>
                  <a:srgbClr val="0E1D8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构建教育信息化</a:t>
            </a:r>
            <a:r>
              <a:rPr lang="zh-CN" altLang="en-US" sz="7200" b="1" dirty="0" smtClean="0">
                <a:solidFill>
                  <a:srgbClr val="70AD47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新生态</a:t>
            </a:r>
            <a:endParaRPr lang="en-US" altLang="zh-CN" sz="7200" b="1" dirty="0" smtClean="0">
              <a:solidFill>
                <a:srgbClr val="70AD47">
                  <a:lumMod val="7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003323" y="6288258"/>
            <a:ext cx="2749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 smtClean="0">
                <a:solidFill>
                  <a:srgbClr val="032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上海教享科技有限公司</a:t>
            </a:r>
            <a:endParaRPr lang="zh-CN" altLang="en-US" sz="2000" dirty="0">
              <a:solidFill>
                <a:srgbClr val="032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590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37331" y="121663"/>
            <a:ext cx="1024857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&lt;</a:t>
            </a:r>
            <a:r>
              <a:rPr lang="zh-CN" altLang="en-US" dirty="0" smtClean="0">
                <a:solidFill>
                  <a:schemeClr val="bg1"/>
                </a:solidFill>
              </a:rPr>
              <a:t>国家中长期教育改革和发展规划纲要（</a:t>
            </a:r>
            <a:r>
              <a:rPr lang="en-US" altLang="zh-CN" dirty="0" smtClean="0">
                <a:solidFill>
                  <a:schemeClr val="bg1"/>
                </a:solidFill>
              </a:rPr>
              <a:t>2010-2020</a:t>
            </a:r>
            <a:r>
              <a:rPr lang="zh-CN" altLang="en-US" dirty="0" smtClean="0">
                <a:solidFill>
                  <a:schemeClr val="bg1"/>
                </a:solidFill>
              </a:rPr>
              <a:t>年）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63" y="724621"/>
            <a:ext cx="11979174" cy="424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053" y="2310209"/>
            <a:ext cx="9973848" cy="4217636"/>
          </a:xfrm>
          <a:prstGeom prst="rect">
            <a:avLst/>
          </a:prstGeom>
        </p:spPr>
      </p:pic>
      <p:cxnSp>
        <p:nvCxnSpPr>
          <p:cNvPr id="18" name="直接连接符 17"/>
          <p:cNvCxnSpPr/>
          <p:nvPr/>
        </p:nvCxnSpPr>
        <p:spPr>
          <a:xfrm>
            <a:off x="6277970" y="4735773"/>
            <a:ext cx="2852382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4558352" y="5595583"/>
            <a:ext cx="1433015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4954137" y="5172502"/>
            <a:ext cx="2088108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5268036" y="6086903"/>
            <a:ext cx="2006221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7942997" y="6086903"/>
            <a:ext cx="900752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2743200" y="3234519"/>
            <a:ext cx="573741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2743200" y="3698543"/>
            <a:ext cx="491319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2743200" y="4217158"/>
            <a:ext cx="491319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圆角矩形 33"/>
          <p:cNvSpPr/>
          <p:nvPr/>
        </p:nvSpPr>
        <p:spPr>
          <a:xfrm>
            <a:off x="7252580" y="2922494"/>
            <a:ext cx="1873489" cy="327280"/>
          </a:xfrm>
          <a:prstGeom prst="round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圆角矩形 34"/>
          <p:cNvSpPr/>
          <p:nvPr/>
        </p:nvSpPr>
        <p:spPr>
          <a:xfrm>
            <a:off x="5272586" y="3908611"/>
            <a:ext cx="2356513" cy="308547"/>
          </a:xfrm>
          <a:prstGeom prst="round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9" name="直接连接符 38"/>
          <p:cNvCxnSpPr/>
          <p:nvPr/>
        </p:nvCxnSpPr>
        <p:spPr>
          <a:xfrm>
            <a:off x="4769224" y="3698543"/>
            <a:ext cx="491319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5540189" y="3698543"/>
            <a:ext cx="491319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6687672" y="3698543"/>
            <a:ext cx="491319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>
            <a:off x="8462684" y="3698543"/>
            <a:ext cx="491319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2729552" y="6496336"/>
            <a:ext cx="900752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888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967062" y="120174"/>
            <a:ext cx="10879195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国家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教育信息化发展规划</a:t>
            </a:r>
          </a:p>
        </p:txBody>
      </p:sp>
      <p:grpSp>
        <p:nvGrpSpPr>
          <p:cNvPr id="9" name="组合 8"/>
          <p:cNvGrpSpPr>
            <a:grpSpLocks/>
          </p:cNvGrpSpPr>
          <p:nvPr/>
        </p:nvGrpSpPr>
        <p:grpSpPr bwMode="auto">
          <a:xfrm>
            <a:off x="9299622" y="3556950"/>
            <a:ext cx="1291046" cy="4036270"/>
            <a:chOff x="7072330" y="2285992"/>
            <a:chExt cx="1143008" cy="3357586"/>
          </a:xfrm>
        </p:grpSpPr>
        <p:sp>
          <p:nvSpPr>
            <p:cNvPr id="10" name="对角圆角矩形 24"/>
            <p:cNvSpPr>
              <a:spLocks/>
            </p:cNvSpPr>
            <p:nvPr/>
          </p:nvSpPr>
          <p:spPr bwMode="auto">
            <a:xfrm>
              <a:off x="7072330" y="2285992"/>
              <a:ext cx="1143008" cy="2286016"/>
            </a:xfrm>
            <a:custGeom>
              <a:avLst/>
              <a:gdLst>
                <a:gd name="T0" fmla="*/ 0 w 1143008"/>
                <a:gd name="T1" fmla="*/ 0 h 2286016"/>
                <a:gd name="T2" fmla="*/ 917047 w 1143008"/>
                <a:gd name="T3" fmla="*/ 0 h 2286016"/>
                <a:gd name="T4" fmla="*/ 1143008 w 1143008"/>
                <a:gd name="T5" fmla="*/ 225961 h 2286016"/>
                <a:gd name="T6" fmla="*/ 1143008 w 1143008"/>
                <a:gd name="T7" fmla="*/ 2286016 h 2286016"/>
                <a:gd name="T8" fmla="*/ 1143008 w 1143008"/>
                <a:gd name="T9" fmla="*/ 2286016 h 2286016"/>
                <a:gd name="T10" fmla="*/ 225961 w 1143008"/>
                <a:gd name="T11" fmla="*/ 2286016 h 2286016"/>
                <a:gd name="T12" fmla="*/ 0 w 1143008"/>
                <a:gd name="T13" fmla="*/ 2060055 h 2286016"/>
                <a:gd name="T14" fmla="*/ 0 w 1143008"/>
                <a:gd name="T15" fmla="*/ 0 h 2286016"/>
                <a:gd name="T16" fmla="*/ 0 w 1143008"/>
                <a:gd name="T17" fmla="*/ 0 h 22860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43008" h="2286016">
                  <a:moveTo>
                    <a:pt x="0" y="0"/>
                  </a:moveTo>
                  <a:lnTo>
                    <a:pt x="917047" y="0"/>
                  </a:lnTo>
                  <a:cubicBezTo>
                    <a:pt x="1041842" y="0"/>
                    <a:pt x="1143008" y="101166"/>
                    <a:pt x="1143008" y="225961"/>
                  </a:cubicBezTo>
                  <a:lnTo>
                    <a:pt x="1143008" y="2286016"/>
                  </a:lnTo>
                  <a:lnTo>
                    <a:pt x="225961" y="2286016"/>
                  </a:lnTo>
                  <a:cubicBezTo>
                    <a:pt x="101166" y="2286016"/>
                    <a:pt x="0" y="2184850"/>
                    <a:pt x="0" y="206005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39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TextBox 25"/>
            <p:cNvSpPr txBox="1">
              <a:spLocks noChangeArrowheads="1"/>
            </p:cNvSpPr>
            <p:nvPr/>
          </p:nvSpPr>
          <p:spPr bwMode="auto">
            <a:xfrm>
              <a:off x="7252478" y="2500305"/>
              <a:ext cx="653965" cy="3143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anchor="b">
              <a:spAutoFit/>
            </a:bodyPr>
            <a:lstStyle>
              <a:lvl1pPr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8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经  费</a:t>
              </a:r>
              <a:r>
                <a:rPr kumimoji="0" lang="en-US" altLang="zh-CN" sz="18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</a:t>
              </a:r>
              <a:r>
                <a:rPr kumimoji="0" lang="zh-CN" altLang="en-US" sz="18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服  务</a:t>
              </a:r>
              <a:endParaRPr kumimoji="0"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8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政  策</a:t>
              </a:r>
              <a:r>
                <a:rPr kumimoji="0" lang="en-US" altLang="zh-CN" sz="18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</a:t>
              </a:r>
              <a:r>
                <a:rPr kumimoji="0" lang="zh-CN" altLang="en-US" sz="18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组  织</a:t>
              </a:r>
              <a:endParaRPr kumimoji="0"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" name="组合 11"/>
          <p:cNvGrpSpPr>
            <a:grpSpLocks/>
          </p:cNvGrpSpPr>
          <p:nvPr/>
        </p:nvGrpSpPr>
        <p:grpSpPr bwMode="auto">
          <a:xfrm>
            <a:off x="6557485" y="3556949"/>
            <a:ext cx="1291046" cy="3950391"/>
            <a:chOff x="5072066" y="2285992"/>
            <a:chExt cx="1143008" cy="3286148"/>
          </a:xfrm>
        </p:grpSpPr>
        <p:sp>
          <p:nvSpPr>
            <p:cNvPr id="13" name="对角圆角矩形 27"/>
            <p:cNvSpPr>
              <a:spLocks/>
            </p:cNvSpPr>
            <p:nvPr/>
          </p:nvSpPr>
          <p:spPr bwMode="auto">
            <a:xfrm>
              <a:off x="5072066" y="2285992"/>
              <a:ext cx="1143008" cy="2286016"/>
            </a:xfrm>
            <a:custGeom>
              <a:avLst/>
              <a:gdLst>
                <a:gd name="T0" fmla="*/ 0 w 1143008"/>
                <a:gd name="T1" fmla="*/ 0 h 2286016"/>
                <a:gd name="T2" fmla="*/ 917047 w 1143008"/>
                <a:gd name="T3" fmla="*/ 0 h 2286016"/>
                <a:gd name="T4" fmla="*/ 1143008 w 1143008"/>
                <a:gd name="T5" fmla="*/ 225961 h 2286016"/>
                <a:gd name="T6" fmla="*/ 1143008 w 1143008"/>
                <a:gd name="T7" fmla="*/ 2286016 h 2286016"/>
                <a:gd name="T8" fmla="*/ 1143008 w 1143008"/>
                <a:gd name="T9" fmla="*/ 2286016 h 2286016"/>
                <a:gd name="T10" fmla="*/ 225961 w 1143008"/>
                <a:gd name="T11" fmla="*/ 2286016 h 2286016"/>
                <a:gd name="T12" fmla="*/ 0 w 1143008"/>
                <a:gd name="T13" fmla="*/ 2060055 h 2286016"/>
                <a:gd name="T14" fmla="*/ 0 w 1143008"/>
                <a:gd name="T15" fmla="*/ 0 h 2286016"/>
                <a:gd name="T16" fmla="*/ 0 w 1143008"/>
                <a:gd name="T17" fmla="*/ 0 h 22860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43008" h="2286016">
                  <a:moveTo>
                    <a:pt x="0" y="0"/>
                  </a:moveTo>
                  <a:lnTo>
                    <a:pt x="917047" y="0"/>
                  </a:lnTo>
                  <a:cubicBezTo>
                    <a:pt x="1041842" y="0"/>
                    <a:pt x="1143008" y="101166"/>
                    <a:pt x="1143008" y="225961"/>
                  </a:cubicBezTo>
                  <a:lnTo>
                    <a:pt x="1143008" y="2286016"/>
                  </a:lnTo>
                  <a:lnTo>
                    <a:pt x="225961" y="2286016"/>
                  </a:lnTo>
                  <a:cubicBezTo>
                    <a:pt x="101166" y="2286016"/>
                    <a:pt x="0" y="2184850"/>
                    <a:pt x="0" y="206005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39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TextBox 28"/>
            <p:cNvSpPr txBox="1">
              <a:spLocks noChangeArrowheads="1"/>
            </p:cNvSpPr>
            <p:nvPr/>
          </p:nvSpPr>
          <p:spPr bwMode="auto">
            <a:xfrm>
              <a:off x="5141245" y="2428868"/>
              <a:ext cx="408728" cy="3143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anchor="b">
              <a:spAutoFit/>
            </a:bodyPr>
            <a:lstStyle>
              <a:lvl1pPr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8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提升学校信息化能力</a:t>
              </a:r>
            </a:p>
          </p:txBody>
        </p:sp>
        <p:sp>
          <p:nvSpPr>
            <p:cNvPr id="15" name="TextBox 29"/>
            <p:cNvSpPr txBox="1">
              <a:spLocks noChangeArrowheads="1"/>
            </p:cNvSpPr>
            <p:nvPr/>
          </p:nvSpPr>
          <p:spPr bwMode="auto">
            <a:xfrm>
              <a:off x="5500694" y="2428868"/>
              <a:ext cx="408728" cy="3143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anchor="b">
              <a:spAutoFit/>
            </a:bodyPr>
            <a:lstStyle>
              <a:lvl1pPr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8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推进应用创新和改革</a:t>
              </a:r>
            </a:p>
          </p:txBody>
        </p:sp>
      </p:grpSp>
      <p:grpSp>
        <p:nvGrpSpPr>
          <p:cNvPr id="16" name="组合 15"/>
          <p:cNvGrpSpPr>
            <a:grpSpLocks/>
          </p:cNvGrpSpPr>
          <p:nvPr/>
        </p:nvGrpSpPr>
        <p:grpSpPr bwMode="auto">
          <a:xfrm>
            <a:off x="3828999" y="3556950"/>
            <a:ext cx="1291046" cy="4036270"/>
            <a:chOff x="3071802" y="2285992"/>
            <a:chExt cx="1143008" cy="3357586"/>
          </a:xfrm>
        </p:grpSpPr>
        <p:sp>
          <p:nvSpPr>
            <p:cNvPr id="17" name="对角圆角矩形 31"/>
            <p:cNvSpPr>
              <a:spLocks/>
            </p:cNvSpPr>
            <p:nvPr/>
          </p:nvSpPr>
          <p:spPr bwMode="auto">
            <a:xfrm>
              <a:off x="3071802" y="2285992"/>
              <a:ext cx="1143008" cy="2286016"/>
            </a:xfrm>
            <a:custGeom>
              <a:avLst/>
              <a:gdLst>
                <a:gd name="T0" fmla="*/ 0 w 1143008"/>
                <a:gd name="T1" fmla="*/ 0 h 2286016"/>
                <a:gd name="T2" fmla="*/ 917047 w 1143008"/>
                <a:gd name="T3" fmla="*/ 0 h 2286016"/>
                <a:gd name="T4" fmla="*/ 1143008 w 1143008"/>
                <a:gd name="T5" fmla="*/ 225961 h 2286016"/>
                <a:gd name="T6" fmla="*/ 1143008 w 1143008"/>
                <a:gd name="T7" fmla="*/ 2286016 h 2286016"/>
                <a:gd name="T8" fmla="*/ 1143008 w 1143008"/>
                <a:gd name="T9" fmla="*/ 2286016 h 2286016"/>
                <a:gd name="T10" fmla="*/ 225961 w 1143008"/>
                <a:gd name="T11" fmla="*/ 2286016 h 2286016"/>
                <a:gd name="T12" fmla="*/ 0 w 1143008"/>
                <a:gd name="T13" fmla="*/ 2060055 h 2286016"/>
                <a:gd name="T14" fmla="*/ 0 w 1143008"/>
                <a:gd name="T15" fmla="*/ 0 h 2286016"/>
                <a:gd name="T16" fmla="*/ 0 w 1143008"/>
                <a:gd name="T17" fmla="*/ 0 h 22860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43008" h="2286016">
                  <a:moveTo>
                    <a:pt x="0" y="0"/>
                  </a:moveTo>
                  <a:lnTo>
                    <a:pt x="917047" y="0"/>
                  </a:lnTo>
                  <a:cubicBezTo>
                    <a:pt x="1041842" y="0"/>
                    <a:pt x="1143008" y="101166"/>
                    <a:pt x="1143008" y="225961"/>
                  </a:cubicBezTo>
                  <a:lnTo>
                    <a:pt x="1143008" y="2286016"/>
                  </a:lnTo>
                  <a:lnTo>
                    <a:pt x="225961" y="2286016"/>
                  </a:lnTo>
                  <a:cubicBezTo>
                    <a:pt x="101166" y="2286016"/>
                    <a:pt x="0" y="2184850"/>
                    <a:pt x="0" y="206005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39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TextBox 32"/>
            <p:cNvSpPr txBox="1">
              <a:spLocks noChangeArrowheads="1"/>
            </p:cNvSpPr>
            <p:nvPr/>
          </p:nvSpPr>
          <p:spPr bwMode="auto">
            <a:xfrm>
              <a:off x="3140981" y="2500305"/>
              <a:ext cx="408728" cy="3143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anchor="b">
              <a:spAutoFit/>
            </a:bodyPr>
            <a:lstStyle>
              <a:lvl1pPr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8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缩小数字化差距</a:t>
              </a:r>
            </a:p>
          </p:txBody>
        </p:sp>
        <p:sp>
          <p:nvSpPr>
            <p:cNvPr id="19" name="TextBox 33"/>
            <p:cNvSpPr txBox="1">
              <a:spLocks noChangeArrowheads="1"/>
            </p:cNvSpPr>
            <p:nvPr/>
          </p:nvSpPr>
          <p:spPr bwMode="auto">
            <a:xfrm>
              <a:off x="3426732" y="2428868"/>
              <a:ext cx="408728" cy="3143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anchor="b">
              <a:spAutoFit/>
            </a:bodyPr>
            <a:lstStyle>
              <a:lvl1pPr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8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信息技术与教学融合</a:t>
              </a:r>
            </a:p>
          </p:txBody>
        </p:sp>
        <p:sp>
          <p:nvSpPr>
            <p:cNvPr id="20" name="TextBox 34"/>
            <p:cNvSpPr txBox="1">
              <a:spLocks noChangeArrowheads="1"/>
            </p:cNvSpPr>
            <p:nvPr/>
          </p:nvSpPr>
          <p:spPr bwMode="auto">
            <a:xfrm>
              <a:off x="3712485" y="2428868"/>
              <a:ext cx="408728" cy="3143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anchor="b">
              <a:spAutoFit/>
            </a:bodyPr>
            <a:lstStyle>
              <a:lvl1pPr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8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信息化环境下学习能力</a:t>
              </a:r>
            </a:p>
          </p:txBody>
        </p:sp>
      </p:grpSp>
      <p:grpSp>
        <p:nvGrpSpPr>
          <p:cNvPr id="21" name="组合 20"/>
          <p:cNvGrpSpPr>
            <a:grpSpLocks/>
          </p:cNvGrpSpPr>
          <p:nvPr/>
        </p:nvGrpSpPr>
        <p:grpSpPr bwMode="auto">
          <a:xfrm>
            <a:off x="1127798" y="3556949"/>
            <a:ext cx="1291046" cy="3950391"/>
            <a:chOff x="1071538" y="2285992"/>
            <a:chExt cx="1143008" cy="3286148"/>
          </a:xfrm>
        </p:grpSpPr>
        <p:sp>
          <p:nvSpPr>
            <p:cNvPr id="22" name="对角圆角矩形 36"/>
            <p:cNvSpPr>
              <a:spLocks/>
            </p:cNvSpPr>
            <p:nvPr/>
          </p:nvSpPr>
          <p:spPr bwMode="auto">
            <a:xfrm>
              <a:off x="1071538" y="2285992"/>
              <a:ext cx="1143008" cy="2286016"/>
            </a:xfrm>
            <a:custGeom>
              <a:avLst/>
              <a:gdLst>
                <a:gd name="T0" fmla="*/ 0 w 1143008"/>
                <a:gd name="T1" fmla="*/ 0 h 2286016"/>
                <a:gd name="T2" fmla="*/ 917047 w 1143008"/>
                <a:gd name="T3" fmla="*/ 0 h 2286016"/>
                <a:gd name="T4" fmla="*/ 1143008 w 1143008"/>
                <a:gd name="T5" fmla="*/ 225961 h 2286016"/>
                <a:gd name="T6" fmla="*/ 1143008 w 1143008"/>
                <a:gd name="T7" fmla="*/ 2286016 h 2286016"/>
                <a:gd name="T8" fmla="*/ 1143008 w 1143008"/>
                <a:gd name="T9" fmla="*/ 2286016 h 2286016"/>
                <a:gd name="T10" fmla="*/ 225961 w 1143008"/>
                <a:gd name="T11" fmla="*/ 2286016 h 2286016"/>
                <a:gd name="T12" fmla="*/ 0 w 1143008"/>
                <a:gd name="T13" fmla="*/ 2060055 h 2286016"/>
                <a:gd name="T14" fmla="*/ 0 w 1143008"/>
                <a:gd name="T15" fmla="*/ 0 h 2286016"/>
                <a:gd name="T16" fmla="*/ 0 w 1143008"/>
                <a:gd name="T17" fmla="*/ 0 h 22860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43008" h="2286016">
                  <a:moveTo>
                    <a:pt x="0" y="0"/>
                  </a:moveTo>
                  <a:lnTo>
                    <a:pt x="917047" y="0"/>
                  </a:lnTo>
                  <a:cubicBezTo>
                    <a:pt x="1041842" y="0"/>
                    <a:pt x="1143008" y="101166"/>
                    <a:pt x="1143008" y="225961"/>
                  </a:cubicBezTo>
                  <a:lnTo>
                    <a:pt x="1143008" y="2286016"/>
                  </a:lnTo>
                  <a:lnTo>
                    <a:pt x="225961" y="2286016"/>
                  </a:lnTo>
                  <a:cubicBezTo>
                    <a:pt x="101166" y="2286016"/>
                    <a:pt x="0" y="2184850"/>
                    <a:pt x="0" y="206005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39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TextBox 37"/>
            <p:cNvSpPr txBox="1">
              <a:spLocks noChangeArrowheads="1"/>
            </p:cNvSpPr>
            <p:nvPr/>
          </p:nvSpPr>
          <p:spPr bwMode="auto">
            <a:xfrm>
              <a:off x="1142977" y="2428868"/>
              <a:ext cx="408728" cy="3143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anchor="b">
              <a:spAutoFit/>
            </a:bodyPr>
            <a:lstStyle>
              <a:lvl1pPr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8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形成信息化学习环境</a:t>
              </a:r>
            </a:p>
          </p:txBody>
        </p:sp>
        <p:sp>
          <p:nvSpPr>
            <p:cNvPr id="24" name="TextBox 38"/>
            <p:cNvSpPr txBox="1">
              <a:spLocks noChangeArrowheads="1"/>
            </p:cNvSpPr>
            <p:nvPr/>
          </p:nvSpPr>
          <p:spPr bwMode="auto">
            <a:xfrm>
              <a:off x="1448627" y="2428868"/>
              <a:ext cx="408728" cy="2500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8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教育管理水平显著提升</a:t>
              </a:r>
            </a:p>
          </p:txBody>
        </p:sp>
        <p:sp>
          <p:nvSpPr>
            <p:cNvPr id="25" name="TextBox 40"/>
            <p:cNvSpPr txBox="1">
              <a:spLocks noChangeArrowheads="1"/>
            </p:cNvSpPr>
            <p:nvPr/>
          </p:nvSpPr>
          <p:spPr bwMode="auto">
            <a:xfrm>
              <a:off x="1734380" y="2428868"/>
              <a:ext cx="408728" cy="2500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8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技术与教育融合加深</a:t>
              </a:r>
            </a:p>
          </p:txBody>
        </p:sp>
      </p:grpSp>
      <p:grpSp>
        <p:nvGrpSpPr>
          <p:cNvPr id="26" name="组合 3"/>
          <p:cNvGrpSpPr>
            <a:grpSpLocks/>
          </p:cNvGrpSpPr>
          <p:nvPr/>
        </p:nvGrpSpPr>
        <p:grpSpPr bwMode="auto">
          <a:xfrm>
            <a:off x="1351127" y="778297"/>
            <a:ext cx="9280478" cy="1323459"/>
            <a:chOff x="857224" y="4214818"/>
            <a:chExt cx="9130605" cy="1881194"/>
          </a:xfrm>
        </p:grpSpPr>
        <p:pic>
          <p:nvPicPr>
            <p:cNvPr id="27" name="Picture 1" descr="教育部发布教育信息化十年发展规划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224" y="4214818"/>
              <a:ext cx="4572000" cy="95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2" descr="教育部发布教育信息化十年发展规划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5829" y="4214818"/>
              <a:ext cx="4572000" cy="952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3" descr="教育部发布教育信息化十年发展规划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224" y="5143512"/>
              <a:ext cx="4572000" cy="95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8" descr="教育部发布教育信息化十年发展规划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5829" y="5143511"/>
              <a:ext cx="4572000" cy="952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" name="组合 30"/>
          <p:cNvGrpSpPr>
            <a:grpSpLocks/>
          </p:cNvGrpSpPr>
          <p:nvPr/>
        </p:nvGrpSpPr>
        <p:grpSpPr bwMode="auto">
          <a:xfrm>
            <a:off x="416538" y="2286100"/>
            <a:ext cx="2355237" cy="1058454"/>
            <a:chOff x="3491880" y="1779662"/>
            <a:chExt cx="1600273" cy="719371"/>
          </a:xfrm>
        </p:grpSpPr>
        <p:sp>
          <p:nvSpPr>
            <p:cNvPr id="32" name="对角圆角矩形 47"/>
            <p:cNvSpPr>
              <a:spLocks/>
            </p:cNvSpPr>
            <p:nvPr/>
          </p:nvSpPr>
          <p:spPr bwMode="auto">
            <a:xfrm>
              <a:off x="3491880" y="1779662"/>
              <a:ext cx="1600273" cy="719371"/>
            </a:xfrm>
            <a:custGeom>
              <a:avLst/>
              <a:gdLst>
                <a:gd name="T0" fmla="*/ 0 w 1600273"/>
                <a:gd name="T1" fmla="*/ 0 h 719371"/>
                <a:gd name="T2" fmla="*/ 1477088 w 1600273"/>
                <a:gd name="T3" fmla="*/ 0 h 719371"/>
                <a:gd name="T4" fmla="*/ 1600273 w 1600273"/>
                <a:gd name="T5" fmla="*/ 123185 h 719371"/>
                <a:gd name="T6" fmla="*/ 1600273 w 1600273"/>
                <a:gd name="T7" fmla="*/ 719371 h 719371"/>
                <a:gd name="T8" fmla="*/ 1600273 w 1600273"/>
                <a:gd name="T9" fmla="*/ 719371 h 719371"/>
                <a:gd name="T10" fmla="*/ 123185 w 1600273"/>
                <a:gd name="T11" fmla="*/ 719371 h 719371"/>
                <a:gd name="T12" fmla="*/ 0 w 1600273"/>
                <a:gd name="T13" fmla="*/ 596186 h 719371"/>
                <a:gd name="T14" fmla="*/ 0 w 1600273"/>
                <a:gd name="T15" fmla="*/ 0 h 719371"/>
                <a:gd name="T16" fmla="*/ 0 w 1600273"/>
                <a:gd name="T17" fmla="*/ 0 h 7193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00273" h="719371">
                  <a:moveTo>
                    <a:pt x="0" y="0"/>
                  </a:moveTo>
                  <a:lnTo>
                    <a:pt x="1477088" y="0"/>
                  </a:lnTo>
                  <a:cubicBezTo>
                    <a:pt x="1545121" y="0"/>
                    <a:pt x="1600273" y="55152"/>
                    <a:pt x="1600273" y="123185"/>
                  </a:cubicBezTo>
                  <a:lnTo>
                    <a:pt x="1600273" y="719371"/>
                  </a:lnTo>
                  <a:lnTo>
                    <a:pt x="123185" y="719371"/>
                  </a:lnTo>
                  <a:cubicBezTo>
                    <a:pt x="55152" y="719371"/>
                    <a:pt x="0" y="664219"/>
                    <a:pt x="0" y="5961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4BD97"/>
            </a:solidFill>
            <a:ln w="25400" cap="flat" cmpd="sng">
              <a:solidFill>
                <a:srgbClr val="C4BD97"/>
              </a:solidFill>
              <a:prstDash val="solid"/>
              <a:round/>
              <a:headEnd/>
              <a:tailEnd/>
            </a:ln>
            <a:effectLst>
              <a:outerShdw blurRad="50800" dist="38100" dir="5400000" algn="t" rotWithShape="0">
                <a:srgbClr val="000000">
                  <a:alpha val="39999"/>
                </a:srgbClr>
              </a:outerShdw>
            </a:effectLst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对角圆角矩形 32"/>
            <p:cNvSpPr/>
            <p:nvPr/>
          </p:nvSpPr>
          <p:spPr>
            <a:xfrm>
              <a:off x="3510931" y="1793954"/>
              <a:ext cx="1565346" cy="489109"/>
            </a:xfrm>
            <a:prstGeom prst="round2DiagRect">
              <a:avLst>
                <a:gd name="adj1" fmla="val 0"/>
                <a:gd name="adj2" fmla="val 25505"/>
              </a:avLst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685662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b="1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charset="0"/>
              </a:endParaRPr>
            </a:p>
          </p:txBody>
        </p:sp>
        <p:sp>
          <p:nvSpPr>
            <p:cNvPr id="34" name="TextBox 49"/>
            <p:cNvSpPr txBox="1">
              <a:spLocks noChangeArrowheads="1"/>
            </p:cNvSpPr>
            <p:nvPr/>
          </p:nvSpPr>
          <p:spPr bwMode="auto">
            <a:xfrm>
              <a:off x="3849084" y="2243363"/>
              <a:ext cx="752831" cy="251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8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第一部分</a:t>
              </a:r>
            </a:p>
          </p:txBody>
        </p:sp>
        <p:sp>
          <p:nvSpPr>
            <p:cNvPr id="35" name="TextBox 50"/>
            <p:cNvSpPr txBox="1">
              <a:spLocks noChangeArrowheads="1"/>
            </p:cNvSpPr>
            <p:nvPr/>
          </p:nvSpPr>
          <p:spPr bwMode="auto">
            <a:xfrm>
              <a:off x="3975137" y="1857474"/>
              <a:ext cx="752831" cy="251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341313" indent="-341313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80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总体战略</a:t>
              </a:r>
              <a:endParaRPr kumimoji="0" lang="en-US" altLang="zh-CN" sz="1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6" name="组合 35"/>
          <p:cNvGrpSpPr>
            <a:grpSpLocks/>
          </p:cNvGrpSpPr>
          <p:nvPr/>
        </p:nvGrpSpPr>
        <p:grpSpPr bwMode="auto">
          <a:xfrm>
            <a:off x="3101490" y="2294478"/>
            <a:ext cx="2355236" cy="1060792"/>
            <a:chOff x="2571736" y="1167544"/>
            <a:chExt cx="1600273" cy="719480"/>
          </a:xfrm>
        </p:grpSpPr>
        <p:grpSp>
          <p:nvGrpSpPr>
            <p:cNvPr id="37" name="组合 54"/>
            <p:cNvGrpSpPr>
              <a:grpSpLocks/>
            </p:cNvGrpSpPr>
            <p:nvPr/>
          </p:nvGrpSpPr>
          <p:grpSpPr bwMode="auto">
            <a:xfrm>
              <a:off x="2571736" y="1167544"/>
              <a:ext cx="1600273" cy="719480"/>
              <a:chOff x="3491880" y="1779662"/>
              <a:chExt cx="1600273" cy="719480"/>
            </a:xfrm>
          </p:grpSpPr>
          <p:sp>
            <p:nvSpPr>
              <p:cNvPr id="39" name="对角圆角矩形 58"/>
              <p:cNvSpPr>
                <a:spLocks/>
              </p:cNvSpPr>
              <p:nvPr/>
            </p:nvSpPr>
            <p:spPr bwMode="auto">
              <a:xfrm>
                <a:off x="3491880" y="1779662"/>
                <a:ext cx="1600273" cy="719480"/>
              </a:xfrm>
              <a:custGeom>
                <a:avLst/>
                <a:gdLst>
                  <a:gd name="T0" fmla="*/ 0 w 1600273"/>
                  <a:gd name="T1" fmla="*/ 0 h 719480"/>
                  <a:gd name="T2" fmla="*/ 1477069 w 1600273"/>
                  <a:gd name="T3" fmla="*/ 0 h 719480"/>
                  <a:gd name="T4" fmla="*/ 1600273 w 1600273"/>
                  <a:gd name="T5" fmla="*/ 123204 h 719480"/>
                  <a:gd name="T6" fmla="*/ 1600273 w 1600273"/>
                  <a:gd name="T7" fmla="*/ 719480 h 719480"/>
                  <a:gd name="T8" fmla="*/ 1600273 w 1600273"/>
                  <a:gd name="T9" fmla="*/ 719480 h 719480"/>
                  <a:gd name="T10" fmla="*/ 123204 w 1600273"/>
                  <a:gd name="T11" fmla="*/ 719480 h 719480"/>
                  <a:gd name="T12" fmla="*/ 0 w 1600273"/>
                  <a:gd name="T13" fmla="*/ 596276 h 719480"/>
                  <a:gd name="T14" fmla="*/ 0 w 1600273"/>
                  <a:gd name="T15" fmla="*/ 0 h 719480"/>
                  <a:gd name="T16" fmla="*/ 0 w 1600273"/>
                  <a:gd name="T17" fmla="*/ 0 h 7194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0273" h="719480">
                    <a:moveTo>
                      <a:pt x="0" y="0"/>
                    </a:moveTo>
                    <a:lnTo>
                      <a:pt x="1477069" y="0"/>
                    </a:lnTo>
                    <a:cubicBezTo>
                      <a:pt x="1545113" y="0"/>
                      <a:pt x="1600273" y="55160"/>
                      <a:pt x="1600273" y="123204"/>
                    </a:cubicBezTo>
                    <a:lnTo>
                      <a:pt x="1600273" y="719480"/>
                    </a:lnTo>
                    <a:lnTo>
                      <a:pt x="123204" y="719480"/>
                    </a:lnTo>
                    <a:cubicBezTo>
                      <a:pt x="55160" y="719480"/>
                      <a:pt x="0" y="664320"/>
                      <a:pt x="0" y="59627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4BD97"/>
              </a:solidFill>
              <a:ln w="25400" cap="flat" cmpd="sng">
                <a:solidFill>
                  <a:srgbClr val="C4BD97"/>
                </a:solidFill>
                <a:prstDash val="solid"/>
                <a:round/>
                <a:headEnd/>
                <a:tailEnd/>
              </a:ln>
              <a:effectLst>
                <a:outerShdw blurRad="50800" dist="38100" dir="5400000" algn="t" rotWithShape="0">
                  <a:srgbClr val="000000">
                    <a:alpha val="39999"/>
                  </a:srgbClr>
                </a:outerShdw>
              </a:effectLst>
            </p:spPr>
            <p:txBody>
              <a:bodyPr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0" name="对角圆角矩形 39"/>
              <p:cNvSpPr/>
              <p:nvPr/>
            </p:nvSpPr>
            <p:spPr>
              <a:xfrm>
                <a:off x="3510931" y="1793924"/>
                <a:ext cx="1565346" cy="489690"/>
              </a:xfrm>
              <a:prstGeom prst="round2DiagRect">
                <a:avLst>
                  <a:gd name="adj1" fmla="val 0"/>
                  <a:gd name="adj2" fmla="val 25505"/>
                </a:avLst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685662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b="1" ker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charset="0"/>
                </a:endParaRPr>
              </a:p>
            </p:txBody>
          </p:sp>
          <p:sp>
            <p:nvSpPr>
              <p:cNvPr id="41" name="TextBox 60"/>
              <p:cNvSpPr txBox="1">
                <a:spLocks noChangeArrowheads="1"/>
              </p:cNvSpPr>
              <p:nvPr/>
            </p:nvSpPr>
            <p:spPr bwMode="auto">
              <a:xfrm>
                <a:off x="3849084" y="2243996"/>
                <a:ext cx="752832" cy="250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defTabSz="912813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defTabSz="912813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defTabSz="912813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defTabSz="912813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defTabSz="912813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zh-CN" altLang="en-US" sz="1800" b="1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第二部分</a:t>
                </a:r>
              </a:p>
            </p:txBody>
          </p:sp>
        </p:grpSp>
        <p:sp>
          <p:nvSpPr>
            <p:cNvPr id="38" name="TextBox 57"/>
            <p:cNvSpPr txBox="1">
              <a:spLocks noChangeArrowheads="1"/>
            </p:cNvSpPr>
            <p:nvPr/>
          </p:nvSpPr>
          <p:spPr bwMode="auto">
            <a:xfrm>
              <a:off x="2978787" y="1232519"/>
              <a:ext cx="752832" cy="250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341313" indent="-341313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80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发展任务</a:t>
              </a:r>
              <a:endParaRPr kumimoji="0" lang="en-US" altLang="zh-CN" sz="1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2" name="组合 41"/>
          <p:cNvGrpSpPr>
            <a:grpSpLocks/>
          </p:cNvGrpSpPr>
          <p:nvPr/>
        </p:nvGrpSpPr>
        <p:grpSpPr bwMode="auto">
          <a:xfrm>
            <a:off x="5786441" y="2294478"/>
            <a:ext cx="2355236" cy="1060792"/>
            <a:chOff x="4471925" y="1167544"/>
            <a:chExt cx="1600273" cy="719480"/>
          </a:xfrm>
        </p:grpSpPr>
        <p:grpSp>
          <p:nvGrpSpPr>
            <p:cNvPr id="43" name="组合 66"/>
            <p:cNvGrpSpPr>
              <a:grpSpLocks/>
            </p:cNvGrpSpPr>
            <p:nvPr/>
          </p:nvGrpSpPr>
          <p:grpSpPr bwMode="auto">
            <a:xfrm>
              <a:off x="4471925" y="1167544"/>
              <a:ext cx="1600273" cy="719480"/>
              <a:chOff x="3491880" y="1779662"/>
              <a:chExt cx="1600273" cy="719480"/>
            </a:xfrm>
          </p:grpSpPr>
          <p:sp>
            <p:nvSpPr>
              <p:cNvPr id="45" name="对角圆角矩形 70"/>
              <p:cNvSpPr>
                <a:spLocks/>
              </p:cNvSpPr>
              <p:nvPr/>
            </p:nvSpPr>
            <p:spPr bwMode="auto">
              <a:xfrm>
                <a:off x="3491880" y="1779662"/>
                <a:ext cx="1600273" cy="719480"/>
              </a:xfrm>
              <a:custGeom>
                <a:avLst/>
                <a:gdLst>
                  <a:gd name="T0" fmla="*/ 0 w 1600273"/>
                  <a:gd name="T1" fmla="*/ 0 h 719480"/>
                  <a:gd name="T2" fmla="*/ 1477069 w 1600273"/>
                  <a:gd name="T3" fmla="*/ 0 h 719480"/>
                  <a:gd name="T4" fmla="*/ 1600273 w 1600273"/>
                  <a:gd name="T5" fmla="*/ 123204 h 719480"/>
                  <a:gd name="T6" fmla="*/ 1600273 w 1600273"/>
                  <a:gd name="T7" fmla="*/ 719480 h 719480"/>
                  <a:gd name="T8" fmla="*/ 1600273 w 1600273"/>
                  <a:gd name="T9" fmla="*/ 719480 h 719480"/>
                  <a:gd name="T10" fmla="*/ 123204 w 1600273"/>
                  <a:gd name="T11" fmla="*/ 719480 h 719480"/>
                  <a:gd name="T12" fmla="*/ 0 w 1600273"/>
                  <a:gd name="T13" fmla="*/ 596276 h 719480"/>
                  <a:gd name="T14" fmla="*/ 0 w 1600273"/>
                  <a:gd name="T15" fmla="*/ 0 h 719480"/>
                  <a:gd name="T16" fmla="*/ 0 w 1600273"/>
                  <a:gd name="T17" fmla="*/ 0 h 7194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0273" h="719480">
                    <a:moveTo>
                      <a:pt x="0" y="0"/>
                    </a:moveTo>
                    <a:lnTo>
                      <a:pt x="1477069" y="0"/>
                    </a:lnTo>
                    <a:cubicBezTo>
                      <a:pt x="1545113" y="0"/>
                      <a:pt x="1600273" y="55160"/>
                      <a:pt x="1600273" y="123204"/>
                    </a:cubicBezTo>
                    <a:lnTo>
                      <a:pt x="1600273" y="719480"/>
                    </a:lnTo>
                    <a:lnTo>
                      <a:pt x="123204" y="719480"/>
                    </a:lnTo>
                    <a:cubicBezTo>
                      <a:pt x="55160" y="719480"/>
                      <a:pt x="0" y="664320"/>
                      <a:pt x="0" y="59627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4BD97"/>
              </a:solidFill>
              <a:ln w="25400" cap="flat" cmpd="sng">
                <a:solidFill>
                  <a:srgbClr val="C4BD97"/>
                </a:solidFill>
                <a:prstDash val="solid"/>
                <a:round/>
                <a:headEnd/>
                <a:tailEnd/>
              </a:ln>
              <a:effectLst>
                <a:outerShdw blurRad="50800" dist="38100" dir="5400000" algn="t" rotWithShape="0">
                  <a:srgbClr val="000000">
                    <a:alpha val="39999"/>
                  </a:srgbClr>
                </a:outerShdw>
              </a:effectLst>
            </p:spPr>
            <p:txBody>
              <a:bodyPr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6" name="对角圆角矩形 45"/>
              <p:cNvSpPr/>
              <p:nvPr/>
            </p:nvSpPr>
            <p:spPr>
              <a:xfrm>
                <a:off x="3510931" y="1793924"/>
                <a:ext cx="1565346" cy="489690"/>
              </a:xfrm>
              <a:prstGeom prst="round2DiagRect">
                <a:avLst>
                  <a:gd name="adj1" fmla="val 0"/>
                  <a:gd name="adj2" fmla="val 25505"/>
                </a:avLst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685662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b="1" ker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charset="0"/>
                </a:endParaRPr>
              </a:p>
            </p:txBody>
          </p:sp>
          <p:sp>
            <p:nvSpPr>
              <p:cNvPr id="47" name="TextBox 75"/>
              <p:cNvSpPr txBox="1">
                <a:spLocks noChangeArrowheads="1"/>
              </p:cNvSpPr>
              <p:nvPr/>
            </p:nvSpPr>
            <p:spPr bwMode="auto">
              <a:xfrm>
                <a:off x="3831619" y="2243996"/>
                <a:ext cx="752832" cy="250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defTabSz="912813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defTabSz="912813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defTabSz="912813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defTabSz="912813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defTabSz="912813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zh-CN" altLang="en-US" sz="1800" b="1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第三部分</a:t>
                </a:r>
              </a:p>
            </p:txBody>
          </p:sp>
        </p:grpSp>
        <p:sp>
          <p:nvSpPr>
            <p:cNvPr id="44" name="TextBox 69"/>
            <p:cNvSpPr txBox="1">
              <a:spLocks noChangeArrowheads="1"/>
            </p:cNvSpPr>
            <p:nvPr/>
          </p:nvSpPr>
          <p:spPr bwMode="auto">
            <a:xfrm>
              <a:off x="4907552" y="1232519"/>
              <a:ext cx="752832" cy="250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341313" indent="-341313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80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行动计划</a:t>
              </a:r>
              <a:endParaRPr kumimoji="0" lang="en-US" altLang="zh-CN" sz="1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8" name="组合 47"/>
          <p:cNvGrpSpPr>
            <a:grpSpLocks/>
          </p:cNvGrpSpPr>
          <p:nvPr/>
        </p:nvGrpSpPr>
        <p:grpSpPr bwMode="auto">
          <a:xfrm>
            <a:off x="8471391" y="2288481"/>
            <a:ext cx="2355237" cy="1058454"/>
            <a:chOff x="3491880" y="1779662"/>
            <a:chExt cx="1600273" cy="719371"/>
          </a:xfrm>
        </p:grpSpPr>
        <p:sp>
          <p:nvSpPr>
            <p:cNvPr id="49" name="对角圆角矩形 77"/>
            <p:cNvSpPr>
              <a:spLocks/>
            </p:cNvSpPr>
            <p:nvPr/>
          </p:nvSpPr>
          <p:spPr bwMode="auto">
            <a:xfrm>
              <a:off x="3491880" y="1779662"/>
              <a:ext cx="1600273" cy="719371"/>
            </a:xfrm>
            <a:custGeom>
              <a:avLst/>
              <a:gdLst>
                <a:gd name="T0" fmla="*/ 0 w 1600273"/>
                <a:gd name="T1" fmla="*/ 0 h 719371"/>
                <a:gd name="T2" fmla="*/ 1477088 w 1600273"/>
                <a:gd name="T3" fmla="*/ 0 h 719371"/>
                <a:gd name="T4" fmla="*/ 1600273 w 1600273"/>
                <a:gd name="T5" fmla="*/ 123185 h 719371"/>
                <a:gd name="T6" fmla="*/ 1600273 w 1600273"/>
                <a:gd name="T7" fmla="*/ 719371 h 719371"/>
                <a:gd name="T8" fmla="*/ 1600273 w 1600273"/>
                <a:gd name="T9" fmla="*/ 719371 h 719371"/>
                <a:gd name="T10" fmla="*/ 123185 w 1600273"/>
                <a:gd name="T11" fmla="*/ 719371 h 719371"/>
                <a:gd name="T12" fmla="*/ 0 w 1600273"/>
                <a:gd name="T13" fmla="*/ 596186 h 719371"/>
                <a:gd name="T14" fmla="*/ 0 w 1600273"/>
                <a:gd name="T15" fmla="*/ 0 h 719371"/>
                <a:gd name="T16" fmla="*/ 0 w 1600273"/>
                <a:gd name="T17" fmla="*/ 0 h 7193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00273" h="719371">
                  <a:moveTo>
                    <a:pt x="0" y="0"/>
                  </a:moveTo>
                  <a:lnTo>
                    <a:pt x="1477088" y="0"/>
                  </a:lnTo>
                  <a:cubicBezTo>
                    <a:pt x="1545121" y="0"/>
                    <a:pt x="1600273" y="55152"/>
                    <a:pt x="1600273" y="123185"/>
                  </a:cubicBezTo>
                  <a:lnTo>
                    <a:pt x="1600273" y="719371"/>
                  </a:lnTo>
                  <a:lnTo>
                    <a:pt x="123185" y="719371"/>
                  </a:lnTo>
                  <a:cubicBezTo>
                    <a:pt x="55152" y="719371"/>
                    <a:pt x="0" y="664219"/>
                    <a:pt x="0" y="5961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4BD97"/>
            </a:solidFill>
            <a:ln w="25400" cap="flat" cmpd="sng">
              <a:solidFill>
                <a:srgbClr val="C4BD97"/>
              </a:solidFill>
              <a:prstDash val="solid"/>
              <a:round/>
              <a:headEnd/>
              <a:tailEnd/>
            </a:ln>
            <a:effectLst>
              <a:outerShdw blurRad="50800" dist="38100" dir="5400000" algn="t" rotWithShape="0">
                <a:srgbClr val="000000">
                  <a:alpha val="39999"/>
                </a:srgbClr>
              </a:outerShdw>
            </a:effectLst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对角圆角矩形 49"/>
            <p:cNvSpPr/>
            <p:nvPr/>
          </p:nvSpPr>
          <p:spPr>
            <a:xfrm>
              <a:off x="3510931" y="1793954"/>
              <a:ext cx="1565346" cy="489109"/>
            </a:xfrm>
            <a:prstGeom prst="round2DiagRect">
              <a:avLst>
                <a:gd name="adj1" fmla="val 0"/>
                <a:gd name="adj2" fmla="val 25505"/>
              </a:avLst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685662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b="1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charset="0"/>
              </a:endParaRPr>
            </a:p>
          </p:txBody>
        </p:sp>
        <p:sp>
          <p:nvSpPr>
            <p:cNvPr id="51" name="TextBox 79"/>
            <p:cNvSpPr txBox="1">
              <a:spLocks noChangeArrowheads="1"/>
            </p:cNvSpPr>
            <p:nvPr/>
          </p:nvSpPr>
          <p:spPr bwMode="auto">
            <a:xfrm>
              <a:off x="3849084" y="2243363"/>
              <a:ext cx="752831" cy="251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800" b="1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第四部分</a:t>
              </a:r>
            </a:p>
          </p:txBody>
        </p:sp>
        <p:sp>
          <p:nvSpPr>
            <p:cNvPr id="52" name="TextBox 80"/>
            <p:cNvSpPr txBox="1">
              <a:spLocks noChangeArrowheads="1"/>
            </p:cNvSpPr>
            <p:nvPr/>
          </p:nvSpPr>
          <p:spPr bwMode="auto">
            <a:xfrm>
              <a:off x="3975137" y="1857474"/>
              <a:ext cx="752831" cy="251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341313" indent="-341313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12813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80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保障措施</a:t>
              </a:r>
              <a:endParaRPr kumimoji="0" lang="en-US" altLang="zh-CN" sz="1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53" name="肘形连接符 9"/>
          <p:cNvCxnSpPr/>
          <p:nvPr/>
        </p:nvCxnSpPr>
        <p:spPr>
          <a:xfrm rot="16200000" flipH="1">
            <a:off x="596779" y="3709244"/>
            <a:ext cx="983456" cy="242888"/>
          </a:xfrm>
          <a:prstGeom prst="bentConnector2">
            <a:avLst/>
          </a:prstGeom>
          <a:noFill/>
          <a:ln w="2222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headEnd type="oval" w="lg" len="lg"/>
            <a:tailEnd type="triangle" w="lg" len="lg"/>
          </a:ln>
          <a:effectLst/>
        </p:spPr>
      </p:cxnSp>
      <p:cxnSp>
        <p:nvCxnSpPr>
          <p:cNvPr id="54" name="肘形连接符 9"/>
          <p:cNvCxnSpPr/>
          <p:nvPr/>
        </p:nvCxnSpPr>
        <p:spPr>
          <a:xfrm rot="16200000" flipH="1">
            <a:off x="3297980" y="3709244"/>
            <a:ext cx="983456" cy="242888"/>
          </a:xfrm>
          <a:prstGeom prst="bentConnector2">
            <a:avLst/>
          </a:prstGeom>
          <a:noFill/>
          <a:ln w="2222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headEnd type="oval" w="lg" len="lg"/>
            <a:tailEnd type="triangle" w="lg" len="lg"/>
          </a:ln>
          <a:effectLst/>
        </p:spPr>
      </p:cxnSp>
      <p:cxnSp>
        <p:nvCxnSpPr>
          <p:cNvPr id="55" name="肘形连接符 9"/>
          <p:cNvCxnSpPr/>
          <p:nvPr/>
        </p:nvCxnSpPr>
        <p:spPr>
          <a:xfrm rot="16200000" flipH="1">
            <a:off x="6026466" y="3709244"/>
            <a:ext cx="983456" cy="242888"/>
          </a:xfrm>
          <a:prstGeom prst="bentConnector2">
            <a:avLst/>
          </a:prstGeom>
          <a:noFill/>
          <a:ln w="2222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headEnd type="oval" w="lg" len="lg"/>
            <a:tailEnd type="triangle" w="lg" len="lg"/>
          </a:ln>
          <a:effectLst/>
        </p:spPr>
      </p:cxnSp>
      <p:cxnSp>
        <p:nvCxnSpPr>
          <p:cNvPr id="56" name="肘形连接符 9"/>
          <p:cNvCxnSpPr/>
          <p:nvPr/>
        </p:nvCxnSpPr>
        <p:spPr>
          <a:xfrm rot="16200000" flipH="1">
            <a:off x="8768603" y="3709244"/>
            <a:ext cx="983456" cy="242888"/>
          </a:xfrm>
          <a:prstGeom prst="bentConnector2">
            <a:avLst/>
          </a:prstGeom>
          <a:noFill/>
          <a:ln w="2222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headEnd type="oval" w="lg" len="lg"/>
            <a:tailEnd type="triangle" w="lg" len="lg"/>
          </a:ln>
          <a:effectLst/>
        </p:spPr>
      </p:cxnSp>
      <p:sp>
        <p:nvSpPr>
          <p:cNvPr id="59" name="TextBox 87"/>
          <p:cNvSpPr txBox="1"/>
          <p:nvPr/>
        </p:nvSpPr>
        <p:spPr>
          <a:xfrm>
            <a:off x="2052541" y="2421397"/>
            <a:ext cx="8046801" cy="2246769"/>
          </a:xfrm>
          <a:prstGeom prst="rect">
            <a:avLst/>
          </a:prstGeom>
          <a:solidFill>
            <a:srgbClr val="9A1215"/>
          </a:soli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defTabSz="685662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杜占元副部长强调</a:t>
            </a:r>
            <a:r>
              <a:rPr kumimoji="0" lang="en-US" altLang="zh-CN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 </a:t>
            </a: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个核心理念，两个关键工作机制</a:t>
            </a:r>
            <a:endParaRPr kumimoji="0" lang="en-US" altLang="zh-CN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defTabSz="685662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u"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核心理念是：信息技术与教育教学过程深度融合（转型关键）</a:t>
            </a:r>
            <a:endParaRPr kumimoji="0" lang="en-US" altLang="zh-CN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defTabSz="685662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u"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两个关键工作机制是：应用驱动和机制创新</a:t>
            </a:r>
          </a:p>
        </p:txBody>
      </p:sp>
    </p:spTree>
    <p:extLst>
      <p:ext uri="{BB962C8B-B14F-4D97-AF65-F5344CB8AC3E}">
        <p14:creationId xmlns:p14="http://schemas.microsoft.com/office/powerpoint/2010/main" val="114034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982639" y="131484"/>
            <a:ext cx="11068334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国家政策背景       </a:t>
            </a:r>
            <a:endParaRPr 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249090" y="672863"/>
            <a:ext cx="8743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4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国家中长期教育改革和发展规划纲要</a:t>
            </a:r>
            <a:r>
              <a:rPr lang="en-US" altLang="zh-CN" sz="24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24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2010-2020</a:t>
            </a:r>
            <a:r>
              <a:rPr lang="zh-CN" altLang="en-US" sz="2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10" name="矩形 9"/>
          <p:cNvSpPr/>
          <p:nvPr/>
        </p:nvSpPr>
        <p:spPr>
          <a:xfrm>
            <a:off x="1249090" y="2740362"/>
            <a:ext cx="9906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教育信息化十年发展规划</a:t>
            </a:r>
            <a:r>
              <a:rPr lang="en-US" altLang="zh-CN" sz="24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24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2011-2020</a:t>
            </a:r>
            <a:r>
              <a:rPr lang="zh-CN" altLang="en-US" sz="2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年）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5003948" y="1115808"/>
            <a:ext cx="4731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————</a:t>
            </a:r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教育纲领性文件</a:t>
            </a:r>
            <a:endParaRPr lang="zh-CN" altLang="en-US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6"/>
          <p:cNvSpPr txBox="1"/>
          <p:nvPr/>
        </p:nvSpPr>
        <p:spPr>
          <a:xfrm>
            <a:off x="5003948" y="3183307"/>
            <a:ext cx="5872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————</a:t>
            </a:r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教育信息化纲领性文件</a:t>
            </a:r>
            <a:endParaRPr lang="zh-CN" altLang="en-US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7"/>
          <p:cNvSpPr txBox="1"/>
          <p:nvPr/>
        </p:nvSpPr>
        <p:spPr>
          <a:xfrm>
            <a:off x="1961285" y="1558753"/>
            <a:ext cx="9588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“信息技术对教育发展具有革命性影响，必须予以高度重视”，纲要中把“加快教育信息化进程”单独列为一章，并且列为国家十大项目之一重点推进。</a:t>
            </a:r>
            <a:endParaRPr lang="zh-CN" altLang="en-US" sz="24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8"/>
          <p:cNvSpPr txBox="1"/>
          <p:nvPr/>
        </p:nvSpPr>
        <p:spPr>
          <a:xfrm>
            <a:off x="2049685" y="3626252"/>
            <a:ext cx="9499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明确了全国教育信息化事业今后十年的行动纲领和路线图，这是中长期层面的规划；研究提出了“十二五”核心目标与标志工程</a:t>
            </a:r>
            <a:r>
              <a:rPr lang="en-US" altLang="zh-CN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“三通两平台”</a:t>
            </a:r>
            <a:endParaRPr lang="zh-CN" altLang="en-US" sz="24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249090" y="4807861"/>
            <a:ext cx="75810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4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关于加快推进教育信息化当前几项重点工作的通知</a:t>
            </a:r>
            <a:r>
              <a:rPr lang="en-US" altLang="zh-CN" sz="24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en-US" altLang="zh-CN" sz="24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Box 10"/>
          <p:cNvSpPr txBox="1"/>
          <p:nvPr/>
        </p:nvSpPr>
        <p:spPr>
          <a:xfrm>
            <a:off x="5003948" y="5250806"/>
            <a:ext cx="559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————</a:t>
            </a:r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教育信息化近期任务</a:t>
            </a:r>
            <a:endParaRPr lang="zh-CN" altLang="en-US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TextBox 11"/>
          <p:cNvSpPr txBox="1"/>
          <p:nvPr/>
        </p:nvSpPr>
        <p:spPr>
          <a:xfrm>
            <a:off x="2049685" y="5652810"/>
            <a:ext cx="94998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明确提出了未来</a:t>
            </a:r>
            <a:r>
              <a:rPr lang="en-US" altLang="zh-CN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2-3</a:t>
            </a:r>
            <a:r>
              <a:rPr lang="zh-CN" alt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年教育信息化要推进的</a:t>
            </a:r>
            <a:r>
              <a:rPr lang="en-US" altLang="zh-CN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项重点工作，并进行了具体部署，这是近期的主要任务</a:t>
            </a:r>
            <a:endParaRPr lang="zh-CN" altLang="en-US" sz="24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075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928047" y="136477"/>
            <a:ext cx="9498843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教育信息化带动教育现代化，迎接二十一世纪挑战       </a:t>
            </a:r>
            <a:endParaRPr 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6432037" y="1604800"/>
            <a:ext cx="5040560" cy="1248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教育信息化十年发展规划：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867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…</a:t>
            </a:r>
            <a:r>
              <a:rPr lang="zh-CN" altLang="en-US" sz="1867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以教育信息化带动教育现代化</a:t>
            </a:r>
            <a:endParaRPr lang="en-US" altLang="zh-CN" sz="2400" b="1" dirty="0">
              <a:solidFill>
                <a:srgbClr val="99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7" name="Picture 2" descr="http://www.yngsxy.net/UpFiles/70033/QQ%E6%88%AA%E5%9B%BE20110519171813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 rot="307030">
            <a:off x="719403" y="1508787"/>
            <a:ext cx="5494861" cy="4080453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cxnSp>
        <p:nvCxnSpPr>
          <p:cNvPr id="118" name="直接连接符 117"/>
          <p:cNvCxnSpPr/>
          <p:nvPr/>
        </p:nvCxnSpPr>
        <p:spPr bwMode="auto">
          <a:xfrm flipH="1">
            <a:off x="6384032" y="1610436"/>
            <a:ext cx="3120" cy="1242500"/>
          </a:xfrm>
          <a:prstGeom prst="line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9" name="矩形 118"/>
          <p:cNvSpPr/>
          <p:nvPr/>
        </p:nvSpPr>
        <p:spPr>
          <a:xfrm>
            <a:off x="6432037" y="3140968"/>
            <a:ext cx="5040560" cy="23042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教育“十二五”规划</a:t>
            </a:r>
            <a:r>
              <a:rPr lang="zh-CN" altLang="zh-CN" sz="24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总体目标</a:t>
            </a:r>
            <a:r>
              <a:rPr lang="zh-CN" altLang="en-US" sz="24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endParaRPr lang="en-US" altLang="zh-CN" sz="24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… </a:t>
            </a:r>
            <a:r>
              <a:rPr lang="zh-CN" altLang="zh-CN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全面提高教育服务现代化建设和人的全面发展的能力，为到</a:t>
            </a:r>
            <a:r>
              <a:rPr lang="en-US" altLang="zh-CN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2020</a:t>
            </a:r>
            <a:r>
              <a:rPr lang="zh-CN" altLang="zh-CN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年基本实现教育现代化，基本形成学习型社会，进入人力资源强国行列奠定坚实基础。</a:t>
            </a:r>
            <a:endParaRPr lang="zh-CN" altLang="en-US" sz="1600" b="1" dirty="0">
              <a:solidFill>
                <a:srgbClr val="99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20" name="直接连接符 119"/>
          <p:cNvCxnSpPr/>
          <p:nvPr/>
        </p:nvCxnSpPr>
        <p:spPr bwMode="auto">
          <a:xfrm>
            <a:off x="6384032" y="3140968"/>
            <a:ext cx="0" cy="2304256"/>
          </a:xfrm>
          <a:prstGeom prst="line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61591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-23568" y="675250"/>
            <a:ext cx="12229636" cy="5870219"/>
            <a:chOff x="-23568" y="675250"/>
            <a:chExt cx="12229636" cy="5870219"/>
          </a:xfrm>
        </p:grpSpPr>
        <p:sp>
          <p:nvSpPr>
            <p:cNvPr id="10" name="矩形 9"/>
            <p:cNvSpPr/>
            <p:nvPr/>
          </p:nvSpPr>
          <p:spPr>
            <a:xfrm>
              <a:off x="0" y="675250"/>
              <a:ext cx="12192000" cy="5839220"/>
            </a:xfrm>
            <a:prstGeom prst="rect">
              <a:avLst/>
            </a:prstGeom>
            <a:solidFill>
              <a:srgbClr val="A2CF49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华文楷体" panose="02010600040101010101" pitchFamily="2" charset="-122"/>
                <a:cs typeface="+mn-cs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3568" y="1015918"/>
              <a:ext cx="12229636" cy="5529551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4594599" y="677386"/>
              <a:ext cx="2723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《</a:t>
              </a: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地平线报告</a:t>
              </a:r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》</a:t>
              </a: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技术图谱</a:t>
              </a:r>
            </a:p>
          </p:txBody>
        </p:sp>
      </p:grpSp>
      <p:sp>
        <p:nvSpPr>
          <p:cNvPr id="12" name="Title 1"/>
          <p:cNvSpPr txBox="1">
            <a:spLocks/>
          </p:cNvSpPr>
          <p:nvPr/>
        </p:nvSpPr>
        <p:spPr>
          <a:xfrm>
            <a:off x="941696" y="125822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en-US" altLang="zh-CN" dirty="0" smtClean="0">
                <a:solidFill>
                  <a:schemeClr val="bg1"/>
                </a:solidFill>
              </a:rPr>
              <a:t>ICT</a:t>
            </a:r>
            <a:r>
              <a:rPr lang="zh-CN" altLang="en-US" dirty="0">
                <a:solidFill>
                  <a:schemeClr val="bg1"/>
                </a:solidFill>
              </a:rPr>
              <a:t>和互联网技术对教育产生</a:t>
            </a:r>
            <a:r>
              <a:rPr lang="zh-CN" altLang="en-US" dirty="0" smtClean="0">
                <a:solidFill>
                  <a:schemeClr val="bg1"/>
                </a:solidFill>
              </a:rPr>
              <a:t>深刻影响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483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6632812" y="122935"/>
            <a:ext cx="5212185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教育信息化大背景</a:t>
            </a:r>
            <a:endParaRPr 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0" y="675250"/>
            <a:ext cx="12192000" cy="5839220"/>
            <a:chOff x="0" y="675250"/>
            <a:chExt cx="12192000" cy="5839220"/>
          </a:xfrm>
        </p:grpSpPr>
        <p:sp>
          <p:nvSpPr>
            <p:cNvPr id="10" name="矩形 9"/>
            <p:cNvSpPr/>
            <p:nvPr/>
          </p:nvSpPr>
          <p:spPr>
            <a:xfrm>
              <a:off x="0" y="675250"/>
              <a:ext cx="12192000" cy="5839220"/>
            </a:xfrm>
            <a:prstGeom prst="rect">
              <a:avLst/>
            </a:prstGeom>
            <a:solidFill>
              <a:srgbClr val="A2CF49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华文楷体" panose="02010600040101010101" pitchFamily="2" charset="-122"/>
                <a:cs typeface="+mn-cs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534" y="791782"/>
              <a:ext cx="11996382" cy="5629275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1173707" y="3425588"/>
              <a:ext cx="1419368" cy="13647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760561" y="1856096"/>
              <a:ext cx="1419368" cy="13647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4189863" y="1624084"/>
              <a:ext cx="1419368" cy="13647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3835021" y="1351128"/>
              <a:ext cx="1419368" cy="13647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1064525" y="3780430"/>
              <a:ext cx="1419368" cy="13647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4394579" y="2538484"/>
              <a:ext cx="1419368" cy="13647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4790364" y="3562066"/>
              <a:ext cx="1419368" cy="13647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3330054" y="4326341"/>
              <a:ext cx="1255594" cy="13647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7629099" y="2634018"/>
              <a:ext cx="1255594" cy="13647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7342496" y="4148919"/>
              <a:ext cx="1692322" cy="15012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6605516" y="4462818"/>
              <a:ext cx="2442949" cy="13647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914400" y="122935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en-US" altLang="zh-CN" dirty="0" smtClean="0">
                <a:solidFill>
                  <a:schemeClr val="bg1"/>
                </a:solidFill>
              </a:rPr>
              <a:t>ICT</a:t>
            </a:r>
            <a:r>
              <a:rPr lang="zh-CN" altLang="en-US" dirty="0">
                <a:solidFill>
                  <a:schemeClr val="bg1"/>
                </a:solidFill>
              </a:rPr>
              <a:t>和互联网技术对教育产生</a:t>
            </a:r>
            <a:r>
              <a:rPr lang="zh-CN" altLang="en-US" dirty="0" smtClean="0">
                <a:solidFill>
                  <a:schemeClr val="bg1"/>
                </a:solidFill>
              </a:rPr>
              <a:t>深刻影响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475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88133" y="135136"/>
            <a:ext cx="9675234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对政策与规划的领悟       </a:t>
            </a:r>
            <a:endParaRPr 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9" name="图示 8"/>
          <p:cNvGraphicFramePr/>
          <p:nvPr>
            <p:extLst/>
          </p:nvPr>
        </p:nvGraphicFramePr>
        <p:xfrm>
          <a:off x="1047526" y="1828788"/>
          <a:ext cx="4679877" cy="2721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圆角矩形 9"/>
          <p:cNvSpPr/>
          <p:nvPr/>
        </p:nvSpPr>
        <p:spPr bwMode="auto">
          <a:xfrm>
            <a:off x="1049170" y="1411197"/>
            <a:ext cx="4889543" cy="4330380"/>
          </a:xfrm>
          <a:prstGeom prst="roundRect">
            <a:avLst>
              <a:gd name="adj" fmla="val 3617"/>
            </a:avLst>
          </a:prstGeom>
          <a:noFill/>
          <a:ln w="9525" cap="flat" cmpd="sng" algn="ctr">
            <a:solidFill>
              <a:srgbClr val="F79646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089" tIns="58544" rIns="117089" bIns="58544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1170488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Tx/>
              <a:buFont typeface="Wingdings" pitchFamily="2" charset="2"/>
              <a:buChar char="•"/>
              <a:tabLst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圆角矩形 10"/>
          <p:cNvSpPr/>
          <p:nvPr/>
        </p:nvSpPr>
        <p:spPr bwMode="auto">
          <a:xfrm>
            <a:off x="6456045" y="1411197"/>
            <a:ext cx="4889543" cy="4330380"/>
          </a:xfrm>
          <a:prstGeom prst="roundRect">
            <a:avLst>
              <a:gd name="adj" fmla="val 3617"/>
            </a:avLst>
          </a:prstGeom>
          <a:noFill/>
          <a:ln w="9525" cap="flat" cmpd="sng" algn="ctr">
            <a:solidFill>
              <a:srgbClr val="4F81B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089" tIns="58544" rIns="117089" bIns="58544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1170488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Tx/>
              <a:buFont typeface="Wingdings" pitchFamily="2" charset="2"/>
              <a:buChar char="•"/>
              <a:tabLst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圆角矩形 11"/>
          <p:cNvSpPr/>
          <p:nvPr/>
        </p:nvSpPr>
        <p:spPr bwMode="auto">
          <a:xfrm>
            <a:off x="1475487" y="1141166"/>
            <a:ext cx="4080453" cy="585065"/>
          </a:xfrm>
          <a:prstGeom prst="roundRect">
            <a:avLst>
              <a:gd name="adj" fmla="val 50000"/>
            </a:avLst>
          </a:prstGeom>
          <a:solidFill>
            <a:srgbClr val="F79646">
              <a:lumMod val="7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089" tIns="58544" rIns="117089" bIns="58544" numCol="1" rtlCol="0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1170488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zh-CN" altLang="en-US" sz="2133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教育信息化基础已成体系</a:t>
            </a:r>
          </a:p>
        </p:txBody>
      </p:sp>
      <p:sp>
        <p:nvSpPr>
          <p:cNvPr id="13" name="TextBox 6"/>
          <p:cNvSpPr txBox="1"/>
          <p:nvPr/>
        </p:nvSpPr>
        <p:spPr>
          <a:xfrm>
            <a:off x="2276252" y="1354485"/>
            <a:ext cx="2280253" cy="2592000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>
                <a:gd name="adj" fmla="val 1148803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1867" b="1" spc="67" dirty="0">
                <a:ln w="11430">
                  <a:noFill/>
                </a:ln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latin typeface="微软雅黑" pitchFamily="34" charset="-122"/>
                <a:ea typeface="微软雅黑" pitchFamily="34" charset="-122"/>
              </a:rPr>
              <a:t>IT</a:t>
            </a:r>
            <a:r>
              <a:rPr lang="zh-CN" altLang="en-US" sz="1867" b="1" spc="67" dirty="0">
                <a:ln w="11430">
                  <a:noFill/>
                </a:ln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latin typeface="微软雅黑" pitchFamily="34" charset="-122"/>
                <a:ea typeface="微软雅黑" pitchFamily="34" charset="-122"/>
              </a:rPr>
              <a:t>基础设施</a:t>
            </a:r>
          </a:p>
        </p:txBody>
      </p:sp>
      <p:pic>
        <p:nvPicPr>
          <p:cNvPr id="14" name="Picture 12" descr="E:\PNG图标分类大全\OX-箭头符号-警示\achtung.png"/>
          <p:cNvPicPr>
            <a:picLocks noChangeAspect="1" noChangeArrowheads="1"/>
          </p:cNvPicPr>
          <p:nvPr/>
        </p:nvPicPr>
        <p:blipFill>
          <a:blip r:embed="rId8" cstate="print">
            <a:duotone>
              <a:srgbClr val="EEECE1">
                <a:shade val="45000"/>
                <a:satMod val="135000"/>
              </a:srgbClr>
              <a:prstClr val="white"/>
            </a:duotone>
          </a:blip>
          <a:srcRect/>
          <a:stretch>
            <a:fillRect/>
          </a:stretch>
        </p:blipFill>
        <p:spPr bwMode="auto">
          <a:xfrm>
            <a:off x="1175453" y="4499299"/>
            <a:ext cx="550371" cy="412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2" descr="E:\PNG图标分类大全\OX-箭头符号-警示\achtung.png"/>
          <p:cNvPicPr>
            <a:picLocks noChangeAspect="1" noChangeArrowheads="1"/>
          </p:cNvPicPr>
          <p:nvPr/>
        </p:nvPicPr>
        <p:blipFill>
          <a:blip r:embed="rId8" cstate="print">
            <a:duotone>
              <a:srgbClr val="EEECE1">
                <a:shade val="45000"/>
                <a:satMod val="135000"/>
              </a:srgbClr>
              <a:prstClr val="white"/>
            </a:duotone>
          </a:blip>
          <a:srcRect/>
          <a:stretch>
            <a:fillRect/>
          </a:stretch>
        </p:blipFill>
        <p:spPr bwMode="auto">
          <a:xfrm>
            <a:off x="1175453" y="4880619"/>
            <a:ext cx="550371" cy="412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2" descr="E:\PNG图标分类大全\OX-箭头符号-警示\achtung.png"/>
          <p:cNvPicPr>
            <a:picLocks noChangeAspect="1" noChangeArrowheads="1"/>
          </p:cNvPicPr>
          <p:nvPr/>
        </p:nvPicPr>
        <p:blipFill>
          <a:blip r:embed="rId8" cstate="print">
            <a:duotone>
              <a:srgbClr val="EEECE1">
                <a:shade val="45000"/>
                <a:satMod val="135000"/>
              </a:srgbClr>
              <a:prstClr val="white"/>
            </a:duotone>
          </a:blip>
          <a:srcRect/>
          <a:stretch>
            <a:fillRect/>
          </a:stretch>
        </p:blipFill>
        <p:spPr bwMode="auto">
          <a:xfrm>
            <a:off x="1175453" y="5263163"/>
            <a:ext cx="550371" cy="412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1"/>
          <p:cNvSpPr txBox="1"/>
          <p:nvPr/>
        </p:nvSpPr>
        <p:spPr>
          <a:xfrm>
            <a:off x="1735177" y="4529475"/>
            <a:ext cx="41808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烟囱式</a:t>
            </a:r>
            <a:r>
              <a:rPr lang="zh-CN" altLang="en-US" sz="16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的系统</a:t>
            </a:r>
            <a:r>
              <a:rPr lang="en-US" altLang="zh-CN" sz="16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</a:t>
            </a:r>
            <a:r>
              <a:rPr lang="zh-CN" altLang="en-US" sz="16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管理复杂度提升</a:t>
            </a:r>
            <a:endParaRPr lang="zh-CN" altLang="en-US" sz="16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TextBox 12"/>
          <p:cNvSpPr txBox="1"/>
          <p:nvPr/>
        </p:nvSpPr>
        <p:spPr>
          <a:xfrm>
            <a:off x="1735176" y="4922760"/>
            <a:ext cx="417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分散式</a:t>
            </a:r>
            <a:r>
              <a:rPr lang="zh-CN" altLang="en-US" sz="16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的系统</a:t>
            </a:r>
            <a:r>
              <a:rPr lang="en-US" altLang="zh-CN" sz="16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</a:t>
            </a:r>
            <a:r>
              <a:rPr lang="zh-CN" altLang="en-US" sz="16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运维工作量提升</a:t>
            </a:r>
            <a:endParaRPr lang="zh-CN" altLang="en-US" sz="16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TextBox 13"/>
          <p:cNvSpPr txBox="1"/>
          <p:nvPr/>
        </p:nvSpPr>
        <p:spPr>
          <a:xfrm>
            <a:off x="1735176" y="5316046"/>
            <a:ext cx="417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资源共享、移动互联带来新诉求</a:t>
            </a:r>
          </a:p>
        </p:txBody>
      </p:sp>
      <p:sp>
        <p:nvSpPr>
          <p:cNvPr id="20" name="圆角矩形 19"/>
          <p:cNvSpPr/>
          <p:nvPr/>
        </p:nvSpPr>
        <p:spPr bwMode="auto">
          <a:xfrm>
            <a:off x="6876087" y="1141166"/>
            <a:ext cx="4080453" cy="585065"/>
          </a:xfrm>
          <a:prstGeom prst="roundRect">
            <a:avLst>
              <a:gd name="adj" fmla="val 50000"/>
            </a:avLst>
          </a:prstGeom>
          <a:solidFill>
            <a:srgbClr val="4F81B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089" tIns="58544" rIns="117089" bIns="58544" numCol="1" rtlCol="0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1170488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altLang="zh-CN" sz="2133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2011-2020 “</a:t>
            </a:r>
            <a:r>
              <a:rPr kumimoji="0" lang="zh-CN" altLang="en-US" sz="2133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十年规划”</a:t>
            </a:r>
          </a:p>
        </p:txBody>
      </p:sp>
      <p:grpSp>
        <p:nvGrpSpPr>
          <p:cNvPr id="21" name="组合 45"/>
          <p:cNvGrpSpPr>
            <a:grpSpLocks noChangeAspect="1"/>
          </p:cNvGrpSpPr>
          <p:nvPr/>
        </p:nvGrpSpPr>
        <p:grpSpPr>
          <a:xfrm>
            <a:off x="7495817" y="2332186"/>
            <a:ext cx="2880000" cy="1966089"/>
            <a:chOff x="5292080" y="2213865"/>
            <a:chExt cx="2376000" cy="2162697"/>
          </a:xfrm>
        </p:grpSpPr>
        <p:sp>
          <p:nvSpPr>
            <p:cNvPr id="22" name="Oval 5"/>
            <p:cNvSpPr>
              <a:spLocks noChangeArrowheads="1"/>
            </p:cNvSpPr>
            <p:nvPr/>
          </p:nvSpPr>
          <p:spPr bwMode="blackWhite">
            <a:xfrm>
              <a:off x="5853895" y="2213865"/>
              <a:ext cx="1263534" cy="1217592"/>
            </a:xfrm>
            <a:prstGeom prst="ellipse">
              <a:avLst/>
            </a:prstGeom>
            <a:solidFill>
              <a:srgbClr val="C0504D">
                <a:lumMod val="20000"/>
                <a:lumOff val="80000"/>
              </a:srgbClr>
            </a:solidFill>
            <a:ln w="38100">
              <a:solidFill>
                <a:srgbClr val="C0504D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Oval 6"/>
            <p:cNvSpPr>
              <a:spLocks noChangeArrowheads="1"/>
            </p:cNvSpPr>
            <p:nvPr/>
          </p:nvSpPr>
          <p:spPr bwMode="blackWhite">
            <a:xfrm>
              <a:off x="5292080" y="3158970"/>
              <a:ext cx="1264230" cy="1217592"/>
            </a:xfrm>
            <a:prstGeom prst="ellipse">
              <a:avLst/>
            </a:prstGeom>
            <a:solidFill>
              <a:srgbClr val="8064A2">
                <a:lumMod val="20000"/>
                <a:lumOff val="80000"/>
              </a:srgbClr>
            </a:solidFill>
            <a:ln w="38100">
              <a:solidFill>
                <a:srgbClr val="8064A2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Oval 7"/>
            <p:cNvSpPr>
              <a:spLocks noChangeArrowheads="1"/>
            </p:cNvSpPr>
            <p:nvPr/>
          </p:nvSpPr>
          <p:spPr bwMode="blackWhite">
            <a:xfrm>
              <a:off x="6403850" y="3158970"/>
              <a:ext cx="1264230" cy="1217592"/>
            </a:xfrm>
            <a:prstGeom prst="ellipse">
              <a:avLst/>
            </a:prstGeom>
            <a:solidFill>
              <a:srgbClr val="9BBB59">
                <a:lumMod val="20000"/>
                <a:lumOff val="80000"/>
              </a:srgbClr>
            </a:solidFill>
            <a:ln w="38100">
              <a:solidFill>
                <a:srgbClr val="9BBB59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TextBox 22"/>
            <p:cNvSpPr txBox="1"/>
            <p:nvPr/>
          </p:nvSpPr>
          <p:spPr>
            <a:xfrm>
              <a:off x="6041656" y="2618910"/>
              <a:ext cx="945105" cy="553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667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学校</a:t>
              </a:r>
            </a:p>
          </p:txBody>
        </p:sp>
        <p:sp>
          <p:nvSpPr>
            <p:cNvPr id="26" name="TextBox 23"/>
            <p:cNvSpPr txBox="1"/>
            <p:nvPr/>
          </p:nvSpPr>
          <p:spPr>
            <a:xfrm>
              <a:off x="5472101" y="3570232"/>
              <a:ext cx="945105" cy="553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667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老师</a:t>
              </a:r>
            </a:p>
          </p:txBody>
        </p:sp>
        <p:sp>
          <p:nvSpPr>
            <p:cNvPr id="27" name="TextBox 24"/>
            <p:cNvSpPr txBox="1"/>
            <p:nvPr/>
          </p:nvSpPr>
          <p:spPr>
            <a:xfrm>
              <a:off x="6582477" y="3570232"/>
              <a:ext cx="945105" cy="553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667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</a:t>
              </a:r>
            </a:p>
          </p:txBody>
        </p:sp>
      </p:grpSp>
      <p:sp>
        <p:nvSpPr>
          <p:cNvPr id="28" name="TextBox 25"/>
          <p:cNvSpPr txBox="1"/>
          <p:nvPr/>
        </p:nvSpPr>
        <p:spPr>
          <a:xfrm>
            <a:off x="6856423" y="1816240"/>
            <a:ext cx="4180803" cy="46166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缩小数字化差距</a:t>
            </a:r>
          </a:p>
        </p:txBody>
      </p:sp>
      <p:sp>
        <p:nvSpPr>
          <p:cNvPr id="29" name="TextBox 26"/>
          <p:cNvSpPr txBox="1"/>
          <p:nvPr/>
        </p:nvSpPr>
        <p:spPr>
          <a:xfrm>
            <a:off x="6480133" y="2372883"/>
            <a:ext cx="1008000" cy="1938992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信息技术与教学的融合</a:t>
            </a:r>
          </a:p>
        </p:txBody>
      </p:sp>
      <p:sp>
        <p:nvSpPr>
          <p:cNvPr id="30" name="TextBox 27"/>
          <p:cNvSpPr txBox="1"/>
          <p:nvPr/>
        </p:nvSpPr>
        <p:spPr>
          <a:xfrm>
            <a:off x="10308580" y="2376429"/>
            <a:ext cx="1008000" cy="1938992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信息化下学习能力提升</a:t>
            </a:r>
          </a:p>
        </p:txBody>
      </p:sp>
      <p:pic>
        <p:nvPicPr>
          <p:cNvPr id="31" name="Picture 28" descr="E:\PNG图标分类大全\OX-箭头符号-警示\VISTA按纽图标132.png"/>
          <p:cNvPicPr>
            <a:picLocks noChangeAspect="1" noChangeArrowheads="1"/>
          </p:cNvPicPr>
          <p:nvPr/>
        </p:nvPicPr>
        <p:blipFill>
          <a:blip r:embed="rId9" cstate="print">
            <a:duotone>
              <a:srgbClr val="EEECE1">
                <a:shade val="45000"/>
                <a:satMod val="135000"/>
              </a:srgbClr>
              <a:prstClr val="white"/>
            </a:duotone>
          </a:blip>
          <a:srcRect/>
          <a:stretch>
            <a:fillRect/>
          </a:stretch>
        </p:blipFill>
        <p:spPr bwMode="auto">
          <a:xfrm>
            <a:off x="6576053" y="4498076"/>
            <a:ext cx="552000" cy="41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Box 29"/>
          <p:cNvSpPr txBox="1"/>
          <p:nvPr/>
        </p:nvSpPr>
        <p:spPr>
          <a:xfrm>
            <a:off x="7135777" y="4521464"/>
            <a:ext cx="41808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信息化软硬件投入和资源共享</a:t>
            </a:r>
          </a:p>
        </p:txBody>
      </p:sp>
      <p:pic>
        <p:nvPicPr>
          <p:cNvPr id="33" name="Picture 28" descr="E:\PNG图标分类大全\OX-箭头符号-警示\VISTA按纽图标132.png"/>
          <p:cNvPicPr>
            <a:picLocks noChangeAspect="1" noChangeArrowheads="1"/>
          </p:cNvPicPr>
          <p:nvPr/>
        </p:nvPicPr>
        <p:blipFill>
          <a:blip r:embed="rId9" cstate="print">
            <a:duotone>
              <a:srgbClr val="EEECE1">
                <a:shade val="45000"/>
                <a:satMod val="135000"/>
              </a:srgbClr>
              <a:prstClr val="white"/>
            </a:duotone>
          </a:blip>
          <a:srcRect/>
          <a:stretch>
            <a:fillRect/>
          </a:stretch>
        </p:blipFill>
        <p:spPr bwMode="auto">
          <a:xfrm>
            <a:off x="6576053" y="4894167"/>
            <a:ext cx="552000" cy="41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Box 31"/>
          <p:cNvSpPr txBox="1"/>
          <p:nvPr/>
        </p:nvSpPr>
        <p:spPr>
          <a:xfrm>
            <a:off x="7135777" y="4917555"/>
            <a:ext cx="41808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信息化教学手段、范围的扩大</a:t>
            </a:r>
          </a:p>
        </p:txBody>
      </p:sp>
      <p:pic>
        <p:nvPicPr>
          <p:cNvPr id="35" name="Picture 28" descr="E:\PNG图标分类大全\OX-箭头符号-警示\VISTA按纽图标132.png"/>
          <p:cNvPicPr>
            <a:picLocks noChangeAspect="1" noChangeArrowheads="1"/>
          </p:cNvPicPr>
          <p:nvPr/>
        </p:nvPicPr>
        <p:blipFill>
          <a:blip r:embed="rId9" cstate="print">
            <a:duotone>
              <a:srgbClr val="EEECE1">
                <a:shade val="45000"/>
                <a:satMod val="135000"/>
              </a:srgbClr>
              <a:prstClr val="white"/>
            </a:duotone>
          </a:blip>
          <a:srcRect/>
          <a:stretch>
            <a:fillRect/>
          </a:stretch>
        </p:blipFill>
        <p:spPr bwMode="auto">
          <a:xfrm>
            <a:off x="6576053" y="5299212"/>
            <a:ext cx="552000" cy="41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TextBox 33"/>
          <p:cNvSpPr txBox="1"/>
          <p:nvPr/>
        </p:nvSpPr>
        <p:spPr>
          <a:xfrm>
            <a:off x="7135777" y="5322600"/>
            <a:ext cx="41808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构建无所不在的学生学习环境</a:t>
            </a:r>
          </a:p>
        </p:txBody>
      </p:sp>
      <p:sp>
        <p:nvSpPr>
          <p:cNvPr id="37" name="矩形 36"/>
          <p:cNvSpPr/>
          <p:nvPr/>
        </p:nvSpPr>
        <p:spPr bwMode="auto">
          <a:xfrm>
            <a:off x="527050" y="5826637"/>
            <a:ext cx="11137901" cy="347683"/>
          </a:xfrm>
          <a:prstGeom prst="rect">
            <a:avLst/>
          </a:prstGeom>
          <a:solidFill>
            <a:srgbClr val="F79646">
              <a:lumMod val="60000"/>
              <a:lumOff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089" tIns="58544" rIns="117089" bIns="58544" numCol="1" rtlCol="0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1170488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zh-CN" altLang="en-US" sz="1867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移动化、云化是发展趋势</a:t>
            </a:r>
            <a:r>
              <a:rPr kumimoji="0" lang="en-US" altLang="zh-CN" sz="1867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kumimoji="0" lang="zh-CN" altLang="en-US" sz="1867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兼顾教育的公平与效率</a:t>
            </a:r>
          </a:p>
        </p:txBody>
      </p:sp>
      <p:sp>
        <p:nvSpPr>
          <p:cNvPr id="38" name="虚尾箭头 37"/>
          <p:cNvSpPr/>
          <p:nvPr/>
        </p:nvSpPr>
        <p:spPr>
          <a:xfrm>
            <a:off x="5999989" y="2996952"/>
            <a:ext cx="384043" cy="1104123"/>
          </a:xfrm>
          <a:prstGeom prst="stripedRightArrow">
            <a:avLst/>
          </a:prstGeom>
          <a:solidFill>
            <a:srgbClr val="F79646">
              <a:lumMod val="60000"/>
              <a:lumOff val="40000"/>
            </a:srgbClr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51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73457" y="136477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教育未来的</a:t>
            </a:r>
            <a:r>
              <a:rPr lang="zh-CN" altLang="en-US" dirty="0">
                <a:solidFill>
                  <a:schemeClr val="bg1"/>
                </a:solidFill>
              </a:rPr>
              <a:t>发展</a:t>
            </a:r>
            <a:r>
              <a:rPr lang="zh-CN" altLang="en-US" dirty="0" smtClean="0">
                <a:solidFill>
                  <a:schemeClr val="bg1"/>
                </a:solidFill>
              </a:rPr>
              <a:t>方向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64" y="1130214"/>
            <a:ext cx="11556294" cy="499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55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928047" y="132857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我们对教育云的理解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2135560" y="1268760"/>
            <a:ext cx="3492000" cy="2160000"/>
          </a:xfrm>
          <a:prstGeom prst="rect">
            <a:avLst/>
          </a:prstGeom>
          <a:solidFill>
            <a:srgbClr val="FCD00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231F20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不是</a:t>
            </a:r>
            <a:endParaRPr lang="en-US" altLang="zh-CN" sz="2133" dirty="0">
              <a:solidFill>
                <a:srgbClr val="231F20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133" dirty="0">
              <a:solidFill>
                <a:srgbClr val="231F20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231F20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孤立的中间件平台</a:t>
            </a:r>
          </a:p>
        </p:txBody>
      </p:sp>
      <p:sp>
        <p:nvSpPr>
          <p:cNvPr id="10" name="矩形 9"/>
          <p:cNvSpPr/>
          <p:nvPr/>
        </p:nvSpPr>
        <p:spPr>
          <a:xfrm>
            <a:off x="2141499" y="1268760"/>
            <a:ext cx="3492000" cy="2160000"/>
          </a:xfrm>
          <a:prstGeom prst="rect">
            <a:avLst/>
          </a:prstGeom>
          <a:solidFill>
            <a:srgbClr val="0EAAD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涉及各级行政</a:t>
            </a:r>
            <a:endParaRPr lang="en-US" altLang="zh-CN" sz="2133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融汇各学科领域</a:t>
            </a:r>
            <a:endParaRPr lang="en-US" altLang="zh-CN" sz="2133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贯穿云端和用户端</a:t>
            </a:r>
            <a:endParaRPr lang="en-US" altLang="zh-CN" sz="2133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涉猎多种</a:t>
            </a:r>
            <a:r>
              <a:rPr lang="en-US" altLang="zh-CN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IT</a:t>
            </a: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技术</a:t>
            </a:r>
            <a:endParaRPr lang="en-US" altLang="zh-CN" sz="2133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133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综合性服务平台</a:t>
            </a:r>
          </a:p>
        </p:txBody>
      </p:sp>
      <p:sp>
        <p:nvSpPr>
          <p:cNvPr id="11" name="矩形 10"/>
          <p:cNvSpPr/>
          <p:nvPr/>
        </p:nvSpPr>
        <p:spPr>
          <a:xfrm>
            <a:off x="6464181" y="1268760"/>
            <a:ext cx="3492000" cy="2160000"/>
          </a:xfrm>
          <a:prstGeom prst="rect">
            <a:avLst/>
          </a:prstGeom>
          <a:solidFill>
            <a:srgbClr val="FCD00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231F20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不是</a:t>
            </a:r>
            <a:endParaRPr lang="en-US" altLang="zh-CN" sz="2133" dirty="0">
              <a:solidFill>
                <a:srgbClr val="231F20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133" dirty="0">
              <a:solidFill>
                <a:srgbClr val="231F20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231F20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从无到有的建设</a:t>
            </a:r>
            <a:endParaRPr lang="en-US" altLang="zh-CN" sz="2133" dirty="0">
              <a:solidFill>
                <a:srgbClr val="231F20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464181" y="1282581"/>
            <a:ext cx="3492000" cy="2160000"/>
          </a:xfrm>
          <a:prstGeom prst="rect">
            <a:avLst/>
          </a:prstGeom>
          <a:solidFill>
            <a:srgbClr val="0EAAD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重构整合基础服务平台</a:t>
            </a:r>
            <a:endParaRPr lang="en-US" altLang="zh-CN" sz="2133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提升教师专业发展平台</a:t>
            </a:r>
            <a:endParaRPr lang="en-US" altLang="zh-CN" sz="2133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优化教学设计平台</a:t>
            </a:r>
            <a:endParaRPr lang="en-US" altLang="zh-CN" sz="2133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133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云平台将教育信息化</a:t>
            </a:r>
            <a:endParaRPr lang="en-US" altLang="zh-CN" sz="2133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优化、提升、整合</a:t>
            </a:r>
          </a:p>
        </p:txBody>
      </p:sp>
      <p:sp>
        <p:nvSpPr>
          <p:cNvPr id="13" name="矩形 12"/>
          <p:cNvSpPr/>
          <p:nvPr/>
        </p:nvSpPr>
        <p:spPr>
          <a:xfrm>
            <a:off x="2129623" y="3861048"/>
            <a:ext cx="3492000" cy="2160000"/>
          </a:xfrm>
          <a:prstGeom prst="rect">
            <a:avLst/>
          </a:prstGeom>
          <a:solidFill>
            <a:srgbClr val="FCD00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231F20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不是</a:t>
            </a:r>
            <a:endParaRPr lang="en-US" altLang="zh-CN" sz="2133" dirty="0">
              <a:solidFill>
                <a:srgbClr val="231F20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231F20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硬件、软件、资源</a:t>
            </a:r>
            <a:endParaRPr lang="en-US" altLang="zh-CN" sz="2133" dirty="0">
              <a:solidFill>
                <a:srgbClr val="231F20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231F20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的简单叠加</a:t>
            </a:r>
          </a:p>
        </p:txBody>
      </p:sp>
      <p:sp>
        <p:nvSpPr>
          <p:cNvPr id="14" name="矩形 13"/>
          <p:cNvSpPr/>
          <p:nvPr/>
        </p:nvSpPr>
        <p:spPr>
          <a:xfrm>
            <a:off x="2116787" y="3861048"/>
            <a:ext cx="3492000" cy="2160000"/>
          </a:xfrm>
          <a:prstGeom prst="rect">
            <a:avLst/>
          </a:prstGeom>
          <a:solidFill>
            <a:srgbClr val="0EAAD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依托标准规范融合创新</a:t>
            </a:r>
            <a:endParaRPr lang="en-US" altLang="zh-CN" sz="2133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便捷高效的教育应用</a:t>
            </a:r>
            <a:endParaRPr lang="en-US" altLang="zh-CN" sz="2133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有效的管理与实施手段</a:t>
            </a:r>
            <a:endParaRPr lang="en-US" altLang="zh-CN" sz="2133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133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为教育教学提供</a:t>
            </a:r>
            <a:endParaRPr lang="en-US" altLang="zh-CN" sz="2133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个性化、集成化的服务</a:t>
            </a:r>
          </a:p>
        </p:txBody>
      </p:sp>
      <p:sp>
        <p:nvSpPr>
          <p:cNvPr id="15" name="矩形 14"/>
          <p:cNvSpPr/>
          <p:nvPr/>
        </p:nvSpPr>
        <p:spPr>
          <a:xfrm>
            <a:off x="6456040" y="3866000"/>
            <a:ext cx="3492000" cy="2160000"/>
          </a:xfrm>
          <a:prstGeom prst="rect">
            <a:avLst/>
          </a:prstGeom>
          <a:solidFill>
            <a:srgbClr val="FCD00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231F20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创新与实践</a:t>
            </a:r>
            <a:endParaRPr lang="en-US" altLang="zh-CN" sz="2133" dirty="0">
              <a:solidFill>
                <a:srgbClr val="231F20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133" dirty="0">
              <a:solidFill>
                <a:srgbClr val="231F20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231F20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不是一蹴而就的</a:t>
            </a:r>
            <a:endParaRPr lang="en-US" altLang="zh-CN" sz="2133" dirty="0">
              <a:solidFill>
                <a:srgbClr val="231F20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231F20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不是一成不变的</a:t>
            </a:r>
            <a:endParaRPr lang="en-US" altLang="zh-CN" sz="2133" dirty="0">
              <a:solidFill>
                <a:srgbClr val="231F20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231F20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不是千篇一律的</a:t>
            </a:r>
          </a:p>
        </p:txBody>
      </p:sp>
      <p:sp>
        <p:nvSpPr>
          <p:cNvPr id="16" name="矩形 15"/>
          <p:cNvSpPr/>
          <p:nvPr/>
        </p:nvSpPr>
        <p:spPr>
          <a:xfrm>
            <a:off x="6456040" y="3866000"/>
            <a:ext cx="3492000" cy="2160000"/>
          </a:xfrm>
          <a:prstGeom prst="rect">
            <a:avLst/>
          </a:prstGeom>
          <a:solidFill>
            <a:srgbClr val="0EAAD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信息技术的充分融合</a:t>
            </a:r>
            <a:endParaRPr lang="en-US" altLang="zh-CN" sz="2133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开放、灵活、可扩展</a:t>
            </a:r>
            <a:endParaRPr lang="en-US" altLang="zh-CN" sz="2133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133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探索实践过程中的</a:t>
            </a:r>
            <a:endParaRPr lang="en-US" altLang="zh-CN" sz="2133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循环构建与应用</a:t>
            </a:r>
          </a:p>
        </p:txBody>
      </p:sp>
      <p:sp>
        <p:nvSpPr>
          <p:cNvPr id="17" name="云形 16"/>
          <p:cNvSpPr/>
          <p:nvPr/>
        </p:nvSpPr>
        <p:spPr>
          <a:xfrm>
            <a:off x="4451687" y="2090061"/>
            <a:ext cx="3168352" cy="3168352"/>
          </a:xfrm>
          <a:prstGeom prst="cloud">
            <a:avLst/>
          </a:prstGeom>
          <a:solidFill>
            <a:srgbClr val="4F81B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667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教育云</a:t>
            </a:r>
          </a:p>
        </p:txBody>
      </p:sp>
    </p:spTree>
    <p:extLst>
      <p:ext uri="{BB962C8B-B14F-4D97-AF65-F5344CB8AC3E}">
        <p14:creationId xmlns:p14="http://schemas.microsoft.com/office/powerpoint/2010/main" val="331422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1" grpId="1" animBg="1"/>
      <p:bldP spid="12" grpId="0" animBg="1"/>
      <p:bldP spid="13" grpId="0" animBg="1"/>
      <p:bldP spid="13" grpId="1" animBg="1"/>
      <p:bldP spid="14" grpId="0" animBg="1"/>
      <p:bldP spid="15" grpId="0" animBg="1"/>
      <p:bldP spid="15" grpId="1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4"/>
          <p:cNvSpPr/>
          <p:nvPr/>
        </p:nvSpPr>
        <p:spPr>
          <a:xfrm>
            <a:off x="4735558" y="1429364"/>
            <a:ext cx="6335716" cy="687310"/>
          </a:xfrm>
          <a:prstGeom prst="rect">
            <a:avLst/>
          </a:prstGeom>
          <a:solidFill>
            <a:srgbClr val="0072C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目 录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0"/>
          <a:stretch/>
        </p:blipFill>
        <p:spPr>
          <a:xfrm>
            <a:off x="930755" y="1429363"/>
            <a:ext cx="3370594" cy="2143831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4784219" y="2384788"/>
            <a:ext cx="5267300" cy="461665"/>
            <a:chOff x="3084518" y="2106967"/>
            <a:chExt cx="5267300" cy="461665"/>
          </a:xfrm>
        </p:grpSpPr>
        <p:sp>
          <p:nvSpPr>
            <p:cNvPr id="24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TextBox 26"/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信息化教育的发展及问题</a:t>
              </a:r>
              <a:endParaRPr lang="zh-CN" altLang="en-US" sz="22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784219" y="2994210"/>
            <a:ext cx="5267300" cy="461665"/>
            <a:chOff x="3084518" y="2106967"/>
            <a:chExt cx="5267300" cy="461665"/>
          </a:xfrm>
        </p:grpSpPr>
        <p:sp>
          <p:nvSpPr>
            <p:cNvPr id="27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TextBox 26">
              <a:hlinkClick r:id="rId4" action="ppaction://hlinksldjump"/>
            </p:cNvPr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信息化带动教育现代化</a:t>
              </a:r>
              <a:endParaRPr lang="zh-CN" altLang="en-US" sz="22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4784219" y="3603632"/>
            <a:ext cx="5620899" cy="461665"/>
            <a:chOff x="3084518" y="2106967"/>
            <a:chExt cx="5620899" cy="461665"/>
          </a:xfrm>
        </p:grpSpPr>
        <p:sp>
          <p:nvSpPr>
            <p:cNvPr id="30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rgbClr val="0255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400" b="1" i="1" dirty="0">
                <a:solidFill>
                  <a:srgbClr val="0255A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TextBox 26">
              <a:hlinkClick r:id="rId5" action="ppaction://hlinksldjump"/>
            </p:cNvPr>
            <p:cNvSpPr txBox="1"/>
            <p:nvPr/>
          </p:nvSpPr>
          <p:spPr>
            <a:xfrm>
              <a:off x="3429203" y="2137744"/>
              <a:ext cx="527621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rgbClr val="0255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智慧教育新生态内涵</a:t>
              </a: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4784219" y="4213054"/>
            <a:ext cx="5267300" cy="461665"/>
            <a:chOff x="3084518" y="2106967"/>
            <a:chExt cx="5267300" cy="461665"/>
          </a:xfrm>
        </p:grpSpPr>
        <p:sp>
          <p:nvSpPr>
            <p:cNvPr id="33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TextBox 26">
              <a:hlinkClick r:id="rId6" action="ppaction://hlinksldjump"/>
            </p:cNvPr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智慧教育生态框架</a:t>
              </a: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784219" y="4822476"/>
            <a:ext cx="5267300" cy="461665"/>
            <a:chOff x="3084518" y="2106967"/>
            <a:chExt cx="5267300" cy="461665"/>
          </a:xfrm>
        </p:grpSpPr>
        <p:sp>
          <p:nvSpPr>
            <p:cNvPr id="36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7" name="TextBox 26">
              <a:hlinkClick r:id="rId7" action="ppaction://hlinksldjump"/>
            </p:cNvPr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智慧教育</a:t>
              </a:r>
              <a:r>
                <a:rPr lang="zh-CN" altLang="en-US" sz="22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云案例分享</a:t>
              </a:r>
              <a:endParaRPr lang="zh-CN" altLang="en-US" sz="22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050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4"/>
          <p:cNvSpPr/>
          <p:nvPr/>
        </p:nvSpPr>
        <p:spPr>
          <a:xfrm>
            <a:off x="4735558" y="1429364"/>
            <a:ext cx="6335716" cy="687310"/>
          </a:xfrm>
          <a:prstGeom prst="rect">
            <a:avLst/>
          </a:prstGeom>
          <a:solidFill>
            <a:srgbClr val="0072C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目 录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0"/>
          <a:stretch/>
        </p:blipFill>
        <p:spPr>
          <a:xfrm>
            <a:off x="930755" y="1429363"/>
            <a:ext cx="3370594" cy="2143831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4784219" y="2384788"/>
            <a:ext cx="5267300" cy="461665"/>
            <a:chOff x="3084518" y="2106967"/>
            <a:chExt cx="5267300" cy="461665"/>
          </a:xfrm>
        </p:grpSpPr>
        <p:sp>
          <p:nvSpPr>
            <p:cNvPr id="10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rgbClr val="0255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400" b="1" i="1" dirty="0">
                <a:solidFill>
                  <a:srgbClr val="0255A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TextBox 26"/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 smtClean="0">
                  <a:solidFill>
                    <a:srgbClr val="0255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信息化教育的发展及问题</a:t>
              </a:r>
              <a:endParaRPr lang="zh-CN" altLang="en-US" sz="2200" b="1" dirty="0">
                <a:solidFill>
                  <a:srgbClr val="0255A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4784219" y="2994210"/>
            <a:ext cx="5267300" cy="461665"/>
            <a:chOff x="3084518" y="2106967"/>
            <a:chExt cx="5267300" cy="461665"/>
          </a:xfrm>
        </p:grpSpPr>
        <p:sp>
          <p:nvSpPr>
            <p:cNvPr id="13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TextBox 26">
              <a:hlinkClick r:id="rId3" action="ppaction://hlinksldjump"/>
            </p:cNvPr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信息化带动教育现代化</a:t>
              </a:r>
              <a:endParaRPr lang="zh-CN" altLang="en-US" sz="22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4784219" y="3603632"/>
            <a:ext cx="5620899" cy="461665"/>
            <a:chOff x="3084518" y="2106967"/>
            <a:chExt cx="5620899" cy="461665"/>
          </a:xfrm>
        </p:grpSpPr>
        <p:sp>
          <p:nvSpPr>
            <p:cNvPr id="16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TextBox 26">
              <a:hlinkClick r:id="rId4" action="ppaction://hlinksldjump"/>
            </p:cNvPr>
            <p:cNvSpPr txBox="1"/>
            <p:nvPr/>
          </p:nvSpPr>
          <p:spPr>
            <a:xfrm>
              <a:off x="3429203" y="2137744"/>
              <a:ext cx="527621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智慧教育新生态内涵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4784219" y="4213054"/>
            <a:ext cx="5267300" cy="461665"/>
            <a:chOff x="3084518" y="2106967"/>
            <a:chExt cx="5267300" cy="461665"/>
          </a:xfrm>
        </p:grpSpPr>
        <p:sp>
          <p:nvSpPr>
            <p:cNvPr id="19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TextBox 26">
              <a:hlinkClick r:id="rId5" action="ppaction://hlinksldjump"/>
            </p:cNvPr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智慧教育生态框架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4784219" y="4822476"/>
            <a:ext cx="5267300" cy="461665"/>
            <a:chOff x="3084518" y="2106967"/>
            <a:chExt cx="5267300" cy="461665"/>
          </a:xfrm>
        </p:grpSpPr>
        <p:sp>
          <p:nvSpPr>
            <p:cNvPr id="22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TextBox 26">
              <a:hlinkClick r:id="rId6" action="ppaction://hlinksldjump"/>
            </p:cNvPr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智慧教育</a:t>
              </a:r>
              <a:r>
                <a:rPr lang="zh-CN" altLang="en-US" sz="22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云案例分享</a:t>
              </a:r>
              <a:endParaRPr lang="zh-CN" altLang="en-US" sz="22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880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69373" y="122896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智慧教育愿景</a:t>
            </a:r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6655295" y="2144934"/>
            <a:ext cx="2722404" cy="2887349"/>
            <a:chOff x="4756043" y="1608700"/>
            <a:chExt cx="2041803" cy="2165512"/>
          </a:xfrm>
        </p:grpSpPr>
        <p:cxnSp>
          <p:nvCxnSpPr>
            <p:cNvPr id="10" name="直接连接符 9"/>
            <p:cNvCxnSpPr/>
            <p:nvPr/>
          </p:nvCxnSpPr>
          <p:spPr>
            <a:xfrm flipV="1">
              <a:off x="5113425" y="2683053"/>
              <a:ext cx="673768" cy="469231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</a:ln>
            <a:effectLst/>
          </p:spPr>
        </p:cxnSp>
        <p:cxnSp>
          <p:nvCxnSpPr>
            <p:cNvPr id="11" name="直接连接符 10"/>
            <p:cNvCxnSpPr/>
            <p:nvPr/>
          </p:nvCxnSpPr>
          <p:spPr>
            <a:xfrm flipH="1" flipV="1">
              <a:off x="5787194" y="2719147"/>
              <a:ext cx="36094" cy="782053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</a:ln>
            <a:effectLst/>
          </p:spPr>
        </p:cxnSp>
        <p:cxnSp>
          <p:nvCxnSpPr>
            <p:cNvPr id="12" name="直接连接符 11"/>
            <p:cNvCxnSpPr/>
            <p:nvPr/>
          </p:nvCxnSpPr>
          <p:spPr>
            <a:xfrm flipH="1" flipV="1">
              <a:off x="5799225" y="2683053"/>
              <a:ext cx="745958" cy="409073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</a:ln>
            <a:effectLst/>
          </p:spPr>
        </p:cxnSp>
        <p:cxnSp>
          <p:nvCxnSpPr>
            <p:cNvPr id="13" name="直接连接符 12"/>
            <p:cNvCxnSpPr/>
            <p:nvPr/>
          </p:nvCxnSpPr>
          <p:spPr>
            <a:xfrm flipH="1">
              <a:off x="5811257" y="2310074"/>
              <a:ext cx="649705" cy="372979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</a:ln>
            <a:effectLst/>
          </p:spPr>
        </p:cxnSp>
        <p:cxnSp>
          <p:nvCxnSpPr>
            <p:cNvPr id="14" name="直接连接符 13"/>
            <p:cNvCxnSpPr/>
            <p:nvPr/>
          </p:nvCxnSpPr>
          <p:spPr>
            <a:xfrm>
              <a:off x="5787193" y="1913031"/>
              <a:ext cx="0" cy="818148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</a:ln>
            <a:effectLst/>
          </p:spPr>
        </p:cxnSp>
        <p:cxnSp>
          <p:nvCxnSpPr>
            <p:cNvPr id="15" name="直接连接符 14"/>
            <p:cNvCxnSpPr/>
            <p:nvPr/>
          </p:nvCxnSpPr>
          <p:spPr>
            <a:xfrm>
              <a:off x="5041236" y="2358200"/>
              <a:ext cx="757989" cy="336884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</a:ln>
            <a:effectLst/>
          </p:spPr>
        </p:cxnSp>
        <p:sp>
          <p:nvSpPr>
            <p:cNvPr id="16" name="椭圆 15"/>
            <p:cNvSpPr/>
            <p:nvPr/>
          </p:nvSpPr>
          <p:spPr>
            <a:xfrm>
              <a:off x="4944985" y="1913030"/>
              <a:ext cx="1624262" cy="1624262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5354057" y="2358200"/>
              <a:ext cx="842209" cy="673769"/>
              <a:chOff x="6894096" y="3092115"/>
              <a:chExt cx="842209" cy="673769"/>
            </a:xfrm>
          </p:grpSpPr>
          <p:sp>
            <p:nvSpPr>
              <p:cNvPr id="24" name="云形 23"/>
              <p:cNvSpPr/>
              <p:nvPr/>
            </p:nvSpPr>
            <p:spPr>
              <a:xfrm>
                <a:off x="6894096" y="3092115"/>
                <a:ext cx="842209" cy="673769"/>
              </a:xfrm>
              <a:prstGeom prst="cloud">
                <a:avLst/>
              </a:prstGeom>
              <a:solidFill>
                <a:srgbClr val="1F497D">
                  <a:lumMod val="20000"/>
                  <a:lumOff val="80000"/>
                </a:srgbClr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pic>
            <p:nvPicPr>
              <p:cNvPr id="25" name="图片 2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49251" y="3160651"/>
                <a:ext cx="554707" cy="508980"/>
              </a:xfrm>
              <a:prstGeom prst="ellipse">
                <a:avLst/>
              </a:prstGeom>
              <a:ln w="63500" cap="rnd">
                <a:noFill/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  <p:sp>
          <p:nvSpPr>
            <p:cNvPr id="18" name="椭圆 17"/>
            <p:cNvSpPr/>
            <p:nvPr/>
          </p:nvSpPr>
          <p:spPr>
            <a:xfrm>
              <a:off x="6201496" y="2776321"/>
              <a:ext cx="596350" cy="579932"/>
            </a:xfrm>
            <a:prstGeom prst="ellipse">
              <a:avLst/>
            </a:prstGeom>
            <a:solidFill>
              <a:srgbClr val="FFC000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1867" kern="0" dirty="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rPr>
                <a:t>教学</a:t>
              </a:r>
              <a:r>
                <a:rPr kumimoji="0" lang="zh-CN" altLang="en-US" sz="1867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体系</a:t>
              </a:r>
              <a:endParaRPr kumimoji="0" lang="en-US" altLang="zh-CN" sz="1867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5505919" y="3194280"/>
              <a:ext cx="596350" cy="579932"/>
            </a:xfrm>
            <a:prstGeom prst="ellipse">
              <a:avLst/>
            </a:prstGeom>
            <a:solidFill>
              <a:srgbClr val="FFC000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1867" kern="0" dirty="0" smtClean="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rPr>
                <a:t>学习体系</a:t>
              </a:r>
              <a:endParaRPr kumimoji="0" lang="en-US" altLang="zh-CN" sz="1867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4814456" y="2874531"/>
              <a:ext cx="596350" cy="579932"/>
            </a:xfrm>
            <a:prstGeom prst="ellipse">
              <a:avLst/>
            </a:prstGeom>
            <a:solidFill>
              <a:srgbClr val="FFC000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67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管理体系</a:t>
              </a:r>
            </a:p>
          </p:txBody>
        </p:sp>
        <p:sp>
          <p:nvSpPr>
            <p:cNvPr id="21" name="椭圆 20"/>
            <p:cNvSpPr/>
            <p:nvPr/>
          </p:nvSpPr>
          <p:spPr>
            <a:xfrm>
              <a:off x="6158773" y="2017774"/>
              <a:ext cx="596350" cy="579932"/>
            </a:xfrm>
            <a:prstGeom prst="ellipse">
              <a:avLst/>
            </a:prstGeom>
            <a:solidFill>
              <a:srgbClr val="FFC000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67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知识体系</a:t>
              </a:r>
              <a:endParaRPr kumimoji="0" lang="en-US" altLang="zh-CN" sz="1867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>
              <a:off x="4756043" y="2084626"/>
              <a:ext cx="596350" cy="579932"/>
            </a:xfrm>
            <a:prstGeom prst="ellipse">
              <a:avLst/>
            </a:prstGeom>
            <a:solidFill>
              <a:srgbClr val="FFC000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67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互动交流</a:t>
              </a:r>
              <a:endParaRPr kumimoji="0" lang="en-US" altLang="zh-CN" sz="1867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5460940" y="1608700"/>
              <a:ext cx="596350" cy="579932"/>
            </a:xfrm>
            <a:prstGeom prst="ellipse">
              <a:avLst/>
            </a:prstGeom>
            <a:solidFill>
              <a:srgbClr val="FFC000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67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门户体系</a:t>
              </a:r>
              <a:endParaRPr kumimoji="0" lang="en-US" altLang="zh-CN" sz="1867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6040941" y="1604210"/>
            <a:ext cx="3898231" cy="3962415"/>
            <a:chOff x="4295277" y="1203157"/>
            <a:chExt cx="2923673" cy="2971811"/>
          </a:xfrm>
        </p:grpSpPr>
        <p:sp>
          <p:nvSpPr>
            <p:cNvPr id="27" name="空心弧 26"/>
            <p:cNvSpPr/>
            <p:nvPr/>
          </p:nvSpPr>
          <p:spPr>
            <a:xfrm rot="18297161">
              <a:off x="4295277" y="1251295"/>
              <a:ext cx="2923673" cy="2923673"/>
            </a:xfrm>
            <a:prstGeom prst="blockArc">
              <a:avLst>
                <a:gd name="adj1" fmla="val 17322585"/>
                <a:gd name="adj2" fmla="val 147241"/>
                <a:gd name="adj3" fmla="val 9265"/>
              </a:avLst>
            </a:prstGeom>
            <a:solidFill>
              <a:srgbClr val="1F497D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5354053" y="1203157"/>
              <a:ext cx="83099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任何人</a:t>
              </a: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6040940" y="1668394"/>
            <a:ext cx="3898230" cy="3898231"/>
            <a:chOff x="4295277" y="1251295"/>
            <a:chExt cx="2923673" cy="2923673"/>
          </a:xfrm>
        </p:grpSpPr>
        <p:sp>
          <p:nvSpPr>
            <p:cNvPr id="30" name="空心弧 29"/>
            <p:cNvSpPr/>
            <p:nvPr/>
          </p:nvSpPr>
          <p:spPr>
            <a:xfrm rot="797327">
              <a:off x="4295277" y="1251295"/>
              <a:ext cx="2923673" cy="2923673"/>
            </a:xfrm>
            <a:prstGeom prst="blockArc">
              <a:avLst>
                <a:gd name="adj1" fmla="val 17733990"/>
                <a:gd name="adj2" fmla="val 147241"/>
                <a:gd name="adj3" fmla="val 9265"/>
              </a:avLst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 rot="4528563">
              <a:off x="6484041" y="2189258"/>
              <a:ext cx="10618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任何时间</a:t>
              </a: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040941" y="1668394"/>
            <a:ext cx="3898231" cy="3898231"/>
            <a:chOff x="4295277" y="1251295"/>
            <a:chExt cx="2923673" cy="2923673"/>
          </a:xfrm>
        </p:grpSpPr>
        <p:sp>
          <p:nvSpPr>
            <p:cNvPr id="33" name="空心弧 32"/>
            <p:cNvSpPr/>
            <p:nvPr/>
          </p:nvSpPr>
          <p:spPr>
            <a:xfrm rot="5400000">
              <a:off x="4295277" y="1251295"/>
              <a:ext cx="2923673" cy="2923673"/>
            </a:xfrm>
            <a:prstGeom prst="blockArc">
              <a:avLst>
                <a:gd name="adj1" fmla="val 17208097"/>
                <a:gd name="adj2" fmla="val 147241"/>
                <a:gd name="adj3" fmla="val 9265"/>
              </a:avLst>
            </a:prstGeom>
            <a:solidFill>
              <a:srgbClr val="00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 rot="8200645">
              <a:off x="6026840" y="3560858"/>
              <a:ext cx="10618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任何地点</a:t>
              </a: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6040941" y="1668394"/>
            <a:ext cx="3898231" cy="3898231"/>
            <a:chOff x="4295277" y="1251295"/>
            <a:chExt cx="2923673" cy="2923673"/>
          </a:xfrm>
        </p:grpSpPr>
        <p:sp>
          <p:nvSpPr>
            <p:cNvPr id="36" name="空心弧 35"/>
            <p:cNvSpPr/>
            <p:nvPr/>
          </p:nvSpPr>
          <p:spPr>
            <a:xfrm rot="9312705">
              <a:off x="4295277" y="1251295"/>
              <a:ext cx="2923673" cy="2923673"/>
            </a:xfrm>
            <a:prstGeom prst="blockArc">
              <a:avLst>
                <a:gd name="adj1" fmla="val 17925908"/>
                <a:gd name="adj2" fmla="val 147241"/>
                <a:gd name="adj3" fmla="val 9265"/>
              </a:avLst>
            </a:prstGeom>
            <a:solidFill>
              <a:srgbClr val="9BBB59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 rot="13160015">
              <a:off x="4450702" y="3572890"/>
              <a:ext cx="10618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任何方式</a:t>
              </a: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040941" y="1668394"/>
            <a:ext cx="3898231" cy="3898231"/>
            <a:chOff x="4295277" y="1251295"/>
            <a:chExt cx="2923673" cy="2923673"/>
          </a:xfrm>
        </p:grpSpPr>
        <p:sp>
          <p:nvSpPr>
            <p:cNvPr id="39" name="空心弧 38"/>
            <p:cNvSpPr/>
            <p:nvPr/>
          </p:nvSpPr>
          <p:spPr>
            <a:xfrm rot="13814647">
              <a:off x="4295277" y="1251295"/>
              <a:ext cx="2923673" cy="2923673"/>
            </a:xfrm>
            <a:prstGeom prst="blockArc">
              <a:avLst>
                <a:gd name="adj1" fmla="val 17301646"/>
                <a:gd name="adj2" fmla="val 147241"/>
                <a:gd name="adj3" fmla="val 9265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 rot="17165562">
              <a:off x="3981469" y="2177226"/>
              <a:ext cx="10618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任何设备</a:t>
              </a: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302999" y="710615"/>
            <a:ext cx="5229727" cy="5497678"/>
            <a:chOff x="3741821" y="532962"/>
            <a:chExt cx="3922295" cy="4123258"/>
          </a:xfrm>
        </p:grpSpPr>
        <p:sp>
          <p:nvSpPr>
            <p:cNvPr id="42" name="弧形 41"/>
            <p:cNvSpPr/>
            <p:nvPr/>
          </p:nvSpPr>
          <p:spPr>
            <a:xfrm>
              <a:off x="3741821" y="733925"/>
              <a:ext cx="3922295" cy="3922295"/>
            </a:xfrm>
            <a:prstGeom prst="arc">
              <a:avLst>
                <a:gd name="adj1" fmla="val 13891671"/>
                <a:gd name="adj2" fmla="val 18930675"/>
              </a:avLst>
            </a:prstGeom>
            <a:noFill/>
            <a:ln w="38100" cap="flat" cmpd="sng" algn="ctr">
              <a:solidFill>
                <a:srgbClr val="F66C0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43" name="组合 42"/>
            <p:cNvGrpSpPr/>
            <p:nvPr/>
          </p:nvGrpSpPr>
          <p:grpSpPr>
            <a:xfrm>
              <a:off x="4619213" y="532962"/>
              <a:ext cx="2271701" cy="863488"/>
              <a:chOff x="4619213" y="532962"/>
              <a:chExt cx="2271701" cy="863488"/>
            </a:xfrm>
          </p:grpSpPr>
          <p:sp>
            <p:nvSpPr>
              <p:cNvPr id="44" name="文本框 43"/>
              <p:cNvSpPr txBox="1"/>
              <p:nvPr/>
            </p:nvSpPr>
            <p:spPr>
              <a:xfrm rot="19418704">
                <a:off x="4765464" y="1100253"/>
                <a:ext cx="446276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学生</a:t>
                </a:r>
              </a:p>
            </p:txBody>
          </p:sp>
          <p:sp>
            <p:nvSpPr>
              <p:cNvPr id="45" name="文本框 44"/>
              <p:cNvSpPr txBox="1"/>
              <p:nvPr/>
            </p:nvSpPr>
            <p:spPr>
              <a:xfrm rot="20622646">
                <a:off x="5229399" y="981352"/>
                <a:ext cx="446276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教师</a:t>
                </a:r>
              </a:p>
            </p:txBody>
          </p:sp>
          <p:sp>
            <p:nvSpPr>
              <p:cNvPr id="46" name="文本框 45"/>
              <p:cNvSpPr txBox="1"/>
              <p:nvPr/>
            </p:nvSpPr>
            <p:spPr>
              <a:xfrm rot="525953">
                <a:off x="5566285" y="969779"/>
                <a:ext cx="907941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教育管理者</a:t>
                </a:r>
              </a:p>
            </p:txBody>
          </p:sp>
          <p:grpSp>
            <p:nvGrpSpPr>
              <p:cNvPr id="47" name="组合 46"/>
              <p:cNvGrpSpPr/>
              <p:nvPr/>
            </p:nvGrpSpPr>
            <p:grpSpPr>
              <a:xfrm>
                <a:off x="4619213" y="532962"/>
                <a:ext cx="2271701" cy="863488"/>
                <a:chOff x="4619213" y="532962"/>
                <a:chExt cx="2271701" cy="863488"/>
              </a:xfrm>
            </p:grpSpPr>
            <p:grpSp>
              <p:nvGrpSpPr>
                <p:cNvPr id="48" name="组合 47"/>
                <p:cNvGrpSpPr/>
                <p:nvPr/>
              </p:nvGrpSpPr>
              <p:grpSpPr>
                <a:xfrm>
                  <a:off x="4619213" y="532962"/>
                  <a:ext cx="2271701" cy="738065"/>
                  <a:chOff x="4619213" y="532962"/>
                  <a:chExt cx="2271701" cy="738065"/>
                </a:xfrm>
              </p:grpSpPr>
              <p:pic>
                <p:nvPicPr>
                  <p:cNvPr id="50" name="图片 49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20697829">
                    <a:off x="5169436" y="546570"/>
                    <a:ext cx="442022" cy="520297"/>
                  </a:xfrm>
                  <a:prstGeom prst="rect">
                    <a:avLst/>
                  </a:prstGeom>
                </p:spPr>
              </p:pic>
              <p:pic>
                <p:nvPicPr>
                  <p:cNvPr id="51" name="图片 50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19684531" flipH="1">
                    <a:off x="4619213" y="717870"/>
                    <a:ext cx="442354" cy="504561"/>
                  </a:xfrm>
                  <a:prstGeom prst="rect">
                    <a:avLst/>
                  </a:prstGeom>
                </p:spPr>
              </p:pic>
              <p:pic>
                <p:nvPicPr>
                  <p:cNvPr id="52" name="图片 51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3040007">
                    <a:off x="6375484" y="755597"/>
                    <a:ext cx="577753" cy="453107"/>
                  </a:xfrm>
                  <a:prstGeom prst="rect">
                    <a:avLst/>
                  </a:prstGeom>
                </p:spPr>
              </p:pic>
              <p:pic>
                <p:nvPicPr>
                  <p:cNvPr id="53" name="图片 52"/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620654">
                    <a:off x="5727011" y="532962"/>
                    <a:ext cx="575783" cy="447141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49" name="文本框 48"/>
                <p:cNvSpPr txBox="1"/>
                <p:nvPr/>
              </p:nvSpPr>
              <p:spPr>
                <a:xfrm rot="2123178">
                  <a:off x="6342077" y="1142534"/>
                  <a:ext cx="446276" cy="2539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6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charset="0"/>
                    </a:rPr>
                    <a:t>家长</a:t>
                  </a:r>
                </a:p>
              </p:txBody>
            </p:sp>
          </p:grpSp>
        </p:grpSp>
      </p:grpSp>
      <p:grpSp>
        <p:nvGrpSpPr>
          <p:cNvPr id="54" name="组合 53"/>
          <p:cNvGrpSpPr/>
          <p:nvPr/>
        </p:nvGrpSpPr>
        <p:grpSpPr>
          <a:xfrm>
            <a:off x="5302999" y="978568"/>
            <a:ext cx="6739162" cy="5358065"/>
            <a:chOff x="3741821" y="733925"/>
            <a:chExt cx="5054371" cy="4018549"/>
          </a:xfrm>
        </p:grpSpPr>
        <p:pic>
          <p:nvPicPr>
            <p:cNvPr id="55" name="图片 5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50779" y="1729538"/>
              <a:ext cx="804615" cy="616620"/>
            </a:xfrm>
            <a:prstGeom prst="rect">
              <a:avLst/>
            </a:prstGeom>
          </p:spPr>
        </p:pic>
        <p:sp>
          <p:nvSpPr>
            <p:cNvPr id="56" name="弧形 55"/>
            <p:cNvSpPr/>
            <p:nvPr/>
          </p:nvSpPr>
          <p:spPr>
            <a:xfrm>
              <a:off x="3741821" y="733925"/>
              <a:ext cx="3922295" cy="3922295"/>
            </a:xfrm>
            <a:prstGeom prst="arc">
              <a:avLst>
                <a:gd name="adj1" fmla="val 19441688"/>
                <a:gd name="adj2" fmla="val 4536919"/>
              </a:avLst>
            </a:prstGeom>
            <a:noFill/>
            <a:ln w="38100" cap="flat" cmpd="sng" algn="ctr">
              <a:solidFill>
                <a:srgbClr val="F66C0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57" name="图片 5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321183" y="2560802"/>
              <a:ext cx="1040765" cy="532939"/>
            </a:xfrm>
            <a:prstGeom prst="rect">
              <a:avLst/>
            </a:prstGeom>
          </p:spPr>
        </p:pic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165258" y="3296768"/>
              <a:ext cx="1006410" cy="661621"/>
            </a:xfrm>
            <a:prstGeom prst="rect">
              <a:avLst/>
            </a:prstGeom>
          </p:spPr>
        </p:pic>
        <p:pic>
          <p:nvPicPr>
            <p:cNvPr id="59" name="图片 58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375735" y="4108024"/>
              <a:ext cx="882282" cy="644450"/>
            </a:xfrm>
            <a:prstGeom prst="rect">
              <a:avLst/>
            </a:prstGeom>
          </p:spPr>
        </p:pic>
        <p:sp>
          <p:nvSpPr>
            <p:cNvPr id="60" name="文本框 59"/>
            <p:cNvSpPr txBox="1"/>
            <p:nvPr/>
          </p:nvSpPr>
          <p:spPr>
            <a:xfrm>
              <a:off x="8061158" y="1900989"/>
              <a:ext cx="44627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教室</a:t>
              </a: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8349916" y="2695074"/>
              <a:ext cx="44627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校园</a:t>
              </a:r>
            </a:p>
          </p:txBody>
        </p:sp>
        <p:sp>
          <p:nvSpPr>
            <p:cNvPr id="62" name="文本框 61"/>
            <p:cNvSpPr txBox="1"/>
            <p:nvPr/>
          </p:nvSpPr>
          <p:spPr>
            <a:xfrm>
              <a:off x="8169442" y="3501189"/>
              <a:ext cx="44627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社区</a:t>
              </a:r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7206916" y="4307304"/>
              <a:ext cx="44627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家庭</a:t>
              </a: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3393984" y="978567"/>
            <a:ext cx="7138741" cy="5616409"/>
            <a:chOff x="2310060" y="733925"/>
            <a:chExt cx="5354056" cy="4212307"/>
          </a:xfrm>
        </p:grpSpPr>
        <p:sp>
          <p:nvSpPr>
            <p:cNvPr id="65" name="弧形 64"/>
            <p:cNvSpPr/>
            <p:nvPr/>
          </p:nvSpPr>
          <p:spPr>
            <a:xfrm>
              <a:off x="3741821" y="733925"/>
              <a:ext cx="3922295" cy="3922295"/>
            </a:xfrm>
            <a:prstGeom prst="arc">
              <a:avLst>
                <a:gd name="adj1" fmla="val 5634783"/>
                <a:gd name="adj2" fmla="val 13495362"/>
              </a:avLst>
            </a:prstGeom>
            <a:noFill/>
            <a:ln w="38100" cap="flat" cmpd="sng" algn="ctr">
              <a:solidFill>
                <a:srgbClr val="F66C0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66" name="组合 65"/>
            <p:cNvGrpSpPr/>
            <p:nvPr/>
          </p:nvGrpSpPr>
          <p:grpSpPr>
            <a:xfrm>
              <a:off x="2310060" y="1090922"/>
              <a:ext cx="3158168" cy="3855310"/>
              <a:chOff x="2310060" y="1090922"/>
              <a:chExt cx="3158168" cy="3855310"/>
            </a:xfrm>
          </p:grpSpPr>
          <p:pic>
            <p:nvPicPr>
              <p:cNvPr id="67" name="图片 66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93303" y="1090922"/>
                <a:ext cx="365874" cy="672093"/>
              </a:xfrm>
              <a:prstGeom prst="rect">
                <a:avLst/>
              </a:prstGeom>
            </p:spPr>
          </p:pic>
          <p:pic>
            <p:nvPicPr>
              <p:cNvPr id="68" name="图片 67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41005" y="2937047"/>
                <a:ext cx="389574" cy="557100"/>
              </a:xfrm>
              <a:prstGeom prst="rect">
                <a:avLst/>
              </a:prstGeom>
            </p:spPr>
          </p:pic>
          <p:pic>
            <p:nvPicPr>
              <p:cNvPr id="69" name="图片 68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13139" y="3515364"/>
                <a:ext cx="658072" cy="505722"/>
              </a:xfrm>
              <a:prstGeom prst="rect">
                <a:avLst/>
              </a:prstGeom>
            </p:spPr>
          </p:pic>
          <p:pic>
            <p:nvPicPr>
              <p:cNvPr id="70" name="图片 69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21842" y="3921498"/>
                <a:ext cx="810316" cy="565870"/>
              </a:xfrm>
              <a:prstGeom prst="rect">
                <a:avLst/>
              </a:prstGeom>
            </p:spPr>
          </p:pic>
          <p:pic>
            <p:nvPicPr>
              <p:cNvPr id="71" name="图片 70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58172" y="2419897"/>
                <a:ext cx="556374" cy="461290"/>
              </a:xfrm>
              <a:prstGeom prst="rect">
                <a:avLst/>
              </a:prstGeom>
            </p:spPr>
          </p:pic>
          <p:pic>
            <p:nvPicPr>
              <p:cNvPr id="72" name="图片 71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42846" y="4162926"/>
                <a:ext cx="825382" cy="553822"/>
              </a:xfrm>
              <a:prstGeom prst="rect">
                <a:avLst/>
              </a:prstGeom>
            </p:spPr>
          </p:pic>
          <p:grpSp>
            <p:nvGrpSpPr>
              <p:cNvPr id="73" name="组合 72"/>
              <p:cNvGrpSpPr/>
              <p:nvPr/>
            </p:nvGrpSpPr>
            <p:grpSpPr>
              <a:xfrm>
                <a:off x="3068513" y="1804738"/>
                <a:ext cx="965064" cy="607808"/>
                <a:chOff x="1568438" y="1901130"/>
                <a:chExt cx="4361263" cy="2453214"/>
              </a:xfrm>
            </p:grpSpPr>
            <p:pic>
              <p:nvPicPr>
                <p:cNvPr id="81" name="图片 80"/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52094" y="1912420"/>
                  <a:ext cx="3400945" cy="2178730"/>
                </a:xfrm>
                <a:prstGeom prst="rect">
                  <a:avLst/>
                </a:prstGeom>
              </p:spPr>
            </p:pic>
            <p:pic>
              <p:nvPicPr>
                <p:cNvPr id="82" name="图片 81"/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68438" y="1901130"/>
                  <a:ext cx="4361263" cy="2453214"/>
                </a:xfrm>
                <a:prstGeom prst="rect">
                  <a:avLst/>
                </a:prstGeom>
              </p:spPr>
            </p:pic>
          </p:grpSp>
          <p:sp>
            <p:nvSpPr>
              <p:cNvPr id="74" name="文本框 73"/>
              <p:cNvSpPr txBox="1"/>
              <p:nvPr/>
            </p:nvSpPr>
            <p:spPr>
              <a:xfrm>
                <a:off x="4644189" y="4692316"/>
                <a:ext cx="754052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台式电脑</a:t>
                </a:r>
              </a:p>
            </p:txBody>
          </p:sp>
          <p:sp>
            <p:nvSpPr>
              <p:cNvPr id="75" name="文本框 74"/>
              <p:cNvSpPr txBox="1"/>
              <p:nvPr/>
            </p:nvSpPr>
            <p:spPr>
              <a:xfrm>
                <a:off x="3501189" y="4439653"/>
                <a:ext cx="907941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笔记本电脑</a:t>
                </a:r>
              </a:p>
            </p:txBody>
          </p:sp>
          <p:sp>
            <p:nvSpPr>
              <p:cNvPr id="76" name="文本框 75"/>
              <p:cNvSpPr txBox="1"/>
              <p:nvPr/>
            </p:nvSpPr>
            <p:spPr>
              <a:xfrm>
                <a:off x="3068052" y="3910264"/>
                <a:ext cx="830997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WIN8</a:t>
                </a:r>
                <a:r>
                  <a:rPr kumimoji="0" lang="zh-CN" alt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平板</a:t>
                </a:r>
              </a:p>
            </p:txBody>
          </p:sp>
          <p:sp>
            <p:nvSpPr>
              <p:cNvPr id="77" name="文本框 76"/>
              <p:cNvSpPr txBox="1"/>
              <p:nvPr/>
            </p:nvSpPr>
            <p:spPr>
              <a:xfrm>
                <a:off x="2923673" y="3140243"/>
                <a:ext cx="711974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IOS</a:t>
                </a:r>
                <a:r>
                  <a:rPr kumimoji="0" lang="zh-CN" alt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平板</a:t>
                </a:r>
              </a:p>
            </p:txBody>
          </p:sp>
          <p:sp>
            <p:nvSpPr>
              <p:cNvPr id="78" name="文本框 77"/>
              <p:cNvSpPr txBox="1"/>
              <p:nvPr/>
            </p:nvSpPr>
            <p:spPr>
              <a:xfrm>
                <a:off x="2490534" y="2562727"/>
                <a:ext cx="975267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Android</a:t>
                </a:r>
                <a:r>
                  <a:rPr kumimoji="0" lang="zh-CN" alt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平板</a:t>
                </a:r>
              </a:p>
            </p:txBody>
          </p:sp>
          <p:sp>
            <p:nvSpPr>
              <p:cNvPr id="79" name="文本框 78"/>
              <p:cNvSpPr txBox="1"/>
              <p:nvPr/>
            </p:nvSpPr>
            <p:spPr>
              <a:xfrm>
                <a:off x="2310060" y="1840832"/>
                <a:ext cx="754052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智能电视</a:t>
                </a:r>
              </a:p>
            </p:txBody>
          </p:sp>
          <p:sp>
            <p:nvSpPr>
              <p:cNvPr id="80" name="文本框 79"/>
              <p:cNvSpPr txBox="1"/>
              <p:nvPr/>
            </p:nvSpPr>
            <p:spPr>
              <a:xfrm>
                <a:off x="3116176" y="1359569"/>
                <a:ext cx="754052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智能手机</a:t>
                </a:r>
              </a:p>
            </p:txBody>
          </p:sp>
        </p:grpSp>
      </p:grpSp>
      <p:sp>
        <p:nvSpPr>
          <p:cNvPr id="83" name="文本框 82"/>
          <p:cNvSpPr txBox="1"/>
          <p:nvPr/>
        </p:nvSpPr>
        <p:spPr>
          <a:xfrm>
            <a:off x="6718563" y="3395241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获取</a:t>
            </a:r>
            <a:r>
              <a:rPr lang="zh-CN" altLang="en-US" sz="32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任何</a:t>
            </a:r>
            <a:r>
              <a:rPr lang="zh-CN" altLang="en-US" sz="3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</a:t>
            </a:r>
          </a:p>
        </p:txBody>
      </p:sp>
      <p:graphicFrame>
        <p:nvGraphicFramePr>
          <p:cNvPr id="90" name="图示 89"/>
          <p:cNvGraphicFramePr/>
          <p:nvPr>
            <p:extLst>
              <p:ext uri="{D42A27DB-BD31-4B8C-83A1-F6EECF244321}">
                <p14:modId xmlns:p14="http://schemas.microsoft.com/office/powerpoint/2010/main" val="1688683726"/>
              </p:ext>
            </p:extLst>
          </p:nvPr>
        </p:nvGraphicFramePr>
        <p:xfrm>
          <a:off x="-1187356" y="2797793"/>
          <a:ext cx="6277970" cy="3572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grpSp>
        <p:nvGrpSpPr>
          <p:cNvPr id="91" name="组合 90"/>
          <p:cNvGrpSpPr/>
          <p:nvPr/>
        </p:nvGrpSpPr>
        <p:grpSpPr>
          <a:xfrm>
            <a:off x="0" y="1110088"/>
            <a:ext cx="2601658" cy="2187330"/>
            <a:chOff x="0" y="0"/>
            <a:chExt cx="2601658" cy="2187330"/>
          </a:xfrm>
        </p:grpSpPr>
        <p:pic>
          <p:nvPicPr>
            <p:cNvPr id="92" name="图片 91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588455" cy="2187330"/>
            </a:xfrm>
            <a:prstGeom prst="rect">
              <a:avLst/>
            </a:prstGeom>
          </p:spPr>
        </p:pic>
        <p:sp>
          <p:nvSpPr>
            <p:cNvPr id="93" name="文本框 92"/>
            <p:cNvSpPr txBox="1"/>
            <p:nvPr/>
          </p:nvSpPr>
          <p:spPr>
            <a:xfrm>
              <a:off x="1519310" y="858129"/>
              <a:ext cx="10823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b="1" dirty="0" smtClean="0">
                  <a:solidFill>
                    <a:srgbClr val="18710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教育新生态</a:t>
              </a:r>
              <a:endParaRPr lang="zh-CN" altLang="en-US" sz="1400" b="1" dirty="0">
                <a:solidFill>
                  <a:srgbClr val="18710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745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7" presetClass="emph" presetSubtype="0" repeatCount="200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50" autoRev="1" fill="remove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3" dur="250" autoRev="1" fill="remove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autoRev="1" fill="remove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3" grpId="1"/>
      <p:bldGraphic spid="90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967418" y="125160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智慧教育核心场景                                                                  人人通大环境    </a:t>
            </a:r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125" name="组合 124"/>
          <p:cNvGrpSpPr/>
          <p:nvPr/>
        </p:nvGrpSpPr>
        <p:grpSpPr>
          <a:xfrm>
            <a:off x="6038711" y="2677074"/>
            <a:ext cx="4058318" cy="1969672"/>
            <a:chOff x="3996762" y="1709254"/>
            <a:chExt cx="3553428" cy="1724628"/>
          </a:xfrm>
        </p:grpSpPr>
        <p:sp>
          <p:nvSpPr>
            <p:cNvPr id="126" name="矩形 125"/>
            <p:cNvSpPr/>
            <p:nvPr/>
          </p:nvSpPr>
          <p:spPr>
            <a:xfrm>
              <a:off x="5462310" y="2394748"/>
              <a:ext cx="659757" cy="243068"/>
            </a:xfrm>
            <a:prstGeom prst="rect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27" name="组合 126"/>
            <p:cNvGrpSpPr/>
            <p:nvPr/>
          </p:nvGrpSpPr>
          <p:grpSpPr>
            <a:xfrm>
              <a:off x="5895010" y="1755552"/>
              <a:ext cx="1655180" cy="1678330"/>
              <a:chOff x="5895010" y="1755552"/>
              <a:chExt cx="1655180" cy="1678330"/>
            </a:xfrm>
          </p:grpSpPr>
          <p:grpSp>
            <p:nvGrpSpPr>
              <p:cNvPr id="138" name="组合 137"/>
              <p:cNvGrpSpPr/>
              <p:nvPr/>
            </p:nvGrpSpPr>
            <p:grpSpPr>
              <a:xfrm>
                <a:off x="5895010" y="1755552"/>
                <a:ext cx="1655180" cy="1678330"/>
                <a:chOff x="5497974" y="1551008"/>
                <a:chExt cx="1655180" cy="1678330"/>
              </a:xfrm>
            </p:grpSpPr>
            <p:sp>
              <p:nvSpPr>
                <p:cNvPr id="140" name="椭圆 139"/>
                <p:cNvSpPr/>
                <p:nvPr/>
              </p:nvSpPr>
              <p:spPr>
                <a:xfrm>
                  <a:off x="5497974" y="1551008"/>
                  <a:ext cx="1655180" cy="1678330"/>
                </a:xfrm>
                <a:prstGeom prst="ellipse">
                  <a:avLst/>
                </a:prstGeom>
                <a:solidFill>
                  <a:srgbClr val="F79646">
                    <a:lumMod val="75000"/>
                  </a:srgb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41" name="文本框 140"/>
                <p:cNvSpPr txBox="1"/>
                <p:nvPr/>
              </p:nvSpPr>
              <p:spPr>
                <a:xfrm rot="15079571">
                  <a:off x="5546970" y="2418934"/>
                  <a:ext cx="363806" cy="3233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charset="0"/>
                    </a:rPr>
                    <a:t>应</a:t>
                  </a:r>
                </a:p>
              </p:txBody>
            </p:sp>
            <p:sp>
              <p:nvSpPr>
                <p:cNvPr id="142" name="文本框 141"/>
                <p:cNvSpPr txBox="1"/>
                <p:nvPr/>
              </p:nvSpPr>
              <p:spPr>
                <a:xfrm rot="17572182">
                  <a:off x="5558545" y="1967522"/>
                  <a:ext cx="363806" cy="3233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charset="0"/>
                    </a:rPr>
                    <a:t>用</a:t>
                  </a:r>
                </a:p>
              </p:txBody>
            </p:sp>
            <p:sp>
              <p:nvSpPr>
                <p:cNvPr id="143" name="文本框 142"/>
                <p:cNvSpPr txBox="1"/>
                <p:nvPr/>
              </p:nvSpPr>
              <p:spPr>
                <a:xfrm rot="19742032">
                  <a:off x="5859487" y="1620280"/>
                  <a:ext cx="363806" cy="3233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charset="0"/>
                    </a:rPr>
                    <a:t>开</a:t>
                  </a:r>
                </a:p>
              </p:txBody>
            </p:sp>
            <p:sp>
              <p:nvSpPr>
                <p:cNvPr id="144" name="文本框 143"/>
                <p:cNvSpPr txBox="1"/>
                <p:nvPr/>
              </p:nvSpPr>
              <p:spPr>
                <a:xfrm rot="1364310">
                  <a:off x="6380348" y="1608707"/>
                  <a:ext cx="363806" cy="3233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charset="0"/>
                    </a:rPr>
                    <a:t>发</a:t>
                  </a:r>
                </a:p>
              </p:txBody>
            </p:sp>
            <p:sp>
              <p:nvSpPr>
                <p:cNvPr id="145" name="文本框 144"/>
                <p:cNvSpPr txBox="1"/>
                <p:nvPr/>
              </p:nvSpPr>
              <p:spPr>
                <a:xfrm rot="3952416">
                  <a:off x="6704437" y="1967522"/>
                  <a:ext cx="363806" cy="3233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charset="0"/>
                    </a:rPr>
                    <a:t>联</a:t>
                  </a:r>
                </a:p>
              </p:txBody>
            </p:sp>
            <p:sp>
              <p:nvSpPr>
                <p:cNvPr id="146" name="文本框 145"/>
                <p:cNvSpPr txBox="1"/>
                <p:nvPr/>
              </p:nvSpPr>
              <p:spPr>
                <a:xfrm rot="6186773">
                  <a:off x="6750736" y="2418934"/>
                  <a:ext cx="363806" cy="3233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charset="0"/>
                    </a:rPr>
                    <a:t>盟</a:t>
                  </a:r>
                </a:p>
              </p:txBody>
            </p:sp>
          </p:grpSp>
          <p:sp>
            <p:nvSpPr>
              <p:cNvPr id="139" name="椭圆 138"/>
              <p:cNvSpPr/>
              <p:nvPr/>
            </p:nvSpPr>
            <p:spPr>
              <a:xfrm>
                <a:off x="6249258" y="2127769"/>
                <a:ext cx="925975" cy="925975"/>
              </a:xfrm>
              <a:prstGeom prst="ellipse">
                <a:avLst/>
              </a:prstGeom>
              <a:solidFill>
                <a:srgbClr val="8064A2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应用超市</a:t>
                </a:r>
              </a:p>
            </p:txBody>
          </p:sp>
        </p:grpSp>
        <p:grpSp>
          <p:nvGrpSpPr>
            <p:cNvPr id="128" name="组合 127"/>
            <p:cNvGrpSpPr/>
            <p:nvPr/>
          </p:nvGrpSpPr>
          <p:grpSpPr>
            <a:xfrm>
              <a:off x="3996762" y="1709254"/>
              <a:ext cx="1655180" cy="1678330"/>
              <a:chOff x="3996762" y="1709254"/>
              <a:chExt cx="1655180" cy="1678330"/>
            </a:xfrm>
          </p:grpSpPr>
          <p:grpSp>
            <p:nvGrpSpPr>
              <p:cNvPr id="129" name="组合 128"/>
              <p:cNvGrpSpPr/>
              <p:nvPr/>
            </p:nvGrpSpPr>
            <p:grpSpPr>
              <a:xfrm>
                <a:off x="3996762" y="1709254"/>
                <a:ext cx="1655180" cy="1678330"/>
                <a:chOff x="3599726" y="1504710"/>
                <a:chExt cx="1655180" cy="1678330"/>
              </a:xfrm>
            </p:grpSpPr>
            <p:sp>
              <p:nvSpPr>
                <p:cNvPr id="131" name="椭圆 130"/>
                <p:cNvSpPr/>
                <p:nvPr/>
              </p:nvSpPr>
              <p:spPr>
                <a:xfrm>
                  <a:off x="3599726" y="1504710"/>
                  <a:ext cx="1655180" cy="1678330"/>
                </a:xfrm>
                <a:prstGeom prst="ellipse">
                  <a:avLst/>
                </a:prstGeom>
                <a:solidFill>
                  <a:srgbClr val="F79646">
                    <a:lumMod val="75000"/>
                  </a:srgb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32" name="文本框 131"/>
                <p:cNvSpPr txBox="1"/>
                <p:nvPr/>
              </p:nvSpPr>
              <p:spPr>
                <a:xfrm rot="15079571">
                  <a:off x="3648722" y="2372636"/>
                  <a:ext cx="363806" cy="3233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charset="0"/>
                    </a:rPr>
                    <a:t>资</a:t>
                  </a:r>
                </a:p>
              </p:txBody>
            </p:sp>
            <p:sp>
              <p:nvSpPr>
                <p:cNvPr id="133" name="文本框 132"/>
                <p:cNvSpPr txBox="1"/>
                <p:nvPr/>
              </p:nvSpPr>
              <p:spPr>
                <a:xfrm rot="17572182">
                  <a:off x="3660297" y="1921224"/>
                  <a:ext cx="363806" cy="3233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charset="0"/>
                    </a:rPr>
                    <a:t>源</a:t>
                  </a:r>
                </a:p>
              </p:txBody>
            </p:sp>
            <p:sp>
              <p:nvSpPr>
                <p:cNvPr id="134" name="文本框 133"/>
                <p:cNvSpPr txBox="1"/>
                <p:nvPr/>
              </p:nvSpPr>
              <p:spPr>
                <a:xfrm rot="19742032">
                  <a:off x="3961238" y="1573982"/>
                  <a:ext cx="363806" cy="3233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charset="0"/>
                    </a:rPr>
                    <a:t>供</a:t>
                  </a:r>
                </a:p>
              </p:txBody>
            </p:sp>
            <p:sp>
              <p:nvSpPr>
                <p:cNvPr id="135" name="文本框 134"/>
                <p:cNvSpPr txBox="1"/>
                <p:nvPr/>
              </p:nvSpPr>
              <p:spPr>
                <a:xfrm rot="1364310">
                  <a:off x="4482100" y="1562409"/>
                  <a:ext cx="363806" cy="3233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charset="0"/>
                    </a:rPr>
                    <a:t>应</a:t>
                  </a:r>
                </a:p>
              </p:txBody>
            </p:sp>
            <p:sp>
              <p:nvSpPr>
                <p:cNvPr id="136" name="文本框 135"/>
                <p:cNvSpPr txBox="1"/>
                <p:nvPr/>
              </p:nvSpPr>
              <p:spPr>
                <a:xfrm rot="3952416">
                  <a:off x="4806188" y="1921224"/>
                  <a:ext cx="363806" cy="3233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charset="0"/>
                    </a:rPr>
                    <a:t>渠</a:t>
                  </a:r>
                </a:p>
              </p:txBody>
            </p:sp>
            <p:sp>
              <p:nvSpPr>
                <p:cNvPr id="137" name="文本框 136"/>
                <p:cNvSpPr txBox="1"/>
                <p:nvPr/>
              </p:nvSpPr>
              <p:spPr>
                <a:xfrm rot="6186773">
                  <a:off x="4852488" y="2372636"/>
                  <a:ext cx="363806" cy="3233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charset="0"/>
                    </a:rPr>
                    <a:t>道</a:t>
                  </a:r>
                </a:p>
              </p:txBody>
            </p:sp>
          </p:grpSp>
          <p:sp>
            <p:nvSpPr>
              <p:cNvPr id="130" name="椭圆 129"/>
              <p:cNvSpPr/>
              <p:nvPr/>
            </p:nvSpPr>
            <p:spPr>
              <a:xfrm>
                <a:off x="4351010" y="2081471"/>
                <a:ext cx="925975" cy="925975"/>
              </a:xfrm>
              <a:prstGeom prst="ellipse">
                <a:avLst/>
              </a:prstGeom>
              <a:solidFill>
                <a:srgbClr val="8064A2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资源超市</a:t>
                </a:r>
              </a:p>
            </p:txBody>
          </p:sp>
        </p:grpSp>
      </p:grpSp>
      <p:grpSp>
        <p:nvGrpSpPr>
          <p:cNvPr id="147" name="组合 146"/>
          <p:cNvGrpSpPr/>
          <p:nvPr/>
        </p:nvGrpSpPr>
        <p:grpSpPr>
          <a:xfrm>
            <a:off x="5406924" y="1797507"/>
            <a:ext cx="5317802" cy="3655127"/>
            <a:chOff x="3441034" y="950495"/>
            <a:chExt cx="4656222" cy="3200398"/>
          </a:xfrm>
        </p:grpSpPr>
        <p:sp>
          <p:nvSpPr>
            <p:cNvPr id="148" name="空心弧 147"/>
            <p:cNvSpPr/>
            <p:nvPr/>
          </p:nvSpPr>
          <p:spPr>
            <a:xfrm>
              <a:off x="3441034" y="974557"/>
              <a:ext cx="4656222" cy="3176336"/>
            </a:xfrm>
            <a:prstGeom prst="blockArc">
              <a:avLst>
                <a:gd name="adj1" fmla="val 13940334"/>
                <a:gd name="adj2" fmla="val 18927899"/>
                <a:gd name="adj3" fmla="val 11725"/>
              </a:avLst>
            </a:prstGeom>
            <a:solidFill>
              <a:srgbClr val="F79646">
                <a:lumMod val="50000"/>
              </a:srgbClr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9" name="文本框 148"/>
            <p:cNvSpPr txBox="1"/>
            <p:nvPr/>
          </p:nvSpPr>
          <p:spPr>
            <a:xfrm rot="20568010">
              <a:off x="5030981" y="1021596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个</a:t>
              </a:r>
            </a:p>
          </p:txBody>
        </p:sp>
        <p:sp>
          <p:nvSpPr>
            <p:cNvPr id="150" name="文本框 149"/>
            <p:cNvSpPr txBox="1"/>
            <p:nvPr/>
          </p:nvSpPr>
          <p:spPr>
            <a:xfrm>
              <a:off x="5486399" y="950495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人</a:t>
              </a:r>
            </a:p>
          </p:txBody>
        </p:sp>
        <p:sp>
          <p:nvSpPr>
            <p:cNvPr id="151" name="文本框 150"/>
            <p:cNvSpPr txBox="1"/>
            <p:nvPr/>
          </p:nvSpPr>
          <p:spPr>
            <a:xfrm rot="718002">
              <a:off x="5993507" y="997533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空</a:t>
              </a:r>
            </a:p>
          </p:txBody>
        </p:sp>
        <p:sp>
          <p:nvSpPr>
            <p:cNvPr id="152" name="文本框 151"/>
            <p:cNvSpPr txBox="1"/>
            <p:nvPr/>
          </p:nvSpPr>
          <p:spPr>
            <a:xfrm rot="1434282">
              <a:off x="6438677" y="1081755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间</a:t>
              </a:r>
            </a:p>
          </p:txBody>
        </p:sp>
      </p:grpSp>
      <p:grpSp>
        <p:nvGrpSpPr>
          <p:cNvPr id="153" name="组合 152"/>
          <p:cNvGrpSpPr/>
          <p:nvPr/>
        </p:nvGrpSpPr>
        <p:grpSpPr>
          <a:xfrm>
            <a:off x="5403971" y="1819639"/>
            <a:ext cx="5317802" cy="3627646"/>
            <a:chOff x="3449055" y="970546"/>
            <a:chExt cx="4656222" cy="3176336"/>
          </a:xfrm>
        </p:grpSpPr>
        <p:sp>
          <p:nvSpPr>
            <p:cNvPr id="154" name="空心弧 153"/>
            <p:cNvSpPr/>
            <p:nvPr/>
          </p:nvSpPr>
          <p:spPr>
            <a:xfrm>
              <a:off x="3449055" y="970546"/>
              <a:ext cx="4656222" cy="3176336"/>
            </a:xfrm>
            <a:prstGeom prst="blockArc">
              <a:avLst>
                <a:gd name="adj1" fmla="val 18983830"/>
                <a:gd name="adj2" fmla="val 1870248"/>
                <a:gd name="adj3" fmla="val 11819"/>
              </a:avLst>
            </a:prstGeom>
            <a:solidFill>
              <a:srgbClr val="F79646">
                <a:lumMod val="50000"/>
              </a:srgbClr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5" name="文本框 154"/>
            <p:cNvSpPr txBox="1"/>
            <p:nvPr/>
          </p:nvSpPr>
          <p:spPr>
            <a:xfrm rot="172752">
              <a:off x="7208698" y="1454732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云</a:t>
              </a:r>
            </a:p>
          </p:txBody>
        </p:sp>
        <p:sp>
          <p:nvSpPr>
            <p:cNvPr id="156" name="文本框 155"/>
            <p:cNvSpPr txBox="1"/>
            <p:nvPr/>
          </p:nvSpPr>
          <p:spPr>
            <a:xfrm rot="172752">
              <a:off x="7677930" y="2111712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课</a:t>
              </a:r>
            </a:p>
          </p:txBody>
        </p:sp>
        <p:sp>
          <p:nvSpPr>
            <p:cNvPr id="157" name="文本框 156"/>
            <p:cNvSpPr txBox="1"/>
            <p:nvPr/>
          </p:nvSpPr>
          <p:spPr>
            <a:xfrm rot="172752">
              <a:off x="7581679" y="2874460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堂</a:t>
              </a:r>
            </a:p>
          </p:txBody>
        </p:sp>
      </p:grpSp>
      <p:grpSp>
        <p:nvGrpSpPr>
          <p:cNvPr id="158" name="组合 157"/>
          <p:cNvGrpSpPr/>
          <p:nvPr/>
        </p:nvGrpSpPr>
        <p:grpSpPr>
          <a:xfrm>
            <a:off x="5463911" y="1811342"/>
            <a:ext cx="5317802" cy="3627646"/>
            <a:chOff x="3453067" y="974558"/>
            <a:chExt cx="4656222" cy="3176336"/>
          </a:xfrm>
        </p:grpSpPr>
        <p:sp>
          <p:nvSpPr>
            <p:cNvPr id="159" name="空心弧 158"/>
            <p:cNvSpPr/>
            <p:nvPr/>
          </p:nvSpPr>
          <p:spPr>
            <a:xfrm>
              <a:off x="3453067" y="974558"/>
              <a:ext cx="4656222" cy="3176336"/>
            </a:xfrm>
            <a:prstGeom prst="blockArc">
              <a:avLst>
                <a:gd name="adj1" fmla="val 2008382"/>
                <a:gd name="adj2" fmla="val 6368123"/>
                <a:gd name="adj3" fmla="val 11849"/>
              </a:avLst>
            </a:prstGeom>
            <a:solidFill>
              <a:srgbClr val="F79646">
                <a:lumMod val="50000"/>
              </a:srgbClr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0" name="文本框 159"/>
            <p:cNvSpPr txBox="1"/>
            <p:nvPr/>
          </p:nvSpPr>
          <p:spPr>
            <a:xfrm rot="172752">
              <a:off x="6775563" y="3536195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云</a:t>
              </a:r>
            </a:p>
          </p:txBody>
        </p:sp>
        <p:sp>
          <p:nvSpPr>
            <p:cNvPr id="161" name="文本框 160"/>
            <p:cNvSpPr txBox="1"/>
            <p:nvPr/>
          </p:nvSpPr>
          <p:spPr>
            <a:xfrm rot="172752">
              <a:off x="6222110" y="3716670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班</a:t>
              </a:r>
            </a:p>
          </p:txBody>
        </p:sp>
        <p:sp>
          <p:nvSpPr>
            <p:cNvPr id="162" name="文本框 161"/>
            <p:cNvSpPr txBox="1"/>
            <p:nvPr/>
          </p:nvSpPr>
          <p:spPr>
            <a:xfrm rot="172752">
              <a:off x="5632562" y="3812923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级</a:t>
              </a:r>
            </a:p>
          </p:txBody>
        </p:sp>
      </p:grpSp>
      <p:grpSp>
        <p:nvGrpSpPr>
          <p:cNvPr id="163" name="组合 162"/>
          <p:cNvGrpSpPr/>
          <p:nvPr/>
        </p:nvGrpSpPr>
        <p:grpSpPr>
          <a:xfrm>
            <a:off x="5349940" y="1811342"/>
            <a:ext cx="5317802" cy="3627646"/>
            <a:chOff x="3429003" y="974558"/>
            <a:chExt cx="4656222" cy="3176336"/>
          </a:xfrm>
        </p:grpSpPr>
        <p:sp>
          <p:nvSpPr>
            <p:cNvPr id="164" name="空心弧 163"/>
            <p:cNvSpPr/>
            <p:nvPr/>
          </p:nvSpPr>
          <p:spPr>
            <a:xfrm>
              <a:off x="3429003" y="974558"/>
              <a:ext cx="4656222" cy="3176336"/>
            </a:xfrm>
            <a:prstGeom prst="blockArc">
              <a:avLst>
                <a:gd name="adj1" fmla="val 6455632"/>
                <a:gd name="adj2" fmla="val 10399996"/>
                <a:gd name="adj3" fmla="val 11917"/>
              </a:avLst>
            </a:prstGeom>
            <a:solidFill>
              <a:srgbClr val="F79646">
                <a:lumMod val="50000"/>
              </a:srgbClr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5" name="文本框 164"/>
            <p:cNvSpPr txBox="1"/>
            <p:nvPr/>
          </p:nvSpPr>
          <p:spPr>
            <a:xfrm rot="172752">
              <a:off x="4754257" y="3692609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云</a:t>
              </a:r>
            </a:p>
          </p:txBody>
        </p:sp>
        <p:sp>
          <p:nvSpPr>
            <p:cNvPr id="166" name="文本框 165"/>
            <p:cNvSpPr txBox="1"/>
            <p:nvPr/>
          </p:nvSpPr>
          <p:spPr>
            <a:xfrm rot="172752">
              <a:off x="4128614" y="3427915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学</a:t>
              </a:r>
            </a:p>
          </p:txBody>
        </p:sp>
        <p:sp>
          <p:nvSpPr>
            <p:cNvPr id="167" name="文本框 166"/>
            <p:cNvSpPr txBox="1"/>
            <p:nvPr/>
          </p:nvSpPr>
          <p:spPr>
            <a:xfrm rot="172752">
              <a:off x="3635318" y="2982745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校</a:t>
              </a:r>
            </a:p>
          </p:txBody>
        </p:sp>
      </p:grpSp>
      <p:grpSp>
        <p:nvGrpSpPr>
          <p:cNvPr id="168" name="组合 167"/>
          <p:cNvGrpSpPr/>
          <p:nvPr/>
        </p:nvGrpSpPr>
        <p:grpSpPr>
          <a:xfrm>
            <a:off x="5377237" y="1838637"/>
            <a:ext cx="5317802" cy="3627646"/>
            <a:chOff x="3429003" y="974558"/>
            <a:chExt cx="4656222" cy="3176336"/>
          </a:xfrm>
        </p:grpSpPr>
        <p:sp>
          <p:nvSpPr>
            <p:cNvPr id="169" name="空心弧 168"/>
            <p:cNvSpPr/>
            <p:nvPr/>
          </p:nvSpPr>
          <p:spPr>
            <a:xfrm>
              <a:off x="3429003" y="974558"/>
              <a:ext cx="4656222" cy="3176336"/>
            </a:xfrm>
            <a:prstGeom prst="blockArc">
              <a:avLst>
                <a:gd name="adj1" fmla="val 10510849"/>
                <a:gd name="adj2" fmla="val 13883952"/>
                <a:gd name="adj3" fmla="val 11619"/>
              </a:avLst>
            </a:prstGeom>
            <a:solidFill>
              <a:srgbClr val="F79646">
                <a:lumMod val="50000"/>
              </a:srgbClr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0" name="文本框 169"/>
            <p:cNvSpPr txBox="1"/>
            <p:nvPr/>
          </p:nvSpPr>
          <p:spPr>
            <a:xfrm rot="172752">
              <a:off x="3466878" y="2224756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云</a:t>
              </a:r>
            </a:p>
          </p:txBody>
        </p:sp>
        <p:sp>
          <p:nvSpPr>
            <p:cNvPr id="171" name="文本框 170"/>
            <p:cNvSpPr txBox="1"/>
            <p:nvPr/>
          </p:nvSpPr>
          <p:spPr>
            <a:xfrm rot="172752">
              <a:off x="3707511" y="1683334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社</a:t>
              </a:r>
            </a:p>
          </p:txBody>
        </p:sp>
        <p:sp>
          <p:nvSpPr>
            <p:cNvPr id="172" name="文本框 171"/>
            <p:cNvSpPr txBox="1"/>
            <p:nvPr/>
          </p:nvSpPr>
          <p:spPr>
            <a:xfrm rot="172752">
              <a:off x="4164712" y="1346450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区</a:t>
              </a:r>
            </a:p>
          </p:txBody>
        </p:sp>
      </p:grpSp>
      <p:grpSp>
        <p:nvGrpSpPr>
          <p:cNvPr id="173" name="组合 172"/>
          <p:cNvGrpSpPr/>
          <p:nvPr/>
        </p:nvGrpSpPr>
        <p:grpSpPr>
          <a:xfrm>
            <a:off x="4908351" y="1336343"/>
            <a:ext cx="6365387" cy="4535796"/>
            <a:chOff x="2985612" y="564396"/>
            <a:chExt cx="5573479" cy="3971504"/>
          </a:xfrm>
        </p:grpSpPr>
        <p:sp>
          <p:nvSpPr>
            <p:cNvPr id="174" name="空心弧 173"/>
            <p:cNvSpPr/>
            <p:nvPr/>
          </p:nvSpPr>
          <p:spPr>
            <a:xfrm>
              <a:off x="2995865" y="577516"/>
              <a:ext cx="5534525" cy="3958384"/>
            </a:xfrm>
            <a:prstGeom prst="blockArc">
              <a:avLst>
                <a:gd name="adj1" fmla="val 19187226"/>
                <a:gd name="adj2" fmla="val 19186736"/>
                <a:gd name="adj3" fmla="val 8266"/>
              </a:avLst>
            </a:prstGeom>
            <a:solidFill>
              <a:srgbClr val="9BBB59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5" name="文本框 174"/>
            <p:cNvSpPr txBox="1"/>
            <p:nvPr/>
          </p:nvSpPr>
          <p:spPr>
            <a:xfrm rot="19878256">
              <a:off x="4453466" y="744870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数</a:t>
              </a:r>
            </a:p>
          </p:txBody>
        </p:sp>
        <p:sp>
          <p:nvSpPr>
            <p:cNvPr id="176" name="文本框 175"/>
            <p:cNvSpPr txBox="1"/>
            <p:nvPr/>
          </p:nvSpPr>
          <p:spPr>
            <a:xfrm rot="20645012">
              <a:off x="5055045" y="600491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据</a:t>
              </a:r>
            </a:p>
          </p:txBody>
        </p:sp>
        <p:sp>
          <p:nvSpPr>
            <p:cNvPr id="177" name="文本框 176"/>
            <p:cNvSpPr txBox="1"/>
            <p:nvPr/>
          </p:nvSpPr>
          <p:spPr>
            <a:xfrm rot="242969">
              <a:off x="5668655" y="564396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中</a:t>
              </a:r>
            </a:p>
          </p:txBody>
        </p:sp>
        <p:sp>
          <p:nvSpPr>
            <p:cNvPr id="178" name="文本框 177"/>
            <p:cNvSpPr txBox="1"/>
            <p:nvPr/>
          </p:nvSpPr>
          <p:spPr>
            <a:xfrm rot="242969">
              <a:off x="6258202" y="624554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心</a:t>
              </a:r>
            </a:p>
          </p:txBody>
        </p:sp>
        <p:sp>
          <p:nvSpPr>
            <p:cNvPr id="179" name="文本框 178"/>
            <p:cNvSpPr txBox="1"/>
            <p:nvPr/>
          </p:nvSpPr>
          <p:spPr>
            <a:xfrm rot="242969">
              <a:off x="7244790" y="973470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数</a:t>
              </a:r>
            </a:p>
          </p:txBody>
        </p:sp>
        <p:sp>
          <p:nvSpPr>
            <p:cNvPr id="180" name="文本框 179"/>
            <p:cNvSpPr txBox="1"/>
            <p:nvPr/>
          </p:nvSpPr>
          <p:spPr>
            <a:xfrm rot="242969">
              <a:off x="7545579" y="1178007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据</a:t>
              </a:r>
            </a:p>
          </p:txBody>
        </p:sp>
        <p:sp>
          <p:nvSpPr>
            <p:cNvPr id="181" name="文本框 180"/>
            <p:cNvSpPr txBox="1"/>
            <p:nvPr/>
          </p:nvSpPr>
          <p:spPr>
            <a:xfrm rot="242969">
              <a:off x="7798243" y="1418640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标</a:t>
              </a:r>
            </a:p>
          </p:txBody>
        </p:sp>
        <p:sp>
          <p:nvSpPr>
            <p:cNvPr id="182" name="文本框 181"/>
            <p:cNvSpPr txBox="1"/>
            <p:nvPr/>
          </p:nvSpPr>
          <p:spPr>
            <a:xfrm rot="242969">
              <a:off x="8014812" y="1695368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准</a:t>
              </a:r>
              <a:endParaRPr kumimoji="0" lang="zh-CN" alt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83" name="文本框 182"/>
            <p:cNvSpPr txBox="1"/>
            <p:nvPr/>
          </p:nvSpPr>
          <p:spPr>
            <a:xfrm rot="242969">
              <a:off x="8195284" y="2284911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行</a:t>
              </a:r>
            </a:p>
          </p:txBody>
        </p:sp>
        <p:sp>
          <p:nvSpPr>
            <p:cNvPr id="184" name="文本框 183"/>
            <p:cNvSpPr txBox="1"/>
            <p:nvPr/>
          </p:nvSpPr>
          <p:spPr>
            <a:xfrm rot="242969">
              <a:off x="8171222" y="2681953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为</a:t>
              </a:r>
            </a:p>
          </p:txBody>
        </p:sp>
        <p:sp>
          <p:nvSpPr>
            <p:cNvPr id="185" name="文本框 184"/>
            <p:cNvSpPr txBox="1"/>
            <p:nvPr/>
          </p:nvSpPr>
          <p:spPr>
            <a:xfrm rot="242969">
              <a:off x="8038875" y="3030869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标</a:t>
              </a:r>
            </a:p>
          </p:txBody>
        </p:sp>
        <p:sp>
          <p:nvSpPr>
            <p:cNvPr id="186" name="文本框 185"/>
            <p:cNvSpPr txBox="1"/>
            <p:nvPr/>
          </p:nvSpPr>
          <p:spPr>
            <a:xfrm rot="242969">
              <a:off x="7810274" y="3343692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准</a:t>
              </a:r>
            </a:p>
          </p:txBody>
        </p:sp>
        <p:sp>
          <p:nvSpPr>
            <p:cNvPr id="187" name="文本框 186"/>
            <p:cNvSpPr txBox="1"/>
            <p:nvPr/>
          </p:nvSpPr>
          <p:spPr>
            <a:xfrm rot="242969">
              <a:off x="7124473" y="3849018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采</a:t>
              </a:r>
            </a:p>
          </p:txBody>
        </p:sp>
        <p:sp>
          <p:nvSpPr>
            <p:cNvPr id="188" name="文本框 187"/>
            <p:cNvSpPr txBox="1"/>
            <p:nvPr/>
          </p:nvSpPr>
          <p:spPr>
            <a:xfrm rot="242969">
              <a:off x="6859780" y="3969334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集</a:t>
              </a:r>
            </a:p>
          </p:txBody>
        </p:sp>
        <p:sp>
          <p:nvSpPr>
            <p:cNvPr id="189" name="文本框 188"/>
            <p:cNvSpPr txBox="1"/>
            <p:nvPr/>
          </p:nvSpPr>
          <p:spPr>
            <a:xfrm rot="242969">
              <a:off x="6149916" y="4161839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汇</a:t>
              </a:r>
            </a:p>
          </p:txBody>
        </p:sp>
        <p:sp>
          <p:nvSpPr>
            <p:cNvPr id="190" name="文本框 189"/>
            <p:cNvSpPr txBox="1"/>
            <p:nvPr/>
          </p:nvSpPr>
          <p:spPr>
            <a:xfrm rot="242969">
              <a:off x="5861159" y="4209964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聚</a:t>
              </a:r>
            </a:p>
          </p:txBody>
        </p:sp>
        <p:sp>
          <p:nvSpPr>
            <p:cNvPr id="191" name="文本框 190"/>
            <p:cNvSpPr txBox="1"/>
            <p:nvPr/>
          </p:nvSpPr>
          <p:spPr>
            <a:xfrm rot="242969">
              <a:off x="5103169" y="4161839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清</a:t>
              </a:r>
            </a:p>
          </p:txBody>
        </p:sp>
        <p:sp>
          <p:nvSpPr>
            <p:cNvPr id="192" name="文本框 191"/>
            <p:cNvSpPr txBox="1"/>
            <p:nvPr/>
          </p:nvSpPr>
          <p:spPr>
            <a:xfrm rot="242969">
              <a:off x="4790348" y="4125742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洗</a:t>
              </a:r>
            </a:p>
          </p:txBody>
        </p:sp>
        <p:sp>
          <p:nvSpPr>
            <p:cNvPr id="193" name="文本框 192"/>
            <p:cNvSpPr txBox="1"/>
            <p:nvPr/>
          </p:nvSpPr>
          <p:spPr>
            <a:xfrm rot="242969">
              <a:off x="4116579" y="3873082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统</a:t>
              </a:r>
            </a:p>
          </p:txBody>
        </p:sp>
        <p:sp>
          <p:nvSpPr>
            <p:cNvPr id="194" name="文本框 193"/>
            <p:cNvSpPr txBox="1"/>
            <p:nvPr/>
          </p:nvSpPr>
          <p:spPr>
            <a:xfrm rot="242969">
              <a:off x="3851887" y="3704637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计</a:t>
              </a:r>
            </a:p>
          </p:txBody>
        </p:sp>
        <p:sp>
          <p:nvSpPr>
            <p:cNvPr id="195" name="文本框 194"/>
            <p:cNvSpPr txBox="1"/>
            <p:nvPr/>
          </p:nvSpPr>
          <p:spPr>
            <a:xfrm rot="242969">
              <a:off x="3310465" y="3259472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评</a:t>
              </a:r>
            </a:p>
          </p:txBody>
        </p:sp>
        <p:sp>
          <p:nvSpPr>
            <p:cNvPr id="196" name="文本框 195"/>
            <p:cNvSpPr txBox="1"/>
            <p:nvPr/>
          </p:nvSpPr>
          <p:spPr>
            <a:xfrm rot="242969">
              <a:off x="3142023" y="2982744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价</a:t>
              </a:r>
            </a:p>
          </p:txBody>
        </p:sp>
        <p:sp>
          <p:nvSpPr>
            <p:cNvPr id="197" name="文本框 196"/>
            <p:cNvSpPr txBox="1"/>
            <p:nvPr/>
          </p:nvSpPr>
          <p:spPr>
            <a:xfrm rot="242969">
              <a:off x="2985612" y="2429293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推</a:t>
              </a:r>
            </a:p>
          </p:txBody>
        </p:sp>
        <p:sp>
          <p:nvSpPr>
            <p:cNvPr id="198" name="文本框 197"/>
            <p:cNvSpPr txBox="1"/>
            <p:nvPr/>
          </p:nvSpPr>
          <p:spPr>
            <a:xfrm rot="242969">
              <a:off x="3021707" y="2104440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送</a:t>
              </a:r>
            </a:p>
          </p:txBody>
        </p:sp>
        <p:sp>
          <p:nvSpPr>
            <p:cNvPr id="199" name="文本框 198"/>
            <p:cNvSpPr txBox="1"/>
            <p:nvPr/>
          </p:nvSpPr>
          <p:spPr>
            <a:xfrm rot="242969">
              <a:off x="3274371" y="1550988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运</a:t>
              </a:r>
            </a:p>
          </p:txBody>
        </p:sp>
        <p:sp>
          <p:nvSpPr>
            <p:cNvPr id="200" name="文本框 199"/>
            <p:cNvSpPr txBox="1"/>
            <p:nvPr/>
          </p:nvSpPr>
          <p:spPr>
            <a:xfrm rot="242969">
              <a:off x="3490938" y="1298325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用</a:t>
              </a:r>
            </a:p>
          </p:txBody>
        </p:sp>
      </p:grpSp>
      <p:grpSp>
        <p:nvGrpSpPr>
          <p:cNvPr id="201" name="组合 200"/>
          <p:cNvGrpSpPr/>
          <p:nvPr/>
        </p:nvGrpSpPr>
        <p:grpSpPr>
          <a:xfrm>
            <a:off x="4440564" y="840051"/>
            <a:ext cx="7296526" cy="5482693"/>
            <a:chOff x="2562725" y="156416"/>
            <a:chExt cx="6388775" cy="4800598"/>
          </a:xfrm>
        </p:grpSpPr>
        <p:sp>
          <p:nvSpPr>
            <p:cNvPr id="202" name="空心弧 201"/>
            <p:cNvSpPr/>
            <p:nvPr/>
          </p:nvSpPr>
          <p:spPr>
            <a:xfrm>
              <a:off x="2562725" y="156416"/>
              <a:ext cx="6388775" cy="4800598"/>
            </a:xfrm>
            <a:prstGeom prst="blockArc">
              <a:avLst>
                <a:gd name="adj1" fmla="val 13620146"/>
                <a:gd name="adj2" fmla="val 19235101"/>
                <a:gd name="adj3" fmla="val 7971"/>
              </a:avLst>
            </a:prstGeom>
            <a:solidFill>
              <a:srgbClr val="002060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3" name="文本框 202"/>
            <p:cNvSpPr txBox="1"/>
            <p:nvPr/>
          </p:nvSpPr>
          <p:spPr>
            <a:xfrm rot="19878256">
              <a:off x="4513622" y="311733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门</a:t>
              </a:r>
            </a:p>
          </p:txBody>
        </p:sp>
        <p:sp>
          <p:nvSpPr>
            <p:cNvPr id="204" name="文本框 203"/>
            <p:cNvSpPr txBox="1"/>
            <p:nvPr/>
          </p:nvSpPr>
          <p:spPr>
            <a:xfrm rot="21396380">
              <a:off x="5391926" y="184267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户</a:t>
              </a:r>
            </a:p>
          </p:txBody>
        </p:sp>
        <p:sp>
          <p:nvSpPr>
            <p:cNvPr id="205" name="文本框 204"/>
            <p:cNvSpPr txBox="1"/>
            <p:nvPr/>
          </p:nvSpPr>
          <p:spPr>
            <a:xfrm rot="21396380">
              <a:off x="6270233" y="232392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服</a:t>
              </a:r>
            </a:p>
          </p:txBody>
        </p:sp>
        <p:sp>
          <p:nvSpPr>
            <p:cNvPr id="206" name="文本框 205"/>
            <p:cNvSpPr txBox="1"/>
            <p:nvPr/>
          </p:nvSpPr>
          <p:spPr>
            <a:xfrm rot="21396380">
              <a:off x="6944000" y="388801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务</a:t>
              </a:r>
            </a:p>
          </p:txBody>
        </p:sp>
      </p:grpSp>
      <p:grpSp>
        <p:nvGrpSpPr>
          <p:cNvPr id="207" name="组合 206"/>
          <p:cNvGrpSpPr/>
          <p:nvPr/>
        </p:nvGrpSpPr>
        <p:grpSpPr>
          <a:xfrm>
            <a:off x="4472395" y="864948"/>
            <a:ext cx="7296525" cy="5482692"/>
            <a:chOff x="2574756" y="144379"/>
            <a:chExt cx="6388775" cy="4800598"/>
          </a:xfrm>
        </p:grpSpPr>
        <p:sp>
          <p:nvSpPr>
            <p:cNvPr id="208" name="空心弧 207"/>
            <p:cNvSpPr/>
            <p:nvPr/>
          </p:nvSpPr>
          <p:spPr>
            <a:xfrm>
              <a:off x="2574756" y="144379"/>
              <a:ext cx="6388775" cy="4800598"/>
            </a:xfrm>
            <a:prstGeom prst="blockArc">
              <a:avLst>
                <a:gd name="adj1" fmla="val 19331941"/>
                <a:gd name="adj2" fmla="val 2112389"/>
                <a:gd name="adj3" fmla="val 7897"/>
              </a:avLst>
            </a:prstGeom>
            <a:solidFill>
              <a:srgbClr val="002060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9" name="文本框 208"/>
            <p:cNvSpPr txBox="1"/>
            <p:nvPr/>
          </p:nvSpPr>
          <p:spPr>
            <a:xfrm rot="205133">
              <a:off x="8087003" y="1117848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认</a:t>
              </a:r>
            </a:p>
          </p:txBody>
        </p:sp>
        <p:sp>
          <p:nvSpPr>
            <p:cNvPr id="210" name="文本框 209"/>
            <p:cNvSpPr txBox="1"/>
            <p:nvPr/>
          </p:nvSpPr>
          <p:spPr>
            <a:xfrm>
              <a:off x="8470230" y="1708484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证</a:t>
              </a:r>
            </a:p>
          </p:txBody>
        </p:sp>
        <p:sp>
          <p:nvSpPr>
            <p:cNvPr id="211" name="文本框 210"/>
            <p:cNvSpPr txBox="1"/>
            <p:nvPr/>
          </p:nvSpPr>
          <p:spPr>
            <a:xfrm>
              <a:off x="8554451" y="2478505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服</a:t>
              </a:r>
            </a:p>
          </p:txBody>
        </p:sp>
        <p:sp>
          <p:nvSpPr>
            <p:cNvPr id="212" name="文本框 211"/>
            <p:cNvSpPr txBox="1"/>
            <p:nvPr/>
          </p:nvSpPr>
          <p:spPr>
            <a:xfrm>
              <a:off x="8301788" y="3260557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务</a:t>
              </a:r>
            </a:p>
          </p:txBody>
        </p:sp>
      </p:grpSp>
      <p:grpSp>
        <p:nvGrpSpPr>
          <p:cNvPr id="213" name="组合 212"/>
          <p:cNvGrpSpPr/>
          <p:nvPr/>
        </p:nvGrpSpPr>
        <p:grpSpPr>
          <a:xfrm>
            <a:off x="4440564" y="884224"/>
            <a:ext cx="7296526" cy="5482692"/>
            <a:chOff x="2562725" y="138365"/>
            <a:chExt cx="6388775" cy="4800598"/>
          </a:xfrm>
        </p:grpSpPr>
        <p:sp>
          <p:nvSpPr>
            <p:cNvPr id="214" name="空心弧 213"/>
            <p:cNvSpPr/>
            <p:nvPr/>
          </p:nvSpPr>
          <p:spPr>
            <a:xfrm>
              <a:off x="2562725" y="138365"/>
              <a:ext cx="6388775" cy="4800598"/>
            </a:xfrm>
            <a:prstGeom prst="blockArc">
              <a:avLst>
                <a:gd name="adj1" fmla="val 2180774"/>
                <a:gd name="adj2" fmla="val 6392646"/>
                <a:gd name="adj3" fmla="val 7763"/>
              </a:avLst>
            </a:prstGeom>
            <a:solidFill>
              <a:srgbClr val="002060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5" name="文本框 214"/>
            <p:cNvSpPr txBox="1"/>
            <p:nvPr/>
          </p:nvSpPr>
          <p:spPr>
            <a:xfrm>
              <a:off x="7351293" y="4114799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应</a:t>
              </a:r>
            </a:p>
          </p:txBody>
        </p:sp>
        <p:sp>
          <p:nvSpPr>
            <p:cNvPr id="216" name="文本框 215"/>
            <p:cNvSpPr txBox="1"/>
            <p:nvPr/>
          </p:nvSpPr>
          <p:spPr>
            <a:xfrm>
              <a:off x="6942219" y="4307304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用</a:t>
              </a:r>
            </a:p>
          </p:txBody>
        </p:sp>
        <p:sp>
          <p:nvSpPr>
            <p:cNvPr id="217" name="文本框 216"/>
            <p:cNvSpPr txBox="1"/>
            <p:nvPr/>
          </p:nvSpPr>
          <p:spPr>
            <a:xfrm>
              <a:off x="6533146" y="4427619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接</a:t>
              </a:r>
            </a:p>
          </p:txBody>
        </p:sp>
        <p:sp>
          <p:nvSpPr>
            <p:cNvPr id="218" name="文本框 217"/>
            <p:cNvSpPr txBox="1"/>
            <p:nvPr/>
          </p:nvSpPr>
          <p:spPr>
            <a:xfrm>
              <a:off x="6148135" y="4535904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入</a:t>
              </a:r>
            </a:p>
          </p:txBody>
        </p:sp>
        <p:sp>
          <p:nvSpPr>
            <p:cNvPr id="219" name="文本框 218"/>
            <p:cNvSpPr txBox="1"/>
            <p:nvPr/>
          </p:nvSpPr>
          <p:spPr>
            <a:xfrm>
              <a:off x="5763124" y="4571999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服</a:t>
              </a:r>
            </a:p>
          </p:txBody>
        </p:sp>
        <p:sp>
          <p:nvSpPr>
            <p:cNvPr id="220" name="文本框 219"/>
            <p:cNvSpPr txBox="1"/>
            <p:nvPr/>
          </p:nvSpPr>
          <p:spPr>
            <a:xfrm>
              <a:off x="5317956" y="4571999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务</a:t>
              </a:r>
            </a:p>
          </p:txBody>
        </p:sp>
      </p:grpSp>
      <p:grpSp>
        <p:nvGrpSpPr>
          <p:cNvPr id="221" name="组合 220"/>
          <p:cNvGrpSpPr/>
          <p:nvPr/>
        </p:nvGrpSpPr>
        <p:grpSpPr>
          <a:xfrm>
            <a:off x="4402015" y="854533"/>
            <a:ext cx="7296526" cy="5482692"/>
            <a:chOff x="2574757" y="126333"/>
            <a:chExt cx="6388775" cy="4800598"/>
          </a:xfrm>
        </p:grpSpPr>
        <p:sp>
          <p:nvSpPr>
            <p:cNvPr id="222" name="空心弧 221"/>
            <p:cNvSpPr/>
            <p:nvPr/>
          </p:nvSpPr>
          <p:spPr>
            <a:xfrm>
              <a:off x="2574757" y="126333"/>
              <a:ext cx="6388775" cy="4800598"/>
            </a:xfrm>
            <a:prstGeom prst="blockArc">
              <a:avLst>
                <a:gd name="adj1" fmla="val 6475282"/>
                <a:gd name="adj2" fmla="val 9333562"/>
                <a:gd name="adj3" fmla="val 7323"/>
              </a:avLst>
            </a:prstGeom>
            <a:solidFill>
              <a:srgbClr val="002060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3" name="文本框 222"/>
            <p:cNvSpPr txBox="1"/>
            <p:nvPr/>
          </p:nvSpPr>
          <p:spPr>
            <a:xfrm rot="205133">
              <a:off x="4532930" y="4454232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计</a:t>
              </a:r>
            </a:p>
          </p:txBody>
        </p:sp>
        <p:sp>
          <p:nvSpPr>
            <p:cNvPr id="224" name="文本框 223"/>
            <p:cNvSpPr txBox="1"/>
            <p:nvPr/>
          </p:nvSpPr>
          <p:spPr>
            <a:xfrm rot="205133">
              <a:off x="4028444" y="4256131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费</a:t>
              </a:r>
            </a:p>
          </p:txBody>
        </p:sp>
        <p:sp>
          <p:nvSpPr>
            <p:cNvPr id="225" name="文本框 224"/>
            <p:cNvSpPr txBox="1"/>
            <p:nvPr/>
          </p:nvSpPr>
          <p:spPr>
            <a:xfrm rot="205133">
              <a:off x="3612375" y="4026972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服</a:t>
              </a:r>
            </a:p>
          </p:txBody>
        </p:sp>
        <p:sp>
          <p:nvSpPr>
            <p:cNvPr id="226" name="文本框 225"/>
            <p:cNvSpPr txBox="1"/>
            <p:nvPr/>
          </p:nvSpPr>
          <p:spPr>
            <a:xfrm rot="205133">
              <a:off x="3235200" y="3742691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务</a:t>
              </a:r>
            </a:p>
          </p:txBody>
        </p:sp>
      </p:grpSp>
      <p:grpSp>
        <p:nvGrpSpPr>
          <p:cNvPr id="227" name="组合 226"/>
          <p:cNvGrpSpPr/>
          <p:nvPr/>
        </p:nvGrpSpPr>
        <p:grpSpPr>
          <a:xfrm>
            <a:off x="4385971" y="851308"/>
            <a:ext cx="7296525" cy="5482692"/>
            <a:chOff x="2562725" y="144385"/>
            <a:chExt cx="6388775" cy="4800598"/>
          </a:xfrm>
        </p:grpSpPr>
        <p:sp>
          <p:nvSpPr>
            <p:cNvPr id="228" name="空心弧 227"/>
            <p:cNvSpPr/>
            <p:nvPr/>
          </p:nvSpPr>
          <p:spPr>
            <a:xfrm>
              <a:off x="2562725" y="144385"/>
              <a:ext cx="6388775" cy="4800598"/>
            </a:xfrm>
            <a:prstGeom prst="blockArc">
              <a:avLst>
                <a:gd name="adj1" fmla="val 9408182"/>
                <a:gd name="adj2" fmla="val 11077655"/>
                <a:gd name="adj3" fmla="val 8084"/>
              </a:avLst>
            </a:prstGeom>
            <a:solidFill>
              <a:srgbClr val="002060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9" name="文本框 228"/>
            <p:cNvSpPr txBox="1"/>
            <p:nvPr/>
          </p:nvSpPr>
          <p:spPr>
            <a:xfrm rot="205133">
              <a:off x="2843755" y="3282132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运</a:t>
              </a:r>
            </a:p>
          </p:txBody>
        </p:sp>
        <p:sp>
          <p:nvSpPr>
            <p:cNvPr id="230" name="文本框 229"/>
            <p:cNvSpPr txBox="1"/>
            <p:nvPr/>
          </p:nvSpPr>
          <p:spPr>
            <a:xfrm rot="205133">
              <a:off x="2715326" y="3007924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维</a:t>
              </a:r>
            </a:p>
          </p:txBody>
        </p:sp>
        <p:sp>
          <p:nvSpPr>
            <p:cNvPr id="231" name="文本框 230"/>
            <p:cNvSpPr txBox="1"/>
            <p:nvPr/>
          </p:nvSpPr>
          <p:spPr>
            <a:xfrm rot="205133">
              <a:off x="2618510" y="2683349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服</a:t>
              </a:r>
            </a:p>
          </p:txBody>
        </p:sp>
        <p:sp>
          <p:nvSpPr>
            <p:cNvPr id="232" name="文本框 231"/>
            <p:cNvSpPr txBox="1"/>
            <p:nvPr/>
          </p:nvSpPr>
          <p:spPr>
            <a:xfrm rot="205133">
              <a:off x="2593048" y="2364370"/>
              <a:ext cx="363807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务</a:t>
              </a:r>
            </a:p>
          </p:txBody>
        </p:sp>
      </p:grpSp>
      <p:grpSp>
        <p:nvGrpSpPr>
          <p:cNvPr id="233" name="组合 232"/>
          <p:cNvGrpSpPr/>
          <p:nvPr/>
        </p:nvGrpSpPr>
        <p:grpSpPr>
          <a:xfrm>
            <a:off x="4358677" y="851307"/>
            <a:ext cx="7296526" cy="5482692"/>
            <a:chOff x="2562725" y="144385"/>
            <a:chExt cx="6388775" cy="4800598"/>
          </a:xfrm>
        </p:grpSpPr>
        <p:sp>
          <p:nvSpPr>
            <p:cNvPr id="234" name="空心弧 233"/>
            <p:cNvSpPr/>
            <p:nvPr/>
          </p:nvSpPr>
          <p:spPr>
            <a:xfrm>
              <a:off x="2562725" y="144385"/>
              <a:ext cx="6388775" cy="4800598"/>
            </a:xfrm>
            <a:prstGeom prst="blockArc">
              <a:avLst>
                <a:gd name="adj1" fmla="val 11149596"/>
                <a:gd name="adj2" fmla="val 13518180"/>
                <a:gd name="adj3" fmla="val 8336"/>
              </a:avLst>
            </a:prstGeom>
            <a:solidFill>
              <a:srgbClr val="002060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5" name="文本框 234"/>
            <p:cNvSpPr txBox="1"/>
            <p:nvPr/>
          </p:nvSpPr>
          <p:spPr>
            <a:xfrm rot="205133">
              <a:off x="2663000" y="1857368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安</a:t>
              </a:r>
            </a:p>
          </p:txBody>
        </p:sp>
        <p:sp>
          <p:nvSpPr>
            <p:cNvPr id="236" name="文本框 235"/>
            <p:cNvSpPr txBox="1"/>
            <p:nvPr/>
          </p:nvSpPr>
          <p:spPr>
            <a:xfrm rot="205133">
              <a:off x="2769327" y="1602187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全</a:t>
              </a:r>
            </a:p>
          </p:txBody>
        </p:sp>
        <p:sp>
          <p:nvSpPr>
            <p:cNvPr id="237" name="文本框 236"/>
            <p:cNvSpPr txBox="1"/>
            <p:nvPr/>
          </p:nvSpPr>
          <p:spPr>
            <a:xfrm rot="205133">
              <a:off x="2950080" y="1357638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标</a:t>
              </a:r>
            </a:p>
          </p:txBody>
        </p:sp>
        <p:sp>
          <p:nvSpPr>
            <p:cNvPr id="238" name="文本框 237"/>
            <p:cNvSpPr txBox="1"/>
            <p:nvPr/>
          </p:nvSpPr>
          <p:spPr>
            <a:xfrm rot="205133">
              <a:off x="3141467" y="1102456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准</a:t>
              </a:r>
            </a:p>
          </p:txBody>
        </p:sp>
        <p:sp>
          <p:nvSpPr>
            <p:cNvPr id="239" name="文本框 238"/>
            <p:cNvSpPr txBox="1"/>
            <p:nvPr/>
          </p:nvSpPr>
          <p:spPr>
            <a:xfrm rot="205133">
              <a:off x="3386016" y="900439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体</a:t>
              </a:r>
            </a:p>
          </p:txBody>
        </p:sp>
        <p:sp>
          <p:nvSpPr>
            <p:cNvPr id="240" name="文本框 239"/>
            <p:cNvSpPr txBox="1"/>
            <p:nvPr/>
          </p:nvSpPr>
          <p:spPr>
            <a:xfrm rot="205133">
              <a:off x="3609297" y="730316"/>
              <a:ext cx="363806" cy="323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系</a:t>
              </a:r>
            </a:p>
          </p:txBody>
        </p:sp>
      </p:grpSp>
      <p:sp>
        <p:nvSpPr>
          <p:cNvPr id="241" name="文本框 240"/>
          <p:cNvSpPr txBox="1"/>
          <p:nvPr/>
        </p:nvSpPr>
        <p:spPr>
          <a:xfrm>
            <a:off x="678306" y="1682711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6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环境构建</a:t>
            </a:r>
          </a:p>
        </p:txBody>
      </p:sp>
      <p:sp>
        <p:nvSpPr>
          <p:cNvPr id="242" name="文本框 241"/>
          <p:cNvSpPr txBox="1"/>
          <p:nvPr/>
        </p:nvSpPr>
        <p:spPr>
          <a:xfrm>
            <a:off x="678306" y="2296169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  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搭建渠道</a:t>
            </a:r>
          </a:p>
        </p:txBody>
      </p:sp>
      <p:sp>
        <p:nvSpPr>
          <p:cNvPr id="243" name="文本框 242"/>
          <p:cNvSpPr txBox="1"/>
          <p:nvPr/>
        </p:nvSpPr>
        <p:spPr>
          <a:xfrm>
            <a:off x="678306" y="2909628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 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服务支持</a:t>
            </a:r>
          </a:p>
        </p:txBody>
      </p:sp>
      <p:sp>
        <p:nvSpPr>
          <p:cNvPr id="244" name="文本框 243"/>
          <p:cNvSpPr txBox="1"/>
          <p:nvPr/>
        </p:nvSpPr>
        <p:spPr>
          <a:xfrm>
            <a:off x="678306" y="3523087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活动推进</a:t>
            </a:r>
          </a:p>
        </p:txBody>
      </p:sp>
      <p:sp>
        <p:nvSpPr>
          <p:cNvPr id="245" name="文本框 244"/>
          <p:cNvSpPr txBox="1"/>
          <p:nvPr/>
        </p:nvSpPr>
        <p:spPr>
          <a:xfrm>
            <a:off x="680872" y="4142987"/>
            <a:ext cx="1813317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</a:rPr>
              <a:t>5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</a:rPr>
              <a:t>  大 数 据</a:t>
            </a:r>
          </a:p>
        </p:txBody>
      </p:sp>
      <p:sp>
        <p:nvSpPr>
          <p:cNvPr id="246" name="文本框 245"/>
          <p:cNvSpPr txBox="1"/>
          <p:nvPr/>
        </p:nvSpPr>
        <p:spPr>
          <a:xfrm>
            <a:off x="678306" y="4784816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</a:rPr>
              <a:t>6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</a:rPr>
              <a:t>  运营服务</a:t>
            </a:r>
          </a:p>
        </p:txBody>
      </p:sp>
    </p:spTree>
    <p:extLst>
      <p:ext uri="{BB962C8B-B14F-4D97-AF65-F5344CB8AC3E}">
        <p14:creationId xmlns:p14="http://schemas.microsoft.com/office/powerpoint/2010/main" val="253645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018888" y="122830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智慧教育核心场景                                                  人、资源、系统、环境互通   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41" name="文本框 240"/>
          <p:cNvSpPr txBox="1"/>
          <p:nvPr/>
        </p:nvSpPr>
        <p:spPr>
          <a:xfrm>
            <a:off x="678306" y="1682711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1</a:t>
            </a:r>
            <a:r>
              <a:rPr lang="zh-CN" altLang="en-US" dirty="0"/>
              <a:t>  环境构建</a:t>
            </a:r>
          </a:p>
        </p:txBody>
      </p:sp>
      <p:sp>
        <p:nvSpPr>
          <p:cNvPr id="242" name="文本框 241"/>
          <p:cNvSpPr txBox="1"/>
          <p:nvPr/>
        </p:nvSpPr>
        <p:spPr>
          <a:xfrm>
            <a:off x="678306" y="2296169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2  </a:t>
            </a:r>
            <a:r>
              <a:rPr lang="zh-CN" altLang="en-US" sz="26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搭建渠道</a:t>
            </a:r>
          </a:p>
        </p:txBody>
      </p:sp>
      <p:sp>
        <p:nvSpPr>
          <p:cNvPr id="243" name="文本框 242"/>
          <p:cNvSpPr txBox="1"/>
          <p:nvPr/>
        </p:nvSpPr>
        <p:spPr>
          <a:xfrm>
            <a:off x="678306" y="2909628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 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服务支持</a:t>
            </a:r>
          </a:p>
        </p:txBody>
      </p:sp>
      <p:sp>
        <p:nvSpPr>
          <p:cNvPr id="244" name="文本框 243"/>
          <p:cNvSpPr txBox="1"/>
          <p:nvPr/>
        </p:nvSpPr>
        <p:spPr>
          <a:xfrm>
            <a:off x="678306" y="3523087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活动推进</a:t>
            </a:r>
          </a:p>
        </p:txBody>
      </p:sp>
      <p:sp>
        <p:nvSpPr>
          <p:cNvPr id="245" name="文本框 244"/>
          <p:cNvSpPr txBox="1"/>
          <p:nvPr/>
        </p:nvSpPr>
        <p:spPr>
          <a:xfrm>
            <a:off x="680872" y="4142987"/>
            <a:ext cx="1813317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</a:rPr>
              <a:t>5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</a:rPr>
              <a:t>  大 数 据</a:t>
            </a:r>
          </a:p>
        </p:txBody>
      </p:sp>
      <p:sp>
        <p:nvSpPr>
          <p:cNvPr id="246" name="文本框 245"/>
          <p:cNvSpPr txBox="1"/>
          <p:nvPr/>
        </p:nvSpPr>
        <p:spPr>
          <a:xfrm>
            <a:off x="678306" y="4784816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</a:rPr>
              <a:t>6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</a:rPr>
              <a:t>  运营服务</a:t>
            </a:r>
          </a:p>
        </p:txBody>
      </p:sp>
      <p:sp>
        <p:nvSpPr>
          <p:cNvPr id="247" name="椭圆 246"/>
          <p:cNvSpPr/>
          <p:nvPr/>
        </p:nvSpPr>
        <p:spPr>
          <a:xfrm>
            <a:off x="3659259" y="1049438"/>
            <a:ext cx="6728749" cy="4336649"/>
          </a:xfrm>
          <a:prstGeom prst="ellipse">
            <a:avLst/>
          </a:prstGeom>
          <a:noFill/>
          <a:ln w="57150" cap="flat" cmpd="sng" algn="ctr">
            <a:solidFill>
              <a:srgbClr val="F66C04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48" name="图片 2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325" y="2472797"/>
            <a:ext cx="885864" cy="746656"/>
          </a:xfrm>
          <a:prstGeom prst="rect">
            <a:avLst/>
          </a:prstGeom>
        </p:spPr>
      </p:pic>
      <p:sp>
        <p:nvSpPr>
          <p:cNvPr id="249" name="椭圆 248"/>
          <p:cNvSpPr/>
          <p:nvPr/>
        </p:nvSpPr>
        <p:spPr>
          <a:xfrm>
            <a:off x="4212788" y="1146929"/>
            <a:ext cx="1041606" cy="1041606"/>
          </a:xfrm>
          <a:prstGeom prst="ellipse">
            <a:avLst/>
          </a:prstGeom>
          <a:solidFill>
            <a:srgbClr val="F79646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资源</a:t>
            </a:r>
          </a:p>
        </p:txBody>
      </p:sp>
      <p:sp>
        <p:nvSpPr>
          <p:cNvPr id="250" name="椭圆 249"/>
          <p:cNvSpPr/>
          <p:nvPr/>
        </p:nvSpPr>
        <p:spPr>
          <a:xfrm>
            <a:off x="3133115" y="2451203"/>
            <a:ext cx="974903" cy="974903"/>
          </a:xfrm>
          <a:prstGeom prst="ellipse">
            <a:avLst/>
          </a:prstGeom>
          <a:solidFill>
            <a:srgbClr val="F79646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工具</a:t>
            </a:r>
          </a:p>
        </p:txBody>
      </p:sp>
      <p:sp>
        <p:nvSpPr>
          <p:cNvPr id="251" name="椭圆 250"/>
          <p:cNvSpPr/>
          <p:nvPr/>
        </p:nvSpPr>
        <p:spPr>
          <a:xfrm>
            <a:off x="4259200" y="4395235"/>
            <a:ext cx="1072616" cy="1072616"/>
          </a:xfrm>
          <a:prstGeom prst="ellipse">
            <a:avLst/>
          </a:prstGeom>
          <a:solidFill>
            <a:srgbClr val="F79646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系统</a:t>
            </a:r>
          </a:p>
        </p:txBody>
      </p:sp>
      <p:grpSp>
        <p:nvGrpSpPr>
          <p:cNvPr id="252" name="组合 251"/>
          <p:cNvGrpSpPr/>
          <p:nvPr/>
        </p:nvGrpSpPr>
        <p:grpSpPr>
          <a:xfrm>
            <a:off x="6489232" y="538774"/>
            <a:ext cx="974902" cy="974902"/>
            <a:chOff x="5022342" y="912427"/>
            <a:chExt cx="731177" cy="731177"/>
          </a:xfrm>
        </p:grpSpPr>
        <p:sp>
          <p:nvSpPr>
            <p:cNvPr id="253" name="椭圆 252"/>
            <p:cNvSpPr/>
            <p:nvPr/>
          </p:nvSpPr>
          <p:spPr>
            <a:xfrm>
              <a:off x="5022342" y="912427"/>
              <a:ext cx="731177" cy="731177"/>
            </a:xfrm>
            <a:prstGeom prst="ellipse">
              <a:avLst/>
            </a:prstGeom>
            <a:solidFill>
              <a:srgbClr val="F79646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4" name="文本框 253"/>
            <p:cNvSpPr txBox="1"/>
            <p:nvPr/>
          </p:nvSpPr>
          <p:spPr>
            <a:xfrm>
              <a:off x="5152936" y="1039908"/>
              <a:ext cx="446277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知识</a:t>
              </a:r>
              <a:endPara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地图</a:t>
              </a:r>
            </a:p>
          </p:txBody>
        </p:sp>
      </p:grpSp>
      <p:pic>
        <p:nvPicPr>
          <p:cNvPr id="255" name="图片 25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737" y="2349333"/>
            <a:ext cx="885864" cy="746656"/>
          </a:xfrm>
          <a:prstGeom prst="rect">
            <a:avLst/>
          </a:prstGeom>
        </p:spPr>
      </p:pic>
      <p:grpSp>
        <p:nvGrpSpPr>
          <p:cNvPr id="256" name="组合 255"/>
          <p:cNvGrpSpPr/>
          <p:nvPr/>
        </p:nvGrpSpPr>
        <p:grpSpPr>
          <a:xfrm>
            <a:off x="6133461" y="3164105"/>
            <a:ext cx="1336548" cy="1107204"/>
            <a:chOff x="5731830" y="2279406"/>
            <a:chExt cx="1201406" cy="995252"/>
          </a:xfrm>
        </p:grpSpPr>
        <p:pic>
          <p:nvPicPr>
            <p:cNvPr id="257" name="图片 25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1830" y="2314131"/>
              <a:ext cx="796292" cy="671160"/>
            </a:xfrm>
            <a:prstGeom prst="rect">
              <a:avLst/>
            </a:prstGeom>
          </p:spPr>
        </p:pic>
        <p:pic>
          <p:nvPicPr>
            <p:cNvPr id="258" name="图片 25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6944" y="2279406"/>
              <a:ext cx="796292" cy="671160"/>
            </a:xfrm>
            <a:prstGeom prst="rect">
              <a:avLst/>
            </a:prstGeom>
          </p:spPr>
        </p:pic>
        <p:pic>
          <p:nvPicPr>
            <p:cNvPr id="259" name="图片 25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3324" y="2603498"/>
              <a:ext cx="796292" cy="671160"/>
            </a:xfrm>
            <a:prstGeom prst="rect">
              <a:avLst/>
            </a:prstGeom>
          </p:spPr>
        </p:pic>
      </p:grpSp>
      <p:grpSp>
        <p:nvGrpSpPr>
          <p:cNvPr id="260" name="组合 259"/>
          <p:cNvGrpSpPr/>
          <p:nvPr/>
        </p:nvGrpSpPr>
        <p:grpSpPr>
          <a:xfrm>
            <a:off x="9132830" y="1414149"/>
            <a:ext cx="974903" cy="974903"/>
            <a:chOff x="7244679" y="692510"/>
            <a:chExt cx="731177" cy="731177"/>
          </a:xfrm>
        </p:grpSpPr>
        <p:sp>
          <p:nvSpPr>
            <p:cNvPr id="261" name="椭圆 260"/>
            <p:cNvSpPr/>
            <p:nvPr/>
          </p:nvSpPr>
          <p:spPr>
            <a:xfrm>
              <a:off x="7244679" y="692510"/>
              <a:ext cx="731177" cy="731177"/>
            </a:xfrm>
            <a:prstGeom prst="ellipse">
              <a:avLst/>
            </a:prstGeom>
            <a:solidFill>
              <a:srgbClr val="F79646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2" name="文本框 261"/>
            <p:cNvSpPr txBox="1"/>
            <p:nvPr/>
          </p:nvSpPr>
          <p:spPr>
            <a:xfrm>
              <a:off x="7379165" y="776367"/>
              <a:ext cx="446276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云</a:t>
              </a:r>
              <a:endPara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课堂</a:t>
              </a:r>
            </a:p>
          </p:txBody>
        </p:sp>
      </p:grpSp>
      <p:grpSp>
        <p:nvGrpSpPr>
          <p:cNvPr id="263" name="组合 262"/>
          <p:cNvGrpSpPr/>
          <p:nvPr/>
        </p:nvGrpSpPr>
        <p:grpSpPr>
          <a:xfrm>
            <a:off x="8444454" y="4513859"/>
            <a:ext cx="974903" cy="974903"/>
            <a:chOff x="7348851" y="1792105"/>
            <a:chExt cx="731177" cy="731177"/>
          </a:xfrm>
        </p:grpSpPr>
        <p:sp>
          <p:nvSpPr>
            <p:cNvPr id="264" name="椭圆 263"/>
            <p:cNvSpPr/>
            <p:nvPr/>
          </p:nvSpPr>
          <p:spPr>
            <a:xfrm>
              <a:off x="7348851" y="1792105"/>
              <a:ext cx="731177" cy="731177"/>
            </a:xfrm>
            <a:prstGeom prst="ellipse">
              <a:avLst/>
            </a:prstGeom>
            <a:solidFill>
              <a:srgbClr val="F79646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5" name="文本框 264"/>
            <p:cNvSpPr txBox="1"/>
            <p:nvPr/>
          </p:nvSpPr>
          <p:spPr>
            <a:xfrm>
              <a:off x="7484676" y="1908008"/>
              <a:ext cx="446276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云</a:t>
              </a:r>
              <a:endPara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学校</a:t>
              </a:r>
            </a:p>
          </p:txBody>
        </p:sp>
      </p:grpSp>
      <p:grpSp>
        <p:nvGrpSpPr>
          <p:cNvPr id="266" name="组合 265"/>
          <p:cNvGrpSpPr/>
          <p:nvPr/>
        </p:nvGrpSpPr>
        <p:grpSpPr>
          <a:xfrm>
            <a:off x="9778193" y="3044685"/>
            <a:ext cx="974903" cy="974903"/>
            <a:chOff x="6862715" y="3354687"/>
            <a:chExt cx="731177" cy="731177"/>
          </a:xfrm>
        </p:grpSpPr>
        <p:sp>
          <p:nvSpPr>
            <p:cNvPr id="267" name="椭圆 266"/>
            <p:cNvSpPr/>
            <p:nvPr/>
          </p:nvSpPr>
          <p:spPr>
            <a:xfrm>
              <a:off x="6862715" y="3354687"/>
              <a:ext cx="731177" cy="731177"/>
            </a:xfrm>
            <a:prstGeom prst="ellipse">
              <a:avLst/>
            </a:prstGeom>
            <a:solidFill>
              <a:srgbClr val="F79646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8" name="文本框 267"/>
            <p:cNvSpPr txBox="1"/>
            <p:nvPr/>
          </p:nvSpPr>
          <p:spPr>
            <a:xfrm>
              <a:off x="7010114" y="3459016"/>
              <a:ext cx="446276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云</a:t>
              </a:r>
              <a:endPara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班级</a:t>
              </a:r>
            </a:p>
          </p:txBody>
        </p:sp>
      </p:grpSp>
      <p:grpSp>
        <p:nvGrpSpPr>
          <p:cNvPr id="269" name="组合 268"/>
          <p:cNvGrpSpPr/>
          <p:nvPr/>
        </p:nvGrpSpPr>
        <p:grpSpPr>
          <a:xfrm>
            <a:off x="6651819" y="4935909"/>
            <a:ext cx="974903" cy="974903"/>
            <a:chOff x="5855717" y="3609330"/>
            <a:chExt cx="731177" cy="731177"/>
          </a:xfrm>
        </p:grpSpPr>
        <p:sp>
          <p:nvSpPr>
            <p:cNvPr id="270" name="椭圆 269"/>
            <p:cNvSpPr/>
            <p:nvPr/>
          </p:nvSpPr>
          <p:spPr>
            <a:xfrm>
              <a:off x="5855717" y="3609330"/>
              <a:ext cx="731177" cy="731177"/>
            </a:xfrm>
            <a:prstGeom prst="ellipse">
              <a:avLst/>
            </a:prstGeom>
            <a:solidFill>
              <a:srgbClr val="F79646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1" name="文本框 270"/>
            <p:cNvSpPr txBox="1"/>
            <p:nvPr/>
          </p:nvSpPr>
          <p:spPr>
            <a:xfrm>
              <a:off x="5982645" y="3734131"/>
              <a:ext cx="446276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云</a:t>
              </a:r>
              <a:endPara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社区</a:t>
              </a:r>
            </a:p>
          </p:txBody>
        </p:sp>
      </p:grpSp>
      <p:sp>
        <p:nvSpPr>
          <p:cNvPr id="272" name="椭圆 271"/>
          <p:cNvSpPr/>
          <p:nvPr/>
        </p:nvSpPr>
        <p:spPr>
          <a:xfrm>
            <a:off x="5032791" y="2068011"/>
            <a:ext cx="3966259" cy="2361236"/>
          </a:xfrm>
          <a:prstGeom prst="ellipse">
            <a:avLst/>
          </a:prstGeom>
          <a:noFill/>
          <a:ln w="38100" cap="flat" cmpd="sng" algn="ctr">
            <a:solidFill>
              <a:srgbClr val="042DA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3" name="椭圆 272"/>
          <p:cNvSpPr/>
          <p:nvPr/>
        </p:nvSpPr>
        <p:spPr>
          <a:xfrm>
            <a:off x="3134446" y="4354627"/>
            <a:ext cx="1003012" cy="1003012"/>
          </a:xfrm>
          <a:prstGeom prst="ellipse">
            <a:avLst/>
          </a:prstGeom>
          <a:solidFill>
            <a:srgbClr val="F79646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区县</a:t>
            </a:r>
            <a:endParaRPr kumimoji="0" lang="en-US" altLang="zh-CN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系统</a:t>
            </a:r>
          </a:p>
        </p:txBody>
      </p:sp>
      <p:grpSp>
        <p:nvGrpSpPr>
          <p:cNvPr id="274" name="组合 273"/>
          <p:cNvGrpSpPr/>
          <p:nvPr/>
        </p:nvGrpSpPr>
        <p:grpSpPr>
          <a:xfrm>
            <a:off x="8604232" y="5536197"/>
            <a:ext cx="974903" cy="974903"/>
            <a:chOff x="7348851" y="1792105"/>
            <a:chExt cx="731177" cy="731177"/>
          </a:xfrm>
        </p:grpSpPr>
        <p:sp>
          <p:nvSpPr>
            <p:cNvPr id="275" name="椭圆 274"/>
            <p:cNvSpPr/>
            <p:nvPr/>
          </p:nvSpPr>
          <p:spPr>
            <a:xfrm>
              <a:off x="7348851" y="1792105"/>
              <a:ext cx="731177" cy="731177"/>
            </a:xfrm>
            <a:prstGeom prst="ellipse">
              <a:avLst/>
            </a:prstGeom>
            <a:solidFill>
              <a:srgbClr val="F79646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6" name="文本框 275"/>
            <p:cNvSpPr txBox="1"/>
            <p:nvPr/>
          </p:nvSpPr>
          <p:spPr>
            <a:xfrm>
              <a:off x="7494912" y="1938715"/>
              <a:ext cx="446276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数字</a:t>
              </a:r>
              <a:endPara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校园</a:t>
              </a:r>
            </a:p>
          </p:txBody>
        </p:sp>
      </p:grpSp>
      <p:grpSp>
        <p:nvGrpSpPr>
          <p:cNvPr id="277" name="组合 276"/>
          <p:cNvGrpSpPr/>
          <p:nvPr/>
        </p:nvGrpSpPr>
        <p:grpSpPr>
          <a:xfrm>
            <a:off x="10806279" y="2887418"/>
            <a:ext cx="974903" cy="974903"/>
            <a:chOff x="6862715" y="3354687"/>
            <a:chExt cx="731177" cy="731177"/>
          </a:xfrm>
        </p:grpSpPr>
        <p:sp>
          <p:nvSpPr>
            <p:cNvPr id="278" name="椭圆 277"/>
            <p:cNvSpPr/>
            <p:nvPr/>
          </p:nvSpPr>
          <p:spPr>
            <a:xfrm>
              <a:off x="6862715" y="3354687"/>
              <a:ext cx="731177" cy="731177"/>
            </a:xfrm>
            <a:prstGeom prst="ellipse">
              <a:avLst/>
            </a:prstGeom>
            <a:solidFill>
              <a:srgbClr val="F79646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9" name="文本框 278"/>
            <p:cNvSpPr txBox="1"/>
            <p:nvPr/>
          </p:nvSpPr>
          <p:spPr>
            <a:xfrm>
              <a:off x="7010115" y="3499960"/>
              <a:ext cx="468816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线下</a:t>
              </a:r>
              <a:endPara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班级</a:t>
              </a:r>
            </a:p>
          </p:txBody>
        </p:sp>
      </p:grpSp>
      <p:sp>
        <p:nvSpPr>
          <p:cNvPr id="280" name="左右箭头 279"/>
          <p:cNvSpPr/>
          <p:nvPr/>
        </p:nvSpPr>
        <p:spPr>
          <a:xfrm>
            <a:off x="6452621" y="2700759"/>
            <a:ext cx="787079" cy="169763"/>
          </a:xfrm>
          <a:prstGeom prst="leftRightArrow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1" name="左右箭头 280"/>
          <p:cNvSpPr/>
          <p:nvPr/>
        </p:nvSpPr>
        <p:spPr>
          <a:xfrm rot="18674487">
            <a:off x="7687251" y="3503271"/>
            <a:ext cx="787079" cy="169763"/>
          </a:xfrm>
          <a:prstGeom prst="leftRightArrow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2" name="左右箭头 281"/>
          <p:cNvSpPr/>
          <p:nvPr/>
        </p:nvSpPr>
        <p:spPr>
          <a:xfrm rot="13577063">
            <a:off x="5434046" y="3611303"/>
            <a:ext cx="787079" cy="169763"/>
          </a:xfrm>
          <a:prstGeom prst="leftRightArrow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3" name="左右箭头 282"/>
          <p:cNvSpPr/>
          <p:nvPr/>
        </p:nvSpPr>
        <p:spPr>
          <a:xfrm rot="16042342">
            <a:off x="6771510" y="1692522"/>
            <a:ext cx="501559" cy="230893"/>
          </a:xfrm>
          <a:prstGeom prst="leftRightArrow">
            <a:avLst/>
          </a:prstGeom>
          <a:solidFill>
            <a:srgbClr val="1F497D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4" name="左右箭头 283"/>
          <p:cNvSpPr/>
          <p:nvPr/>
        </p:nvSpPr>
        <p:spPr>
          <a:xfrm rot="12830632">
            <a:off x="5342086" y="2091742"/>
            <a:ext cx="388313" cy="267567"/>
          </a:xfrm>
          <a:prstGeom prst="leftRightArrow">
            <a:avLst/>
          </a:prstGeom>
          <a:solidFill>
            <a:srgbClr val="1F497D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5" name="左右箭头 284"/>
          <p:cNvSpPr/>
          <p:nvPr/>
        </p:nvSpPr>
        <p:spPr>
          <a:xfrm rot="10800000">
            <a:off x="4302245" y="3112346"/>
            <a:ext cx="501559" cy="230893"/>
          </a:xfrm>
          <a:prstGeom prst="leftRightArrow">
            <a:avLst/>
          </a:prstGeom>
          <a:solidFill>
            <a:srgbClr val="1F497D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6" name="左右箭头 285"/>
          <p:cNvSpPr/>
          <p:nvPr/>
        </p:nvSpPr>
        <p:spPr>
          <a:xfrm rot="5400000">
            <a:off x="6864109" y="4593903"/>
            <a:ext cx="501559" cy="230893"/>
          </a:xfrm>
          <a:prstGeom prst="leftRightArrow">
            <a:avLst/>
          </a:prstGeom>
          <a:solidFill>
            <a:srgbClr val="1F497D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7" name="左右箭头 286"/>
          <p:cNvSpPr/>
          <p:nvPr/>
        </p:nvSpPr>
        <p:spPr>
          <a:xfrm rot="2421560">
            <a:off x="8240150" y="4188522"/>
            <a:ext cx="501559" cy="230893"/>
          </a:xfrm>
          <a:prstGeom prst="leftRightArrow">
            <a:avLst/>
          </a:prstGeom>
          <a:solidFill>
            <a:srgbClr val="1F497D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8" name="左右箭头 287"/>
          <p:cNvSpPr/>
          <p:nvPr/>
        </p:nvSpPr>
        <p:spPr>
          <a:xfrm>
            <a:off x="9045723" y="3090531"/>
            <a:ext cx="619448" cy="237276"/>
          </a:xfrm>
          <a:prstGeom prst="leftRightArrow">
            <a:avLst/>
          </a:prstGeom>
          <a:solidFill>
            <a:srgbClr val="1F497D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9" name="左右箭头 288"/>
          <p:cNvSpPr/>
          <p:nvPr/>
        </p:nvSpPr>
        <p:spPr>
          <a:xfrm rot="19114356">
            <a:off x="8361098" y="2032040"/>
            <a:ext cx="501559" cy="230893"/>
          </a:xfrm>
          <a:prstGeom prst="leftRightArrow">
            <a:avLst/>
          </a:prstGeom>
          <a:solidFill>
            <a:srgbClr val="1F497D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0" name="左右箭头 289"/>
          <p:cNvSpPr/>
          <p:nvPr/>
        </p:nvSpPr>
        <p:spPr>
          <a:xfrm rot="7521248">
            <a:off x="3947287" y="2278968"/>
            <a:ext cx="501559" cy="230893"/>
          </a:xfrm>
          <a:prstGeom prst="leftRightArrow">
            <a:avLst/>
          </a:prstGeom>
          <a:solidFill>
            <a:srgbClr val="1F497D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1" name="左右箭头 290"/>
          <p:cNvSpPr/>
          <p:nvPr/>
        </p:nvSpPr>
        <p:spPr>
          <a:xfrm rot="10019616">
            <a:off x="5768374" y="1260399"/>
            <a:ext cx="501559" cy="230893"/>
          </a:xfrm>
          <a:prstGeom prst="leftRightArrow">
            <a:avLst/>
          </a:prstGeom>
          <a:solidFill>
            <a:srgbClr val="1F497D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2" name="左右箭头 291"/>
          <p:cNvSpPr/>
          <p:nvPr/>
        </p:nvSpPr>
        <p:spPr>
          <a:xfrm rot="11462118">
            <a:off x="8061889" y="1301342"/>
            <a:ext cx="501559" cy="230893"/>
          </a:xfrm>
          <a:prstGeom prst="leftRightArrow">
            <a:avLst/>
          </a:prstGeom>
          <a:solidFill>
            <a:srgbClr val="1F497D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3" name="左右箭头 292"/>
          <p:cNvSpPr/>
          <p:nvPr/>
        </p:nvSpPr>
        <p:spPr>
          <a:xfrm rot="13869879">
            <a:off x="9788591" y="2483687"/>
            <a:ext cx="501559" cy="230893"/>
          </a:xfrm>
          <a:prstGeom prst="leftRightArrow">
            <a:avLst/>
          </a:prstGeom>
          <a:solidFill>
            <a:srgbClr val="1F497D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4" name="左右箭头 293"/>
          <p:cNvSpPr/>
          <p:nvPr/>
        </p:nvSpPr>
        <p:spPr>
          <a:xfrm rot="18749526">
            <a:off x="9402882" y="4143932"/>
            <a:ext cx="501559" cy="230893"/>
          </a:xfrm>
          <a:prstGeom prst="leftRightArrow">
            <a:avLst/>
          </a:prstGeom>
          <a:solidFill>
            <a:srgbClr val="1F497D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5" name="左右箭头 294"/>
          <p:cNvSpPr/>
          <p:nvPr/>
        </p:nvSpPr>
        <p:spPr>
          <a:xfrm rot="20885857">
            <a:off x="7876231" y="4995835"/>
            <a:ext cx="501559" cy="168312"/>
          </a:xfrm>
          <a:prstGeom prst="leftRightArrow">
            <a:avLst/>
          </a:prstGeom>
          <a:solidFill>
            <a:srgbClr val="1F497D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6" name="左右箭头 295"/>
          <p:cNvSpPr/>
          <p:nvPr/>
        </p:nvSpPr>
        <p:spPr>
          <a:xfrm rot="688073">
            <a:off x="5854521" y="5042133"/>
            <a:ext cx="501559" cy="168312"/>
          </a:xfrm>
          <a:prstGeom prst="leftRightArrow">
            <a:avLst/>
          </a:prstGeom>
          <a:solidFill>
            <a:srgbClr val="1F497D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7" name="左右箭头 296"/>
          <p:cNvSpPr/>
          <p:nvPr/>
        </p:nvSpPr>
        <p:spPr>
          <a:xfrm rot="2978379">
            <a:off x="3987141" y="4038995"/>
            <a:ext cx="501559" cy="168312"/>
          </a:xfrm>
          <a:prstGeom prst="leftRightArrow">
            <a:avLst/>
          </a:prstGeom>
          <a:solidFill>
            <a:srgbClr val="1F497D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98" name="组合 297"/>
          <p:cNvGrpSpPr/>
          <p:nvPr/>
        </p:nvGrpSpPr>
        <p:grpSpPr>
          <a:xfrm>
            <a:off x="9615973" y="494679"/>
            <a:ext cx="974903" cy="974903"/>
            <a:chOff x="7244679" y="692510"/>
            <a:chExt cx="731177" cy="731177"/>
          </a:xfrm>
        </p:grpSpPr>
        <p:sp>
          <p:nvSpPr>
            <p:cNvPr id="299" name="椭圆 298"/>
            <p:cNvSpPr/>
            <p:nvPr/>
          </p:nvSpPr>
          <p:spPr>
            <a:xfrm>
              <a:off x="7244679" y="692510"/>
              <a:ext cx="731177" cy="731177"/>
            </a:xfrm>
            <a:prstGeom prst="ellipse">
              <a:avLst/>
            </a:prstGeom>
            <a:solidFill>
              <a:srgbClr val="F79646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0" name="文本框 299"/>
            <p:cNvSpPr txBox="1"/>
            <p:nvPr/>
          </p:nvSpPr>
          <p:spPr>
            <a:xfrm>
              <a:off x="7389401" y="837782"/>
              <a:ext cx="446276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线下</a:t>
              </a:r>
              <a:endPara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课堂</a:t>
              </a:r>
            </a:p>
          </p:txBody>
        </p:sp>
      </p:grpSp>
      <p:grpSp>
        <p:nvGrpSpPr>
          <p:cNvPr id="301" name="组合 300"/>
          <p:cNvGrpSpPr/>
          <p:nvPr/>
        </p:nvGrpSpPr>
        <p:grpSpPr>
          <a:xfrm>
            <a:off x="10189411" y="1459811"/>
            <a:ext cx="974903" cy="974903"/>
            <a:chOff x="7244679" y="692510"/>
            <a:chExt cx="731177" cy="731177"/>
          </a:xfrm>
        </p:grpSpPr>
        <p:sp>
          <p:nvSpPr>
            <p:cNvPr id="302" name="椭圆 301"/>
            <p:cNvSpPr/>
            <p:nvPr/>
          </p:nvSpPr>
          <p:spPr>
            <a:xfrm>
              <a:off x="7244679" y="692510"/>
              <a:ext cx="731177" cy="731177"/>
            </a:xfrm>
            <a:prstGeom prst="ellipse">
              <a:avLst/>
            </a:prstGeom>
            <a:solidFill>
              <a:srgbClr val="F79646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3" name="文本框 302"/>
            <p:cNvSpPr txBox="1"/>
            <p:nvPr/>
          </p:nvSpPr>
          <p:spPr>
            <a:xfrm>
              <a:off x="7409872" y="817310"/>
              <a:ext cx="446276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数字</a:t>
              </a:r>
              <a:endPara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课堂</a:t>
              </a:r>
            </a:p>
          </p:txBody>
        </p:sp>
      </p:grpSp>
      <p:grpSp>
        <p:nvGrpSpPr>
          <p:cNvPr id="304" name="组合 303"/>
          <p:cNvGrpSpPr/>
          <p:nvPr/>
        </p:nvGrpSpPr>
        <p:grpSpPr>
          <a:xfrm>
            <a:off x="10409745" y="3844256"/>
            <a:ext cx="974903" cy="974903"/>
            <a:chOff x="6862715" y="3354687"/>
            <a:chExt cx="731177" cy="731177"/>
          </a:xfrm>
        </p:grpSpPr>
        <p:sp>
          <p:nvSpPr>
            <p:cNvPr id="305" name="椭圆 304"/>
            <p:cNvSpPr/>
            <p:nvPr/>
          </p:nvSpPr>
          <p:spPr>
            <a:xfrm>
              <a:off x="6862715" y="3354687"/>
              <a:ext cx="731177" cy="731177"/>
            </a:xfrm>
            <a:prstGeom prst="ellipse">
              <a:avLst/>
            </a:prstGeom>
            <a:solidFill>
              <a:srgbClr val="F79646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6" name="文本框 305"/>
            <p:cNvSpPr txBox="1"/>
            <p:nvPr/>
          </p:nvSpPr>
          <p:spPr>
            <a:xfrm>
              <a:off x="7020349" y="3499959"/>
              <a:ext cx="446276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数字</a:t>
              </a:r>
              <a:endPara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班级</a:t>
              </a:r>
            </a:p>
          </p:txBody>
        </p:sp>
      </p:grpSp>
      <p:grpSp>
        <p:nvGrpSpPr>
          <p:cNvPr id="307" name="组合 306"/>
          <p:cNvGrpSpPr/>
          <p:nvPr/>
        </p:nvGrpSpPr>
        <p:grpSpPr>
          <a:xfrm>
            <a:off x="9401295" y="4908606"/>
            <a:ext cx="974903" cy="974903"/>
            <a:chOff x="7348851" y="1792105"/>
            <a:chExt cx="731177" cy="731177"/>
          </a:xfrm>
        </p:grpSpPr>
        <p:sp>
          <p:nvSpPr>
            <p:cNvPr id="308" name="椭圆 307"/>
            <p:cNvSpPr/>
            <p:nvPr/>
          </p:nvSpPr>
          <p:spPr>
            <a:xfrm>
              <a:off x="7348851" y="1792105"/>
              <a:ext cx="731177" cy="731177"/>
            </a:xfrm>
            <a:prstGeom prst="ellipse">
              <a:avLst/>
            </a:prstGeom>
            <a:solidFill>
              <a:srgbClr val="F79646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9" name="文本框 308"/>
            <p:cNvSpPr txBox="1"/>
            <p:nvPr/>
          </p:nvSpPr>
          <p:spPr>
            <a:xfrm>
              <a:off x="7505147" y="1918244"/>
              <a:ext cx="446276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线下</a:t>
              </a:r>
              <a:endPara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学校</a:t>
              </a:r>
            </a:p>
          </p:txBody>
        </p:sp>
      </p:grpSp>
      <p:sp>
        <p:nvSpPr>
          <p:cNvPr id="310" name="椭圆 309"/>
          <p:cNvSpPr/>
          <p:nvPr/>
        </p:nvSpPr>
        <p:spPr>
          <a:xfrm>
            <a:off x="9007528" y="464024"/>
            <a:ext cx="2270767" cy="2270767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11" name="椭圆 310"/>
          <p:cNvSpPr/>
          <p:nvPr/>
        </p:nvSpPr>
        <p:spPr>
          <a:xfrm>
            <a:off x="9707194" y="2665288"/>
            <a:ext cx="2220956" cy="2220956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12" name="椭圆 311"/>
          <p:cNvSpPr/>
          <p:nvPr/>
        </p:nvSpPr>
        <p:spPr>
          <a:xfrm>
            <a:off x="8175014" y="4312291"/>
            <a:ext cx="2210938" cy="2210938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13" name="椭圆 312"/>
          <p:cNvSpPr/>
          <p:nvPr/>
        </p:nvSpPr>
        <p:spPr>
          <a:xfrm>
            <a:off x="3688879" y="5437351"/>
            <a:ext cx="1003012" cy="1003012"/>
          </a:xfrm>
          <a:prstGeom prst="ellipse">
            <a:avLst/>
          </a:prstGeom>
          <a:solidFill>
            <a:srgbClr val="F79646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区县</a:t>
            </a:r>
            <a:endParaRPr kumimoji="0" lang="en-US" altLang="zh-CN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系统</a:t>
            </a:r>
          </a:p>
        </p:txBody>
      </p:sp>
      <p:sp>
        <p:nvSpPr>
          <p:cNvPr id="314" name="椭圆 313"/>
          <p:cNvSpPr/>
          <p:nvPr/>
        </p:nvSpPr>
        <p:spPr>
          <a:xfrm>
            <a:off x="2879682" y="3834301"/>
            <a:ext cx="2678481" cy="2678481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15" name="左右箭头 314"/>
          <p:cNvSpPr/>
          <p:nvPr/>
        </p:nvSpPr>
        <p:spPr>
          <a:xfrm rot="8206749">
            <a:off x="5242850" y="4090663"/>
            <a:ext cx="388313" cy="267567"/>
          </a:xfrm>
          <a:prstGeom prst="leftRightArrow">
            <a:avLst/>
          </a:prstGeom>
          <a:solidFill>
            <a:srgbClr val="1F497D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16" name="文本框 315"/>
          <p:cNvSpPr txBox="1"/>
          <p:nvPr/>
        </p:nvSpPr>
        <p:spPr>
          <a:xfrm>
            <a:off x="5303060" y="5968410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prstClr val="white"/>
                </a:solidFill>
                <a:latin typeface="Arial" charset="0"/>
              </a:rPr>
              <a:t>市区互通</a:t>
            </a:r>
          </a:p>
        </p:txBody>
      </p:sp>
      <p:sp>
        <p:nvSpPr>
          <p:cNvPr id="317" name="文本框 316"/>
          <p:cNvSpPr txBox="1"/>
          <p:nvPr/>
        </p:nvSpPr>
        <p:spPr>
          <a:xfrm>
            <a:off x="10378335" y="6010940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prstClr val="white"/>
                </a:solidFill>
                <a:latin typeface="Arial" charset="0"/>
              </a:rPr>
              <a:t>学校互通</a:t>
            </a:r>
          </a:p>
        </p:txBody>
      </p:sp>
      <p:sp>
        <p:nvSpPr>
          <p:cNvPr id="318" name="文本框 317"/>
          <p:cNvSpPr txBox="1"/>
          <p:nvPr/>
        </p:nvSpPr>
        <p:spPr>
          <a:xfrm>
            <a:off x="10945404" y="4749209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prstClr val="white"/>
                </a:solidFill>
                <a:latin typeface="Arial" charset="0"/>
              </a:rPr>
              <a:t>班级互通</a:t>
            </a:r>
          </a:p>
        </p:txBody>
      </p:sp>
      <p:sp>
        <p:nvSpPr>
          <p:cNvPr id="319" name="文本框 318"/>
          <p:cNvSpPr txBox="1"/>
          <p:nvPr/>
        </p:nvSpPr>
        <p:spPr>
          <a:xfrm>
            <a:off x="10945404" y="1275908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prstClr val="white"/>
                </a:solidFill>
                <a:latin typeface="Arial" charset="0"/>
              </a:rPr>
              <a:t>课堂互通</a:t>
            </a:r>
          </a:p>
        </p:txBody>
      </p:sp>
      <p:sp>
        <p:nvSpPr>
          <p:cNvPr id="320" name="文本框 319"/>
          <p:cNvSpPr txBox="1"/>
          <p:nvPr/>
        </p:nvSpPr>
        <p:spPr>
          <a:xfrm>
            <a:off x="5207520" y="606394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市区互通</a:t>
            </a:r>
          </a:p>
        </p:txBody>
      </p:sp>
      <p:sp>
        <p:nvSpPr>
          <p:cNvPr id="321" name="文本框 320"/>
          <p:cNvSpPr txBox="1"/>
          <p:nvPr/>
        </p:nvSpPr>
        <p:spPr>
          <a:xfrm>
            <a:off x="10037135" y="601094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学校互通</a:t>
            </a:r>
          </a:p>
        </p:txBody>
      </p:sp>
      <p:sp>
        <p:nvSpPr>
          <p:cNvPr id="322" name="文本框 321"/>
          <p:cNvSpPr txBox="1"/>
          <p:nvPr/>
        </p:nvSpPr>
        <p:spPr>
          <a:xfrm>
            <a:off x="10904455" y="483109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班级互通</a:t>
            </a:r>
          </a:p>
        </p:txBody>
      </p:sp>
      <p:sp>
        <p:nvSpPr>
          <p:cNvPr id="323" name="文本框 322"/>
          <p:cNvSpPr txBox="1"/>
          <p:nvPr/>
        </p:nvSpPr>
        <p:spPr>
          <a:xfrm>
            <a:off x="10808921" y="93471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课堂互通</a:t>
            </a:r>
          </a:p>
        </p:txBody>
      </p:sp>
    </p:spTree>
    <p:extLst>
      <p:ext uri="{BB962C8B-B14F-4D97-AF65-F5344CB8AC3E}">
        <p14:creationId xmlns:p14="http://schemas.microsoft.com/office/powerpoint/2010/main" val="253641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3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3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3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5" dur="3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2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2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" grpId="0" animBg="1"/>
      <p:bldP spid="250" grpId="0" animBg="1"/>
      <p:bldP spid="251" grpId="0" animBg="1"/>
      <p:bldP spid="273" grpId="0" animBg="1"/>
      <p:bldP spid="310" grpId="0" animBg="1"/>
      <p:bldP spid="310" grpId="1" animBg="1"/>
      <p:bldP spid="311" grpId="0" animBg="1"/>
      <p:bldP spid="311" grpId="1" animBg="1"/>
      <p:bldP spid="312" grpId="0" animBg="1"/>
      <p:bldP spid="312" grpId="1" animBg="1"/>
      <p:bldP spid="313" grpId="0" animBg="1"/>
      <p:bldP spid="314" grpId="0" animBg="1"/>
      <p:bldP spid="314" grpId="1" animBg="1"/>
      <p:bldP spid="320" grpId="0"/>
      <p:bldP spid="321" grpId="0"/>
      <p:bldP spid="322" grpId="0"/>
      <p:bldP spid="3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925986" y="137338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智慧教育核心场景                                                                        个性化服务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41" name="文本框 240"/>
          <p:cNvSpPr txBox="1"/>
          <p:nvPr/>
        </p:nvSpPr>
        <p:spPr>
          <a:xfrm>
            <a:off x="678306" y="1682711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1</a:t>
            </a:r>
            <a:r>
              <a:rPr lang="zh-CN" altLang="en-US" dirty="0"/>
              <a:t>  环境构建</a:t>
            </a:r>
          </a:p>
        </p:txBody>
      </p:sp>
      <p:sp>
        <p:nvSpPr>
          <p:cNvPr id="242" name="文本框 241"/>
          <p:cNvSpPr txBox="1"/>
          <p:nvPr/>
        </p:nvSpPr>
        <p:spPr>
          <a:xfrm>
            <a:off x="678306" y="2296169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2  </a:t>
            </a:r>
            <a:r>
              <a:rPr lang="zh-CN" altLang="en-US" dirty="0"/>
              <a:t>搭建渠道</a:t>
            </a:r>
          </a:p>
        </p:txBody>
      </p:sp>
      <p:sp>
        <p:nvSpPr>
          <p:cNvPr id="243" name="文本框 242"/>
          <p:cNvSpPr txBox="1"/>
          <p:nvPr/>
        </p:nvSpPr>
        <p:spPr>
          <a:xfrm>
            <a:off x="678306" y="2909628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3  </a:t>
            </a:r>
            <a:r>
              <a:rPr lang="zh-CN" altLang="en-US" sz="26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服务支持</a:t>
            </a:r>
          </a:p>
        </p:txBody>
      </p:sp>
      <p:sp>
        <p:nvSpPr>
          <p:cNvPr id="244" name="文本框 243"/>
          <p:cNvSpPr txBox="1"/>
          <p:nvPr/>
        </p:nvSpPr>
        <p:spPr>
          <a:xfrm>
            <a:off x="678306" y="3523087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活动推进</a:t>
            </a:r>
          </a:p>
        </p:txBody>
      </p:sp>
      <p:sp>
        <p:nvSpPr>
          <p:cNvPr id="245" name="文本框 244"/>
          <p:cNvSpPr txBox="1"/>
          <p:nvPr/>
        </p:nvSpPr>
        <p:spPr>
          <a:xfrm>
            <a:off x="680872" y="4142987"/>
            <a:ext cx="1813317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</a:rPr>
              <a:t>5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</a:rPr>
              <a:t>  大 数 据</a:t>
            </a:r>
          </a:p>
        </p:txBody>
      </p:sp>
      <p:sp>
        <p:nvSpPr>
          <p:cNvPr id="246" name="文本框 245"/>
          <p:cNvSpPr txBox="1"/>
          <p:nvPr/>
        </p:nvSpPr>
        <p:spPr>
          <a:xfrm>
            <a:off x="678306" y="4784816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</a:rPr>
              <a:t>6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</a:rPr>
              <a:t>  运营服务</a:t>
            </a:r>
          </a:p>
        </p:txBody>
      </p:sp>
      <p:pic>
        <p:nvPicPr>
          <p:cNvPr id="115" name="图片 1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9198" y="743514"/>
            <a:ext cx="2526095" cy="1895539"/>
          </a:xfrm>
          <a:prstGeom prst="ellipse">
            <a:avLst/>
          </a:prstGeom>
          <a:ln w="63500" cap="rnd">
            <a:solidFill>
              <a:sysClr val="window" lastClr="FFFFFF">
                <a:lumMod val="95000"/>
              </a:sys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6" name="圆角矩形 115"/>
          <p:cNvSpPr/>
          <p:nvPr/>
        </p:nvSpPr>
        <p:spPr>
          <a:xfrm>
            <a:off x="7531273" y="2963116"/>
            <a:ext cx="1867383" cy="1578800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667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机构</a:t>
            </a:r>
          </a:p>
        </p:txBody>
      </p:sp>
      <p:sp>
        <p:nvSpPr>
          <p:cNvPr id="117" name="圆角矩形 116"/>
          <p:cNvSpPr/>
          <p:nvPr/>
        </p:nvSpPr>
        <p:spPr>
          <a:xfrm>
            <a:off x="9738173" y="1759349"/>
            <a:ext cx="1867383" cy="1578800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667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厂商</a:t>
            </a:r>
          </a:p>
        </p:txBody>
      </p:sp>
      <p:cxnSp>
        <p:nvCxnSpPr>
          <p:cNvPr id="118" name="直接箭头连接符 117"/>
          <p:cNvCxnSpPr/>
          <p:nvPr/>
        </p:nvCxnSpPr>
        <p:spPr>
          <a:xfrm flipH="1">
            <a:off x="4984837" y="1620453"/>
            <a:ext cx="987704" cy="462987"/>
          </a:xfrm>
          <a:prstGeom prst="straightConnector1">
            <a:avLst/>
          </a:prstGeom>
          <a:noFill/>
          <a:ln w="76200" cap="flat" cmpd="sng" algn="ctr">
            <a:solidFill>
              <a:srgbClr val="042DA1"/>
            </a:solidFill>
            <a:prstDash val="solid"/>
            <a:tailEnd type="triangle"/>
          </a:ln>
          <a:effectLst/>
        </p:spPr>
      </p:cxnSp>
      <p:cxnSp>
        <p:nvCxnSpPr>
          <p:cNvPr id="119" name="直接箭头连接符 118"/>
          <p:cNvCxnSpPr/>
          <p:nvPr/>
        </p:nvCxnSpPr>
        <p:spPr>
          <a:xfrm flipH="1">
            <a:off x="6265769" y="2145174"/>
            <a:ext cx="324092" cy="617316"/>
          </a:xfrm>
          <a:prstGeom prst="straightConnector1">
            <a:avLst/>
          </a:prstGeom>
          <a:noFill/>
          <a:ln w="76200" cap="flat" cmpd="sng" algn="ctr">
            <a:solidFill>
              <a:srgbClr val="042DA1"/>
            </a:solidFill>
            <a:prstDash val="solid"/>
            <a:tailEnd type="triangle"/>
          </a:ln>
          <a:effectLst/>
        </p:spPr>
      </p:cxnSp>
      <p:cxnSp>
        <p:nvCxnSpPr>
          <p:cNvPr id="120" name="直接箭头连接符 119"/>
          <p:cNvCxnSpPr/>
          <p:nvPr/>
        </p:nvCxnSpPr>
        <p:spPr>
          <a:xfrm>
            <a:off x="7886223" y="2222338"/>
            <a:ext cx="370389" cy="632749"/>
          </a:xfrm>
          <a:prstGeom prst="straightConnector1">
            <a:avLst/>
          </a:prstGeom>
          <a:noFill/>
          <a:ln w="76200" cap="flat" cmpd="sng" algn="ctr">
            <a:solidFill>
              <a:srgbClr val="042DA1"/>
            </a:solidFill>
            <a:prstDash val="solid"/>
            <a:tailEnd type="triangle"/>
          </a:ln>
          <a:effectLst/>
        </p:spPr>
      </p:cxnSp>
      <p:cxnSp>
        <p:nvCxnSpPr>
          <p:cNvPr id="121" name="直接箭头连接符 120"/>
          <p:cNvCxnSpPr/>
          <p:nvPr/>
        </p:nvCxnSpPr>
        <p:spPr>
          <a:xfrm>
            <a:off x="8704167" y="1651320"/>
            <a:ext cx="864244" cy="432121"/>
          </a:xfrm>
          <a:prstGeom prst="straightConnector1">
            <a:avLst/>
          </a:prstGeom>
          <a:noFill/>
          <a:ln w="76200" cap="flat" cmpd="sng" algn="ctr">
            <a:solidFill>
              <a:srgbClr val="042DA1"/>
            </a:solidFill>
            <a:prstDash val="solid"/>
            <a:tailEnd type="triangle"/>
          </a:ln>
          <a:effectLst/>
        </p:spPr>
      </p:cxnSp>
      <p:grpSp>
        <p:nvGrpSpPr>
          <p:cNvPr id="122" name="组合 121"/>
          <p:cNvGrpSpPr/>
          <p:nvPr/>
        </p:nvGrpSpPr>
        <p:grpSpPr>
          <a:xfrm>
            <a:off x="2916826" y="1836514"/>
            <a:ext cx="1867383" cy="1578800"/>
            <a:chOff x="2048719" y="1921397"/>
            <a:chExt cx="1400537" cy="1184100"/>
          </a:xfrm>
        </p:grpSpPr>
        <p:grpSp>
          <p:nvGrpSpPr>
            <p:cNvPr id="123" name="组合 122"/>
            <p:cNvGrpSpPr/>
            <p:nvPr/>
          </p:nvGrpSpPr>
          <p:grpSpPr>
            <a:xfrm>
              <a:off x="2048719" y="1921397"/>
              <a:ext cx="1400537" cy="1184100"/>
              <a:chOff x="2048719" y="1921397"/>
              <a:chExt cx="1400537" cy="1184100"/>
            </a:xfrm>
          </p:grpSpPr>
          <p:sp>
            <p:nvSpPr>
              <p:cNvPr id="125" name="圆角矩形 124"/>
              <p:cNvSpPr/>
              <p:nvPr/>
            </p:nvSpPr>
            <p:spPr>
              <a:xfrm>
                <a:off x="2048719" y="1921397"/>
                <a:ext cx="1400537" cy="1184100"/>
              </a:xfrm>
              <a:prstGeom prst="roundRect">
                <a:avLst/>
              </a:prstGeom>
              <a:solidFill>
                <a:srgbClr val="F79646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pic>
            <p:nvPicPr>
              <p:cNvPr id="126" name="图片 125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17298" y="1990038"/>
                <a:ext cx="796292" cy="671160"/>
              </a:xfrm>
              <a:prstGeom prst="rect">
                <a:avLst/>
              </a:prstGeom>
            </p:spPr>
          </p:pic>
        </p:grpSp>
        <p:sp>
          <p:nvSpPr>
            <p:cNvPr id="124" name="矩形 123"/>
            <p:cNvSpPr/>
            <p:nvPr/>
          </p:nvSpPr>
          <p:spPr>
            <a:xfrm>
              <a:off x="2431207" y="2672815"/>
              <a:ext cx="600164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charset="0"/>
                </a:rPr>
                <a:t>个人</a:t>
              </a:r>
            </a:p>
          </p:txBody>
        </p:sp>
      </p:grpSp>
      <p:grpSp>
        <p:nvGrpSpPr>
          <p:cNvPr id="127" name="组合 126"/>
          <p:cNvGrpSpPr/>
          <p:nvPr/>
        </p:nvGrpSpPr>
        <p:grpSpPr>
          <a:xfrm>
            <a:off x="5154603" y="2916819"/>
            <a:ext cx="1867383" cy="1578800"/>
            <a:chOff x="3727052" y="2731625"/>
            <a:chExt cx="1400537" cy="1184100"/>
          </a:xfrm>
        </p:grpSpPr>
        <p:grpSp>
          <p:nvGrpSpPr>
            <p:cNvPr id="128" name="组合 127"/>
            <p:cNvGrpSpPr/>
            <p:nvPr/>
          </p:nvGrpSpPr>
          <p:grpSpPr>
            <a:xfrm>
              <a:off x="3727052" y="2731625"/>
              <a:ext cx="1400537" cy="1184100"/>
              <a:chOff x="3727052" y="2731625"/>
              <a:chExt cx="1400537" cy="1184100"/>
            </a:xfrm>
          </p:grpSpPr>
          <p:sp>
            <p:nvSpPr>
              <p:cNvPr id="130" name="圆角矩形 129"/>
              <p:cNvSpPr/>
              <p:nvPr/>
            </p:nvSpPr>
            <p:spPr>
              <a:xfrm>
                <a:off x="3727052" y="2731625"/>
                <a:ext cx="1400537" cy="1184100"/>
              </a:xfrm>
              <a:prstGeom prst="roundRect">
                <a:avLst/>
              </a:prstGeom>
              <a:solidFill>
                <a:srgbClr val="F79646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131" name="组合 130"/>
              <p:cNvGrpSpPr/>
              <p:nvPr/>
            </p:nvGrpSpPr>
            <p:grpSpPr>
              <a:xfrm>
                <a:off x="3949223" y="2796538"/>
                <a:ext cx="865952" cy="712513"/>
                <a:chOff x="5870618" y="2229379"/>
                <a:chExt cx="865952" cy="712513"/>
              </a:xfrm>
            </p:grpSpPr>
            <p:pic>
              <p:nvPicPr>
                <p:cNvPr id="132" name="图片 131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870618" y="2264104"/>
                  <a:ext cx="460838" cy="388421"/>
                </a:xfrm>
                <a:prstGeom prst="rect">
                  <a:avLst/>
                </a:prstGeom>
              </p:spPr>
            </p:pic>
            <p:pic>
              <p:nvPicPr>
                <p:cNvPr id="133" name="图片 132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75732" y="2229379"/>
                  <a:ext cx="460838" cy="388421"/>
                </a:xfrm>
                <a:prstGeom prst="rect">
                  <a:avLst/>
                </a:prstGeom>
              </p:spPr>
            </p:pic>
            <p:pic>
              <p:nvPicPr>
                <p:cNvPr id="134" name="图片 133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02112" y="2553471"/>
                  <a:ext cx="460838" cy="388421"/>
                </a:xfrm>
                <a:prstGeom prst="rect">
                  <a:avLst/>
                </a:prstGeom>
              </p:spPr>
            </p:pic>
          </p:grpSp>
        </p:grpSp>
        <p:sp>
          <p:nvSpPr>
            <p:cNvPr id="129" name="矩形 128"/>
            <p:cNvSpPr/>
            <p:nvPr/>
          </p:nvSpPr>
          <p:spPr>
            <a:xfrm>
              <a:off x="4144260" y="3506192"/>
              <a:ext cx="600164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charset="0"/>
                </a:rPr>
                <a:t>群体</a:t>
              </a:r>
            </a:p>
          </p:txBody>
        </p:sp>
      </p:grpSp>
      <p:sp>
        <p:nvSpPr>
          <p:cNvPr id="135" name="文本框 134"/>
          <p:cNvSpPr txBox="1"/>
          <p:nvPr/>
        </p:nvSpPr>
        <p:spPr>
          <a:xfrm>
            <a:off x="7809053" y="4518899"/>
            <a:ext cx="110799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统计报表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分析报表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latin typeface="Arial" charset="0"/>
              </a:rPr>
              <a:t>…………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latin typeface="Arial" charset="0"/>
            </a:endParaRPr>
          </a:p>
        </p:txBody>
      </p:sp>
      <p:sp>
        <p:nvSpPr>
          <p:cNvPr id="136" name="文本框 135"/>
          <p:cNvSpPr txBox="1"/>
          <p:nvPr/>
        </p:nvSpPr>
        <p:spPr>
          <a:xfrm>
            <a:off x="10015960" y="3330564"/>
            <a:ext cx="110799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平台准入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系统认证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接口服务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信息服务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数据服务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应用服务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计费服务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latin typeface="Arial" charset="0"/>
              </a:rPr>
              <a:t>…………</a:t>
            </a:r>
          </a:p>
        </p:txBody>
      </p:sp>
      <p:sp>
        <p:nvSpPr>
          <p:cNvPr id="139" name="文本框 138"/>
          <p:cNvSpPr txBox="1"/>
          <p:nvPr/>
        </p:nvSpPr>
        <p:spPr>
          <a:xfrm>
            <a:off x="3024852" y="3410673"/>
            <a:ext cx="110799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资源服务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工具服务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个人空间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推送服务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课程学习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课程作业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学业测评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学习分析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成长档案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latin typeface="Arial" charset="0"/>
            </a:endParaRPr>
          </a:p>
        </p:txBody>
      </p:sp>
      <p:sp>
        <p:nvSpPr>
          <p:cNvPr id="140" name="文本框 139"/>
          <p:cNvSpPr txBox="1"/>
          <p:nvPr/>
        </p:nvSpPr>
        <p:spPr>
          <a:xfrm>
            <a:off x="5617580" y="4518899"/>
            <a:ext cx="110799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分享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讨论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圈子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活动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群体分析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atin typeface="Arial" charset="0"/>
              </a:rPr>
              <a:t>群体指标</a:t>
            </a: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64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48067" y="123418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智慧教育核心场景                                                                           个性化服务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41" name="文本框 240"/>
          <p:cNvSpPr txBox="1"/>
          <p:nvPr/>
        </p:nvSpPr>
        <p:spPr>
          <a:xfrm>
            <a:off x="678306" y="1682711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1</a:t>
            </a:r>
            <a:r>
              <a:rPr lang="zh-CN" altLang="en-US" dirty="0"/>
              <a:t>  环境构建</a:t>
            </a:r>
          </a:p>
        </p:txBody>
      </p:sp>
      <p:sp>
        <p:nvSpPr>
          <p:cNvPr id="242" name="文本框 241"/>
          <p:cNvSpPr txBox="1"/>
          <p:nvPr/>
        </p:nvSpPr>
        <p:spPr>
          <a:xfrm>
            <a:off x="678306" y="2296169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2  </a:t>
            </a:r>
            <a:r>
              <a:rPr lang="zh-CN" altLang="en-US" dirty="0"/>
              <a:t>搭建渠道</a:t>
            </a:r>
          </a:p>
        </p:txBody>
      </p:sp>
      <p:sp>
        <p:nvSpPr>
          <p:cNvPr id="243" name="文本框 242"/>
          <p:cNvSpPr txBox="1"/>
          <p:nvPr/>
        </p:nvSpPr>
        <p:spPr>
          <a:xfrm>
            <a:off x="678306" y="2909628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3  </a:t>
            </a:r>
            <a:r>
              <a:rPr lang="zh-CN" altLang="en-US" sz="26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服务支持</a:t>
            </a:r>
          </a:p>
        </p:txBody>
      </p:sp>
      <p:sp>
        <p:nvSpPr>
          <p:cNvPr id="244" name="文本框 243"/>
          <p:cNvSpPr txBox="1"/>
          <p:nvPr/>
        </p:nvSpPr>
        <p:spPr>
          <a:xfrm>
            <a:off x="678306" y="3523087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活动推进</a:t>
            </a:r>
          </a:p>
        </p:txBody>
      </p:sp>
      <p:sp>
        <p:nvSpPr>
          <p:cNvPr id="245" name="文本框 244"/>
          <p:cNvSpPr txBox="1"/>
          <p:nvPr/>
        </p:nvSpPr>
        <p:spPr>
          <a:xfrm>
            <a:off x="680872" y="4142987"/>
            <a:ext cx="1813317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</a:rPr>
              <a:t>5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</a:rPr>
              <a:t>  大 数 据</a:t>
            </a:r>
          </a:p>
        </p:txBody>
      </p:sp>
      <p:sp>
        <p:nvSpPr>
          <p:cNvPr id="246" name="文本框 245"/>
          <p:cNvSpPr txBox="1"/>
          <p:nvPr/>
        </p:nvSpPr>
        <p:spPr>
          <a:xfrm>
            <a:off x="678306" y="4784816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</a:rPr>
              <a:t>6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</a:rPr>
              <a:t>  运营服务</a:t>
            </a:r>
          </a:p>
        </p:txBody>
      </p:sp>
      <p:sp>
        <p:nvSpPr>
          <p:cNvPr id="77" name="云形 76"/>
          <p:cNvSpPr/>
          <p:nvPr/>
        </p:nvSpPr>
        <p:spPr>
          <a:xfrm>
            <a:off x="5916170" y="933594"/>
            <a:ext cx="6130254" cy="3838319"/>
          </a:xfrm>
          <a:prstGeom prst="cloud">
            <a:avLst/>
          </a:prstGeom>
          <a:gradFill>
            <a:gsLst>
              <a:gs pos="0">
                <a:srgbClr val="4F81BD">
                  <a:lumMod val="5000"/>
                  <a:lumOff val="95000"/>
                </a:srgbClr>
              </a:gs>
              <a:gs pos="74000">
                <a:srgbClr val="4F81BD">
                  <a:lumMod val="45000"/>
                  <a:lumOff val="55000"/>
                </a:srgbClr>
              </a:gs>
              <a:gs pos="83000">
                <a:srgbClr val="4F81BD">
                  <a:lumMod val="45000"/>
                  <a:lumOff val="55000"/>
                </a:srgbClr>
              </a:gs>
              <a:gs pos="100000">
                <a:srgbClr val="4F81BD">
                  <a:lumMod val="30000"/>
                  <a:lumOff val="70000"/>
                </a:srgbClr>
              </a:gs>
            </a:gsLst>
            <a:lin ang="5400000" scaled="1"/>
          </a:gra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 dirty="0">
              <a:solidFill>
                <a:prstClr val="black"/>
              </a:solidFill>
            </a:endParaRPr>
          </a:p>
        </p:txBody>
      </p:sp>
      <p:sp>
        <p:nvSpPr>
          <p:cNvPr id="78" name="云形 77"/>
          <p:cNvSpPr/>
          <p:nvPr/>
        </p:nvSpPr>
        <p:spPr>
          <a:xfrm>
            <a:off x="7349284" y="2552277"/>
            <a:ext cx="1440000" cy="936104"/>
          </a:xfrm>
          <a:prstGeom prst="cloud">
            <a:avLst/>
          </a:prstGeom>
          <a:solidFill>
            <a:srgbClr val="C0504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zh-CN" altLang="en-US" kern="0" dirty="0">
                <a:solidFill>
                  <a:prstClr val="black"/>
                </a:solidFill>
              </a:rPr>
              <a:t>智慧教育学习平台</a:t>
            </a:r>
          </a:p>
        </p:txBody>
      </p:sp>
      <p:sp>
        <p:nvSpPr>
          <p:cNvPr id="79" name="云形 78"/>
          <p:cNvSpPr/>
          <p:nvPr/>
        </p:nvSpPr>
        <p:spPr>
          <a:xfrm>
            <a:off x="9779743" y="2413526"/>
            <a:ext cx="1527144" cy="936104"/>
          </a:xfrm>
          <a:prstGeom prst="cloud">
            <a:avLst/>
          </a:prstGeom>
          <a:solidFill>
            <a:srgbClr val="C0504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36000" rIns="36000" rtlCol="0" anchor="ctr"/>
          <a:lstStyle/>
          <a:p>
            <a:pPr algn="ctr">
              <a:defRPr/>
            </a:pPr>
            <a:r>
              <a:rPr lang="zh-CN" altLang="en-US" kern="0" dirty="0">
                <a:solidFill>
                  <a:prstClr val="black"/>
                </a:solidFill>
              </a:rPr>
              <a:t>智慧教育服务平台</a:t>
            </a:r>
          </a:p>
        </p:txBody>
      </p:sp>
      <p:sp>
        <p:nvSpPr>
          <p:cNvPr id="80" name="圆角矩形 79"/>
          <p:cNvSpPr/>
          <p:nvPr/>
        </p:nvSpPr>
        <p:spPr>
          <a:xfrm>
            <a:off x="6899091" y="3556335"/>
            <a:ext cx="685688" cy="643144"/>
          </a:xfrm>
          <a:prstGeom prst="round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zh-CN" altLang="en-US" sz="1200" kern="0" dirty="0">
                <a:solidFill>
                  <a:prstClr val="white"/>
                </a:solidFill>
              </a:rPr>
              <a:t>资源超市</a:t>
            </a:r>
            <a:endParaRPr lang="en-US" altLang="zh-CN" sz="1200" kern="0" dirty="0">
              <a:solidFill>
                <a:prstClr val="white"/>
              </a:solidFill>
            </a:endParaRPr>
          </a:p>
        </p:txBody>
      </p:sp>
      <p:sp>
        <p:nvSpPr>
          <p:cNvPr id="81" name="圆角矩形 80"/>
          <p:cNvSpPr/>
          <p:nvPr/>
        </p:nvSpPr>
        <p:spPr>
          <a:xfrm>
            <a:off x="7624146" y="3556335"/>
            <a:ext cx="628306" cy="648906"/>
          </a:xfrm>
          <a:prstGeom prst="round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zh-CN" altLang="en-US" sz="1200" kern="0" dirty="0">
                <a:solidFill>
                  <a:prstClr val="white"/>
                </a:solidFill>
              </a:rPr>
              <a:t>应用超市</a:t>
            </a:r>
            <a:endParaRPr lang="en-US" altLang="zh-CN" sz="1200" kern="0" dirty="0">
              <a:solidFill>
                <a:prstClr val="white"/>
              </a:solidFill>
            </a:endParaRPr>
          </a:p>
        </p:txBody>
      </p:sp>
      <p:sp>
        <p:nvSpPr>
          <p:cNvPr id="82" name="圆角矩形 81"/>
          <p:cNvSpPr/>
          <p:nvPr/>
        </p:nvSpPr>
        <p:spPr>
          <a:xfrm>
            <a:off x="8940424" y="3556335"/>
            <a:ext cx="631065" cy="648906"/>
          </a:xfrm>
          <a:prstGeom prst="round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zh-CN" altLang="en-US" sz="1200" kern="0" dirty="0">
                <a:solidFill>
                  <a:prstClr val="white"/>
                </a:solidFill>
              </a:rPr>
              <a:t>学习平台</a:t>
            </a:r>
            <a:endParaRPr lang="en-US" altLang="zh-CN" sz="1200" kern="0" dirty="0">
              <a:solidFill>
                <a:prstClr val="white"/>
              </a:solidFill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10440271" y="107984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市</a:t>
            </a:r>
          </a:p>
        </p:txBody>
      </p:sp>
      <p:sp>
        <p:nvSpPr>
          <p:cNvPr id="84" name="圆角矩形 83"/>
          <p:cNvSpPr/>
          <p:nvPr/>
        </p:nvSpPr>
        <p:spPr>
          <a:xfrm>
            <a:off x="10951721" y="3556335"/>
            <a:ext cx="631065" cy="648906"/>
          </a:xfrm>
          <a:prstGeom prst="round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zh-CN" altLang="en-US" sz="1200" kern="0" dirty="0">
                <a:solidFill>
                  <a:prstClr val="white"/>
                </a:solidFill>
              </a:rPr>
              <a:t>管理</a:t>
            </a:r>
            <a:endParaRPr lang="en-US" altLang="zh-CN" sz="1200" kern="0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zh-CN" altLang="en-US" sz="1200" kern="0" dirty="0">
                <a:solidFill>
                  <a:prstClr val="white"/>
                </a:solidFill>
              </a:rPr>
              <a:t>平台</a:t>
            </a:r>
            <a:endParaRPr lang="en-US" altLang="zh-CN" sz="1200" kern="0" dirty="0">
              <a:solidFill>
                <a:prstClr val="white"/>
              </a:solidFill>
            </a:endParaRPr>
          </a:p>
        </p:txBody>
      </p:sp>
      <p:grpSp>
        <p:nvGrpSpPr>
          <p:cNvPr id="85" name="组合 84"/>
          <p:cNvGrpSpPr/>
          <p:nvPr/>
        </p:nvGrpSpPr>
        <p:grpSpPr>
          <a:xfrm>
            <a:off x="6434320" y="2605005"/>
            <a:ext cx="792088" cy="774523"/>
            <a:chOff x="5581650" y="3787775"/>
            <a:chExt cx="2303463" cy="2305050"/>
          </a:xfrm>
          <a:noFill/>
        </p:grpSpPr>
        <p:sp>
          <p:nvSpPr>
            <p:cNvPr id="86" name="Freeform 679"/>
            <p:cNvSpPr>
              <a:spLocks noEditPoints="1"/>
            </p:cNvSpPr>
            <p:nvPr/>
          </p:nvSpPr>
          <p:spPr bwMode="auto">
            <a:xfrm rot="21275257">
              <a:off x="5581650" y="3787775"/>
              <a:ext cx="2303463" cy="2305050"/>
            </a:xfrm>
            <a:custGeom>
              <a:avLst/>
              <a:gdLst>
                <a:gd name="T0" fmla="*/ 0 w 1816"/>
                <a:gd name="T1" fmla="*/ 0 h 1816"/>
                <a:gd name="T2" fmla="*/ 1816 w 1816"/>
                <a:gd name="T3" fmla="*/ 1816 h 1816"/>
              </a:gdLst>
              <a:ahLst/>
              <a:cxnLst>
                <a:cxn ang="0">
                  <a:pos x="1706" y="792"/>
                </a:cxn>
                <a:cxn ang="0">
                  <a:pos x="1774" y="626"/>
                </a:cxn>
                <a:cxn ang="0">
                  <a:pos x="1578" y="460"/>
                </a:cxn>
                <a:cxn ang="0">
                  <a:pos x="1498" y="216"/>
                </a:cxn>
                <a:cxn ang="0">
                  <a:pos x="1318" y="214"/>
                </a:cxn>
                <a:cxn ang="0">
                  <a:pos x="1150" y="138"/>
                </a:cxn>
                <a:cxn ang="0">
                  <a:pos x="978" y="104"/>
                </a:cxn>
                <a:cxn ang="0">
                  <a:pos x="792" y="110"/>
                </a:cxn>
                <a:cxn ang="0">
                  <a:pos x="626" y="42"/>
                </a:cxn>
                <a:cxn ang="0">
                  <a:pos x="460" y="236"/>
                </a:cxn>
                <a:cxn ang="0">
                  <a:pos x="216" y="316"/>
                </a:cxn>
                <a:cxn ang="0">
                  <a:pos x="214" y="496"/>
                </a:cxn>
                <a:cxn ang="0">
                  <a:pos x="138" y="666"/>
                </a:cxn>
                <a:cxn ang="0">
                  <a:pos x="104" y="836"/>
                </a:cxn>
                <a:cxn ang="0">
                  <a:pos x="108" y="1022"/>
                </a:cxn>
                <a:cxn ang="0">
                  <a:pos x="42" y="1190"/>
                </a:cxn>
                <a:cxn ang="0">
                  <a:pos x="236" y="1356"/>
                </a:cxn>
                <a:cxn ang="0">
                  <a:pos x="316" y="1600"/>
                </a:cxn>
                <a:cxn ang="0">
                  <a:pos x="496" y="1602"/>
                </a:cxn>
                <a:cxn ang="0">
                  <a:pos x="666" y="1678"/>
                </a:cxn>
                <a:cxn ang="0">
                  <a:pos x="836" y="1712"/>
                </a:cxn>
                <a:cxn ang="0">
                  <a:pos x="1022" y="1706"/>
                </a:cxn>
                <a:cxn ang="0">
                  <a:pos x="1188" y="1774"/>
                </a:cxn>
                <a:cxn ang="0">
                  <a:pos x="1356" y="1578"/>
                </a:cxn>
                <a:cxn ang="0">
                  <a:pos x="1600" y="1500"/>
                </a:cxn>
                <a:cxn ang="0">
                  <a:pos x="1602" y="1320"/>
                </a:cxn>
                <a:cxn ang="0">
                  <a:pos x="1678" y="1150"/>
                </a:cxn>
                <a:cxn ang="0">
                  <a:pos x="1710" y="978"/>
                </a:cxn>
                <a:cxn ang="0">
                  <a:pos x="872" y="1612"/>
                </a:cxn>
                <a:cxn ang="0">
                  <a:pos x="730" y="1592"/>
                </a:cxn>
                <a:cxn ang="0">
                  <a:pos x="602" y="1544"/>
                </a:cxn>
                <a:cxn ang="0">
                  <a:pos x="484" y="1474"/>
                </a:cxn>
                <a:cxn ang="0">
                  <a:pos x="384" y="1382"/>
                </a:cxn>
                <a:cxn ang="0">
                  <a:pos x="304" y="1274"/>
                </a:cxn>
                <a:cxn ang="0">
                  <a:pos x="244" y="1150"/>
                </a:cxn>
                <a:cxn ang="0">
                  <a:pos x="210" y="1016"/>
                </a:cxn>
                <a:cxn ang="0">
                  <a:pos x="202" y="872"/>
                </a:cxn>
                <a:cxn ang="0">
                  <a:pos x="224" y="732"/>
                </a:cxn>
                <a:cxn ang="0">
                  <a:pos x="272" y="602"/>
                </a:cxn>
                <a:cxn ang="0">
                  <a:pos x="342" y="486"/>
                </a:cxn>
                <a:cxn ang="0">
                  <a:pos x="432" y="386"/>
                </a:cxn>
                <a:cxn ang="0">
                  <a:pos x="542" y="304"/>
                </a:cxn>
                <a:cxn ang="0">
                  <a:pos x="664" y="244"/>
                </a:cxn>
                <a:cxn ang="0">
                  <a:pos x="800" y="210"/>
                </a:cxn>
                <a:cxn ang="0">
                  <a:pos x="944" y="202"/>
                </a:cxn>
                <a:cxn ang="0">
                  <a:pos x="1084" y="224"/>
                </a:cxn>
                <a:cxn ang="0">
                  <a:pos x="1214" y="272"/>
                </a:cxn>
                <a:cxn ang="0">
                  <a:pos x="1330" y="342"/>
                </a:cxn>
                <a:cxn ang="0">
                  <a:pos x="1430" y="432"/>
                </a:cxn>
                <a:cxn ang="0">
                  <a:pos x="1512" y="542"/>
                </a:cxn>
                <a:cxn ang="0">
                  <a:pos x="1570" y="664"/>
                </a:cxn>
                <a:cxn ang="0">
                  <a:pos x="1606" y="800"/>
                </a:cxn>
                <a:cxn ang="0">
                  <a:pos x="1612" y="944"/>
                </a:cxn>
                <a:cxn ang="0">
                  <a:pos x="1592" y="1084"/>
                </a:cxn>
                <a:cxn ang="0">
                  <a:pos x="1544" y="1214"/>
                </a:cxn>
                <a:cxn ang="0">
                  <a:pos x="1474" y="1330"/>
                </a:cxn>
                <a:cxn ang="0">
                  <a:pos x="1382" y="1430"/>
                </a:cxn>
                <a:cxn ang="0">
                  <a:pos x="1274" y="1512"/>
                </a:cxn>
                <a:cxn ang="0">
                  <a:pos x="1150" y="1570"/>
                </a:cxn>
                <a:cxn ang="0">
                  <a:pos x="1014" y="1606"/>
                </a:cxn>
              </a:cxnLst>
              <a:rect l="T0" t="T1" r="T2" b="T3"/>
              <a:pathLst>
                <a:path w="1816" h="1816">
                  <a:moveTo>
                    <a:pt x="1816" y="978"/>
                  </a:moveTo>
                  <a:lnTo>
                    <a:pt x="1816" y="836"/>
                  </a:lnTo>
                  <a:lnTo>
                    <a:pt x="1710" y="836"/>
                  </a:lnTo>
                  <a:lnTo>
                    <a:pt x="1706" y="792"/>
                  </a:lnTo>
                  <a:lnTo>
                    <a:pt x="1698" y="750"/>
                  </a:lnTo>
                  <a:lnTo>
                    <a:pt x="1688" y="708"/>
                  </a:lnTo>
                  <a:lnTo>
                    <a:pt x="1678" y="666"/>
                  </a:lnTo>
                  <a:lnTo>
                    <a:pt x="1774" y="626"/>
                  </a:lnTo>
                  <a:lnTo>
                    <a:pt x="1718" y="494"/>
                  </a:lnTo>
                  <a:lnTo>
                    <a:pt x="1622" y="534"/>
                  </a:lnTo>
                  <a:lnTo>
                    <a:pt x="1602" y="496"/>
                  </a:lnTo>
                  <a:lnTo>
                    <a:pt x="1578" y="460"/>
                  </a:lnTo>
                  <a:lnTo>
                    <a:pt x="1552" y="424"/>
                  </a:lnTo>
                  <a:lnTo>
                    <a:pt x="1526" y="390"/>
                  </a:lnTo>
                  <a:lnTo>
                    <a:pt x="1600" y="316"/>
                  </a:lnTo>
                  <a:lnTo>
                    <a:pt x="1498" y="216"/>
                  </a:lnTo>
                  <a:lnTo>
                    <a:pt x="1426" y="290"/>
                  </a:lnTo>
                  <a:lnTo>
                    <a:pt x="1392" y="262"/>
                  </a:lnTo>
                  <a:lnTo>
                    <a:pt x="1356" y="236"/>
                  </a:lnTo>
                  <a:lnTo>
                    <a:pt x="1318" y="214"/>
                  </a:lnTo>
                  <a:lnTo>
                    <a:pt x="1280" y="192"/>
                  </a:lnTo>
                  <a:lnTo>
                    <a:pt x="1320" y="96"/>
                  </a:lnTo>
                  <a:lnTo>
                    <a:pt x="1188" y="42"/>
                  </a:lnTo>
                  <a:lnTo>
                    <a:pt x="1150" y="138"/>
                  </a:lnTo>
                  <a:lnTo>
                    <a:pt x="1108" y="126"/>
                  </a:lnTo>
                  <a:lnTo>
                    <a:pt x="1066" y="116"/>
                  </a:lnTo>
                  <a:lnTo>
                    <a:pt x="1022" y="110"/>
                  </a:lnTo>
                  <a:lnTo>
                    <a:pt x="978" y="104"/>
                  </a:lnTo>
                  <a:lnTo>
                    <a:pt x="978" y="0"/>
                  </a:lnTo>
                  <a:lnTo>
                    <a:pt x="836" y="0"/>
                  </a:lnTo>
                  <a:lnTo>
                    <a:pt x="836" y="104"/>
                  </a:lnTo>
                  <a:lnTo>
                    <a:pt x="792" y="110"/>
                  </a:lnTo>
                  <a:lnTo>
                    <a:pt x="750" y="116"/>
                  </a:lnTo>
                  <a:lnTo>
                    <a:pt x="706" y="126"/>
                  </a:lnTo>
                  <a:lnTo>
                    <a:pt x="666" y="138"/>
                  </a:lnTo>
                  <a:lnTo>
                    <a:pt x="626" y="42"/>
                  </a:lnTo>
                  <a:lnTo>
                    <a:pt x="494" y="96"/>
                  </a:lnTo>
                  <a:lnTo>
                    <a:pt x="534" y="192"/>
                  </a:lnTo>
                  <a:lnTo>
                    <a:pt x="496" y="214"/>
                  </a:lnTo>
                  <a:lnTo>
                    <a:pt x="460" y="236"/>
                  </a:lnTo>
                  <a:lnTo>
                    <a:pt x="424" y="262"/>
                  </a:lnTo>
                  <a:lnTo>
                    <a:pt x="390" y="290"/>
                  </a:lnTo>
                  <a:lnTo>
                    <a:pt x="316" y="216"/>
                  </a:lnTo>
                  <a:lnTo>
                    <a:pt x="216" y="316"/>
                  </a:lnTo>
                  <a:lnTo>
                    <a:pt x="288" y="390"/>
                  </a:lnTo>
                  <a:lnTo>
                    <a:pt x="262" y="424"/>
                  </a:lnTo>
                  <a:lnTo>
                    <a:pt x="236" y="460"/>
                  </a:lnTo>
                  <a:lnTo>
                    <a:pt x="214" y="496"/>
                  </a:lnTo>
                  <a:lnTo>
                    <a:pt x="192" y="534"/>
                  </a:lnTo>
                  <a:lnTo>
                    <a:pt x="96" y="494"/>
                  </a:lnTo>
                  <a:lnTo>
                    <a:pt x="42" y="626"/>
                  </a:lnTo>
                  <a:lnTo>
                    <a:pt x="138" y="666"/>
                  </a:lnTo>
                  <a:lnTo>
                    <a:pt x="126" y="708"/>
                  </a:lnTo>
                  <a:lnTo>
                    <a:pt x="116" y="750"/>
                  </a:lnTo>
                  <a:lnTo>
                    <a:pt x="108" y="792"/>
                  </a:lnTo>
                  <a:lnTo>
                    <a:pt x="104" y="836"/>
                  </a:lnTo>
                  <a:lnTo>
                    <a:pt x="0" y="836"/>
                  </a:lnTo>
                  <a:lnTo>
                    <a:pt x="0" y="978"/>
                  </a:lnTo>
                  <a:lnTo>
                    <a:pt x="104" y="978"/>
                  </a:lnTo>
                  <a:lnTo>
                    <a:pt x="108" y="1022"/>
                  </a:lnTo>
                  <a:lnTo>
                    <a:pt x="116" y="1066"/>
                  </a:lnTo>
                  <a:lnTo>
                    <a:pt x="126" y="1108"/>
                  </a:lnTo>
                  <a:lnTo>
                    <a:pt x="138" y="1150"/>
                  </a:lnTo>
                  <a:lnTo>
                    <a:pt x="42" y="1190"/>
                  </a:lnTo>
                  <a:lnTo>
                    <a:pt x="96" y="1320"/>
                  </a:lnTo>
                  <a:lnTo>
                    <a:pt x="192" y="1280"/>
                  </a:lnTo>
                  <a:lnTo>
                    <a:pt x="214" y="1320"/>
                  </a:lnTo>
                  <a:lnTo>
                    <a:pt x="236" y="1356"/>
                  </a:lnTo>
                  <a:lnTo>
                    <a:pt x="262" y="1392"/>
                  </a:lnTo>
                  <a:lnTo>
                    <a:pt x="288" y="1426"/>
                  </a:lnTo>
                  <a:lnTo>
                    <a:pt x="216" y="1500"/>
                  </a:lnTo>
                  <a:lnTo>
                    <a:pt x="316" y="1600"/>
                  </a:lnTo>
                  <a:lnTo>
                    <a:pt x="390" y="1526"/>
                  </a:lnTo>
                  <a:lnTo>
                    <a:pt x="424" y="1554"/>
                  </a:lnTo>
                  <a:lnTo>
                    <a:pt x="460" y="1578"/>
                  </a:lnTo>
                  <a:lnTo>
                    <a:pt x="496" y="1602"/>
                  </a:lnTo>
                  <a:lnTo>
                    <a:pt x="534" y="1622"/>
                  </a:lnTo>
                  <a:lnTo>
                    <a:pt x="494" y="1718"/>
                  </a:lnTo>
                  <a:lnTo>
                    <a:pt x="626" y="1774"/>
                  </a:lnTo>
                  <a:lnTo>
                    <a:pt x="666" y="1678"/>
                  </a:lnTo>
                  <a:lnTo>
                    <a:pt x="706" y="1690"/>
                  </a:lnTo>
                  <a:lnTo>
                    <a:pt x="750" y="1698"/>
                  </a:lnTo>
                  <a:lnTo>
                    <a:pt x="792" y="1706"/>
                  </a:lnTo>
                  <a:lnTo>
                    <a:pt x="836" y="1712"/>
                  </a:lnTo>
                  <a:lnTo>
                    <a:pt x="836" y="1816"/>
                  </a:lnTo>
                  <a:lnTo>
                    <a:pt x="978" y="1816"/>
                  </a:lnTo>
                  <a:lnTo>
                    <a:pt x="978" y="1712"/>
                  </a:lnTo>
                  <a:lnTo>
                    <a:pt x="1022" y="1706"/>
                  </a:lnTo>
                  <a:lnTo>
                    <a:pt x="1066" y="1698"/>
                  </a:lnTo>
                  <a:lnTo>
                    <a:pt x="1108" y="1690"/>
                  </a:lnTo>
                  <a:lnTo>
                    <a:pt x="1150" y="1678"/>
                  </a:lnTo>
                  <a:lnTo>
                    <a:pt x="1188" y="1774"/>
                  </a:lnTo>
                  <a:lnTo>
                    <a:pt x="1320" y="1718"/>
                  </a:lnTo>
                  <a:lnTo>
                    <a:pt x="1280" y="1622"/>
                  </a:lnTo>
                  <a:lnTo>
                    <a:pt x="1318" y="1602"/>
                  </a:lnTo>
                  <a:lnTo>
                    <a:pt x="1356" y="1578"/>
                  </a:lnTo>
                  <a:lnTo>
                    <a:pt x="1392" y="1554"/>
                  </a:lnTo>
                  <a:lnTo>
                    <a:pt x="1426" y="1526"/>
                  </a:lnTo>
                  <a:lnTo>
                    <a:pt x="1498" y="1600"/>
                  </a:lnTo>
                  <a:lnTo>
                    <a:pt x="1600" y="1500"/>
                  </a:lnTo>
                  <a:lnTo>
                    <a:pt x="1526" y="1426"/>
                  </a:lnTo>
                  <a:lnTo>
                    <a:pt x="1552" y="1392"/>
                  </a:lnTo>
                  <a:lnTo>
                    <a:pt x="1578" y="1356"/>
                  </a:lnTo>
                  <a:lnTo>
                    <a:pt x="1602" y="1320"/>
                  </a:lnTo>
                  <a:lnTo>
                    <a:pt x="1622" y="1280"/>
                  </a:lnTo>
                  <a:lnTo>
                    <a:pt x="1718" y="1320"/>
                  </a:lnTo>
                  <a:lnTo>
                    <a:pt x="1774" y="1190"/>
                  </a:lnTo>
                  <a:lnTo>
                    <a:pt x="1678" y="1150"/>
                  </a:lnTo>
                  <a:lnTo>
                    <a:pt x="1688" y="1108"/>
                  </a:lnTo>
                  <a:lnTo>
                    <a:pt x="1698" y="1066"/>
                  </a:lnTo>
                  <a:lnTo>
                    <a:pt x="1706" y="1022"/>
                  </a:lnTo>
                  <a:lnTo>
                    <a:pt x="1710" y="978"/>
                  </a:lnTo>
                  <a:lnTo>
                    <a:pt x="1816" y="978"/>
                  </a:lnTo>
                  <a:close/>
                  <a:moveTo>
                    <a:pt x="908" y="1614"/>
                  </a:moveTo>
                  <a:lnTo>
                    <a:pt x="908" y="1614"/>
                  </a:lnTo>
                  <a:lnTo>
                    <a:pt x="872" y="1612"/>
                  </a:lnTo>
                  <a:lnTo>
                    <a:pt x="836" y="1610"/>
                  </a:lnTo>
                  <a:lnTo>
                    <a:pt x="800" y="1606"/>
                  </a:lnTo>
                  <a:lnTo>
                    <a:pt x="766" y="1600"/>
                  </a:lnTo>
                  <a:lnTo>
                    <a:pt x="730" y="1592"/>
                  </a:lnTo>
                  <a:lnTo>
                    <a:pt x="698" y="1582"/>
                  </a:lnTo>
                  <a:lnTo>
                    <a:pt x="664" y="1570"/>
                  </a:lnTo>
                  <a:lnTo>
                    <a:pt x="632" y="1558"/>
                  </a:lnTo>
                  <a:lnTo>
                    <a:pt x="602" y="1544"/>
                  </a:lnTo>
                  <a:lnTo>
                    <a:pt x="570" y="1528"/>
                  </a:lnTo>
                  <a:lnTo>
                    <a:pt x="542" y="1512"/>
                  </a:lnTo>
                  <a:lnTo>
                    <a:pt x="512" y="1492"/>
                  </a:lnTo>
                  <a:lnTo>
                    <a:pt x="484" y="1474"/>
                  </a:lnTo>
                  <a:lnTo>
                    <a:pt x="458" y="1452"/>
                  </a:lnTo>
                  <a:lnTo>
                    <a:pt x="432" y="1430"/>
                  </a:lnTo>
                  <a:lnTo>
                    <a:pt x="408" y="1406"/>
                  </a:lnTo>
                  <a:lnTo>
                    <a:pt x="384" y="1382"/>
                  </a:lnTo>
                  <a:lnTo>
                    <a:pt x="362" y="1356"/>
                  </a:lnTo>
                  <a:lnTo>
                    <a:pt x="342" y="1330"/>
                  </a:lnTo>
                  <a:lnTo>
                    <a:pt x="322" y="1302"/>
                  </a:lnTo>
                  <a:lnTo>
                    <a:pt x="304" y="1274"/>
                  </a:lnTo>
                  <a:lnTo>
                    <a:pt x="286" y="1244"/>
                  </a:lnTo>
                  <a:lnTo>
                    <a:pt x="272" y="1214"/>
                  </a:lnTo>
                  <a:lnTo>
                    <a:pt x="256" y="1182"/>
                  </a:lnTo>
                  <a:lnTo>
                    <a:pt x="244" y="1150"/>
                  </a:lnTo>
                  <a:lnTo>
                    <a:pt x="234" y="1118"/>
                  </a:lnTo>
                  <a:lnTo>
                    <a:pt x="224" y="1084"/>
                  </a:lnTo>
                  <a:lnTo>
                    <a:pt x="216" y="1050"/>
                  </a:lnTo>
                  <a:lnTo>
                    <a:pt x="210" y="1016"/>
                  </a:lnTo>
                  <a:lnTo>
                    <a:pt x="206" y="980"/>
                  </a:lnTo>
                  <a:lnTo>
                    <a:pt x="202" y="944"/>
                  </a:lnTo>
                  <a:lnTo>
                    <a:pt x="202" y="908"/>
                  </a:lnTo>
                  <a:lnTo>
                    <a:pt x="202" y="872"/>
                  </a:lnTo>
                  <a:lnTo>
                    <a:pt x="206" y="836"/>
                  </a:lnTo>
                  <a:lnTo>
                    <a:pt x="210" y="800"/>
                  </a:lnTo>
                  <a:lnTo>
                    <a:pt x="216" y="766"/>
                  </a:lnTo>
                  <a:lnTo>
                    <a:pt x="224" y="732"/>
                  </a:lnTo>
                  <a:lnTo>
                    <a:pt x="234" y="698"/>
                  </a:lnTo>
                  <a:lnTo>
                    <a:pt x="244" y="664"/>
                  </a:lnTo>
                  <a:lnTo>
                    <a:pt x="256" y="632"/>
                  </a:lnTo>
                  <a:lnTo>
                    <a:pt x="272" y="602"/>
                  </a:lnTo>
                  <a:lnTo>
                    <a:pt x="286" y="572"/>
                  </a:lnTo>
                  <a:lnTo>
                    <a:pt x="304" y="542"/>
                  </a:lnTo>
                  <a:lnTo>
                    <a:pt x="322" y="512"/>
                  </a:lnTo>
                  <a:lnTo>
                    <a:pt x="342" y="486"/>
                  </a:lnTo>
                  <a:lnTo>
                    <a:pt x="362" y="458"/>
                  </a:lnTo>
                  <a:lnTo>
                    <a:pt x="384" y="432"/>
                  </a:lnTo>
                  <a:lnTo>
                    <a:pt x="408" y="408"/>
                  </a:lnTo>
                  <a:lnTo>
                    <a:pt x="432" y="386"/>
                  </a:lnTo>
                  <a:lnTo>
                    <a:pt x="458" y="362"/>
                  </a:lnTo>
                  <a:lnTo>
                    <a:pt x="484" y="342"/>
                  </a:lnTo>
                  <a:lnTo>
                    <a:pt x="512" y="322"/>
                  </a:lnTo>
                  <a:lnTo>
                    <a:pt x="542" y="304"/>
                  </a:lnTo>
                  <a:lnTo>
                    <a:pt x="570" y="286"/>
                  </a:lnTo>
                  <a:lnTo>
                    <a:pt x="602" y="272"/>
                  </a:lnTo>
                  <a:lnTo>
                    <a:pt x="632" y="258"/>
                  </a:lnTo>
                  <a:lnTo>
                    <a:pt x="664" y="244"/>
                  </a:lnTo>
                  <a:lnTo>
                    <a:pt x="698" y="234"/>
                  </a:lnTo>
                  <a:lnTo>
                    <a:pt x="730" y="224"/>
                  </a:lnTo>
                  <a:lnTo>
                    <a:pt x="766" y="216"/>
                  </a:lnTo>
                  <a:lnTo>
                    <a:pt x="800" y="210"/>
                  </a:lnTo>
                  <a:lnTo>
                    <a:pt x="836" y="206"/>
                  </a:lnTo>
                  <a:lnTo>
                    <a:pt x="872" y="202"/>
                  </a:lnTo>
                  <a:lnTo>
                    <a:pt x="908" y="202"/>
                  </a:lnTo>
                  <a:lnTo>
                    <a:pt x="944" y="202"/>
                  </a:lnTo>
                  <a:lnTo>
                    <a:pt x="980" y="206"/>
                  </a:lnTo>
                  <a:lnTo>
                    <a:pt x="1014" y="210"/>
                  </a:lnTo>
                  <a:lnTo>
                    <a:pt x="1050" y="216"/>
                  </a:lnTo>
                  <a:lnTo>
                    <a:pt x="1084" y="224"/>
                  </a:lnTo>
                  <a:lnTo>
                    <a:pt x="1118" y="234"/>
                  </a:lnTo>
                  <a:lnTo>
                    <a:pt x="1150" y="244"/>
                  </a:lnTo>
                  <a:lnTo>
                    <a:pt x="1182" y="258"/>
                  </a:lnTo>
                  <a:lnTo>
                    <a:pt x="1214" y="272"/>
                  </a:lnTo>
                  <a:lnTo>
                    <a:pt x="1244" y="286"/>
                  </a:lnTo>
                  <a:lnTo>
                    <a:pt x="1274" y="304"/>
                  </a:lnTo>
                  <a:lnTo>
                    <a:pt x="1302" y="322"/>
                  </a:lnTo>
                  <a:lnTo>
                    <a:pt x="1330" y="342"/>
                  </a:lnTo>
                  <a:lnTo>
                    <a:pt x="1356" y="362"/>
                  </a:lnTo>
                  <a:lnTo>
                    <a:pt x="1382" y="386"/>
                  </a:lnTo>
                  <a:lnTo>
                    <a:pt x="1406" y="408"/>
                  </a:lnTo>
                  <a:lnTo>
                    <a:pt x="1430" y="432"/>
                  </a:lnTo>
                  <a:lnTo>
                    <a:pt x="1452" y="458"/>
                  </a:lnTo>
                  <a:lnTo>
                    <a:pt x="1474" y="486"/>
                  </a:lnTo>
                  <a:lnTo>
                    <a:pt x="1492" y="512"/>
                  </a:lnTo>
                  <a:lnTo>
                    <a:pt x="1512" y="542"/>
                  </a:lnTo>
                  <a:lnTo>
                    <a:pt x="1528" y="572"/>
                  </a:lnTo>
                  <a:lnTo>
                    <a:pt x="1544" y="602"/>
                  </a:lnTo>
                  <a:lnTo>
                    <a:pt x="1558" y="632"/>
                  </a:lnTo>
                  <a:lnTo>
                    <a:pt x="1570" y="664"/>
                  </a:lnTo>
                  <a:lnTo>
                    <a:pt x="1582" y="698"/>
                  </a:lnTo>
                  <a:lnTo>
                    <a:pt x="1592" y="732"/>
                  </a:lnTo>
                  <a:lnTo>
                    <a:pt x="1598" y="766"/>
                  </a:lnTo>
                  <a:lnTo>
                    <a:pt x="1606" y="800"/>
                  </a:lnTo>
                  <a:lnTo>
                    <a:pt x="1610" y="836"/>
                  </a:lnTo>
                  <a:lnTo>
                    <a:pt x="1612" y="872"/>
                  </a:lnTo>
                  <a:lnTo>
                    <a:pt x="1614" y="908"/>
                  </a:lnTo>
                  <a:lnTo>
                    <a:pt x="1612" y="944"/>
                  </a:lnTo>
                  <a:lnTo>
                    <a:pt x="1610" y="980"/>
                  </a:lnTo>
                  <a:lnTo>
                    <a:pt x="1606" y="1016"/>
                  </a:lnTo>
                  <a:lnTo>
                    <a:pt x="1598" y="1050"/>
                  </a:lnTo>
                  <a:lnTo>
                    <a:pt x="1592" y="1084"/>
                  </a:lnTo>
                  <a:lnTo>
                    <a:pt x="1582" y="1118"/>
                  </a:lnTo>
                  <a:lnTo>
                    <a:pt x="1570" y="1150"/>
                  </a:lnTo>
                  <a:lnTo>
                    <a:pt x="1558" y="1182"/>
                  </a:lnTo>
                  <a:lnTo>
                    <a:pt x="1544" y="1214"/>
                  </a:lnTo>
                  <a:lnTo>
                    <a:pt x="1528" y="1244"/>
                  </a:lnTo>
                  <a:lnTo>
                    <a:pt x="1512" y="1274"/>
                  </a:lnTo>
                  <a:lnTo>
                    <a:pt x="1492" y="1302"/>
                  </a:lnTo>
                  <a:lnTo>
                    <a:pt x="1474" y="1330"/>
                  </a:lnTo>
                  <a:lnTo>
                    <a:pt x="1452" y="1356"/>
                  </a:lnTo>
                  <a:lnTo>
                    <a:pt x="1430" y="1382"/>
                  </a:lnTo>
                  <a:lnTo>
                    <a:pt x="1406" y="1406"/>
                  </a:lnTo>
                  <a:lnTo>
                    <a:pt x="1382" y="1430"/>
                  </a:lnTo>
                  <a:lnTo>
                    <a:pt x="1356" y="1452"/>
                  </a:lnTo>
                  <a:lnTo>
                    <a:pt x="1330" y="1474"/>
                  </a:lnTo>
                  <a:lnTo>
                    <a:pt x="1302" y="1492"/>
                  </a:lnTo>
                  <a:lnTo>
                    <a:pt x="1274" y="1512"/>
                  </a:lnTo>
                  <a:lnTo>
                    <a:pt x="1244" y="1528"/>
                  </a:lnTo>
                  <a:lnTo>
                    <a:pt x="1214" y="1544"/>
                  </a:lnTo>
                  <a:lnTo>
                    <a:pt x="1182" y="1558"/>
                  </a:lnTo>
                  <a:lnTo>
                    <a:pt x="1150" y="1570"/>
                  </a:lnTo>
                  <a:lnTo>
                    <a:pt x="1118" y="1582"/>
                  </a:lnTo>
                  <a:lnTo>
                    <a:pt x="1084" y="1592"/>
                  </a:lnTo>
                  <a:lnTo>
                    <a:pt x="1050" y="1600"/>
                  </a:lnTo>
                  <a:lnTo>
                    <a:pt x="1014" y="1606"/>
                  </a:lnTo>
                  <a:lnTo>
                    <a:pt x="980" y="1610"/>
                  </a:lnTo>
                  <a:lnTo>
                    <a:pt x="944" y="1612"/>
                  </a:lnTo>
                  <a:lnTo>
                    <a:pt x="908" y="1614"/>
                  </a:lnTo>
                  <a:close/>
                </a:path>
              </a:pathLst>
            </a:custGeom>
            <a:grpFill/>
            <a:ln w="9525">
              <a:solidFill>
                <a:srgbClr val="1F497D">
                  <a:lumMod val="75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kern="0">
                <a:solidFill>
                  <a:prstClr val="black"/>
                </a:solidFill>
              </a:endParaRPr>
            </a:p>
          </p:txBody>
        </p:sp>
        <p:sp>
          <p:nvSpPr>
            <p:cNvPr id="87" name="Oval 680"/>
            <p:cNvSpPr>
              <a:spLocks noChangeArrowheads="1"/>
            </p:cNvSpPr>
            <p:nvPr/>
          </p:nvSpPr>
          <p:spPr bwMode="auto">
            <a:xfrm rot="21275257">
              <a:off x="5943600" y="4151313"/>
              <a:ext cx="1577975" cy="1577975"/>
            </a:xfrm>
            <a:prstGeom prst="ellipse">
              <a:avLst/>
            </a:prstGeom>
            <a:grpFill/>
            <a:ln>
              <a:solidFill>
                <a:srgbClr val="1F497D">
                  <a:lumMod val="75000"/>
                </a:srgbClr>
              </a:solidFill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wrap="none" anchor="ctr"/>
            <a:lstStyle/>
            <a:p>
              <a:pPr>
                <a:defRPr/>
              </a:pPr>
              <a:endParaRPr lang="ko-KR" altLang="en-US" kern="0">
                <a:solidFill>
                  <a:prstClr val="white"/>
                </a:solidFill>
              </a:endParaRPr>
            </a:p>
          </p:txBody>
        </p:sp>
      </p:grpSp>
      <p:sp>
        <p:nvSpPr>
          <p:cNvPr id="88" name="Text Box 25"/>
          <p:cNvSpPr txBox="1">
            <a:spLocks noChangeArrowheads="1"/>
          </p:cNvSpPr>
          <p:nvPr/>
        </p:nvSpPr>
        <p:spPr bwMode="auto">
          <a:xfrm>
            <a:off x="6395684" y="2745137"/>
            <a:ext cx="807673" cy="477054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000" dirty="0">
                <a:solidFill>
                  <a:srgbClr val="1F497D">
                    <a:lumMod val="75000"/>
                  </a:srgbClr>
                </a:solidFill>
                <a:ea typeface="黑体" pitchFamily="49" charset="-122"/>
              </a:rPr>
              <a:t>数据</a:t>
            </a:r>
            <a:endParaRPr lang="en-US" altLang="zh-CN" sz="1000" dirty="0">
              <a:solidFill>
                <a:srgbClr val="1F497D">
                  <a:lumMod val="75000"/>
                </a:srgbClr>
              </a:solidFill>
              <a:ea typeface="黑体" pitchFamily="49" charset="-122"/>
            </a:endParaRPr>
          </a:p>
          <a:p>
            <a:pPr algn="ctr">
              <a:spcBef>
                <a:spcPct val="50000"/>
              </a:spcBef>
            </a:pPr>
            <a:r>
              <a:rPr lang="zh-CN" altLang="en-US" sz="1000" dirty="0">
                <a:solidFill>
                  <a:srgbClr val="1F497D">
                    <a:lumMod val="75000"/>
                  </a:srgbClr>
                </a:solidFill>
                <a:ea typeface="黑体" pitchFamily="49" charset="-122"/>
              </a:rPr>
              <a:t>中心</a:t>
            </a:r>
          </a:p>
        </p:txBody>
      </p:sp>
      <p:grpSp>
        <p:nvGrpSpPr>
          <p:cNvPr id="89" name="组合 88"/>
          <p:cNvGrpSpPr/>
          <p:nvPr/>
        </p:nvGrpSpPr>
        <p:grpSpPr>
          <a:xfrm>
            <a:off x="2902424" y="1266737"/>
            <a:ext cx="3168352" cy="1728192"/>
            <a:chOff x="335360" y="1916832"/>
            <a:chExt cx="3168352" cy="1728192"/>
          </a:xfrm>
        </p:grpSpPr>
        <p:sp>
          <p:nvSpPr>
            <p:cNvPr id="90" name="云形 89"/>
            <p:cNvSpPr/>
            <p:nvPr/>
          </p:nvSpPr>
          <p:spPr>
            <a:xfrm>
              <a:off x="335360" y="1916832"/>
              <a:ext cx="3168352" cy="1728192"/>
            </a:xfrm>
            <a:prstGeom prst="cloud">
              <a:avLst/>
            </a:prstGeom>
            <a:gradFill>
              <a:gsLst>
                <a:gs pos="0">
                  <a:srgbClr val="4F81BD">
                    <a:lumMod val="5000"/>
                    <a:lumOff val="95000"/>
                  </a:srgbClr>
                </a:gs>
                <a:gs pos="74000">
                  <a:srgbClr val="4F81BD">
                    <a:lumMod val="45000"/>
                    <a:lumOff val="55000"/>
                  </a:srgbClr>
                </a:gs>
                <a:gs pos="83000">
                  <a:srgbClr val="4F81BD">
                    <a:lumMod val="45000"/>
                    <a:lumOff val="55000"/>
                  </a:srgbClr>
                </a:gs>
                <a:gs pos="100000">
                  <a:srgbClr val="4F81BD">
                    <a:lumMod val="30000"/>
                    <a:lumOff val="70000"/>
                  </a:srgbClr>
                </a:gs>
              </a:gsLst>
              <a:lin ang="5400000" scaled="1"/>
            </a:gradFill>
            <a:ln w="25400" cap="flat" cmpd="sng" algn="ctr">
              <a:solidFill>
                <a:srgbClr val="F79646"/>
              </a:solidFill>
              <a:prstDash val="dash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 dirty="0">
                <a:solidFill>
                  <a:prstClr val="black"/>
                </a:solidFill>
              </a:endParaRPr>
            </a:p>
          </p:txBody>
        </p:sp>
        <p:sp>
          <p:nvSpPr>
            <p:cNvPr id="91" name="云形 90"/>
            <p:cNvSpPr/>
            <p:nvPr/>
          </p:nvSpPr>
          <p:spPr>
            <a:xfrm>
              <a:off x="695400" y="2204864"/>
              <a:ext cx="864096" cy="591224"/>
            </a:xfrm>
            <a:prstGeom prst="cloud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zh-CN" altLang="en-US" sz="1000" kern="0" dirty="0">
                  <a:solidFill>
                    <a:prstClr val="black"/>
                  </a:solidFill>
                </a:rPr>
                <a:t>学生综合素质</a:t>
              </a:r>
            </a:p>
          </p:txBody>
        </p:sp>
        <p:sp>
          <p:nvSpPr>
            <p:cNvPr id="92" name="云形 91"/>
            <p:cNvSpPr/>
            <p:nvPr/>
          </p:nvSpPr>
          <p:spPr>
            <a:xfrm>
              <a:off x="2207568" y="2780928"/>
              <a:ext cx="864096" cy="591224"/>
            </a:xfrm>
            <a:prstGeom prst="cloud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zh-CN" altLang="en-US" sz="1000" kern="0" dirty="0">
                  <a:solidFill>
                    <a:prstClr val="black"/>
                  </a:solidFill>
                </a:rPr>
                <a:t>教师业务档案</a:t>
              </a:r>
            </a:p>
          </p:txBody>
        </p:sp>
        <p:sp>
          <p:nvSpPr>
            <p:cNvPr id="93" name="云形 92"/>
            <p:cNvSpPr/>
            <p:nvPr/>
          </p:nvSpPr>
          <p:spPr>
            <a:xfrm>
              <a:off x="1685368" y="2153349"/>
              <a:ext cx="864096" cy="591224"/>
            </a:xfrm>
            <a:prstGeom prst="cloud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zh-CN" altLang="en-US" sz="1000" kern="0" dirty="0">
                  <a:solidFill>
                    <a:prstClr val="black"/>
                  </a:solidFill>
                </a:rPr>
                <a:t>教师专业发展</a:t>
              </a:r>
            </a:p>
          </p:txBody>
        </p:sp>
        <p:sp>
          <p:nvSpPr>
            <p:cNvPr id="94" name="云形 93"/>
            <p:cNvSpPr/>
            <p:nvPr/>
          </p:nvSpPr>
          <p:spPr>
            <a:xfrm>
              <a:off x="1199456" y="2852936"/>
              <a:ext cx="864096" cy="591224"/>
            </a:xfrm>
            <a:prstGeom prst="cloud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zh-CN" altLang="en-US" sz="1000" kern="0" dirty="0">
                  <a:solidFill>
                    <a:prstClr val="black"/>
                  </a:solidFill>
                </a:rPr>
                <a:t>学生成长档案</a:t>
              </a:r>
            </a:p>
          </p:txBody>
        </p:sp>
        <p:sp>
          <p:nvSpPr>
            <p:cNvPr id="95" name="文本框 94"/>
            <p:cNvSpPr txBox="1"/>
            <p:nvPr/>
          </p:nvSpPr>
          <p:spPr>
            <a:xfrm>
              <a:off x="2799428" y="214865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zh-CN" altLang="en-US" b="1" kern="0" dirty="0">
                  <a:solidFill>
                    <a:srgbClr val="1F497D">
                      <a:lumMod val="75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区</a:t>
              </a:r>
            </a:p>
          </p:txBody>
        </p:sp>
      </p:grpSp>
      <p:grpSp>
        <p:nvGrpSpPr>
          <p:cNvPr id="96" name="组合 95"/>
          <p:cNvGrpSpPr/>
          <p:nvPr/>
        </p:nvGrpSpPr>
        <p:grpSpPr>
          <a:xfrm>
            <a:off x="3044091" y="4318667"/>
            <a:ext cx="3168352" cy="1728192"/>
            <a:chOff x="407368" y="4653136"/>
            <a:chExt cx="3168352" cy="1728192"/>
          </a:xfrm>
        </p:grpSpPr>
        <p:sp>
          <p:nvSpPr>
            <p:cNvPr id="97" name="云形 96"/>
            <p:cNvSpPr/>
            <p:nvPr/>
          </p:nvSpPr>
          <p:spPr>
            <a:xfrm>
              <a:off x="407368" y="4653136"/>
              <a:ext cx="3168352" cy="1728192"/>
            </a:xfrm>
            <a:prstGeom prst="cloud">
              <a:avLst/>
            </a:prstGeom>
            <a:gradFill>
              <a:gsLst>
                <a:gs pos="0">
                  <a:srgbClr val="4F81BD">
                    <a:lumMod val="5000"/>
                    <a:lumOff val="95000"/>
                  </a:srgbClr>
                </a:gs>
                <a:gs pos="74000">
                  <a:srgbClr val="4F81BD">
                    <a:lumMod val="45000"/>
                    <a:lumOff val="55000"/>
                  </a:srgbClr>
                </a:gs>
                <a:gs pos="83000">
                  <a:srgbClr val="4F81BD">
                    <a:lumMod val="45000"/>
                    <a:lumOff val="55000"/>
                  </a:srgbClr>
                </a:gs>
                <a:gs pos="100000">
                  <a:srgbClr val="4F81BD">
                    <a:lumMod val="30000"/>
                    <a:lumOff val="70000"/>
                  </a:srgbClr>
                </a:gs>
              </a:gsLst>
              <a:lin ang="5400000" scaled="1"/>
            </a:gradFill>
            <a:ln w="25400" cap="flat" cmpd="sng" algn="ctr">
              <a:solidFill>
                <a:srgbClr val="F79646"/>
              </a:solidFill>
              <a:prstDash val="dash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 dirty="0">
                <a:solidFill>
                  <a:prstClr val="black"/>
                </a:solidFill>
              </a:endParaRPr>
            </a:p>
          </p:txBody>
        </p:sp>
        <p:sp>
          <p:nvSpPr>
            <p:cNvPr id="98" name="云形 97"/>
            <p:cNvSpPr/>
            <p:nvPr/>
          </p:nvSpPr>
          <p:spPr>
            <a:xfrm>
              <a:off x="767408" y="4995696"/>
              <a:ext cx="864096" cy="536696"/>
            </a:xfrm>
            <a:prstGeom prst="cloud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zh-CN" altLang="en-US" sz="1000" kern="0" dirty="0">
                  <a:solidFill>
                    <a:prstClr val="black"/>
                  </a:solidFill>
                </a:rPr>
                <a:t>数字化校园</a:t>
              </a:r>
            </a:p>
          </p:txBody>
        </p:sp>
        <p:sp>
          <p:nvSpPr>
            <p:cNvPr id="99" name="云形 98"/>
            <p:cNvSpPr/>
            <p:nvPr/>
          </p:nvSpPr>
          <p:spPr>
            <a:xfrm>
              <a:off x="1847528" y="4876426"/>
              <a:ext cx="864096" cy="536696"/>
            </a:xfrm>
            <a:prstGeom prst="cloud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zh-CN" altLang="en-US" sz="1000" kern="0" dirty="0">
                  <a:solidFill>
                    <a:prstClr val="black"/>
                  </a:solidFill>
                </a:rPr>
                <a:t>智慧课堂</a:t>
              </a:r>
            </a:p>
          </p:txBody>
        </p:sp>
        <p:sp>
          <p:nvSpPr>
            <p:cNvPr id="100" name="云形 99"/>
            <p:cNvSpPr/>
            <p:nvPr/>
          </p:nvSpPr>
          <p:spPr>
            <a:xfrm>
              <a:off x="1122329" y="5575613"/>
              <a:ext cx="864096" cy="506387"/>
            </a:xfrm>
            <a:prstGeom prst="cloud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zh-CN" altLang="en-US" sz="1000" kern="0" dirty="0">
                  <a:solidFill>
                    <a:prstClr val="black"/>
                  </a:solidFill>
                </a:rPr>
                <a:t>人人空间</a:t>
              </a:r>
            </a:p>
          </p:txBody>
        </p:sp>
        <p:sp>
          <p:nvSpPr>
            <p:cNvPr id="101" name="文本框 100"/>
            <p:cNvSpPr txBox="1"/>
            <p:nvPr/>
          </p:nvSpPr>
          <p:spPr>
            <a:xfrm>
              <a:off x="2917686" y="501317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zh-CN" altLang="en-US" b="1" kern="0" dirty="0">
                  <a:solidFill>
                    <a:srgbClr val="1F497D">
                      <a:lumMod val="75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校</a:t>
              </a:r>
            </a:p>
          </p:txBody>
        </p:sp>
        <p:sp>
          <p:nvSpPr>
            <p:cNvPr id="102" name="云形 101"/>
            <p:cNvSpPr/>
            <p:nvPr/>
          </p:nvSpPr>
          <p:spPr>
            <a:xfrm>
              <a:off x="2114002" y="5498340"/>
              <a:ext cx="864096" cy="506387"/>
            </a:xfrm>
            <a:prstGeom prst="cloud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zh-CN" altLang="en-US" sz="1000" kern="0" dirty="0">
                  <a:solidFill>
                    <a:prstClr val="black"/>
                  </a:solidFill>
                </a:rPr>
                <a:t>多维社区</a:t>
              </a:r>
            </a:p>
          </p:txBody>
        </p:sp>
      </p:grpSp>
      <p:grpSp>
        <p:nvGrpSpPr>
          <p:cNvPr id="103" name="组合 102"/>
          <p:cNvGrpSpPr/>
          <p:nvPr/>
        </p:nvGrpSpPr>
        <p:grpSpPr>
          <a:xfrm>
            <a:off x="8198305" y="4787862"/>
            <a:ext cx="2946599" cy="1484439"/>
            <a:chOff x="8832304" y="5013176"/>
            <a:chExt cx="3168352" cy="1728192"/>
          </a:xfrm>
        </p:grpSpPr>
        <p:sp>
          <p:nvSpPr>
            <p:cNvPr id="104" name="云形 103"/>
            <p:cNvSpPr/>
            <p:nvPr/>
          </p:nvSpPr>
          <p:spPr>
            <a:xfrm>
              <a:off x="8832304" y="5013176"/>
              <a:ext cx="3168352" cy="1728192"/>
            </a:xfrm>
            <a:prstGeom prst="cloud">
              <a:avLst/>
            </a:prstGeom>
            <a:gradFill>
              <a:gsLst>
                <a:gs pos="0">
                  <a:srgbClr val="4F81BD">
                    <a:lumMod val="5000"/>
                    <a:lumOff val="95000"/>
                  </a:srgbClr>
                </a:gs>
                <a:gs pos="74000">
                  <a:srgbClr val="4F81BD">
                    <a:lumMod val="45000"/>
                    <a:lumOff val="55000"/>
                  </a:srgbClr>
                </a:gs>
                <a:gs pos="83000">
                  <a:srgbClr val="4F81BD">
                    <a:lumMod val="45000"/>
                    <a:lumOff val="55000"/>
                  </a:srgbClr>
                </a:gs>
                <a:gs pos="100000">
                  <a:srgbClr val="4F81BD">
                    <a:lumMod val="30000"/>
                    <a:lumOff val="70000"/>
                  </a:srgbClr>
                </a:gs>
              </a:gsLst>
              <a:lin ang="5400000" scaled="1"/>
            </a:gradFill>
            <a:ln w="25400" cap="flat" cmpd="sng" algn="ctr">
              <a:solidFill>
                <a:srgbClr val="F79646"/>
              </a:solidFill>
              <a:prstDash val="dash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 dirty="0">
                <a:solidFill>
                  <a:prstClr val="black"/>
                </a:solidFill>
              </a:endParaRPr>
            </a:p>
          </p:txBody>
        </p:sp>
        <p:sp>
          <p:nvSpPr>
            <p:cNvPr id="105" name="云形 104"/>
            <p:cNvSpPr/>
            <p:nvPr/>
          </p:nvSpPr>
          <p:spPr>
            <a:xfrm>
              <a:off x="9192344" y="5301208"/>
              <a:ext cx="864096" cy="591224"/>
            </a:xfrm>
            <a:prstGeom prst="cloud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zh-CN" altLang="en-US" sz="1200" kern="0" dirty="0">
                  <a:solidFill>
                    <a:prstClr val="black"/>
                  </a:solidFill>
                </a:rPr>
                <a:t>教师</a:t>
              </a:r>
            </a:p>
          </p:txBody>
        </p:sp>
        <p:sp>
          <p:nvSpPr>
            <p:cNvPr id="106" name="云形 105"/>
            <p:cNvSpPr/>
            <p:nvPr/>
          </p:nvSpPr>
          <p:spPr>
            <a:xfrm>
              <a:off x="10704512" y="5877272"/>
              <a:ext cx="864096" cy="591224"/>
            </a:xfrm>
            <a:prstGeom prst="cloud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algn="ctr">
                <a:defRPr/>
              </a:pPr>
              <a:r>
                <a:rPr lang="zh-CN" altLang="en-US" sz="1200" kern="0" dirty="0">
                  <a:solidFill>
                    <a:prstClr val="black"/>
                  </a:solidFill>
                </a:rPr>
                <a:t>管理者</a:t>
              </a:r>
            </a:p>
          </p:txBody>
        </p:sp>
        <p:sp>
          <p:nvSpPr>
            <p:cNvPr id="107" name="云形 106"/>
            <p:cNvSpPr/>
            <p:nvPr/>
          </p:nvSpPr>
          <p:spPr>
            <a:xfrm>
              <a:off x="10272464" y="5301208"/>
              <a:ext cx="864096" cy="591224"/>
            </a:xfrm>
            <a:prstGeom prst="cloud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zh-CN" altLang="en-US" sz="1200" kern="0" dirty="0">
                  <a:solidFill>
                    <a:prstClr val="black"/>
                  </a:solidFill>
                </a:rPr>
                <a:t>学生</a:t>
              </a:r>
            </a:p>
          </p:txBody>
        </p:sp>
        <p:sp>
          <p:nvSpPr>
            <p:cNvPr id="108" name="云形 107"/>
            <p:cNvSpPr/>
            <p:nvPr/>
          </p:nvSpPr>
          <p:spPr>
            <a:xfrm>
              <a:off x="9696400" y="5949280"/>
              <a:ext cx="864096" cy="591224"/>
            </a:xfrm>
            <a:prstGeom prst="cloud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zh-CN" altLang="en-US" sz="1200" kern="0" dirty="0">
                  <a:solidFill>
                    <a:prstClr val="black"/>
                  </a:solidFill>
                </a:rPr>
                <a:t>家长</a:t>
              </a:r>
            </a:p>
          </p:txBody>
        </p:sp>
        <p:sp>
          <p:nvSpPr>
            <p:cNvPr id="109" name="文本框 108"/>
            <p:cNvSpPr txBox="1"/>
            <p:nvPr/>
          </p:nvSpPr>
          <p:spPr>
            <a:xfrm>
              <a:off x="11136560" y="5328592"/>
              <a:ext cx="639816" cy="3941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zh-CN" altLang="en-US" sz="1600" b="1" kern="0" dirty="0">
                  <a:solidFill>
                    <a:srgbClr val="1F497D">
                      <a:lumMod val="75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个人</a:t>
              </a:r>
            </a:p>
          </p:txBody>
        </p:sp>
      </p:grpSp>
      <p:sp>
        <p:nvSpPr>
          <p:cNvPr id="110" name="圆角矩形 109"/>
          <p:cNvSpPr/>
          <p:nvPr/>
        </p:nvSpPr>
        <p:spPr>
          <a:xfrm>
            <a:off x="9610856" y="3556335"/>
            <a:ext cx="631065" cy="648906"/>
          </a:xfrm>
          <a:prstGeom prst="round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zh-CN" altLang="en-US" sz="1200" kern="0" dirty="0">
                <a:solidFill>
                  <a:prstClr val="white"/>
                </a:solidFill>
              </a:rPr>
              <a:t>交流</a:t>
            </a:r>
            <a:endParaRPr lang="en-US" altLang="zh-CN" sz="1200" kern="0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zh-CN" altLang="en-US" sz="1200" kern="0" dirty="0">
                <a:solidFill>
                  <a:prstClr val="white"/>
                </a:solidFill>
              </a:rPr>
              <a:t>平台</a:t>
            </a:r>
            <a:endParaRPr lang="en-US" altLang="zh-CN" sz="1200" kern="0" dirty="0">
              <a:solidFill>
                <a:prstClr val="white"/>
              </a:solidFill>
            </a:endParaRPr>
          </a:p>
        </p:txBody>
      </p:sp>
      <p:sp>
        <p:nvSpPr>
          <p:cNvPr id="111" name="Arc 683"/>
          <p:cNvSpPr>
            <a:spLocks/>
          </p:cNvSpPr>
          <p:nvPr/>
        </p:nvSpPr>
        <p:spPr bwMode="auto">
          <a:xfrm rot="5623296" flipH="1">
            <a:off x="5911020" y="1998752"/>
            <a:ext cx="592624" cy="873523"/>
          </a:xfrm>
          <a:custGeom>
            <a:avLst/>
            <a:gdLst>
              <a:gd name="T0" fmla="*/ 0 w 21600"/>
              <a:gd name="T1" fmla="*/ 0 h 31203"/>
              <a:gd name="T2" fmla="*/ 21600 w 21600"/>
              <a:gd name="T3" fmla="*/ 31203 h 31203"/>
            </a:gdLst>
            <a:ahLst/>
            <a:cxnLst>
              <a:cxn ang="0">
                <a:pos x="3237" y="-1"/>
              </a:cxn>
              <a:cxn ang="0">
                <a:pos x="21600" y="21356"/>
              </a:cxn>
              <a:cxn ang="0">
                <a:pos x="19224" y="31202"/>
              </a:cxn>
              <a:cxn ang="0">
                <a:pos x="3237" y="-1"/>
              </a:cxn>
              <a:cxn ang="0">
                <a:pos x="21600" y="21356"/>
              </a:cxn>
              <a:cxn ang="0">
                <a:pos x="19224" y="31202"/>
              </a:cxn>
              <a:cxn ang="0">
                <a:pos x="0" y="21356"/>
              </a:cxn>
              <a:cxn ang="0">
                <a:pos x="3237" y="-1"/>
              </a:cxn>
            </a:cxnLst>
            <a:rect l="T0" t="T1" r="T2" b="T3"/>
            <a:pathLst>
              <a:path w="21600" h="31203" fill="none" extrusionOk="0">
                <a:moveTo>
                  <a:pt x="3237" y="-1"/>
                </a:moveTo>
                <a:cubicBezTo>
                  <a:pt x="13795" y="1600"/>
                  <a:pt x="21600" y="10676"/>
                  <a:pt x="21600" y="21356"/>
                </a:cubicBezTo>
                <a:cubicBezTo>
                  <a:pt x="21600" y="24780"/>
                  <a:pt x="20785" y="28155"/>
                  <a:pt x="19224" y="31202"/>
                </a:cubicBezTo>
              </a:path>
              <a:path w="21600" h="31203" stroke="0" extrusionOk="0">
                <a:moveTo>
                  <a:pt x="3237" y="-1"/>
                </a:moveTo>
                <a:cubicBezTo>
                  <a:pt x="13795" y="1600"/>
                  <a:pt x="21600" y="10676"/>
                  <a:pt x="21600" y="21356"/>
                </a:cubicBezTo>
                <a:cubicBezTo>
                  <a:pt x="21600" y="24780"/>
                  <a:pt x="20785" y="28155"/>
                  <a:pt x="19224" y="31202"/>
                </a:cubicBezTo>
                <a:lnTo>
                  <a:pt x="0" y="21356"/>
                </a:lnTo>
                <a:lnTo>
                  <a:pt x="3237" y="-1"/>
                </a:lnTo>
                <a:close/>
              </a:path>
            </a:pathLst>
          </a:custGeom>
          <a:noFill/>
          <a:ln w="57150" cmpd="sng">
            <a:solidFill>
              <a:srgbClr val="1F497D">
                <a:lumMod val="75000"/>
              </a:srgbClr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pPr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sp>
        <p:nvSpPr>
          <p:cNvPr id="112" name="Arc 683"/>
          <p:cNvSpPr>
            <a:spLocks/>
          </p:cNvSpPr>
          <p:nvPr/>
        </p:nvSpPr>
        <p:spPr bwMode="auto">
          <a:xfrm rot="633764" flipH="1">
            <a:off x="5254635" y="3014410"/>
            <a:ext cx="1164966" cy="1608914"/>
          </a:xfrm>
          <a:custGeom>
            <a:avLst/>
            <a:gdLst>
              <a:gd name="T0" fmla="*/ 0 w 21600"/>
              <a:gd name="T1" fmla="*/ 0 h 31203"/>
              <a:gd name="T2" fmla="*/ 21600 w 21600"/>
              <a:gd name="T3" fmla="*/ 31203 h 31203"/>
            </a:gdLst>
            <a:ahLst/>
            <a:cxnLst>
              <a:cxn ang="0">
                <a:pos x="3237" y="-1"/>
              </a:cxn>
              <a:cxn ang="0">
                <a:pos x="21600" y="21356"/>
              </a:cxn>
              <a:cxn ang="0">
                <a:pos x="19224" y="31202"/>
              </a:cxn>
              <a:cxn ang="0">
                <a:pos x="3237" y="-1"/>
              </a:cxn>
              <a:cxn ang="0">
                <a:pos x="21600" y="21356"/>
              </a:cxn>
              <a:cxn ang="0">
                <a:pos x="19224" y="31202"/>
              </a:cxn>
              <a:cxn ang="0">
                <a:pos x="0" y="21356"/>
              </a:cxn>
              <a:cxn ang="0">
                <a:pos x="3237" y="-1"/>
              </a:cxn>
            </a:cxnLst>
            <a:rect l="T0" t="T1" r="T2" b="T3"/>
            <a:pathLst>
              <a:path w="21600" h="31203" fill="none" extrusionOk="0">
                <a:moveTo>
                  <a:pt x="3237" y="-1"/>
                </a:moveTo>
                <a:cubicBezTo>
                  <a:pt x="13795" y="1600"/>
                  <a:pt x="21600" y="10676"/>
                  <a:pt x="21600" y="21356"/>
                </a:cubicBezTo>
                <a:cubicBezTo>
                  <a:pt x="21600" y="24780"/>
                  <a:pt x="20785" y="28155"/>
                  <a:pt x="19224" y="31202"/>
                </a:cubicBezTo>
              </a:path>
              <a:path w="21600" h="31203" stroke="0" extrusionOk="0">
                <a:moveTo>
                  <a:pt x="3237" y="-1"/>
                </a:moveTo>
                <a:cubicBezTo>
                  <a:pt x="13795" y="1600"/>
                  <a:pt x="21600" y="10676"/>
                  <a:pt x="21600" y="21356"/>
                </a:cubicBezTo>
                <a:cubicBezTo>
                  <a:pt x="21600" y="24780"/>
                  <a:pt x="20785" y="28155"/>
                  <a:pt x="19224" y="31202"/>
                </a:cubicBezTo>
                <a:lnTo>
                  <a:pt x="0" y="21356"/>
                </a:lnTo>
                <a:lnTo>
                  <a:pt x="3237" y="-1"/>
                </a:lnTo>
                <a:close/>
              </a:path>
            </a:pathLst>
          </a:custGeom>
          <a:noFill/>
          <a:ln w="57150" cmpd="sng">
            <a:solidFill>
              <a:srgbClr val="1F497D">
                <a:lumMod val="75000"/>
              </a:srgbClr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pPr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sp>
        <p:nvSpPr>
          <p:cNvPr id="113" name="Arc 683"/>
          <p:cNvSpPr>
            <a:spLocks/>
          </p:cNvSpPr>
          <p:nvPr/>
        </p:nvSpPr>
        <p:spPr bwMode="auto">
          <a:xfrm rot="17803461" flipH="1">
            <a:off x="6844331" y="3149122"/>
            <a:ext cx="1596767" cy="2521262"/>
          </a:xfrm>
          <a:custGeom>
            <a:avLst/>
            <a:gdLst>
              <a:gd name="T0" fmla="*/ 0 w 21600"/>
              <a:gd name="T1" fmla="*/ 0 h 31203"/>
              <a:gd name="T2" fmla="*/ 21600 w 21600"/>
              <a:gd name="T3" fmla="*/ 31203 h 31203"/>
            </a:gdLst>
            <a:ahLst/>
            <a:cxnLst>
              <a:cxn ang="0">
                <a:pos x="3237" y="-1"/>
              </a:cxn>
              <a:cxn ang="0">
                <a:pos x="21600" y="21356"/>
              </a:cxn>
              <a:cxn ang="0">
                <a:pos x="19224" y="31202"/>
              </a:cxn>
              <a:cxn ang="0">
                <a:pos x="3237" y="-1"/>
              </a:cxn>
              <a:cxn ang="0">
                <a:pos x="21600" y="21356"/>
              </a:cxn>
              <a:cxn ang="0">
                <a:pos x="19224" y="31202"/>
              </a:cxn>
              <a:cxn ang="0">
                <a:pos x="0" y="21356"/>
              </a:cxn>
              <a:cxn ang="0">
                <a:pos x="3237" y="-1"/>
              </a:cxn>
            </a:cxnLst>
            <a:rect l="T0" t="T1" r="T2" b="T3"/>
            <a:pathLst>
              <a:path w="21600" h="31203" fill="none" extrusionOk="0">
                <a:moveTo>
                  <a:pt x="3237" y="-1"/>
                </a:moveTo>
                <a:cubicBezTo>
                  <a:pt x="13795" y="1600"/>
                  <a:pt x="21600" y="10676"/>
                  <a:pt x="21600" y="21356"/>
                </a:cubicBezTo>
                <a:cubicBezTo>
                  <a:pt x="21600" y="24780"/>
                  <a:pt x="20785" y="28155"/>
                  <a:pt x="19224" y="31202"/>
                </a:cubicBezTo>
              </a:path>
              <a:path w="21600" h="31203" stroke="0" extrusionOk="0">
                <a:moveTo>
                  <a:pt x="3237" y="-1"/>
                </a:moveTo>
                <a:cubicBezTo>
                  <a:pt x="13795" y="1600"/>
                  <a:pt x="21600" y="10676"/>
                  <a:pt x="21600" y="21356"/>
                </a:cubicBezTo>
                <a:cubicBezTo>
                  <a:pt x="21600" y="24780"/>
                  <a:pt x="20785" y="28155"/>
                  <a:pt x="19224" y="31202"/>
                </a:cubicBezTo>
                <a:lnTo>
                  <a:pt x="0" y="21356"/>
                </a:lnTo>
                <a:lnTo>
                  <a:pt x="3237" y="-1"/>
                </a:lnTo>
                <a:close/>
              </a:path>
            </a:pathLst>
          </a:custGeom>
          <a:noFill/>
          <a:ln w="57150" cmpd="sng">
            <a:solidFill>
              <a:srgbClr val="1F497D">
                <a:lumMod val="75000"/>
              </a:srgbClr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pPr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sp>
        <p:nvSpPr>
          <p:cNvPr id="114" name="圆角矩形 113"/>
          <p:cNvSpPr/>
          <p:nvPr/>
        </p:nvSpPr>
        <p:spPr>
          <a:xfrm>
            <a:off x="8291820" y="3556335"/>
            <a:ext cx="609237" cy="648906"/>
          </a:xfrm>
          <a:prstGeom prst="round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zh-CN" altLang="en-US" sz="1200" kern="0" dirty="0">
                <a:solidFill>
                  <a:prstClr val="white"/>
                </a:solidFill>
              </a:rPr>
              <a:t>课程平台</a:t>
            </a:r>
            <a:endParaRPr lang="en-US" altLang="zh-CN" sz="1200" kern="0" dirty="0">
              <a:solidFill>
                <a:prstClr val="white"/>
              </a:solidFill>
            </a:endParaRPr>
          </a:p>
        </p:txBody>
      </p:sp>
      <p:sp>
        <p:nvSpPr>
          <p:cNvPr id="137" name="圆角矩形 136"/>
          <p:cNvSpPr/>
          <p:nvPr/>
        </p:nvSpPr>
        <p:spPr>
          <a:xfrm>
            <a:off x="10281288" y="3556335"/>
            <a:ext cx="631065" cy="648906"/>
          </a:xfrm>
          <a:prstGeom prst="round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zh-CN" altLang="en-US" sz="1200" kern="0" dirty="0">
                <a:solidFill>
                  <a:prstClr val="white"/>
                </a:solidFill>
              </a:rPr>
              <a:t>评价平台</a:t>
            </a:r>
            <a:endParaRPr lang="en-US" altLang="zh-CN" sz="1200" kern="0" dirty="0">
              <a:solidFill>
                <a:prstClr val="white"/>
              </a:solidFill>
            </a:endParaRPr>
          </a:p>
        </p:txBody>
      </p:sp>
      <p:grpSp>
        <p:nvGrpSpPr>
          <p:cNvPr id="138" name="组合 137"/>
          <p:cNvGrpSpPr/>
          <p:nvPr/>
        </p:nvGrpSpPr>
        <p:grpSpPr>
          <a:xfrm>
            <a:off x="8634032" y="1904576"/>
            <a:ext cx="1368152" cy="936104"/>
            <a:chOff x="10344472" y="836712"/>
            <a:chExt cx="1368152" cy="936104"/>
          </a:xfrm>
        </p:grpSpPr>
        <p:sp>
          <p:nvSpPr>
            <p:cNvPr id="141" name="云形 140"/>
            <p:cNvSpPr/>
            <p:nvPr/>
          </p:nvSpPr>
          <p:spPr>
            <a:xfrm>
              <a:off x="10344472" y="836712"/>
              <a:ext cx="1368152" cy="936104"/>
            </a:xfrm>
            <a:prstGeom prst="cloud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 dirty="0">
                <a:solidFill>
                  <a:prstClr val="black"/>
                </a:solidFill>
              </a:endParaRPr>
            </a:p>
          </p:txBody>
        </p:sp>
        <p:pic>
          <p:nvPicPr>
            <p:cNvPr id="142" name="图片 14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32504" y="908720"/>
              <a:ext cx="792088" cy="803323"/>
            </a:xfrm>
            <a:prstGeom prst="rect">
              <a:avLst/>
            </a:prstGeom>
          </p:spPr>
        </p:pic>
        <p:sp>
          <p:nvSpPr>
            <p:cNvPr id="143" name="文本框 142"/>
            <p:cNvSpPr txBox="1"/>
            <p:nvPr/>
          </p:nvSpPr>
          <p:spPr>
            <a:xfrm>
              <a:off x="10444586" y="1189138"/>
              <a:ext cx="11144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zh-CN" altLang="en-US" b="1" kern="0" dirty="0">
                  <a:solidFill>
                    <a:prstClr val="black"/>
                  </a:solidFill>
                </a:rPr>
                <a:t>智慧社区</a:t>
              </a:r>
            </a:p>
          </p:txBody>
        </p:sp>
      </p:grpSp>
      <p:sp>
        <p:nvSpPr>
          <p:cNvPr id="144" name="云形 143"/>
          <p:cNvSpPr/>
          <p:nvPr/>
        </p:nvSpPr>
        <p:spPr>
          <a:xfrm>
            <a:off x="6944067" y="1643864"/>
            <a:ext cx="1058391" cy="688031"/>
          </a:xfrm>
          <a:prstGeom prst="cloud">
            <a:avLst/>
          </a:prstGeom>
          <a:solidFill>
            <a:srgbClr val="C0504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zh-CN" altLang="en-US" kern="0" dirty="0">
                <a:solidFill>
                  <a:prstClr val="black"/>
                </a:solidFill>
              </a:rPr>
              <a:t>校校通</a:t>
            </a:r>
          </a:p>
        </p:txBody>
      </p:sp>
      <p:sp>
        <p:nvSpPr>
          <p:cNvPr id="145" name="云形 144"/>
          <p:cNvSpPr/>
          <p:nvPr/>
        </p:nvSpPr>
        <p:spPr>
          <a:xfrm>
            <a:off x="8489532" y="1205982"/>
            <a:ext cx="1058391" cy="688031"/>
          </a:xfrm>
          <a:prstGeom prst="cloud">
            <a:avLst/>
          </a:prstGeom>
          <a:solidFill>
            <a:srgbClr val="C0504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zh-CN" altLang="en-US" kern="0" dirty="0">
                <a:solidFill>
                  <a:prstClr val="black"/>
                </a:solidFill>
              </a:rPr>
              <a:t>班班通</a:t>
            </a:r>
          </a:p>
        </p:txBody>
      </p:sp>
      <p:sp>
        <p:nvSpPr>
          <p:cNvPr id="146" name="云形 145"/>
          <p:cNvSpPr/>
          <p:nvPr/>
        </p:nvSpPr>
        <p:spPr>
          <a:xfrm>
            <a:off x="10704698" y="1656741"/>
            <a:ext cx="1058391" cy="688031"/>
          </a:xfrm>
          <a:prstGeom prst="cloud">
            <a:avLst/>
          </a:prstGeom>
          <a:solidFill>
            <a:srgbClr val="C0504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zh-CN" altLang="en-US" kern="0" dirty="0">
                <a:solidFill>
                  <a:prstClr val="black"/>
                </a:solidFill>
              </a:rPr>
              <a:t>人人通</a:t>
            </a:r>
          </a:p>
        </p:txBody>
      </p:sp>
    </p:spTree>
    <p:extLst>
      <p:ext uri="{BB962C8B-B14F-4D97-AF65-F5344CB8AC3E}">
        <p14:creationId xmlns:p14="http://schemas.microsoft.com/office/powerpoint/2010/main" val="422816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111" grpId="0" animBg="1"/>
      <p:bldP spid="112" grpId="0" animBg="1"/>
      <p:bldP spid="113" grpId="0" animBg="1"/>
      <p:bldP spid="144" grpId="0" animBg="1"/>
      <p:bldP spid="145" grpId="0" animBg="1"/>
      <p:bldP spid="14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79676" y="121640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智慧教育核心场景                                                                  线上线下活动推进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41" name="文本框 240"/>
          <p:cNvSpPr txBox="1"/>
          <p:nvPr/>
        </p:nvSpPr>
        <p:spPr>
          <a:xfrm>
            <a:off x="678306" y="1682711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1</a:t>
            </a:r>
            <a:r>
              <a:rPr lang="zh-CN" altLang="en-US" dirty="0"/>
              <a:t>  环境构建</a:t>
            </a:r>
          </a:p>
        </p:txBody>
      </p:sp>
      <p:sp>
        <p:nvSpPr>
          <p:cNvPr id="242" name="文本框 241"/>
          <p:cNvSpPr txBox="1"/>
          <p:nvPr/>
        </p:nvSpPr>
        <p:spPr>
          <a:xfrm>
            <a:off x="678306" y="2296169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2  </a:t>
            </a:r>
            <a:r>
              <a:rPr lang="zh-CN" altLang="en-US" dirty="0"/>
              <a:t>搭建渠道</a:t>
            </a:r>
          </a:p>
        </p:txBody>
      </p:sp>
      <p:sp>
        <p:nvSpPr>
          <p:cNvPr id="243" name="文本框 242"/>
          <p:cNvSpPr txBox="1"/>
          <p:nvPr/>
        </p:nvSpPr>
        <p:spPr>
          <a:xfrm>
            <a:off x="678306" y="2909628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3  </a:t>
            </a:r>
            <a:r>
              <a:rPr lang="zh-CN" altLang="en-US" dirty="0"/>
              <a:t>服务支持</a:t>
            </a:r>
          </a:p>
        </p:txBody>
      </p:sp>
      <p:sp>
        <p:nvSpPr>
          <p:cNvPr id="244" name="文本框 243"/>
          <p:cNvSpPr txBox="1"/>
          <p:nvPr/>
        </p:nvSpPr>
        <p:spPr>
          <a:xfrm>
            <a:off x="678306" y="3523087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6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活动推进</a:t>
            </a:r>
          </a:p>
        </p:txBody>
      </p:sp>
      <p:sp>
        <p:nvSpPr>
          <p:cNvPr id="245" name="文本框 244"/>
          <p:cNvSpPr txBox="1"/>
          <p:nvPr/>
        </p:nvSpPr>
        <p:spPr>
          <a:xfrm>
            <a:off x="680872" y="4142987"/>
            <a:ext cx="1813317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</a:rPr>
              <a:t>5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</a:rPr>
              <a:t>  大 数 据</a:t>
            </a:r>
          </a:p>
        </p:txBody>
      </p:sp>
      <p:sp>
        <p:nvSpPr>
          <p:cNvPr id="246" name="文本框 245"/>
          <p:cNvSpPr txBox="1"/>
          <p:nvPr/>
        </p:nvSpPr>
        <p:spPr>
          <a:xfrm>
            <a:off x="678306" y="4784816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</a:rPr>
              <a:t>6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</a:rPr>
              <a:t>  运营服务</a:t>
            </a:r>
          </a:p>
        </p:txBody>
      </p:sp>
      <p:graphicFrame>
        <p:nvGraphicFramePr>
          <p:cNvPr id="123" name="图示 122"/>
          <p:cNvGraphicFramePr/>
          <p:nvPr>
            <p:extLst/>
          </p:nvPr>
        </p:nvGraphicFramePr>
        <p:xfrm>
          <a:off x="2983831" y="83651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24" name="组合 123"/>
          <p:cNvGrpSpPr/>
          <p:nvPr/>
        </p:nvGrpSpPr>
        <p:grpSpPr>
          <a:xfrm>
            <a:off x="2917356" y="2279176"/>
            <a:ext cx="2248041" cy="4218925"/>
            <a:chOff x="393700" y="1473200"/>
            <a:chExt cx="1854200" cy="3479800"/>
          </a:xfrm>
        </p:grpSpPr>
        <p:sp>
          <p:nvSpPr>
            <p:cNvPr id="125" name="圆角矩形 124"/>
            <p:cNvSpPr/>
            <p:nvPr/>
          </p:nvSpPr>
          <p:spPr>
            <a:xfrm>
              <a:off x="444500" y="1473200"/>
              <a:ext cx="1803400" cy="3441700"/>
            </a:xfrm>
            <a:prstGeom prst="roundRect">
              <a:avLst/>
            </a:prstGeom>
            <a:solidFill>
              <a:srgbClr val="AA9022"/>
            </a:solidFill>
            <a:ln w="9525" cap="flat" cmpd="sng" algn="ctr">
              <a:solidFill>
                <a:srgbClr val="AA9022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t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  <p:sp>
          <p:nvSpPr>
            <p:cNvPr id="126" name="圆角矩形 125"/>
            <p:cNvSpPr/>
            <p:nvPr/>
          </p:nvSpPr>
          <p:spPr>
            <a:xfrm>
              <a:off x="393700" y="1511300"/>
              <a:ext cx="1803400" cy="3441700"/>
            </a:xfrm>
            <a:prstGeom prst="roundRect">
              <a:avLst/>
            </a:prstGeom>
            <a:solidFill>
              <a:srgbClr val="E8D68C"/>
            </a:solidFill>
            <a:ln w="9525" cap="flat" cmpd="sng" algn="ctr">
              <a:solidFill>
                <a:srgbClr val="AA9022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t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大型活动</a:t>
              </a:r>
            </a:p>
          </p:txBody>
        </p:sp>
        <p:graphicFrame>
          <p:nvGraphicFramePr>
            <p:cNvPr id="127" name="图示 126"/>
            <p:cNvGraphicFramePr/>
            <p:nvPr>
              <p:extLst/>
            </p:nvPr>
          </p:nvGraphicFramePr>
          <p:xfrm>
            <a:off x="431800" y="2006600"/>
            <a:ext cx="1701800" cy="26416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</p:grpSp>
      <p:grpSp>
        <p:nvGrpSpPr>
          <p:cNvPr id="128" name="组合 127"/>
          <p:cNvGrpSpPr/>
          <p:nvPr/>
        </p:nvGrpSpPr>
        <p:grpSpPr>
          <a:xfrm>
            <a:off x="5224659" y="2286875"/>
            <a:ext cx="2248041" cy="4211227"/>
            <a:chOff x="2590800" y="1492250"/>
            <a:chExt cx="1854200" cy="3473450"/>
          </a:xfrm>
        </p:grpSpPr>
        <p:sp>
          <p:nvSpPr>
            <p:cNvPr id="129" name="圆角矩形 128"/>
            <p:cNvSpPr/>
            <p:nvPr/>
          </p:nvSpPr>
          <p:spPr>
            <a:xfrm>
              <a:off x="2641600" y="1492250"/>
              <a:ext cx="1803400" cy="3441700"/>
            </a:xfrm>
            <a:prstGeom prst="roundRect">
              <a:avLst/>
            </a:prstGeom>
            <a:solidFill>
              <a:srgbClr val="AA9022"/>
            </a:solidFill>
            <a:ln w="9525" cap="flat" cmpd="sng" algn="ctr">
              <a:solidFill>
                <a:srgbClr val="AA9022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t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  <p:sp>
          <p:nvSpPr>
            <p:cNvPr id="130" name="圆角矩形 129"/>
            <p:cNvSpPr/>
            <p:nvPr/>
          </p:nvSpPr>
          <p:spPr>
            <a:xfrm>
              <a:off x="2590800" y="1524000"/>
              <a:ext cx="1803400" cy="3441700"/>
            </a:xfrm>
            <a:prstGeom prst="roundRect">
              <a:avLst/>
            </a:prstGeom>
            <a:solidFill>
              <a:srgbClr val="E8D68C"/>
            </a:solidFill>
            <a:ln w="9525" cap="flat" cmpd="sng" algn="ctr">
              <a:solidFill>
                <a:srgbClr val="AA9022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t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大型竞赛</a:t>
              </a:r>
            </a:p>
          </p:txBody>
        </p:sp>
        <p:graphicFrame>
          <p:nvGraphicFramePr>
            <p:cNvPr id="131" name="图示 130"/>
            <p:cNvGraphicFramePr/>
            <p:nvPr>
              <p:extLst/>
            </p:nvPr>
          </p:nvGraphicFramePr>
          <p:xfrm>
            <a:off x="2616200" y="2019300"/>
            <a:ext cx="1701800" cy="26416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3" r:lo="rId14" r:qs="rId15" r:cs="rId16"/>
            </a:graphicData>
          </a:graphic>
        </p:graphicFrame>
      </p:grpSp>
      <p:grpSp>
        <p:nvGrpSpPr>
          <p:cNvPr id="132" name="组合 131"/>
          <p:cNvGrpSpPr/>
          <p:nvPr/>
        </p:nvGrpSpPr>
        <p:grpSpPr>
          <a:xfrm>
            <a:off x="7531962" y="2294573"/>
            <a:ext cx="2248041" cy="4203528"/>
            <a:chOff x="4787900" y="1485900"/>
            <a:chExt cx="1854200" cy="3467100"/>
          </a:xfrm>
        </p:grpSpPr>
        <p:sp>
          <p:nvSpPr>
            <p:cNvPr id="133" name="圆角矩形 132"/>
            <p:cNvSpPr/>
            <p:nvPr/>
          </p:nvSpPr>
          <p:spPr>
            <a:xfrm>
              <a:off x="4838700" y="1485900"/>
              <a:ext cx="1803400" cy="3441700"/>
            </a:xfrm>
            <a:prstGeom prst="roundRect">
              <a:avLst/>
            </a:prstGeom>
            <a:solidFill>
              <a:srgbClr val="0F655B"/>
            </a:solidFill>
            <a:ln w="9525" cap="flat" cmpd="sng" algn="ctr">
              <a:solidFill>
                <a:srgbClr val="0F655B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t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  <p:sp>
          <p:nvSpPr>
            <p:cNvPr id="134" name="圆角矩形 133"/>
            <p:cNvSpPr/>
            <p:nvPr/>
          </p:nvSpPr>
          <p:spPr>
            <a:xfrm>
              <a:off x="4787900" y="1511300"/>
              <a:ext cx="1803400" cy="3441700"/>
            </a:xfrm>
            <a:prstGeom prst="roundRect">
              <a:avLst/>
            </a:prstGeom>
            <a:solidFill>
              <a:srgbClr val="5BE7D6"/>
            </a:solidFill>
            <a:ln w="9525" cap="flat" cmpd="sng" algn="ctr">
              <a:solidFill>
                <a:srgbClr val="0F655B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t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社团活动</a:t>
              </a:r>
            </a:p>
          </p:txBody>
        </p:sp>
        <p:graphicFrame>
          <p:nvGraphicFramePr>
            <p:cNvPr id="135" name="图示 134"/>
            <p:cNvGraphicFramePr/>
            <p:nvPr>
              <p:extLst/>
            </p:nvPr>
          </p:nvGraphicFramePr>
          <p:xfrm>
            <a:off x="4813300" y="2006600"/>
            <a:ext cx="1701800" cy="26416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8" r:lo="rId19" r:qs="rId20" r:cs="rId21"/>
            </a:graphicData>
          </a:graphic>
        </p:graphicFrame>
      </p:grpSp>
      <p:grpSp>
        <p:nvGrpSpPr>
          <p:cNvPr id="136" name="组合 135"/>
          <p:cNvGrpSpPr/>
          <p:nvPr/>
        </p:nvGrpSpPr>
        <p:grpSpPr>
          <a:xfrm>
            <a:off x="9839264" y="2279176"/>
            <a:ext cx="2263438" cy="4218925"/>
            <a:chOff x="6985000" y="1473200"/>
            <a:chExt cx="1866900" cy="3479800"/>
          </a:xfrm>
        </p:grpSpPr>
        <p:sp>
          <p:nvSpPr>
            <p:cNvPr id="139" name="圆角矩形 138"/>
            <p:cNvSpPr/>
            <p:nvPr/>
          </p:nvSpPr>
          <p:spPr>
            <a:xfrm>
              <a:off x="7048500" y="1473200"/>
              <a:ext cx="1803400" cy="3441700"/>
            </a:xfrm>
            <a:prstGeom prst="roundRect">
              <a:avLst/>
            </a:prstGeom>
            <a:solidFill>
              <a:srgbClr val="1F497D">
                <a:lumMod val="75000"/>
              </a:srgbClr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t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  <p:sp>
          <p:nvSpPr>
            <p:cNvPr id="140" name="圆角矩形 139"/>
            <p:cNvSpPr/>
            <p:nvPr/>
          </p:nvSpPr>
          <p:spPr>
            <a:xfrm>
              <a:off x="6985000" y="1511300"/>
              <a:ext cx="1803400" cy="3441700"/>
            </a:xfrm>
            <a:prstGeom prst="round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t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个人活动</a:t>
              </a:r>
            </a:p>
          </p:txBody>
        </p:sp>
        <p:graphicFrame>
          <p:nvGraphicFramePr>
            <p:cNvPr id="147" name="图示 146"/>
            <p:cNvGraphicFramePr/>
            <p:nvPr>
              <p:extLst/>
            </p:nvPr>
          </p:nvGraphicFramePr>
          <p:xfrm>
            <a:off x="7010400" y="2006600"/>
            <a:ext cx="1701800" cy="26416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3" r:lo="rId24" r:qs="rId25" r:cs="rId26"/>
            </a:graphicData>
          </a:graphic>
        </p:graphicFrame>
      </p:grpSp>
      <p:grpSp>
        <p:nvGrpSpPr>
          <p:cNvPr id="148" name="组合 147"/>
          <p:cNvGrpSpPr/>
          <p:nvPr/>
        </p:nvGrpSpPr>
        <p:grpSpPr>
          <a:xfrm>
            <a:off x="3071151" y="682388"/>
            <a:ext cx="8657863" cy="5827363"/>
            <a:chOff x="2303363" y="509280"/>
            <a:chExt cx="6493397" cy="4444685"/>
          </a:xfrm>
        </p:grpSpPr>
        <p:grpSp>
          <p:nvGrpSpPr>
            <p:cNvPr id="149" name="组合 148"/>
            <p:cNvGrpSpPr/>
            <p:nvPr/>
          </p:nvGrpSpPr>
          <p:grpSpPr>
            <a:xfrm>
              <a:off x="2303363" y="860166"/>
              <a:ext cx="2997843" cy="3669175"/>
              <a:chOff x="2303363" y="860166"/>
              <a:chExt cx="2997843" cy="3669175"/>
            </a:xfrm>
          </p:grpSpPr>
          <p:sp>
            <p:nvSpPr>
              <p:cNvPr id="154" name="圆角矩形 153"/>
              <p:cNvSpPr/>
              <p:nvPr/>
            </p:nvSpPr>
            <p:spPr>
              <a:xfrm>
                <a:off x="2303363" y="860166"/>
                <a:ext cx="2997843" cy="474562"/>
              </a:xfrm>
              <a:prstGeom prst="roundRect">
                <a:avLst/>
              </a:prstGeom>
              <a:solidFill>
                <a:srgbClr val="F79646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持续不断的活动推进</a:t>
                </a:r>
              </a:p>
            </p:txBody>
          </p:sp>
          <p:sp>
            <p:nvSpPr>
              <p:cNvPr id="155" name="矩形 154"/>
              <p:cNvSpPr/>
              <p:nvPr/>
            </p:nvSpPr>
            <p:spPr>
              <a:xfrm>
                <a:off x="2361236" y="1334728"/>
                <a:ext cx="2870521" cy="3194613"/>
              </a:xfrm>
              <a:prstGeom prst="rect">
                <a:avLst/>
              </a:prstGeom>
              <a:solidFill>
                <a:srgbClr val="F79646">
                  <a:lumMod val="60000"/>
                  <a:lumOff val="4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科普基地活动</a:t>
                </a:r>
                <a:endPara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科普课程活动</a:t>
                </a:r>
                <a:endPara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学科主题活动</a:t>
                </a:r>
                <a:endPara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拓展课程活动</a:t>
                </a:r>
                <a:endPara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未来工程师活动</a:t>
                </a:r>
                <a:endPara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小小艺术家活动</a:t>
                </a:r>
                <a:endPara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创新机器人大赛活动</a:t>
                </a:r>
                <a:endPara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明日之星大赛活动</a:t>
                </a:r>
                <a:endPara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校园体育大赛活动</a:t>
                </a:r>
                <a:endPara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学科知识大赛活动</a:t>
                </a:r>
                <a:endPara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…………………………….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51" name="组合 150"/>
            <p:cNvGrpSpPr/>
            <p:nvPr/>
          </p:nvGrpSpPr>
          <p:grpSpPr>
            <a:xfrm>
              <a:off x="5798917" y="509280"/>
              <a:ext cx="2997843" cy="4444685"/>
              <a:chOff x="5798917" y="509280"/>
              <a:chExt cx="2997843" cy="4444685"/>
            </a:xfrm>
          </p:grpSpPr>
          <p:sp>
            <p:nvSpPr>
              <p:cNvPr id="152" name="圆角矩形 151"/>
              <p:cNvSpPr/>
              <p:nvPr/>
            </p:nvSpPr>
            <p:spPr>
              <a:xfrm>
                <a:off x="5798917" y="509280"/>
                <a:ext cx="2997843" cy="474562"/>
              </a:xfrm>
              <a:prstGeom prst="round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持续不断的科研推进</a:t>
                </a:r>
              </a:p>
            </p:txBody>
          </p:sp>
          <p:sp>
            <p:nvSpPr>
              <p:cNvPr id="153" name="矩形 152"/>
              <p:cNvSpPr/>
              <p:nvPr/>
            </p:nvSpPr>
            <p:spPr>
              <a:xfrm>
                <a:off x="5879940" y="972274"/>
                <a:ext cx="2870521" cy="3981691"/>
              </a:xfrm>
              <a:prstGeom prst="rect">
                <a:avLst/>
              </a:prstGeom>
              <a:solidFill>
                <a:srgbClr val="F79646">
                  <a:lumMod val="60000"/>
                  <a:lumOff val="4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1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．课堂分析技术实践研究与探索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2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．学科学习分析技术实践研究与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3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．</a:t>
                </a: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APP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软件在教与学中的应用</a:t>
                </a: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 </a:t>
                </a:r>
                <a:endParaRPr kumimoji="0" lang="zh-CN" altLang="zh-CN" sz="1867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4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．微信订阅号在家校互动中的作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5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．互联网思维在学校课程创生中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6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．数字化课堂教学的范式研究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7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．数字教材应用研究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8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．学生作业管理与分析系统实践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9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．以校为本的学生综合素质成长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10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．基于电子学生证校外社会实践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11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．媒体素养课程的开发与实践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12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．</a:t>
                </a: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STEM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课程的实践研究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13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．数字艺术与传统艺术教育的比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14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．佩戴式数字设备在教育教学活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15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．中小学微课程的实践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16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．移动终端碎片化学习的行动研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17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．学生数字阅读新特征行动研究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18</a:t>
                </a:r>
                <a:r>
                  <a:rPr kumimoji="0" lang="zh-CN" altLang="zh-CN" sz="18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．学生网络学习云空间的解决方</a:t>
                </a:r>
                <a:endParaRPr kumimoji="0" lang="en-US" altLang="zh-CN" sz="1867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3998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2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56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69136E-6 L 0.11962 -0.3453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72" y="-172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3" grpId="0">
        <p:bldAsOne/>
      </p:bldGraphic>
      <p:bldGraphic spid="123" grpId="1">
        <p:bldAsOne/>
      </p:bldGraphic>
      <p:bldGraphic spid="123" grpId="2">
        <p:bldAsOne/>
      </p:bldGraphic>
      <p:bldGraphic spid="123" grpId="3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087224" y="121466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智慧教育核心场景                                                                      </a:t>
            </a:r>
            <a:r>
              <a:rPr lang="zh-CN" altLang="en-US" dirty="0">
                <a:solidFill>
                  <a:schemeClr val="bg1"/>
                </a:solidFill>
              </a:rPr>
              <a:t>大</a:t>
            </a:r>
            <a:r>
              <a:rPr lang="zh-CN" altLang="en-US" dirty="0" smtClean="0">
                <a:solidFill>
                  <a:schemeClr val="bg1"/>
                </a:solidFill>
              </a:rPr>
              <a:t>数据运用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41" name="文本框 240"/>
          <p:cNvSpPr txBox="1"/>
          <p:nvPr/>
        </p:nvSpPr>
        <p:spPr>
          <a:xfrm>
            <a:off x="678306" y="1682711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1</a:t>
            </a:r>
            <a:r>
              <a:rPr lang="zh-CN" altLang="en-US" dirty="0"/>
              <a:t>  环境构建</a:t>
            </a:r>
          </a:p>
        </p:txBody>
      </p:sp>
      <p:sp>
        <p:nvSpPr>
          <p:cNvPr id="242" name="文本框 241"/>
          <p:cNvSpPr txBox="1"/>
          <p:nvPr/>
        </p:nvSpPr>
        <p:spPr>
          <a:xfrm>
            <a:off x="678306" y="2296169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2  </a:t>
            </a:r>
            <a:r>
              <a:rPr lang="zh-CN" altLang="en-US" dirty="0"/>
              <a:t>搭建渠道</a:t>
            </a:r>
          </a:p>
        </p:txBody>
      </p:sp>
      <p:sp>
        <p:nvSpPr>
          <p:cNvPr id="243" name="文本框 242"/>
          <p:cNvSpPr txBox="1"/>
          <p:nvPr/>
        </p:nvSpPr>
        <p:spPr>
          <a:xfrm>
            <a:off x="678306" y="2909628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3  </a:t>
            </a:r>
            <a:r>
              <a:rPr lang="zh-CN" altLang="en-US" dirty="0"/>
              <a:t>服务支持</a:t>
            </a:r>
          </a:p>
        </p:txBody>
      </p:sp>
      <p:sp>
        <p:nvSpPr>
          <p:cNvPr id="244" name="文本框 243"/>
          <p:cNvSpPr txBox="1"/>
          <p:nvPr/>
        </p:nvSpPr>
        <p:spPr>
          <a:xfrm>
            <a:off x="678306" y="3523087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4</a:t>
            </a:r>
            <a:r>
              <a:rPr lang="zh-CN" altLang="en-US" dirty="0"/>
              <a:t>  活动推进</a:t>
            </a:r>
          </a:p>
        </p:txBody>
      </p:sp>
      <p:sp>
        <p:nvSpPr>
          <p:cNvPr id="245" name="文本框 244"/>
          <p:cNvSpPr txBox="1"/>
          <p:nvPr/>
        </p:nvSpPr>
        <p:spPr>
          <a:xfrm>
            <a:off x="680872" y="4142987"/>
            <a:ext cx="1813317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schemeClr val="tx1"/>
                </a:solidFill>
              </a:rPr>
              <a:t>5</a:t>
            </a:r>
            <a:r>
              <a:rPr lang="zh-CN" altLang="en-US" sz="2667" dirty="0">
                <a:solidFill>
                  <a:schemeClr val="tx1"/>
                </a:solidFill>
              </a:rPr>
              <a:t>  大 数 据</a:t>
            </a:r>
          </a:p>
        </p:txBody>
      </p:sp>
      <p:sp>
        <p:nvSpPr>
          <p:cNvPr id="246" name="文本框 245"/>
          <p:cNvSpPr txBox="1"/>
          <p:nvPr/>
        </p:nvSpPr>
        <p:spPr>
          <a:xfrm>
            <a:off x="678306" y="4784816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</a:rPr>
              <a:t>6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</a:rPr>
              <a:t>  运营服务</a:t>
            </a: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4263" y="2541166"/>
            <a:ext cx="976415" cy="838892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2186" y="5053478"/>
            <a:ext cx="976415" cy="838892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grpSp>
        <p:nvGrpSpPr>
          <p:cNvPr id="40" name="组合 39"/>
          <p:cNvGrpSpPr/>
          <p:nvPr/>
        </p:nvGrpSpPr>
        <p:grpSpPr>
          <a:xfrm>
            <a:off x="8863179" y="5270024"/>
            <a:ext cx="1129320" cy="1062902"/>
            <a:chOff x="2585192" y="3566535"/>
            <a:chExt cx="846990" cy="797176"/>
          </a:xfrm>
        </p:grpSpPr>
        <p:sp>
          <p:nvSpPr>
            <p:cNvPr id="41" name="矩形 40"/>
            <p:cNvSpPr/>
            <p:nvPr/>
          </p:nvSpPr>
          <p:spPr>
            <a:xfrm>
              <a:off x="2585192" y="3570196"/>
              <a:ext cx="846990" cy="786343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9BBB59">
                  <a:lumMod val="40000"/>
                  <a:lumOff val="6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624393" y="3670905"/>
              <a:ext cx="796182" cy="692806"/>
            </a:xfrm>
            <a:prstGeom prst="rect">
              <a:avLst/>
            </a:prstGeom>
          </p:spPr>
        </p:pic>
        <p:sp>
          <p:nvSpPr>
            <p:cNvPr id="43" name="文本框 42"/>
            <p:cNvSpPr txBox="1"/>
            <p:nvPr/>
          </p:nvSpPr>
          <p:spPr>
            <a:xfrm rot="18377541">
              <a:off x="2559272" y="3662715"/>
              <a:ext cx="44627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方正舒体" panose="02010601030101010101" pitchFamily="2" charset="-122"/>
                  <a:ea typeface="方正舒体" panose="02010601030101010101" pitchFamily="2" charset="-122"/>
                </a:rPr>
                <a:t>帮你</a:t>
              </a:r>
            </a:p>
          </p:txBody>
        </p:sp>
        <p:sp>
          <p:nvSpPr>
            <p:cNvPr id="44" name="文本框 43"/>
            <p:cNvSpPr txBox="1"/>
            <p:nvPr/>
          </p:nvSpPr>
          <p:spPr>
            <a:xfrm rot="3792610">
              <a:off x="3033956" y="3671556"/>
              <a:ext cx="44627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方正舒体" panose="02010601030101010101" pitchFamily="2" charset="-122"/>
                  <a:ea typeface="方正舒体" panose="02010601030101010101" pitchFamily="2" charset="-122"/>
                </a:rPr>
                <a:t>搞定</a:t>
              </a:r>
            </a:p>
          </p:txBody>
        </p:sp>
      </p:grpSp>
      <p:pic>
        <p:nvPicPr>
          <p:cNvPr id="45" name="图片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8479" y="4483121"/>
            <a:ext cx="976415" cy="838892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grpSp>
        <p:nvGrpSpPr>
          <p:cNvPr id="46" name="组合 45"/>
          <p:cNvGrpSpPr/>
          <p:nvPr/>
        </p:nvGrpSpPr>
        <p:grpSpPr>
          <a:xfrm>
            <a:off x="8976901" y="1999767"/>
            <a:ext cx="1129320" cy="1062902"/>
            <a:chOff x="2585192" y="3566535"/>
            <a:chExt cx="846990" cy="797176"/>
          </a:xfrm>
        </p:grpSpPr>
        <p:sp>
          <p:nvSpPr>
            <p:cNvPr id="47" name="矩形 46"/>
            <p:cNvSpPr/>
            <p:nvPr/>
          </p:nvSpPr>
          <p:spPr>
            <a:xfrm>
              <a:off x="2585192" y="3570196"/>
              <a:ext cx="846990" cy="786343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9BBB59">
                  <a:lumMod val="40000"/>
                  <a:lumOff val="6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624393" y="3670905"/>
              <a:ext cx="796182" cy="692806"/>
            </a:xfrm>
            <a:prstGeom prst="rect">
              <a:avLst/>
            </a:prstGeom>
          </p:spPr>
        </p:pic>
        <p:sp>
          <p:nvSpPr>
            <p:cNvPr id="49" name="文本框 48"/>
            <p:cNvSpPr txBox="1"/>
            <p:nvPr/>
          </p:nvSpPr>
          <p:spPr>
            <a:xfrm rot="18377541">
              <a:off x="2559272" y="3662715"/>
              <a:ext cx="44627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方正舒体" panose="02010601030101010101" pitchFamily="2" charset="-122"/>
                  <a:ea typeface="方正舒体" panose="02010601030101010101" pitchFamily="2" charset="-122"/>
                </a:rPr>
                <a:t>帮你</a:t>
              </a:r>
            </a:p>
          </p:txBody>
        </p:sp>
        <p:sp>
          <p:nvSpPr>
            <p:cNvPr id="50" name="文本框 49"/>
            <p:cNvSpPr txBox="1"/>
            <p:nvPr/>
          </p:nvSpPr>
          <p:spPr>
            <a:xfrm rot="3792610">
              <a:off x="3033956" y="3671556"/>
              <a:ext cx="44627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方正舒体" panose="02010601030101010101" pitchFamily="2" charset="-122"/>
                  <a:ea typeface="方正舒体" panose="02010601030101010101" pitchFamily="2" charset="-122"/>
                </a:rPr>
                <a:t>搞定</a:t>
              </a:r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4910" y="714725"/>
            <a:ext cx="976415" cy="838892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grpSp>
        <p:nvGrpSpPr>
          <p:cNvPr id="52" name="组合 51"/>
          <p:cNvGrpSpPr/>
          <p:nvPr/>
        </p:nvGrpSpPr>
        <p:grpSpPr>
          <a:xfrm>
            <a:off x="3717205" y="4818820"/>
            <a:ext cx="1129320" cy="1062902"/>
            <a:chOff x="2585192" y="3566535"/>
            <a:chExt cx="846990" cy="797176"/>
          </a:xfrm>
        </p:grpSpPr>
        <p:sp>
          <p:nvSpPr>
            <p:cNvPr id="53" name="矩形 52"/>
            <p:cNvSpPr/>
            <p:nvPr/>
          </p:nvSpPr>
          <p:spPr>
            <a:xfrm>
              <a:off x="2585192" y="3570196"/>
              <a:ext cx="846990" cy="786343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9BBB59">
                  <a:lumMod val="40000"/>
                  <a:lumOff val="6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624393" y="3670905"/>
              <a:ext cx="796182" cy="69280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 rot="18377541">
              <a:off x="2559272" y="3662715"/>
              <a:ext cx="44627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方正舒体" panose="02010601030101010101" pitchFamily="2" charset="-122"/>
                  <a:ea typeface="方正舒体" panose="02010601030101010101" pitchFamily="2" charset="-122"/>
                </a:rPr>
                <a:t>帮你</a:t>
              </a:r>
            </a:p>
          </p:txBody>
        </p:sp>
        <p:sp>
          <p:nvSpPr>
            <p:cNvPr id="56" name="文本框 55"/>
            <p:cNvSpPr txBox="1"/>
            <p:nvPr/>
          </p:nvSpPr>
          <p:spPr>
            <a:xfrm rot="3792610">
              <a:off x="3033956" y="3671556"/>
              <a:ext cx="44627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方正舒体" panose="02010601030101010101" pitchFamily="2" charset="-122"/>
                  <a:ea typeface="方正舒体" panose="02010601030101010101" pitchFamily="2" charset="-122"/>
                </a:rPr>
                <a:t>搞定</a:t>
              </a:r>
            </a:p>
          </p:txBody>
        </p:sp>
      </p:grpSp>
      <p:pic>
        <p:nvPicPr>
          <p:cNvPr id="57" name="图片 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7798" y="2339707"/>
            <a:ext cx="976415" cy="838892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58" name="图片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5069" y="5630853"/>
            <a:ext cx="976415" cy="838892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59" name="图片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5922" y="2113378"/>
            <a:ext cx="976415" cy="838892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60" name="图片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4587" y="5393575"/>
            <a:ext cx="976415" cy="838892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61" name="图片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5223" y="981706"/>
            <a:ext cx="976415" cy="838892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62" name="图片 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347" y="2111983"/>
            <a:ext cx="976415" cy="838892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63" name="图片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5017" y="943503"/>
            <a:ext cx="976415" cy="838892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grpSp>
        <p:nvGrpSpPr>
          <p:cNvPr id="64" name="组合 63"/>
          <p:cNvGrpSpPr/>
          <p:nvPr/>
        </p:nvGrpSpPr>
        <p:grpSpPr>
          <a:xfrm>
            <a:off x="4207128" y="1216252"/>
            <a:ext cx="1129320" cy="1062902"/>
            <a:chOff x="2585192" y="3566535"/>
            <a:chExt cx="846990" cy="797176"/>
          </a:xfrm>
        </p:grpSpPr>
        <p:sp>
          <p:nvSpPr>
            <p:cNvPr id="65" name="矩形 64"/>
            <p:cNvSpPr/>
            <p:nvPr/>
          </p:nvSpPr>
          <p:spPr>
            <a:xfrm>
              <a:off x="2585192" y="3570196"/>
              <a:ext cx="846990" cy="786343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9BBB59">
                  <a:lumMod val="40000"/>
                  <a:lumOff val="6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624393" y="3670905"/>
              <a:ext cx="796182" cy="692806"/>
            </a:xfrm>
            <a:prstGeom prst="rect">
              <a:avLst/>
            </a:prstGeom>
          </p:spPr>
        </p:pic>
        <p:sp>
          <p:nvSpPr>
            <p:cNvPr id="67" name="文本框 66"/>
            <p:cNvSpPr txBox="1"/>
            <p:nvPr/>
          </p:nvSpPr>
          <p:spPr>
            <a:xfrm rot="18377541">
              <a:off x="2559272" y="3662715"/>
              <a:ext cx="44627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方正舒体" panose="02010601030101010101" pitchFamily="2" charset="-122"/>
                  <a:ea typeface="方正舒体" panose="02010601030101010101" pitchFamily="2" charset="-122"/>
                </a:rPr>
                <a:t>帮你</a:t>
              </a:r>
            </a:p>
          </p:txBody>
        </p:sp>
        <p:sp>
          <p:nvSpPr>
            <p:cNvPr id="68" name="文本框 67"/>
            <p:cNvSpPr txBox="1"/>
            <p:nvPr/>
          </p:nvSpPr>
          <p:spPr>
            <a:xfrm rot="3792610">
              <a:off x="3033956" y="3671556"/>
              <a:ext cx="44627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方正舒体" panose="02010601030101010101" pitchFamily="2" charset="-122"/>
                  <a:ea typeface="方正舒体" panose="02010601030101010101" pitchFamily="2" charset="-122"/>
                </a:rPr>
                <a:t>搞定</a:t>
              </a: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6009322" y="1271191"/>
            <a:ext cx="1039159" cy="1024004"/>
            <a:chOff x="4364879" y="4168405"/>
            <a:chExt cx="779369" cy="768003"/>
          </a:xfrm>
        </p:grpSpPr>
        <p:sp>
          <p:nvSpPr>
            <p:cNvPr id="70" name="矩形 69"/>
            <p:cNvSpPr/>
            <p:nvPr/>
          </p:nvSpPr>
          <p:spPr>
            <a:xfrm>
              <a:off x="4364879" y="4168405"/>
              <a:ext cx="779369" cy="768003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27064" y="4234061"/>
              <a:ext cx="660485" cy="630463"/>
            </a:xfrm>
            <a:prstGeom prst="rect">
              <a:avLst/>
            </a:prstGeom>
          </p:spPr>
        </p:pic>
      </p:grpSp>
      <p:pic>
        <p:nvPicPr>
          <p:cNvPr id="72" name="图片 7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0965" y="4591885"/>
            <a:ext cx="960841" cy="937855"/>
          </a:xfrm>
          <a:prstGeom prst="rect">
            <a:avLst/>
          </a:prstGeom>
        </p:spPr>
      </p:pic>
      <p:pic>
        <p:nvPicPr>
          <p:cNvPr id="73" name="图片 7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77093" y="3826169"/>
            <a:ext cx="960841" cy="937855"/>
          </a:xfrm>
          <a:prstGeom prst="rect">
            <a:avLst/>
          </a:prstGeom>
        </p:spPr>
      </p:pic>
      <p:pic>
        <p:nvPicPr>
          <p:cNvPr id="74" name="图片 7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46470" y="1482081"/>
            <a:ext cx="960841" cy="937855"/>
          </a:xfrm>
          <a:prstGeom prst="rect">
            <a:avLst/>
          </a:prstGeom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92906" y="1268681"/>
            <a:ext cx="960841" cy="937855"/>
          </a:xfrm>
          <a:prstGeom prst="rect">
            <a:avLst/>
          </a:prstGeom>
        </p:spPr>
      </p:pic>
      <p:grpSp>
        <p:nvGrpSpPr>
          <p:cNvPr id="76" name="组合 75"/>
          <p:cNvGrpSpPr/>
          <p:nvPr/>
        </p:nvGrpSpPr>
        <p:grpSpPr>
          <a:xfrm>
            <a:off x="3091343" y="4994490"/>
            <a:ext cx="1039159" cy="1024004"/>
            <a:chOff x="4364879" y="4168405"/>
            <a:chExt cx="779369" cy="768003"/>
          </a:xfrm>
        </p:grpSpPr>
        <p:sp>
          <p:nvSpPr>
            <p:cNvPr id="77" name="矩形 76"/>
            <p:cNvSpPr/>
            <p:nvPr/>
          </p:nvSpPr>
          <p:spPr>
            <a:xfrm>
              <a:off x="4364879" y="4168405"/>
              <a:ext cx="779369" cy="768003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27064" y="4234061"/>
              <a:ext cx="660485" cy="630463"/>
            </a:xfrm>
            <a:prstGeom prst="rect">
              <a:avLst/>
            </a:prstGeom>
          </p:spPr>
        </p:pic>
      </p:grpSp>
      <p:grpSp>
        <p:nvGrpSpPr>
          <p:cNvPr id="79" name="组合 78"/>
          <p:cNvGrpSpPr/>
          <p:nvPr/>
        </p:nvGrpSpPr>
        <p:grpSpPr>
          <a:xfrm>
            <a:off x="10240015" y="5406753"/>
            <a:ext cx="1039159" cy="1024004"/>
            <a:chOff x="4364879" y="4168405"/>
            <a:chExt cx="779369" cy="768003"/>
          </a:xfrm>
        </p:grpSpPr>
        <p:sp>
          <p:nvSpPr>
            <p:cNvPr id="80" name="矩形 79"/>
            <p:cNvSpPr/>
            <p:nvPr/>
          </p:nvSpPr>
          <p:spPr>
            <a:xfrm>
              <a:off x="4364879" y="4168405"/>
              <a:ext cx="779369" cy="768003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81" name="图片 8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27064" y="4234061"/>
              <a:ext cx="660485" cy="630463"/>
            </a:xfrm>
            <a:prstGeom prst="rect">
              <a:avLst/>
            </a:prstGeom>
          </p:spPr>
        </p:pic>
      </p:grpSp>
      <p:grpSp>
        <p:nvGrpSpPr>
          <p:cNvPr id="82" name="组合 81"/>
          <p:cNvGrpSpPr/>
          <p:nvPr/>
        </p:nvGrpSpPr>
        <p:grpSpPr>
          <a:xfrm>
            <a:off x="10577093" y="756678"/>
            <a:ext cx="1039159" cy="1024004"/>
            <a:chOff x="4364879" y="4168405"/>
            <a:chExt cx="779369" cy="768003"/>
          </a:xfrm>
        </p:grpSpPr>
        <p:sp>
          <p:nvSpPr>
            <p:cNvPr id="83" name="矩形 82"/>
            <p:cNvSpPr/>
            <p:nvPr/>
          </p:nvSpPr>
          <p:spPr>
            <a:xfrm>
              <a:off x="4364879" y="4168405"/>
              <a:ext cx="779369" cy="768003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84" name="图片 8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27064" y="4234061"/>
              <a:ext cx="660485" cy="630463"/>
            </a:xfrm>
            <a:prstGeom prst="rect">
              <a:avLst/>
            </a:prstGeom>
          </p:spPr>
        </p:pic>
      </p:grpSp>
      <p:sp>
        <p:nvSpPr>
          <p:cNvPr id="85" name="矩形 84"/>
          <p:cNvSpPr/>
          <p:nvPr/>
        </p:nvSpPr>
        <p:spPr>
          <a:xfrm>
            <a:off x="1295965" y="5877853"/>
            <a:ext cx="3057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数据获取、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汇聚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矩形 86"/>
          <p:cNvSpPr/>
          <p:nvPr/>
        </p:nvSpPr>
        <p:spPr>
          <a:xfrm>
            <a:off x="4745018" y="5877853"/>
            <a:ext cx="71609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统计、分析、挖掘、</a:t>
            </a:r>
            <a:r>
              <a:rPr lang="zh-CN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利用、监管、服务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8" name="组合 87"/>
          <p:cNvGrpSpPr/>
          <p:nvPr/>
        </p:nvGrpSpPr>
        <p:grpSpPr>
          <a:xfrm>
            <a:off x="2734337" y="1996770"/>
            <a:ext cx="1995152" cy="962811"/>
            <a:chOff x="2042247" y="2330606"/>
            <a:chExt cx="2106007" cy="936702"/>
          </a:xfrm>
        </p:grpSpPr>
        <p:sp>
          <p:nvSpPr>
            <p:cNvPr id="89" name="矩形 88"/>
            <p:cNvSpPr/>
            <p:nvPr/>
          </p:nvSpPr>
          <p:spPr>
            <a:xfrm>
              <a:off x="2042247" y="2330606"/>
              <a:ext cx="2106007" cy="936702"/>
            </a:xfrm>
            <a:prstGeom prst="rect">
              <a:avLst/>
            </a:prstGeom>
            <a:solidFill>
              <a:srgbClr val="9BBB59"/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90" name="组合 89"/>
            <p:cNvGrpSpPr/>
            <p:nvPr/>
          </p:nvGrpSpPr>
          <p:grpSpPr>
            <a:xfrm>
              <a:off x="2144952" y="2442116"/>
              <a:ext cx="1897365" cy="724829"/>
              <a:chOff x="-8807" y="2695161"/>
              <a:chExt cx="676343" cy="828958"/>
            </a:xfrm>
          </p:grpSpPr>
          <p:sp>
            <p:nvSpPr>
              <p:cNvPr id="91" name="矩形 152"/>
              <p:cNvSpPr/>
              <p:nvPr/>
            </p:nvSpPr>
            <p:spPr bwMode="auto">
              <a:xfrm>
                <a:off x="-8807" y="2695161"/>
                <a:ext cx="670380" cy="828958"/>
              </a:xfrm>
              <a:prstGeom prst="rect">
                <a:avLst/>
              </a:prstGeom>
              <a:solidFill>
                <a:srgbClr val="1F497D">
                  <a:lumMod val="60000"/>
                  <a:lumOff val="40000"/>
                </a:srgbClr>
              </a:solidFill>
              <a:ln w="19050" cap="flat" cmpd="sng" algn="ctr">
                <a:noFill/>
                <a:prstDash val="solid"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0" tIns="62173" rIns="0" bIns="124347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r" defTabSz="1243432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b="1" i="0" u="none" strike="noStrike" kern="0" cap="none" spc="0" normalizeH="0" baseline="0" noProof="0" dirty="0">
                  <a:ln w="12700">
                    <a:solidFill>
                      <a:prstClr val="black"/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宋体" panose="02010600030101010101" pitchFamily="2" charset="-122"/>
                </a:endParaRPr>
              </a:p>
            </p:txBody>
          </p:sp>
          <p:sp>
            <p:nvSpPr>
              <p:cNvPr id="92" name="矩形 91"/>
              <p:cNvSpPr/>
              <p:nvPr/>
            </p:nvSpPr>
            <p:spPr>
              <a:xfrm>
                <a:off x="39660" y="2842820"/>
                <a:ext cx="627876" cy="410936"/>
              </a:xfrm>
              <a:prstGeom prst="rect">
                <a:avLst/>
              </a:prstGeom>
            </p:spPr>
            <p:txBody>
              <a:bodyPr wrap="square" lIns="0" rIns="0">
                <a:spAutoFit/>
              </a:bodyPr>
              <a:lstStyle/>
              <a:p>
                <a:pPr marL="0" marR="0" lvl="0" indent="0" defTabSz="1243432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个体行为记录</a:t>
                </a:r>
                <a:endParaRPr kumimoji="0" lang="en-US" altLang="zh-CN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pSp>
        <p:nvGrpSpPr>
          <p:cNvPr id="93" name="组合 92"/>
          <p:cNvGrpSpPr/>
          <p:nvPr/>
        </p:nvGrpSpPr>
        <p:grpSpPr>
          <a:xfrm>
            <a:off x="5176276" y="1996770"/>
            <a:ext cx="1995152" cy="962811"/>
            <a:chOff x="2042247" y="2330606"/>
            <a:chExt cx="2106007" cy="936702"/>
          </a:xfrm>
        </p:grpSpPr>
        <p:sp>
          <p:nvSpPr>
            <p:cNvPr id="94" name="矩形 93"/>
            <p:cNvSpPr/>
            <p:nvPr/>
          </p:nvSpPr>
          <p:spPr>
            <a:xfrm>
              <a:off x="2042247" y="2330606"/>
              <a:ext cx="2106007" cy="936702"/>
            </a:xfrm>
            <a:prstGeom prst="rect">
              <a:avLst/>
            </a:prstGeom>
            <a:solidFill>
              <a:srgbClr val="9BBB59"/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95" name="组合 94"/>
            <p:cNvGrpSpPr/>
            <p:nvPr/>
          </p:nvGrpSpPr>
          <p:grpSpPr>
            <a:xfrm>
              <a:off x="2144952" y="2442116"/>
              <a:ext cx="1897365" cy="724829"/>
              <a:chOff x="-8807" y="2695161"/>
              <a:chExt cx="676343" cy="828958"/>
            </a:xfrm>
          </p:grpSpPr>
          <p:sp>
            <p:nvSpPr>
              <p:cNvPr id="96" name="矩形 152"/>
              <p:cNvSpPr/>
              <p:nvPr/>
            </p:nvSpPr>
            <p:spPr bwMode="auto">
              <a:xfrm>
                <a:off x="-8807" y="2695161"/>
                <a:ext cx="670380" cy="828958"/>
              </a:xfrm>
              <a:prstGeom prst="rect">
                <a:avLst/>
              </a:prstGeom>
              <a:solidFill>
                <a:srgbClr val="1F497D">
                  <a:lumMod val="60000"/>
                  <a:lumOff val="40000"/>
                </a:srgbClr>
              </a:solidFill>
              <a:ln w="19050" cap="flat" cmpd="sng" algn="ctr">
                <a:noFill/>
                <a:prstDash val="solid"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0" tIns="62173" rIns="0" bIns="124347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r" defTabSz="1243432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b="1" i="0" u="none" strike="noStrike" kern="0" cap="none" spc="0" normalizeH="0" baseline="0" noProof="0" dirty="0">
                  <a:ln w="12700">
                    <a:solidFill>
                      <a:prstClr val="black"/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宋体" panose="02010600030101010101" pitchFamily="2" charset="-122"/>
                </a:endParaRPr>
              </a:p>
            </p:txBody>
          </p:sp>
          <p:sp>
            <p:nvSpPr>
              <p:cNvPr id="97" name="矩形 96"/>
              <p:cNvSpPr/>
              <p:nvPr/>
            </p:nvSpPr>
            <p:spPr>
              <a:xfrm>
                <a:off x="39660" y="2842820"/>
                <a:ext cx="627876" cy="410936"/>
              </a:xfrm>
              <a:prstGeom prst="rect">
                <a:avLst/>
              </a:prstGeom>
            </p:spPr>
            <p:txBody>
              <a:bodyPr wrap="square" lIns="0" rIns="0">
                <a:spAutoFit/>
              </a:bodyPr>
              <a:lstStyle/>
              <a:p>
                <a:pPr marL="0" marR="0" lvl="0" indent="0" defTabSz="1243432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个体学习记录</a:t>
                </a:r>
                <a:endParaRPr kumimoji="0" lang="en-US" altLang="zh-CN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pSp>
        <p:nvGrpSpPr>
          <p:cNvPr id="98" name="组合 97"/>
          <p:cNvGrpSpPr/>
          <p:nvPr/>
        </p:nvGrpSpPr>
        <p:grpSpPr>
          <a:xfrm>
            <a:off x="7604937" y="1996770"/>
            <a:ext cx="1995152" cy="962811"/>
            <a:chOff x="2042247" y="2330606"/>
            <a:chExt cx="2106007" cy="936702"/>
          </a:xfrm>
        </p:grpSpPr>
        <p:sp>
          <p:nvSpPr>
            <p:cNvPr id="99" name="矩形 98"/>
            <p:cNvSpPr/>
            <p:nvPr/>
          </p:nvSpPr>
          <p:spPr>
            <a:xfrm>
              <a:off x="2042247" y="2330606"/>
              <a:ext cx="2106007" cy="936702"/>
            </a:xfrm>
            <a:prstGeom prst="rect">
              <a:avLst/>
            </a:prstGeom>
            <a:solidFill>
              <a:srgbClr val="9BBB59"/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0" name="组合 99"/>
            <p:cNvGrpSpPr/>
            <p:nvPr/>
          </p:nvGrpSpPr>
          <p:grpSpPr>
            <a:xfrm>
              <a:off x="2144952" y="2442116"/>
              <a:ext cx="1897365" cy="724829"/>
              <a:chOff x="-8807" y="2695161"/>
              <a:chExt cx="676343" cy="828958"/>
            </a:xfrm>
          </p:grpSpPr>
          <p:sp>
            <p:nvSpPr>
              <p:cNvPr id="101" name="矩形 152"/>
              <p:cNvSpPr/>
              <p:nvPr/>
            </p:nvSpPr>
            <p:spPr bwMode="auto">
              <a:xfrm>
                <a:off x="-8807" y="2695161"/>
                <a:ext cx="670380" cy="828958"/>
              </a:xfrm>
              <a:prstGeom prst="rect">
                <a:avLst/>
              </a:prstGeom>
              <a:solidFill>
                <a:srgbClr val="1F497D">
                  <a:lumMod val="60000"/>
                  <a:lumOff val="40000"/>
                </a:srgbClr>
              </a:solidFill>
              <a:ln w="19050" cap="flat" cmpd="sng" algn="ctr">
                <a:noFill/>
                <a:prstDash val="solid"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0" tIns="62173" rIns="0" bIns="124347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r" defTabSz="1243432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b="1" i="0" u="none" strike="noStrike" kern="0" cap="none" spc="0" normalizeH="0" baseline="0" noProof="0" dirty="0">
                  <a:ln w="12700">
                    <a:solidFill>
                      <a:prstClr val="black"/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宋体" panose="02010600030101010101" pitchFamily="2" charset="-122"/>
                </a:endParaRPr>
              </a:p>
            </p:txBody>
          </p:sp>
          <p:sp>
            <p:nvSpPr>
              <p:cNvPr id="102" name="矩形 101"/>
              <p:cNvSpPr/>
              <p:nvPr/>
            </p:nvSpPr>
            <p:spPr>
              <a:xfrm>
                <a:off x="39660" y="2842820"/>
                <a:ext cx="627876" cy="410936"/>
              </a:xfrm>
              <a:prstGeom prst="rect">
                <a:avLst/>
              </a:prstGeom>
            </p:spPr>
            <p:txBody>
              <a:bodyPr wrap="square" lIns="0" rIns="0">
                <a:spAutoFit/>
              </a:bodyPr>
              <a:lstStyle/>
              <a:p>
                <a:pPr marL="0" marR="0" lvl="0" indent="0" defTabSz="1243432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个体学情报告</a:t>
                </a:r>
                <a:endParaRPr kumimoji="0" lang="en-US" altLang="zh-CN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pSp>
        <p:nvGrpSpPr>
          <p:cNvPr id="103" name="组合 102"/>
          <p:cNvGrpSpPr/>
          <p:nvPr/>
        </p:nvGrpSpPr>
        <p:grpSpPr>
          <a:xfrm>
            <a:off x="10004345" y="1996770"/>
            <a:ext cx="1995152" cy="962811"/>
            <a:chOff x="2042247" y="2330606"/>
            <a:chExt cx="2106007" cy="936702"/>
          </a:xfrm>
        </p:grpSpPr>
        <p:sp>
          <p:nvSpPr>
            <p:cNvPr id="104" name="矩形 103"/>
            <p:cNvSpPr/>
            <p:nvPr/>
          </p:nvSpPr>
          <p:spPr>
            <a:xfrm>
              <a:off x="2042247" y="2330606"/>
              <a:ext cx="2106007" cy="936702"/>
            </a:xfrm>
            <a:prstGeom prst="rect">
              <a:avLst/>
            </a:prstGeom>
            <a:solidFill>
              <a:srgbClr val="9BBB59"/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5" name="组合 104"/>
            <p:cNvGrpSpPr/>
            <p:nvPr/>
          </p:nvGrpSpPr>
          <p:grpSpPr>
            <a:xfrm>
              <a:off x="2144952" y="2442116"/>
              <a:ext cx="1897365" cy="724829"/>
              <a:chOff x="-8807" y="2695161"/>
              <a:chExt cx="676343" cy="828958"/>
            </a:xfrm>
          </p:grpSpPr>
          <p:sp>
            <p:nvSpPr>
              <p:cNvPr id="106" name="矩形 152"/>
              <p:cNvSpPr/>
              <p:nvPr/>
            </p:nvSpPr>
            <p:spPr bwMode="auto">
              <a:xfrm>
                <a:off x="-8807" y="2695161"/>
                <a:ext cx="670380" cy="828958"/>
              </a:xfrm>
              <a:prstGeom prst="rect">
                <a:avLst/>
              </a:prstGeom>
              <a:solidFill>
                <a:srgbClr val="1F497D">
                  <a:lumMod val="60000"/>
                  <a:lumOff val="40000"/>
                </a:srgbClr>
              </a:solidFill>
              <a:ln w="19050" cap="flat" cmpd="sng" algn="ctr">
                <a:noFill/>
                <a:prstDash val="solid"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0" tIns="62173" rIns="0" bIns="124347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r" defTabSz="1243432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b="1" i="0" u="none" strike="noStrike" kern="0" cap="none" spc="0" normalizeH="0" baseline="0" noProof="0" dirty="0">
                  <a:ln w="12700">
                    <a:solidFill>
                      <a:prstClr val="black"/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宋体" panose="02010600030101010101" pitchFamily="2" charset="-122"/>
                </a:endParaRPr>
              </a:p>
            </p:txBody>
          </p:sp>
          <p:sp>
            <p:nvSpPr>
              <p:cNvPr id="107" name="矩形 106"/>
              <p:cNvSpPr/>
              <p:nvPr/>
            </p:nvSpPr>
            <p:spPr>
              <a:xfrm>
                <a:off x="39660" y="2842820"/>
                <a:ext cx="627876" cy="410936"/>
              </a:xfrm>
              <a:prstGeom prst="rect">
                <a:avLst/>
              </a:prstGeom>
            </p:spPr>
            <p:txBody>
              <a:bodyPr wrap="square" lIns="0" rIns="0">
                <a:spAutoFit/>
              </a:bodyPr>
              <a:lstStyle/>
              <a:p>
                <a:pPr marL="0" marR="0" lvl="0" indent="0" defTabSz="1243432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个体互动报告</a:t>
                </a:r>
                <a:endParaRPr kumimoji="0" lang="en-US" altLang="zh-CN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pSp>
        <p:nvGrpSpPr>
          <p:cNvPr id="108" name="组合 107"/>
          <p:cNvGrpSpPr/>
          <p:nvPr/>
        </p:nvGrpSpPr>
        <p:grpSpPr>
          <a:xfrm>
            <a:off x="2793036" y="3786610"/>
            <a:ext cx="1995152" cy="962811"/>
            <a:chOff x="2042247" y="2330606"/>
            <a:chExt cx="2106007" cy="936702"/>
          </a:xfrm>
        </p:grpSpPr>
        <p:sp>
          <p:nvSpPr>
            <p:cNvPr id="109" name="矩形 108"/>
            <p:cNvSpPr/>
            <p:nvPr/>
          </p:nvSpPr>
          <p:spPr>
            <a:xfrm>
              <a:off x="2042247" y="2330606"/>
              <a:ext cx="2106007" cy="936702"/>
            </a:xfrm>
            <a:prstGeom prst="rect">
              <a:avLst/>
            </a:prstGeom>
            <a:solidFill>
              <a:srgbClr val="9BBB59"/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10" name="组合 109"/>
            <p:cNvGrpSpPr/>
            <p:nvPr/>
          </p:nvGrpSpPr>
          <p:grpSpPr>
            <a:xfrm>
              <a:off x="2144952" y="2442116"/>
              <a:ext cx="1897365" cy="724829"/>
              <a:chOff x="-8807" y="2695161"/>
              <a:chExt cx="676343" cy="828958"/>
            </a:xfrm>
          </p:grpSpPr>
          <p:sp>
            <p:nvSpPr>
              <p:cNvPr id="111" name="矩形 152"/>
              <p:cNvSpPr/>
              <p:nvPr/>
            </p:nvSpPr>
            <p:spPr bwMode="auto">
              <a:xfrm>
                <a:off x="-8807" y="2695161"/>
                <a:ext cx="670380" cy="828958"/>
              </a:xfrm>
              <a:prstGeom prst="rect">
                <a:avLst/>
              </a:prstGeom>
              <a:solidFill>
                <a:srgbClr val="1F497D">
                  <a:lumMod val="60000"/>
                  <a:lumOff val="40000"/>
                </a:srgbClr>
              </a:solidFill>
              <a:ln w="19050" cap="flat" cmpd="sng" algn="ctr">
                <a:noFill/>
                <a:prstDash val="solid"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0" tIns="62173" rIns="0" bIns="124347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r" defTabSz="1243432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b="1" i="0" u="none" strike="noStrike" kern="0" cap="none" spc="0" normalizeH="0" baseline="0" noProof="0" dirty="0">
                  <a:ln w="12700">
                    <a:solidFill>
                      <a:prstClr val="black"/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宋体" panose="02010600030101010101" pitchFamily="2" charset="-122"/>
                </a:endParaRPr>
              </a:p>
            </p:txBody>
          </p:sp>
          <p:sp>
            <p:nvSpPr>
              <p:cNvPr id="112" name="矩形 111"/>
              <p:cNvSpPr/>
              <p:nvPr/>
            </p:nvSpPr>
            <p:spPr>
              <a:xfrm>
                <a:off x="39660" y="2842820"/>
                <a:ext cx="627876" cy="410936"/>
              </a:xfrm>
              <a:prstGeom prst="rect">
                <a:avLst/>
              </a:prstGeom>
            </p:spPr>
            <p:txBody>
              <a:bodyPr wrap="square" lIns="0" rIns="0">
                <a:spAutoFit/>
              </a:bodyPr>
              <a:lstStyle/>
              <a:p>
                <a:pPr marL="0" marR="0" lvl="0" indent="0" defTabSz="1243432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群体行为分析</a:t>
                </a:r>
                <a:endParaRPr kumimoji="0" lang="en-US" altLang="zh-CN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pSp>
        <p:nvGrpSpPr>
          <p:cNvPr id="113" name="组合 112"/>
          <p:cNvGrpSpPr/>
          <p:nvPr/>
        </p:nvGrpSpPr>
        <p:grpSpPr>
          <a:xfrm>
            <a:off x="5234975" y="3786610"/>
            <a:ext cx="1995152" cy="962811"/>
            <a:chOff x="2042247" y="2330606"/>
            <a:chExt cx="2106007" cy="936702"/>
          </a:xfrm>
        </p:grpSpPr>
        <p:sp>
          <p:nvSpPr>
            <p:cNvPr id="114" name="矩形 113"/>
            <p:cNvSpPr/>
            <p:nvPr/>
          </p:nvSpPr>
          <p:spPr>
            <a:xfrm>
              <a:off x="2042247" y="2330606"/>
              <a:ext cx="2106007" cy="936702"/>
            </a:xfrm>
            <a:prstGeom prst="rect">
              <a:avLst/>
            </a:prstGeom>
            <a:solidFill>
              <a:srgbClr val="9BBB59"/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15" name="组合 114"/>
            <p:cNvGrpSpPr/>
            <p:nvPr/>
          </p:nvGrpSpPr>
          <p:grpSpPr>
            <a:xfrm>
              <a:off x="2144952" y="2442116"/>
              <a:ext cx="1897365" cy="724829"/>
              <a:chOff x="-8807" y="2695161"/>
              <a:chExt cx="676343" cy="828958"/>
            </a:xfrm>
          </p:grpSpPr>
          <p:sp>
            <p:nvSpPr>
              <p:cNvPr id="116" name="矩形 152"/>
              <p:cNvSpPr/>
              <p:nvPr/>
            </p:nvSpPr>
            <p:spPr bwMode="auto">
              <a:xfrm>
                <a:off x="-8807" y="2695161"/>
                <a:ext cx="670380" cy="828958"/>
              </a:xfrm>
              <a:prstGeom prst="rect">
                <a:avLst/>
              </a:prstGeom>
              <a:solidFill>
                <a:srgbClr val="1F497D">
                  <a:lumMod val="60000"/>
                  <a:lumOff val="40000"/>
                </a:srgbClr>
              </a:solidFill>
              <a:ln w="19050" cap="flat" cmpd="sng" algn="ctr">
                <a:noFill/>
                <a:prstDash val="solid"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0" tIns="62173" rIns="0" bIns="124347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r" defTabSz="1243432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b="1" i="0" u="none" strike="noStrike" kern="0" cap="none" spc="0" normalizeH="0" baseline="0" noProof="0" dirty="0">
                  <a:ln w="12700">
                    <a:solidFill>
                      <a:prstClr val="black"/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宋体" panose="02010600030101010101" pitchFamily="2" charset="-122"/>
                </a:endParaRPr>
              </a:p>
            </p:txBody>
          </p:sp>
          <p:sp>
            <p:nvSpPr>
              <p:cNvPr id="117" name="矩形 116"/>
              <p:cNvSpPr/>
              <p:nvPr/>
            </p:nvSpPr>
            <p:spPr>
              <a:xfrm>
                <a:off x="39660" y="2842820"/>
                <a:ext cx="627876" cy="410936"/>
              </a:xfrm>
              <a:prstGeom prst="rect">
                <a:avLst/>
              </a:prstGeom>
            </p:spPr>
            <p:txBody>
              <a:bodyPr wrap="square" lIns="0" rIns="0">
                <a:spAutoFit/>
              </a:bodyPr>
              <a:lstStyle/>
              <a:p>
                <a:pPr marL="0" marR="0" lvl="0" indent="0" defTabSz="1243432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群体学习分析</a:t>
                </a:r>
                <a:endParaRPr kumimoji="0" lang="en-US" altLang="zh-CN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pSp>
        <p:nvGrpSpPr>
          <p:cNvPr id="118" name="组合 117"/>
          <p:cNvGrpSpPr/>
          <p:nvPr/>
        </p:nvGrpSpPr>
        <p:grpSpPr>
          <a:xfrm>
            <a:off x="7648203" y="3786610"/>
            <a:ext cx="1995152" cy="962811"/>
            <a:chOff x="2042247" y="2330606"/>
            <a:chExt cx="2106007" cy="936702"/>
          </a:xfrm>
        </p:grpSpPr>
        <p:sp>
          <p:nvSpPr>
            <p:cNvPr id="119" name="矩形 118"/>
            <p:cNvSpPr/>
            <p:nvPr/>
          </p:nvSpPr>
          <p:spPr>
            <a:xfrm>
              <a:off x="2042247" y="2330606"/>
              <a:ext cx="2106007" cy="936702"/>
            </a:xfrm>
            <a:prstGeom prst="rect">
              <a:avLst/>
            </a:prstGeom>
            <a:solidFill>
              <a:srgbClr val="9BBB59"/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20" name="组合 119"/>
            <p:cNvGrpSpPr/>
            <p:nvPr/>
          </p:nvGrpSpPr>
          <p:grpSpPr>
            <a:xfrm>
              <a:off x="2144952" y="2442116"/>
              <a:ext cx="1897365" cy="724829"/>
              <a:chOff x="-8807" y="2695161"/>
              <a:chExt cx="676343" cy="828958"/>
            </a:xfrm>
          </p:grpSpPr>
          <p:sp>
            <p:nvSpPr>
              <p:cNvPr id="121" name="矩形 152"/>
              <p:cNvSpPr/>
              <p:nvPr/>
            </p:nvSpPr>
            <p:spPr bwMode="auto">
              <a:xfrm>
                <a:off x="-8807" y="2695161"/>
                <a:ext cx="670380" cy="828958"/>
              </a:xfrm>
              <a:prstGeom prst="rect">
                <a:avLst/>
              </a:prstGeom>
              <a:solidFill>
                <a:srgbClr val="1F497D">
                  <a:lumMod val="60000"/>
                  <a:lumOff val="40000"/>
                </a:srgbClr>
              </a:solidFill>
              <a:ln w="19050" cap="flat" cmpd="sng" algn="ctr">
                <a:noFill/>
                <a:prstDash val="solid"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0" tIns="62173" rIns="0" bIns="124347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r" defTabSz="1243432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b="1" i="0" u="none" strike="noStrike" kern="0" cap="none" spc="0" normalizeH="0" baseline="0" noProof="0" dirty="0">
                  <a:ln w="12700">
                    <a:solidFill>
                      <a:prstClr val="black"/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宋体" panose="02010600030101010101" pitchFamily="2" charset="-122"/>
                </a:endParaRPr>
              </a:p>
            </p:txBody>
          </p:sp>
          <p:sp>
            <p:nvSpPr>
              <p:cNvPr id="122" name="矩形 121"/>
              <p:cNvSpPr/>
              <p:nvPr/>
            </p:nvSpPr>
            <p:spPr>
              <a:xfrm>
                <a:off x="39660" y="2842820"/>
                <a:ext cx="627876" cy="410936"/>
              </a:xfrm>
              <a:prstGeom prst="rect">
                <a:avLst/>
              </a:prstGeom>
            </p:spPr>
            <p:txBody>
              <a:bodyPr wrap="square" lIns="0" rIns="0">
                <a:spAutoFit/>
              </a:bodyPr>
              <a:lstStyle/>
              <a:p>
                <a:pPr marL="0" marR="0" lvl="0" indent="0" defTabSz="1243432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群体学情报告</a:t>
                </a:r>
                <a:endParaRPr kumimoji="0" lang="en-US" altLang="zh-CN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pSp>
        <p:nvGrpSpPr>
          <p:cNvPr id="137" name="组合 136"/>
          <p:cNvGrpSpPr/>
          <p:nvPr/>
        </p:nvGrpSpPr>
        <p:grpSpPr>
          <a:xfrm>
            <a:off x="10063044" y="3786610"/>
            <a:ext cx="1995152" cy="962811"/>
            <a:chOff x="2042247" y="2330606"/>
            <a:chExt cx="2106007" cy="936702"/>
          </a:xfrm>
        </p:grpSpPr>
        <p:sp>
          <p:nvSpPr>
            <p:cNvPr id="138" name="矩形 137"/>
            <p:cNvSpPr/>
            <p:nvPr/>
          </p:nvSpPr>
          <p:spPr>
            <a:xfrm>
              <a:off x="2042247" y="2330606"/>
              <a:ext cx="2106007" cy="936702"/>
            </a:xfrm>
            <a:prstGeom prst="rect">
              <a:avLst/>
            </a:prstGeom>
            <a:solidFill>
              <a:srgbClr val="9BBB59"/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41" name="组合 140"/>
            <p:cNvGrpSpPr/>
            <p:nvPr/>
          </p:nvGrpSpPr>
          <p:grpSpPr>
            <a:xfrm>
              <a:off x="2144952" y="2442116"/>
              <a:ext cx="1897365" cy="724829"/>
              <a:chOff x="-8807" y="2695161"/>
              <a:chExt cx="676343" cy="828958"/>
            </a:xfrm>
          </p:grpSpPr>
          <p:sp>
            <p:nvSpPr>
              <p:cNvPr id="142" name="矩形 152"/>
              <p:cNvSpPr/>
              <p:nvPr/>
            </p:nvSpPr>
            <p:spPr bwMode="auto">
              <a:xfrm>
                <a:off x="-8807" y="2695161"/>
                <a:ext cx="670380" cy="828958"/>
              </a:xfrm>
              <a:prstGeom prst="rect">
                <a:avLst/>
              </a:prstGeom>
              <a:solidFill>
                <a:srgbClr val="1F497D">
                  <a:lumMod val="60000"/>
                  <a:lumOff val="40000"/>
                </a:srgbClr>
              </a:solidFill>
              <a:ln w="19050" cap="flat" cmpd="sng" algn="ctr">
                <a:noFill/>
                <a:prstDash val="solid"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0" tIns="62173" rIns="0" bIns="124347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r" defTabSz="1243432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b="1" i="0" u="none" strike="noStrike" kern="0" cap="none" spc="0" normalizeH="0" baseline="0" noProof="0" dirty="0">
                  <a:ln w="12700">
                    <a:solidFill>
                      <a:prstClr val="black"/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宋体" panose="02010600030101010101" pitchFamily="2" charset="-122"/>
                </a:endParaRPr>
              </a:p>
            </p:txBody>
          </p:sp>
          <p:sp>
            <p:nvSpPr>
              <p:cNvPr id="143" name="矩形 142"/>
              <p:cNvSpPr/>
              <p:nvPr/>
            </p:nvSpPr>
            <p:spPr>
              <a:xfrm>
                <a:off x="39660" y="2842820"/>
                <a:ext cx="627876" cy="410936"/>
              </a:xfrm>
              <a:prstGeom prst="rect">
                <a:avLst/>
              </a:prstGeom>
            </p:spPr>
            <p:txBody>
              <a:bodyPr wrap="square" lIns="0" rIns="0">
                <a:spAutoFit/>
              </a:bodyPr>
              <a:lstStyle/>
              <a:p>
                <a:pPr marL="0" marR="0" lvl="0" indent="0" defTabSz="1243432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群体互动报告</a:t>
                </a:r>
                <a:endParaRPr kumimoji="0" lang="en-US" altLang="zh-CN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6829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8.64198E-7 L -0.03212 0.26913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5" y="13457"/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9.87654E-7 L 0.06198 0.31667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0" y="15833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58025E-6 L 0.23177 0.26851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80" y="13426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45679E-6 L 0.12777 0.2571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89" y="1284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5679E-6 L -0.12396 0.32222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98" y="16111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19753E-6 L 0.14792 0.1503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96" y="7500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19753E-6 L 0.01389 0.14784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4" y="7377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22222E-6 L -0.2638 0.36018 " pathEditMode="relative" rAng="0" ptsTypes="AA">
                                      <p:cBhvr>
                                        <p:cTn id="16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90" y="18009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23457E-7 L -0.2842 0.08981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19" y="4475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93827E-7 L -0.43385 0.11728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01" y="5864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0.15729 -0.36088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65" y="-18056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8.64198E-7 L 0.06284 -0.32593 " pathEditMode="relative" rAng="0" ptsTypes="AA">
                                      <p:cBhvr>
                                        <p:cTn id="16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" y="-16296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81481E-6 L -0.34861 -0.19321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31" y="-9660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93827E-7 L -0.26736 -0.27161 " pathEditMode="relative" rAng="0" ptsTypes="AA">
                                      <p:cBhvr>
                                        <p:cTn id="17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68" y="-13580"/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-0.42083 0.15031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42" y="7500"/>
                                    </p:animMotion>
                                  </p:childTnLst>
                                </p:cTn>
                              </p:par>
                              <p:par>
                                <p:cTn id="17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48148E-6 L -0.41145 -0.32654 " pathEditMode="relative" rAng="0" ptsTypes="AA">
                                      <p:cBhvr>
                                        <p:cTn id="17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73" y="-16327"/>
                                    </p:animMotion>
                                  </p:childTnLst>
                                </p:cTn>
                              </p:par>
                              <p:par>
                                <p:cTn id="17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22222E-6 L 0.01319 -0.26327 " pathEditMode="relative" rAng="0" ptsTypes="AA">
                                      <p:cBhvr>
                                        <p:cTn id="17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" y="-13179"/>
                                    </p:animMotion>
                                  </p:childTnLst>
                                </p:cTn>
                              </p:par>
                              <p:par>
                                <p:cTn id="17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-0.24167 0.23518 " pathEditMode="relative" rAng="0" ptsTypes="AA">
                                      <p:cBhvr>
                                        <p:cTn id="180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83" y="11759"/>
                                    </p:animMotion>
                                  </p:childTnLst>
                                </p:cTn>
                              </p:par>
                              <p:par>
                                <p:cTn id="18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5679E-6 L -0.34375 -0.10679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88" y="-5340"/>
                                    </p:animMotion>
                                  </p:childTnLst>
                                </p:cTn>
                              </p:par>
                              <p:par>
                                <p:cTn id="18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32099E-6 L 0.17205 -0.21605 " pathEditMode="relative" rAng="0" ptsTypes="AA">
                                      <p:cBhvr>
                                        <p:cTn id="184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94" y="-10802"/>
                                    </p:animMotion>
                                  </p:childTnLst>
                                </p:cTn>
                              </p:par>
                              <p:par>
                                <p:cTn id="18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45679E-6 L -0.24826 0.3321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13" y="16605"/>
                                    </p:animMotion>
                                  </p:childTnLst>
                                </p:cTn>
                              </p:par>
                              <p:par>
                                <p:cTn id="18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96296E-6 L -0.21806 -0.34845 " pathEditMode="relative" rAng="0" ptsTypes="AA">
                                      <p:cBhvr>
                                        <p:cTn id="18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03" y="-17438"/>
                                    </p:animMotion>
                                  </p:childTnLst>
                                </p:cTn>
                              </p:par>
                              <p:par>
                                <p:cTn id="18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22222E-6 L 0.37118 -0.2858 " pathEditMode="relative" rAng="0" ptsTypes="AA">
                                      <p:cBhvr>
                                        <p:cTn id="190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59" y="-142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000"/>
                            </p:stCondLst>
                            <p:childTnLst>
                              <p:par>
                                <p:cTn id="1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2000"/>
                            </p:stCondLst>
                            <p:childTnLst>
                              <p:par>
                                <p:cTn id="1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000"/>
                            </p:stCondLst>
                            <p:childTnLst>
                              <p:par>
                                <p:cTn id="19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7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3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9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5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1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7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3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9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3500"/>
                            </p:stCondLst>
                            <p:childTnLst>
                              <p:par>
                                <p:cTn id="3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4000"/>
                            </p:stCondLst>
                            <p:childTnLst>
                              <p:par>
                                <p:cTn id="3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4500"/>
                            </p:stCondLst>
                            <p:childTnLst>
                              <p:par>
                                <p:cTn id="3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5000"/>
                            </p:stCondLst>
                            <p:childTnLst>
                              <p:par>
                                <p:cTn id="3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5500"/>
                            </p:stCondLst>
                            <p:childTnLst>
                              <p:par>
                                <p:cTn id="3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6000"/>
                            </p:stCondLst>
                            <p:childTnLst>
                              <p:par>
                                <p:cTn id="3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6500"/>
                            </p:stCondLst>
                            <p:childTnLst>
                              <p:par>
                                <p:cTn id="3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084523" y="136268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智慧教育核心场景                                                                            大数据中心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41" name="文本框 240"/>
          <p:cNvSpPr txBox="1"/>
          <p:nvPr/>
        </p:nvSpPr>
        <p:spPr>
          <a:xfrm>
            <a:off x="678306" y="1682711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1</a:t>
            </a:r>
            <a:r>
              <a:rPr lang="zh-CN" altLang="en-US" dirty="0"/>
              <a:t>  环境构建</a:t>
            </a:r>
          </a:p>
        </p:txBody>
      </p:sp>
      <p:sp>
        <p:nvSpPr>
          <p:cNvPr id="242" name="文本框 241"/>
          <p:cNvSpPr txBox="1"/>
          <p:nvPr/>
        </p:nvSpPr>
        <p:spPr>
          <a:xfrm>
            <a:off x="678306" y="2296169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2  </a:t>
            </a:r>
            <a:r>
              <a:rPr lang="zh-CN" altLang="en-US" dirty="0"/>
              <a:t>搭建渠道</a:t>
            </a:r>
          </a:p>
        </p:txBody>
      </p:sp>
      <p:sp>
        <p:nvSpPr>
          <p:cNvPr id="243" name="文本框 242"/>
          <p:cNvSpPr txBox="1"/>
          <p:nvPr/>
        </p:nvSpPr>
        <p:spPr>
          <a:xfrm>
            <a:off x="678306" y="2909628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3  </a:t>
            </a:r>
            <a:r>
              <a:rPr lang="zh-CN" altLang="en-US" dirty="0"/>
              <a:t>服务支持</a:t>
            </a:r>
          </a:p>
        </p:txBody>
      </p:sp>
      <p:sp>
        <p:nvSpPr>
          <p:cNvPr id="244" name="文本框 243"/>
          <p:cNvSpPr txBox="1"/>
          <p:nvPr/>
        </p:nvSpPr>
        <p:spPr>
          <a:xfrm>
            <a:off x="678306" y="3523087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4</a:t>
            </a:r>
            <a:r>
              <a:rPr lang="zh-CN" altLang="en-US" dirty="0"/>
              <a:t>  活动推进</a:t>
            </a:r>
          </a:p>
        </p:txBody>
      </p:sp>
      <p:sp>
        <p:nvSpPr>
          <p:cNvPr id="245" name="文本框 244"/>
          <p:cNvSpPr txBox="1"/>
          <p:nvPr/>
        </p:nvSpPr>
        <p:spPr>
          <a:xfrm>
            <a:off x="680872" y="4142987"/>
            <a:ext cx="1813317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schemeClr val="tx1"/>
                </a:solidFill>
              </a:rPr>
              <a:t>5</a:t>
            </a:r>
            <a:r>
              <a:rPr lang="zh-CN" altLang="en-US" sz="2667" dirty="0">
                <a:solidFill>
                  <a:schemeClr val="tx1"/>
                </a:solidFill>
              </a:rPr>
              <a:t>  大 数 据</a:t>
            </a:r>
          </a:p>
        </p:txBody>
      </p:sp>
      <p:sp>
        <p:nvSpPr>
          <p:cNvPr id="246" name="文本框 245"/>
          <p:cNvSpPr txBox="1"/>
          <p:nvPr/>
        </p:nvSpPr>
        <p:spPr>
          <a:xfrm>
            <a:off x="678306" y="4784816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</a:rPr>
              <a:t>6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</a:rPr>
              <a:t>  运营服务</a:t>
            </a:r>
          </a:p>
        </p:txBody>
      </p:sp>
      <p:grpSp>
        <p:nvGrpSpPr>
          <p:cNvPr id="123" name="组合 122"/>
          <p:cNvGrpSpPr/>
          <p:nvPr/>
        </p:nvGrpSpPr>
        <p:grpSpPr>
          <a:xfrm>
            <a:off x="4445864" y="760622"/>
            <a:ext cx="6130254" cy="3412903"/>
            <a:chOff x="1880405" y="630651"/>
            <a:chExt cx="6130254" cy="3838319"/>
          </a:xfrm>
        </p:grpSpPr>
        <p:sp>
          <p:nvSpPr>
            <p:cNvPr id="124" name="云形 123"/>
            <p:cNvSpPr/>
            <p:nvPr/>
          </p:nvSpPr>
          <p:spPr>
            <a:xfrm>
              <a:off x="1880405" y="630651"/>
              <a:ext cx="6130254" cy="3838319"/>
            </a:xfrm>
            <a:prstGeom prst="cloud">
              <a:avLst/>
            </a:prstGeom>
            <a:gradFill>
              <a:gsLst>
                <a:gs pos="0">
                  <a:srgbClr val="4F81BD">
                    <a:lumMod val="5000"/>
                    <a:lumOff val="95000"/>
                  </a:srgbClr>
                </a:gs>
                <a:gs pos="74000">
                  <a:srgbClr val="4F81BD">
                    <a:lumMod val="45000"/>
                    <a:lumOff val="55000"/>
                  </a:srgbClr>
                </a:gs>
                <a:gs pos="83000">
                  <a:srgbClr val="4F81BD">
                    <a:lumMod val="45000"/>
                    <a:lumOff val="55000"/>
                  </a:srgbClr>
                </a:gs>
                <a:gs pos="100000">
                  <a:srgbClr val="4F81BD">
                    <a:lumMod val="30000"/>
                    <a:lumOff val="70000"/>
                  </a:srgbClr>
                </a:gs>
              </a:gsLst>
              <a:lin ang="5400000" scaled="1"/>
            </a:gradFill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 dirty="0">
                <a:solidFill>
                  <a:prstClr val="black"/>
                </a:solidFill>
              </a:endParaRPr>
            </a:p>
          </p:txBody>
        </p:sp>
        <p:sp>
          <p:nvSpPr>
            <p:cNvPr id="125" name="云形 124"/>
            <p:cNvSpPr/>
            <p:nvPr/>
          </p:nvSpPr>
          <p:spPr>
            <a:xfrm>
              <a:off x="3043063" y="1742387"/>
              <a:ext cx="1440000" cy="936104"/>
            </a:xfrm>
            <a:prstGeom prst="cloud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algn="ctr">
                <a:defRPr/>
              </a:pPr>
              <a:r>
                <a:rPr lang="zh-CN" altLang="en-US" kern="0" dirty="0">
                  <a:solidFill>
                    <a:prstClr val="black"/>
                  </a:solidFill>
                </a:rPr>
                <a:t>智慧教育学习平台</a:t>
              </a:r>
            </a:p>
          </p:txBody>
        </p:sp>
        <p:sp>
          <p:nvSpPr>
            <p:cNvPr id="126" name="云形 125"/>
            <p:cNvSpPr/>
            <p:nvPr/>
          </p:nvSpPr>
          <p:spPr>
            <a:xfrm>
              <a:off x="6001555" y="1661573"/>
              <a:ext cx="1527144" cy="936104"/>
            </a:xfrm>
            <a:prstGeom prst="cloud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36000" rIns="36000" rtlCol="0" anchor="ctr"/>
            <a:lstStyle/>
            <a:p>
              <a:pPr algn="ctr">
                <a:defRPr/>
              </a:pPr>
              <a:r>
                <a:rPr lang="zh-CN" altLang="en-US" kern="0" dirty="0">
                  <a:solidFill>
                    <a:prstClr val="black"/>
                  </a:solidFill>
                </a:rPr>
                <a:t>智慧教育服务平台</a:t>
              </a:r>
            </a:p>
          </p:txBody>
        </p:sp>
        <p:sp>
          <p:nvSpPr>
            <p:cNvPr id="127" name="圆角矩形 126"/>
            <p:cNvSpPr/>
            <p:nvPr/>
          </p:nvSpPr>
          <p:spPr>
            <a:xfrm>
              <a:off x="2399687" y="2688508"/>
              <a:ext cx="685688" cy="643144"/>
            </a:xfrm>
            <a:prstGeom prst="roundRect">
              <a:avLst/>
            </a:prstGeom>
            <a:solidFill>
              <a:srgbClr val="1F497D">
                <a:lumMod val="60000"/>
                <a:lumOff val="40000"/>
              </a:srgbClr>
            </a:solidFill>
            <a:ln w="2540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zh-CN" altLang="en-US" sz="1200" kern="0" dirty="0">
                  <a:solidFill>
                    <a:prstClr val="white"/>
                  </a:solidFill>
                </a:rPr>
                <a:t>资源超市</a:t>
              </a:r>
              <a:endParaRPr lang="en-US" altLang="zh-CN" sz="1200" kern="0" dirty="0">
                <a:solidFill>
                  <a:prstClr val="white"/>
                </a:solidFill>
              </a:endParaRPr>
            </a:p>
          </p:txBody>
        </p:sp>
        <p:sp>
          <p:nvSpPr>
            <p:cNvPr id="128" name="圆角矩形 127"/>
            <p:cNvSpPr/>
            <p:nvPr/>
          </p:nvSpPr>
          <p:spPr>
            <a:xfrm>
              <a:off x="3124742" y="2688508"/>
              <a:ext cx="628306" cy="648906"/>
            </a:xfrm>
            <a:prstGeom prst="roundRect">
              <a:avLst/>
            </a:prstGeom>
            <a:solidFill>
              <a:srgbClr val="1F497D">
                <a:lumMod val="60000"/>
                <a:lumOff val="40000"/>
              </a:srgbClr>
            </a:solidFill>
            <a:ln w="2540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zh-CN" altLang="en-US" sz="1200" kern="0" dirty="0">
                  <a:solidFill>
                    <a:prstClr val="white"/>
                  </a:solidFill>
                </a:rPr>
                <a:t>应用超市</a:t>
              </a:r>
              <a:endParaRPr lang="en-US" altLang="zh-CN" sz="1200" kern="0" dirty="0">
                <a:solidFill>
                  <a:prstClr val="white"/>
                </a:solidFill>
              </a:endParaRPr>
            </a:p>
          </p:txBody>
        </p:sp>
        <p:sp>
          <p:nvSpPr>
            <p:cNvPr id="129" name="圆角矩形 128"/>
            <p:cNvSpPr/>
            <p:nvPr/>
          </p:nvSpPr>
          <p:spPr>
            <a:xfrm>
              <a:off x="2869797" y="3398235"/>
              <a:ext cx="631065" cy="648906"/>
            </a:xfrm>
            <a:prstGeom prst="roundRect">
              <a:avLst/>
            </a:prstGeom>
            <a:solidFill>
              <a:srgbClr val="1F497D">
                <a:lumMod val="60000"/>
                <a:lumOff val="40000"/>
              </a:srgbClr>
            </a:solidFill>
            <a:ln w="2540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zh-CN" altLang="en-US" sz="1200" kern="0" dirty="0">
                  <a:solidFill>
                    <a:prstClr val="white"/>
                  </a:solidFill>
                </a:rPr>
                <a:t>学习平台</a:t>
              </a:r>
              <a:endParaRPr lang="en-US" altLang="zh-CN" sz="1200" kern="0" dirty="0">
                <a:solidFill>
                  <a:prstClr val="white"/>
                </a:solidFill>
              </a:endParaRPr>
            </a:p>
          </p:txBody>
        </p:sp>
        <p:sp>
          <p:nvSpPr>
            <p:cNvPr id="130" name="文本框 129"/>
            <p:cNvSpPr txBox="1"/>
            <p:nvPr/>
          </p:nvSpPr>
          <p:spPr>
            <a:xfrm>
              <a:off x="6404505" y="776906"/>
              <a:ext cx="492443" cy="5192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rgbClr val="1F497D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市</a:t>
              </a:r>
            </a:p>
          </p:txBody>
        </p:sp>
        <p:sp>
          <p:nvSpPr>
            <p:cNvPr id="131" name="圆角矩形 130"/>
            <p:cNvSpPr/>
            <p:nvPr/>
          </p:nvSpPr>
          <p:spPr>
            <a:xfrm>
              <a:off x="6220496" y="2616088"/>
              <a:ext cx="631065" cy="648906"/>
            </a:xfrm>
            <a:prstGeom prst="roundRect">
              <a:avLst/>
            </a:prstGeom>
            <a:solidFill>
              <a:srgbClr val="1F497D">
                <a:lumMod val="60000"/>
                <a:lumOff val="40000"/>
              </a:srgbClr>
            </a:solidFill>
            <a:ln w="2540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zh-CN" altLang="en-US" sz="1200" kern="0" dirty="0">
                  <a:solidFill>
                    <a:prstClr val="white"/>
                  </a:solidFill>
                </a:rPr>
                <a:t>管理</a:t>
              </a:r>
              <a:endParaRPr lang="en-US" altLang="zh-CN" sz="1200" kern="0" dirty="0">
                <a:solidFill>
                  <a:prstClr val="white"/>
                </a:solidFill>
              </a:endParaRPr>
            </a:p>
            <a:p>
              <a:pPr algn="ctr">
                <a:defRPr/>
              </a:pPr>
              <a:r>
                <a:rPr lang="zh-CN" altLang="en-US" sz="1200" kern="0" dirty="0">
                  <a:solidFill>
                    <a:prstClr val="white"/>
                  </a:solidFill>
                </a:rPr>
                <a:t>平台</a:t>
              </a:r>
              <a:endParaRPr lang="en-US" altLang="zh-CN" sz="1200" kern="0" dirty="0">
                <a:solidFill>
                  <a:prstClr val="white"/>
                </a:solidFill>
              </a:endParaRPr>
            </a:p>
          </p:txBody>
        </p:sp>
        <p:sp>
          <p:nvSpPr>
            <p:cNvPr id="132" name="圆角矩形 131"/>
            <p:cNvSpPr/>
            <p:nvPr/>
          </p:nvSpPr>
          <p:spPr>
            <a:xfrm>
              <a:off x="3604624" y="3412720"/>
              <a:ext cx="631065" cy="648906"/>
            </a:xfrm>
            <a:prstGeom prst="roundRect">
              <a:avLst/>
            </a:prstGeom>
            <a:solidFill>
              <a:srgbClr val="1F497D">
                <a:lumMod val="60000"/>
                <a:lumOff val="40000"/>
              </a:srgbClr>
            </a:solidFill>
            <a:ln w="2540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zh-CN" altLang="en-US" sz="1200" kern="0" dirty="0">
                  <a:solidFill>
                    <a:prstClr val="white"/>
                  </a:solidFill>
                </a:rPr>
                <a:t>交流</a:t>
              </a:r>
              <a:endParaRPr lang="en-US" altLang="zh-CN" sz="1200" kern="0" dirty="0">
                <a:solidFill>
                  <a:prstClr val="white"/>
                </a:solidFill>
              </a:endParaRPr>
            </a:p>
            <a:p>
              <a:pPr algn="ctr">
                <a:defRPr/>
              </a:pPr>
              <a:r>
                <a:rPr lang="zh-CN" altLang="en-US" sz="1200" kern="0" dirty="0">
                  <a:solidFill>
                    <a:prstClr val="white"/>
                  </a:solidFill>
                </a:rPr>
                <a:t>平台</a:t>
              </a:r>
              <a:endParaRPr lang="en-US" altLang="zh-CN" sz="1200" kern="0" dirty="0">
                <a:solidFill>
                  <a:prstClr val="white"/>
                </a:solidFill>
              </a:endParaRPr>
            </a:p>
          </p:txBody>
        </p:sp>
        <p:sp>
          <p:nvSpPr>
            <p:cNvPr id="133" name="圆角矩形 132"/>
            <p:cNvSpPr/>
            <p:nvPr/>
          </p:nvSpPr>
          <p:spPr>
            <a:xfrm>
              <a:off x="3792415" y="2688508"/>
              <a:ext cx="609237" cy="648906"/>
            </a:xfrm>
            <a:prstGeom prst="roundRect">
              <a:avLst/>
            </a:prstGeom>
            <a:solidFill>
              <a:srgbClr val="1F497D">
                <a:lumMod val="60000"/>
                <a:lumOff val="40000"/>
              </a:srgbClr>
            </a:solidFill>
            <a:ln w="2540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zh-CN" altLang="en-US" sz="1200" kern="0" dirty="0">
                  <a:solidFill>
                    <a:prstClr val="white"/>
                  </a:solidFill>
                </a:rPr>
                <a:t>课程平台</a:t>
              </a:r>
              <a:endParaRPr lang="en-US" altLang="zh-CN" sz="1200" kern="0" dirty="0">
                <a:solidFill>
                  <a:prstClr val="white"/>
                </a:solidFill>
              </a:endParaRPr>
            </a:p>
          </p:txBody>
        </p:sp>
        <p:sp>
          <p:nvSpPr>
            <p:cNvPr id="134" name="圆角矩形 133"/>
            <p:cNvSpPr/>
            <p:nvPr/>
          </p:nvSpPr>
          <p:spPr>
            <a:xfrm>
              <a:off x="6309917" y="3325815"/>
              <a:ext cx="631065" cy="648906"/>
            </a:xfrm>
            <a:prstGeom prst="roundRect">
              <a:avLst/>
            </a:prstGeom>
            <a:solidFill>
              <a:srgbClr val="1F497D">
                <a:lumMod val="60000"/>
                <a:lumOff val="40000"/>
              </a:srgbClr>
            </a:solidFill>
            <a:ln w="2540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zh-CN" altLang="en-US" sz="1200" kern="0" dirty="0">
                  <a:solidFill>
                    <a:prstClr val="white"/>
                  </a:solidFill>
                </a:rPr>
                <a:t>评价平台</a:t>
              </a:r>
              <a:endParaRPr lang="en-US" altLang="zh-CN" sz="1200" kern="0" dirty="0">
                <a:solidFill>
                  <a:prstClr val="white"/>
                </a:solidFill>
              </a:endParaRPr>
            </a:p>
          </p:txBody>
        </p:sp>
        <p:grpSp>
          <p:nvGrpSpPr>
            <p:cNvPr id="135" name="组合 134"/>
            <p:cNvGrpSpPr/>
            <p:nvPr/>
          </p:nvGrpSpPr>
          <p:grpSpPr>
            <a:xfrm>
              <a:off x="4572509" y="1673515"/>
              <a:ext cx="1368152" cy="864223"/>
              <a:chOff x="10318714" y="908593"/>
              <a:chExt cx="1368152" cy="864223"/>
            </a:xfrm>
          </p:grpSpPr>
          <p:sp>
            <p:nvSpPr>
              <p:cNvPr id="144" name="云形 143"/>
              <p:cNvSpPr/>
              <p:nvPr/>
            </p:nvSpPr>
            <p:spPr>
              <a:xfrm>
                <a:off x="10318714" y="908593"/>
                <a:ext cx="1368152" cy="864223"/>
              </a:xfrm>
              <a:prstGeom prst="cloud">
                <a:avLst/>
              </a:prstGeom>
              <a:solidFill>
                <a:srgbClr val="C0504D">
                  <a:lumMod val="20000"/>
                  <a:lumOff val="80000"/>
                </a:srgbClr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 dirty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145" name="图片 14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32504" y="1024467"/>
                <a:ext cx="677960" cy="687577"/>
              </a:xfrm>
              <a:prstGeom prst="rect">
                <a:avLst/>
              </a:prstGeom>
            </p:spPr>
          </p:pic>
          <p:sp>
            <p:nvSpPr>
              <p:cNvPr id="146" name="文本框 145"/>
              <p:cNvSpPr txBox="1"/>
              <p:nvPr/>
            </p:nvSpPr>
            <p:spPr>
              <a:xfrm>
                <a:off x="10444586" y="1189138"/>
                <a:ext cx="1114408" cy="4153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zh-CN" altLang="en-US" b="1" kern="0" dirty="0">
                    <a:solidFill>
                      <a:prstClr val="black"/>
                    </a:solidFill>
                  </a:rPr>
                  <a:t>智慧社区</a:t>
                </a:r>
              </a:p>
            </p:txBody>
          </p:sp>
        </p:grpSp>
        <p:sp>
          <p:nvSpPr>
            <p:cNvPr id="136" name="云形 135"/>
            <p:cNvSpPr/>
            <p:nvPr/>
          </p:nvSpPr>
          <p:spPr>
            <a:xfrm>
              <a:off x="2753755" y="1123658"/>
              <a:ext cx="1058391" cy="688031"/>
            </a:xfrm>
            <a:prstGeom prst="cloud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algn="ctr">
                <a:defRPr/>
              </a:pPr>
              <a:r>
                <a:rPr lang="zh-CN" altLang="en-US" kern="0" dirty="0">
                  <a:solidFill>
                    <a:prstClr val="black"/>
                  </a:solidFill>
                </a:rPr>
                <a:t>校校通</a:t>
              </a:r>
            </a:p>
          </p:txBody>
        </p:sp>
        <p:sp>
          <p:nvSpPr>
            <p:cNvPr id="139" name="云形 138"/>
            <p:cNvSpPr/>
            <p:nvPr/>
          </p:nvSpPr>
          <p:spPr>
            <a:xfrm>
              <a:off x="4183309" y="932008"/>
              <a:ext cx="1058391" cy="688031"/>
            </a:xfrm>
            <a:prstGeom prst="cloud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algn="ctr">
                <a:defRPr/>
              </a:pPr>
              <a:r>
                <a:rPr lang="zh-CN" altLang="en-US" kern="0" dirty="0">
                  <a:solidFill>
                    <a:prstClr val="black"/>
                  </a:solidFill>
                </a:rPr>
                <a:t>班班通</a:t>
              </a:r>
            </a:p>
          </p:txBody>
        </p:sp>
        <p:sp>
          <p:nvSpPr>
            <p:cNvPr id="140" name="云形 139"/>
            <p:cNvSpPr/>
            <p:nvPr/>
          </p:nvSpPr>
          <p:spPr>
            <a:xfrm>
              <a:off x="5509833" y="1049630"/>
              <a:ext cx="1058391" cy="688031"/>
            </a:xfrm>
            <a:prstGeom prst="cloud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algn="ctr">
                <a:defRPr/>
              </a:pPr>
              <a:r>
                <a:rPr lang="zh-CN" altLang="en-US" kern="0" dirty="0">
                  <a:solidFill>
                    <a:prstClr val="black"/>
                  </a:solidFill>
                </a:rPr>
                <a:t>人人通</a:t>
              </a:r>
            </a:p>
          </p:txBody>
        </p:sp>
      </p:grpSp>
      <p:grpSp>
        <p:nvGrpSpPr>
          <p:cNvPr id="147" name="组合 146"/>
          <p:cNvGrpSpPr/>
          <p:nvPr/>
        </p:nvGrpSpPr>
        <p:grpSpPr>
          <a:xfrm>
            <a:off x="3331087" y="4003791"/>
            <a:ext cx="2840456" cy="2362551"/>
            <a:chOff x="263352" y="4221088"/>
            <a:chExt cx="4392488" cy="2520280"/>
          </a:xfrm>
        </p:grpSpPr>
        <p:sp>
          <p:nvSpPr>
            <p:cNvPr id="148" name="圆角矩形 147"/>
            <p:cNvSpPr/>
            <p:nvPr/>
          </p:nvSpPr>
          <p:spPr>
            <a:xfrm>
              <a:off x="263352" y="4221088"/>
              <a:ext cx="4392488" cy="252028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149" name="文本框 148"/>
            <p:cNvSpPr txBox="1"/>
            <p:nvPr/>
          </p:nvSpPr>
          <p:spPr>
            <a:xfrm>
              <a:off x="1320859" y="4509120"/>
              <a:ext cx="432048" cy="2068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区业务平台</a:t>
              </a:r>
            </a:p>
          </p:txBody>
        </p:sp>
      </p:grpSp>
      <p:grpSp>
        <p:nvGrpSpPr>
          <p:cNvPr id="150" name="组合 149"/>
          <p:cNvGrpSpPr/>
          <p:nvPr/>
        </p:nvGrpSpPr>
        <p:grpSpPr>
          <a:xfrm>
            <a:off x="9119058" y="4081065"/>
            <a:ext cx="2783585" cy="2305318"/>
            <a:chOff x="7532392" y="4221088"/>
            <a:chExt cx="4392488" cy="2520280"/>
          </a:xfrm>
        </p:grpSpPr>
        <p:sp>
          <p:nvSpPr>
            <p:cNvPr id="151" name="圆角矩形 150"/>
            <p:cNvSpPr/>
            <p:nvPr/>
          </p:nvSpPr>
          <p:spPr>
            <a:xfrm>
              <a:off x="7532392" y="4221088"/>
              <a:ext cx="4392488" cy="252028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2" name="文本框 151"/>
            <p:cNvSpPr txBox="1"/>
            <p:nvPr/>
          </p:nvSpPr>
          <p:spPr>
            <a:xfrm>
              <a:off x="10338361" y="4509120"/>
              <a:ext cx="432048" cy="21197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数字化校园</a:t>
              </a:r>
            </a:p>
          </p:txBody>
        </p:sp>
      </p:grpSp>
      <p:sp>
        <p:nvSpPr>
          <p:cNvPr id="153" name="文本框 152"/>
          <p:cNvSpPr txBox="1"/>
          <p:nvPr/>
        </p:nvSpPr>
        <p:spPr>
          <a:xfrm>
            <a:off x="7202059" y="2940981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prstClr val="black"/>
                </a:solidFill>
              </a:rPr>
              <a:t>市</a:t>
            </a:r>
            <a:endParaRPr lang="en-US" altLang="zh-CN" b="1" dirty="0">
              <a:solidFill>
                <a:prstClr val="black"/>
              </a:solidFill>
            </a:endParaRPr>
          </a:p>
          <a:p>
            <a:pPr algn="ctr"/>
            <a:r>
              <a:rPr lang="zh-CN" altLang="en-US" b="1" dirty="0">
                <a:solidFill>
                  <a:prstClr val="black"/>
                </a:solidFill>
              </a:rPr>
              <a:t>数据中心</a:t>
            </a:r>
          </a:p>
        </p:txBody>
      </p:sp>
      <p:grpSp>
        <p:nvGrpSpPr>
          <p:cNvPr id="154" name="组合 153"/>
          <p:cNvGrpSpPr/>
          <p:nvPr/>
        </p:nvGrpSpPr>
        <p:grpSpPr>
          <a:xfrm>
            <a:off x="5086251" y="4447885"/>
            <a:ext cx="995143" cy="973075"/>
            <a:chOff x="5581650" y="3787775"/>
            <a:chExt cx="2303463" cy="2305050"/>
          </a:xfrm>
          <a:noFill/>
        </p:grpSpPr>
        <p:sp>
          <p:nvSpPr>
            <p:cNvPr id="155" name="Freeform 679"/>
            <p:cNvSpPr>
              <a:spLocks noEditPoints="1"/>
            </p:cNvSpPr>
            <p:nvPr/>
          </p:nvSpPr>
          <p:spPr bwMode="auto">
            <a:xfrm rot="21275257">
              <a:off x="5581650" y="3787775"/>
              <a:ext cx="2303463" cy="2305050"/>
            </a:xfrm>
            <a:custGeom>
              <a:avLst/>
              <a:gdLst>
                <a:gd name="T0" fmla="*/ 0 w 1816"/>
                <a:gd name="T1" fmla="*/ 0 h 1816"/>
                <a:gd name="T2" fmla="*/ 1816 w 1816"/>
                <a:gd name="T3" fmla="*/ 1816 h 1816"/>
              </a:gdLst>
              <a:ahLst/>
              <a:cxnLst>
                <a:cxn ang="0">
                  <a:pos x="1706" y="792"/>
                </a:cxn>
                <a:cxn ang="0">
                  <a:pos x="1774" y="626"/>
                </a:cxn>
                <a:cxn ang="0">
                  <a:pos x="1578" y="460"/>
                </a:cxn>
                <a:cxn ang="0">
                  <a:pos x="1498" y="216"/>
                </a:cxn>
                <a:cxn ang="0">
                  <a:pos x="1318" y="214"/>
                </a:cxn>
                <a:cxn ang="0">
                  <a:pos x="1150" y="138"/>
                </a:cxn>
                <a:cxn ang="0">
                  <a:pos x="978" y="104"/>
                </a:cxn>
                <a:cxn ang="0">
                  <a:pos x="792" y="110"/>
                </a:cxn>
                <a:cxn ang="0">
                  <a:pos x="626" y="42"/>
                </a:cxn>
                <a:cxn ang="0">
                  <a:pos x="460" y="236"/>
                </a:cxn>
                <a:cxn ang="0">
                  <a:pos x="216" y="316"/>
                </a:cxn>
                <a:cxn ang="0">
                  <a:pos x="214" y="496"/>
                </a:cxn>
                <a:cxn ang="0">
                  <a:pos x="138" y="666"/>
                </a:cxn>
                <a:cxn ang="0">
                  <a:pos x="104" y="836"/>
                </a:cxn>
                <a:cxn ang="0">
                  <a:pos x="108" y="1022"/>
                </a:cxn>
                <a:cxn ang="0">
                  <a:pos x="42" y="1190"/>
                </a:cxn>
                <a:cxn ang="0">
                  <a:pos x="236" y="1356"/>
                </a:cxn>
                <a:cxn ang="0">
                  <a:pos x="316" y="1600"/>
                </a:cxn>
                <a:cxn ang="0">
                  <a:pos x="496" y="1602"/>
                </a:cxn>
                <a:cxn ang="0">
                  <a:pos x="666" y="1678"/>
                </a:cxn>
                <a:cxn ang="0">
                  <a:pos x="836" y="1712"/>
                </a:cxn>
                <a:cxn ang="0">
                  <a:pos x="1022" y="1706"/>
                </a:cxn>
                <a:cxn ang="0">
                  <a:pos x="1188" y="1774"/>
                </a:cxn>
                <a:cxn ang="0">
                  <a:pos x="1356" y="1578"/>
                </a:cxn>
                <a:cxn ang="0">
                  <a:pos x="1600" y="1500"/>
                </a:cxn>
                <a:cxn ang="0">
                  <a:pos x="1602" y="1320"/>
                </a:cxn>
                <a:cxn ang="0">
                  <a:pos x="1678" y="1150"/>
                </a:cxn>
                <a:cxn ang="0">
                  <a:pos x="1710" y="978"/>
                </a:cxn>
                <a:cxn ang="0">
                  <a:pos x="872" y="1612"/>
                </a:cxn>
                <a:cxn ang="0">
                  <a:pos x="730" y="1592"/>
                </a:cxn>
                <a:cxn ang="0">
                  <a:pos x="602" y="1544"/>
                </a:cxn>
                <a:cxn ang="0">
                  <a:pos x="484" y="1474"/>
                </a:cxn>
                <a:cxn ang="0">
                  <a:pos x="384" y="1382"/>
                </a:cxn>
                <a:cxn ang="0">
                  <a:pos x="304" y="1274"/>
                </a:cxn>
                <a:cxn ang="0">
                  <a:pos x="244" y="1150"/>
                </a:cxn>
                <a:cxn ang="0">
                  <a:pos x="210" y="1016"/>
                </a:cxn>
                <a:cxn ang="0">
                  <a:pos x="202" y="872"/>
                </a:cxn>
                <a:cxn ang="0">
                  <a:pos x="224" y="732"/>
                </a:cxn>
                <a:cxn ang="0">
                  <a:pos x="272" y="602"/>
                </a:cxn>
                <a:cxn ang="0">
                  <a:pos x="342" y="486"/>
                </a:cxn>
                <a:cxn ang="0">
                  <a:pos x="432" y="386"/>
                </a:cxn>
                <a:cxn ang="0">
                  <a:pos x="542" y="304"/>
                </a:cxn>
                <a:cxn ang="0">
                  <a:pos x="664" y="244"/>
                </a:cxn>
                <a:cxn ang="0">
                  <a:pos x="800" y="210"/>
                </a:cxn>
                <a:cxn ang="0">
                  <a:pos x="944" y="202"/>
                </a:cxn>
                <a:cxn ang="0">
                  <a:pos x="1084" y="224"/>
                </a:cxn>
                <a:cxn ang="0">
                  <a:pos x="1214" y="272"/>
                </a:cxn>
                <a:cxn ang="0">
                  <a:pos x="1330" y="342"/>
                </a:cxn>
                <a:cxn ang="0">
                  <a:pos x="1430" y="432"/>
                </a:cxn>
                <a:cxn ang="0">
                  <a:pos x="1512" y="542"/>
                </a:cxn>
                <a:cxn ang="0">
                  <a:pos x="1570" y="664"/>
                </a:cxn>
                <a:cxn ang="0">
                  <a:pos x="1606" y="800"/>
                </a:cxn>
                <a:cxn ang="0">
                  <a:pos x="1612" y="944"/>
                </a:cxn>
                <a:cxn ang="0">
                  <a:pos x="1592" y="1084"/>
                </a:cxn>
                <a:cxn ang="0">
                  <a:pos x="1544" y="1214"/>
                </a:cxn>
                <a:cxn ang="0">
                  <a:pos x="1474" y="1330"/>
                </a:cxn>
                <a:cxn ang="0">
                  <a:pos x="1382" y="1430"/>
                </a:cxn>
                <a:cxn ang="0">
                  <a:pos x="1274" y="1512"/>
                </a:cxn>
                <a:cxn ang="0">
                  <a:pos x="1150" y="1570"/>
                </a:cxn>
                <a:cxn ang="0">
                  <a:pos x="1014" y="1606"/>
                </a:cxn>
              </a:cxnLst>
              <a:rect l="T0" t="T1" r="T2" b="T3"/>
              <a:pathLst>
                <a:path w="1816" h="1816">
                  <a:moveTo>
                    <a:pt x="1816" y="978"/>
                  </a:moveTo>
                  <a:lnTo>
                    <a:pt x="1816" y="836"/>
                  </a:lnTo>
                  <a:lnTo>
                    <a:pt x="1710" y="836"/>
                  </a:lnTo>
                  <a:lnTo>
                    <a:pt x="1706" y="792"/>
                  </a:lnTo>
                  <a:lnTo>
                    <a:pt x="1698" y="750"/>
                  </a:lnTo>
                  <a:lnTo>
                    <a:pt x="1688" y="708"/>
                  </a:lnTo>
                  <a:lnTo>
                    <a:pt x="1678" y="666"/>
                  </a:lnTo>
                  <a:lnTo>
                    <a:pt x="1774" y="626"/>
                  </a:lnTo>
                  <a:lnTo>
                    <a:pt x="1718" y="494"/>
                  </a:lnTo>
                  <a:lnTo>
                    <a:pt x="1622" y="534"/>
                  </a:lnTo>
                  <a:lnTo>
                    <a:pt x="1602" y="496"/>
                  </a:lnTo>
                  <a:lnTo>
                    <a:pt x="1578" y="460"/>
                  </a:lnTo>
                  <a:lnTo>
                    <a:pt x="1552" y="424"/>
                  </a:lnTo>
                  <a:lnTo>
                    <a:pt x="1526" y="390"/>
                  </a:lnTo>
                  <a:lnTo>
                    <a:pt x="1600" y="316"/>
                  </a:lnTo>
                  <a:lnTo>
                    <a:pt x="1498" y="216"/>
                  </a:lnTo>
                  <a:lnTo>
                    <a:pt x="1426" y="290"/>
                  </a:lnTo>
                  <a:lnTo>
                    <a:pt x="1392" y="262"/>
                  </a:lnTo>
                  <a:lnTo>
                    <a:pt x="1356" y="236"/>
                  </a:lnTo>
                  <a:lnTo>
                    <a:pt x="1318" y="214"/>
                  </a:lnTo>
                  <a:lnTo>
                    <a:pt x="1280" y="192"/>
                  </a:lnTo>
                  <a:lnTo>
                    <a:pt x="1320" y="96"/>
                  </a:lnTo>
                  <a:lnTo>
                    <a:pt x="1188" y="42"/>
                  </a:lnTo>
                  <a:lnTo>
                    <a:pt x="1150" y="138"/>
                  </a:lnTo>
                  <a:lnTo>
                    <a:pt x="1108" y="126"/>
                  </a:lnTo>
                  <a:lnTo>
                    <a:pt x="1066" y="116"/>
                  </a:lnTo>
                  <a:lnTo>
                    <a:pt x="1022" y="110"/>
                  </a:lnTo>
                  <a:lnTo>
                    <a:pt x="978" y="104"/>
                  </a:lnTo>
                  <a:lnTo>
                    <a:pt x="978" y="0"/>
                  </a:lnTo>
                  <a:lnTo>
                    <a:pt x="836" y="0"/>
                  </a:lnTo>
                  <a:lnTo>
                    <a:pt x="836" y="104"/>
                  </a:lnTo>
                  <a:lnTo>
                    <a:pt x="792" y="110"/>
                  </a:lnTo>
                  <a:lnTo>
                    <a:pt x="750" y="116"/>
                  </a:lnTo>
                  <a:lnTo>
                    <a:pt x="706" y="126"/>
                  </a:lnTo>
                  <a:lnTo>
                    <a:pt x="666" y="138"/>
                  </a:lnTo>
                  <a:lnTo>
                    <a:pt x="626" y="42"/>
                  </a:lnTo>
                  <a:lnTo>
                    <a:pt x="494" y="96"/>
                  </a:lnTo>
                  <a:lnTo>
                    <a:pt x="534" y="192"/>
                  </a:lnTo>
                  <a:lnTo>
                    <a:pt x="496" y="214"/>
                  </a:lnTo>
                  <a:lnTo>
                    <a:pt x="460" y="236"/>
                  </a:lnTo>
                  <a:lnTo>
                    <a:pt x="424" y="262"/>
                  </a:lnTo>
                  <a:lnTo>
                    <a:pt x="390" y="290"/>
                  </a:lnTo>
                  <a:lnTo>
                    <a:pt x="316" y="216"/>
                  </a:lnTo>
                  <a:lnTo>
                    <a:pt x="216" y="316"/>
                  </a:lnTo>
                  <a:lnTo>
                    <a:pt x="288" y="390"/>
                  </a:lnTo>
                  <a:lnTo>
                    <a:pt x="262" y="424"/>
                  </a:lnTo>
                  <a:lnTo>
                    <a:pt x="236" y="460"/>
                  </a:lnTo>
                  <a:lnTo>
                    <a:pt x="214" y="496"/>
                  </a:lnTo>
                  <a:lnTo>
                    <a:pt x="192" y="534"/>
                  </a:lnTo>
                  <a:lnTo>
                    <a:pt x="96" y="494"/>
                  </a:lnTo>
                  <a:lnTo>
                    <a:pt x="42" y="626"/>
                  </a:lnTo>
                  <a:lnTo>
                    <a:pt x="138" y="666"/>
                  </a:lnTo>
                  <a:lnTo>
                    <a:pt x="126" y="708"/>
                  </a:lnTo>
                  <a:lnTo>
                    <a:pt x="116" y="750"/>
                  </a:lnTo>
                  <a:lnTo>
                    <a:pt x="108" y="792"/>
                  </a:lnTo>
                  <a:lnTo>
                    <a:pt x="104" y="836"/>
                  </a:lnTo>
                  <a:lnTo>
                    <a:pt x="0" y="836"/>
                  </a:lnTo>
                  <a:lnTo>
                    <a:pt x="0" y="978"/>
                  </a:lnTo>
                  <a:lnTo>
                    <a:pt x="104" y="978"/>
                  </a:lnTo>
                  <a:lnTo>
                    <a:pt x="108" y="1022"/>
                  </a:lnTo>
                  <a:lnTo>
                    <a:pt x="116" y="1066"/>
                  </a:lnTo>
                  <a:lnTo>
                    <a:pt x="126" y="1108"/>
                  </a:lnTo>
                  <a:lnTo>
                    <a:pt x="138" y="1150"/>
                  </a:lnTo>
                  <a:lnTo>
                    <a:pt x="42" y="1190"/>
                  </a:lnTo>
                  <a:lnTo>
                    <a:pt x="96" y="1320"/>
                  </a:lnTo>
                  <a:lnTo>
                    <a:pt x="192" y="1280"/>
                  </a:lnTo>
                  <a:lnTo>
                    <a:pt x="214" y="1320"/>
                  </a:lnTo>
                  <a:lnTo>
                    <a:pt x="236" y="1356"/>
                  </a:lnTo>
                  <a:lnTo>
                    <a:pt x="262" y="1392"/>
                  </a:lnTo>
                  <a:lnTo>
                    <a:pt x="288" y="1426"/>
                  </a:lnTo>
                  <a:lnTo>
                    <a:pt x="216" y="1500"/>
                  </a:lnTo>
                  <a:lnTo>
                    <a:pt x="316" y="1600"/>
                  </a:lnTo>
                  <a:lnTo>
                    <a:pt x="390" y="1526"/>
                  </a:lnTo>
                  <a:lnTo>
                    <a:pt x="424" y="1554"/>
                  </a:lnTo>
                  <a:lnTo>
                    <a:pt x="460" y="1578"/>
                  </a:lnTo>
                  <a:lnTo>
                    <a:pt x="496" y="1602"/>
                  </a:lnTo>
                  <a:lnTo>
                    <a:pt x="534" y="1622"/>
                  </a:lnTo>
                  <a:lnTo>
                    <a:pt x="494" y="1718"/>
                  </a:lnTo>
                  <a:lnTo>
                    <a:pt x="626" y="1774"/>
                  </a:lnTo>
                  <a:lnTo>
                    <a:pt x="666" y="1678"/>
                  </a:lnTo>
                  <a:lnTo>
                    <a:pt x="706" y="1690"/>
                  </a:lnTo>
                  <a:lnTo>
                    <a:pt x="750" y="1698"/>
                  </a:lnTo>
                  <a:lnTo>
                    <a:pt x="792" y="1706"/>
                  </a:lnTo>
                  <a:lnTo>
                    <a:pt x="836" y="1712"/>
                  </a:lnTo>
                  <a:lnTo>
                    <a:pt x="836" y="1816"/>
                  </a:lnTo>
                  <a:lnTo>
                    <a:pt x="978" y="1816"/>
                  </a:lnTo>
                  <a:lnTo>
                    <a:pt x="978" y="1712"/>
                  </a:lnTo>
                  <a:lnTo>
                    <a:pt x="1022" y="1706"/>
                  </a:lnTo>
                  <a:lnTo>
                    <a:pt x="1066" y="1698"/>
                  </a:lnTo>
                  <a:lnTo>
                    <a:pt x="1108" y="1690"/>
                  </a:lnTo>
                  <a:lnTo>
                    <a:pt x="1150" y="1678"/>
                  </a:lnTo>
                  <a:lnTo>
                    <a:pt x="1188" y="1774"/>
                  </a:lnTo>
                  <a:lnTo>
                    <a:pt x="1320" y="1718"/>
                  </a:lnTo>
                  <a:lnTo>
                    <a:pt x="1280" y="1622"/>
                  </a:lnTo>
                  <a:lnTo>
                    <a:pt x="1318" y="1602"/>
                  </a:lnTo>
                  <a:lnTo>
                    <a:pt x="1356" y="1578"/>
                  </a:lnTo>
                  <a:lnTo>
                    <a:pt x="1392" y="1554"/>
                  </a:lnTo>
                  <a:lnTo>
                    <a:pt x="1426" y="1526"/>
                  </a:lnTo>
                  <a:lnTo>
                    <a:pt x="1498" y="1600"/>
                  </a:lnTo>
                  <a:lnTo>
                    <a:pt x="1600" y="1500"/>
                  </a:lnTo>
                  <a:lnTo>
                    <a:pt x="1526" y="1426"/>
                  </a:lnTo>
                  <a:lnTo>
                    <a:pt x="1552" y="1392"/>
                  </a:lnTo>
                  <a:lnTo>
                    <a:pt x="1578" y="1356"/>
                  </a:lnTo>
                  <a:lnTo>
                    <a:pt x="1602" y="1320"/>
                  </a:lnTo>
                  <a:lnTo>
                    <a:pt x="1622" y="1280"/>
                  </a:lnTo>
                  <a:lnTo>
                    <a:pt x="1718" y="1320"/>
                  </a:lnTo>
                  <a:lnTo>
                    <a:pt x="1774" y="1190"/>
                  </a:lnTo>
                  <a:lnTo>
                    <a:pt x="1678" y="1150"/>
                  </a:lnTo>
                  <a:lnTo>
                    <a:pt x="1688" y="1108"/>
                  </a:lnTo>
                  <a:lnTo>
                    <a:pt x="1698" y="1066"/>
                  </a:lnTo>
                  <a:lnTo>
                    <a:pt x="1706" y="1022"/>
                  </a:lnTo>
                  <a:lnTo>
                    <a:pt x="1710" y="978"/>
                  </a:lnTo>
                  <a:lnTo>
                    <a:pt x="1816" y="978"/>
                  </a:lnTo>
                  <a:close/>
                  <a:moveTo>
                    <a:pt x="908" y="1614"/>
                  </a:moveTo>
                  <a:lnTo>
                    <a:pt x="908" y="1614"/>
                  </a:lnTo>
                  <a:lnTo>
                    <a:pt x="872" y="1612"/>
                  </a:lnTo>
                  <a:lnTo>
                    <a:pt x="836" y="1610"/>
                  </a:lnTo>
                  <a:lnTo>
                    <a:pt x="800" y="1606"/>
                  </a:lnTo>
                  <a:lnTo>
                    <a:pt x="766" y="1600"/>
                  </a:lnTo>
                  <a:lnTo>
                    <a:pt x="730" y="1592"/>
                  </a:lnTo>
                  <a:lnTo>
                    <a:pt x="698" y="1582"/>
                  </a:lnTo>
                  <a:lnTo>
                    <a:pt x="664" y="1570"/>
                  </a:lnTo>
                  <a:lnTo>
                    <a:pt x="632" y="1558"/>
                  </a:lnTo>
                  <a:lnTo>
                    <a:pt x="602" y="1544"/>
                  </a:lnTo>
                  <a:lnTo>
                    <a:pt x="570" y="1528"/>
                  </a:lnTo>
                  <a:lnTo>
                    <a:pt x="542" y="1512"/>
                  </a:lnTo>
                  <a:lnTo>
                    <a:pt x="512" y="1492"/>
                  </a:lnTo>
                  <a:lnTo>
                    <a:pt x="484" y="1474"/>
                  </a:lnTo>
                  <a:lnTo>
                    <a:pt x="458" y="1452"/>
                  </a:lnTo>
                  <a:lnTo>
                    <a:pt x="432" y="1430"/>
                  </a:lnTo>
                  <a:lnTo>
                    <a:pt x="408" y="1406"/>
                  </a:lnTo>
                  <a:lnTo>
                    <a:pt x="384" y="1382"/>
                  </a:lnTo>
                  <a:lnTo>
                    <a:pt x="362" y="1356"/>
                  </a:lnTo>
                  <a:lnTo>
                    <a:pt x="342" y="1330"/>
                  </a:lnTo>
                  <a:lnTo>
                    <a:pt x="322" y="1302"/>
                  </a:lnTo>
                  <a:lnTo>
                    <a:pt x="304" y="1274"/>
                  </a:lnTo>
                  <a:lnTo>
                    <a:pt x="286" y="1244"/>
                  </a:lnTo>
                  <a:lnTo>
                    <a:pt x="272" y="1214"/>
                  </a:lnTo>
                  <a:lnTo>
                    <a:pt x="256" y="1182"/>
                  </a:lnTo>
                  <a:lnTo>
                    <a:pt x="244" y="1150"/>
                  </a:lnTo>
                  <a:lnTo>
                    <a:pt x="234" y="1118"/>
                  </a:lnTo>
                  <a:lnTo>
                    <a:pt x="224" y="1084"/>
                  </a:lnTo>
                  <a:lnTo>
                    <a:pt x="216" y="1050"/>
                  </a:lnTo>
                  <a:lnTo>
                    <a:pt x="210" y="1016"/>
                  </a:lnTo>
                  <a:lnTo>
                    <a:pt x="206" y="980"/>
                  </a:lnTo>
                  <a:lnTo>
                    <a:pt x="202" y="944"/>
                  </a:lnTo>
                  <a:lnTo>
                    <a:pt x="202" y="908"/>
                  </a:lnTo>
                  <a:lnTo>
                    <a:pt x="202" y="872"/>
                  </a:lnTo>
                  <a:lnTo>
                    <a:pt x="206" y="836"/>
                  </a:lnTo>
                  <a:lnTo>
                    <a:pt x="210" y="800"/>
                  </a:lnTo>
                  <a:lnTo>
                    <a:pt x="216" y="766"/>
                  </a:lnTo>
                  <a:lnTo>
                    <a:pt x="224" y="732"/>
                  </a:lnTo>
                  <a:lnTo>
                    <a:pt x="234" y="698"/>
                  </a:lnTo>
                  <a:lnTo>
                    <a:pt x="244" y="664"/>
                  </a:lnTo>
                  <a:lnTo>
                    <a:pt x="256" y="632"/>
                  </a:lnTo>
                  <a:lnTo>
                    <a:pt x="272" y="602"/>
                  </a:lnTo>
                  <a:lnTo>
                    <a:pt x="286" y="572"/>
                  </a:lnTo>
                  <a:lnTo>
                    <a:pt x="304" y="542"/>
                  </a:lnTo>
                  <a:lnTo>
                    <a:pt x="322" y="512"/>
                  </a:lnTo>
                  <a:lnTo>
                    <a:pt x="342" y="486"/>
                  </a:lnTo>
                  <a:lnTo>
                    <a:pt x="362" y="458"/>
                  </a:lnTo>
                  <a:lnTo>
                    <a:pt x="384" y="432"/>
                  </a:lnTo>
                  <a:lnTo>
                    <a:pt x="408" y="408"/>
                  </a:lnTo>
                  <a:lnTo>
                    <a:pt x="432" y="386"/>
                  </a:lnTo>
                  <a:lnTo>
                    <a:pt x="458" y="362"/>
                  </a:lnTo>
                  <a:lnTo>
                    <a:pt x="484" y="342"/>
                  </a:lnTo>
                  <a:lnTo>
                    <a:pt x="512" y="322"/>
                  </a:lnTo>
                  <a:lnTo>
                    <a:pt x="542" y="304"/>
                  </a:lnTo>
                  <a:lnTo>
                    <a:pt x="570" y="286"/>
                  </a:lnTo>
                  <a:lnTo>
                    <a:pt x="602" y="272"/>
                  </a:lnTo>
                  <a:lnTo>
                    <a:pt x="632" y="258"/>
                  </a:lnTo>
                  <a:lnTo>
                    <a:pt x="664" y="244"/>
                  </a:lnTo>
                  <a:lnTo>
                    <a:pt x="698" y="234"/>
                  </a:lnTo>
                  <a:lnTo>
                    <a:pt x="730" y="224"/>
                  </a:lnTo>
                  <a:lnTo>
                    <a:pt x="766" y="216"/>
                  </a:lnTo>
                  <a:lnTo>
                    <a:pt x="800" y="210"/>
                  </a:lnTo>
                  <a:lnTo>
                    <a:pt x="836" y="206"/>
                  </a:lnTo>
                  <a:lnTo>
                    <a:pt x="872" y="202"/>
                  </a:lnTo>
                  <a:lnTo>
                    <a:pt x="908" y="202"/>
                  </a:lnTo>
                  <a:lnTo>
                    <a:pt x="944" y="202"/>
                  </a:lnTo>
                  <a:lnTo>
                    <a:pt x="980" y="206"/>
                  </a:lnTo>
                  <a:lnTo>
                    <a:pt x="1014" y="210"/>
                  </a:lnTo>
                  <a:lnTo>
                    <a:pt x="1050" y="216"/>
                  </a:lnTo>
                  <a:lnTo>
                    <a:pt x="1084" y="224"/>
                  </a:lnTo>
                  <a:lnTo>
                    <a:pt x="1118" y="234"/>
                  </a:lnTo>
                  <a:lnTo>
                    <a:pt x="1150" y="244"/>
                  </a:lnTo>
                  <a:lnTo>
                    <a:pt x="1182" y="258"/>
                  </a:lnTo>
                  <a:lnTo>
                    <a:pt x="1214" y="272"/>
                  </a:lnTo>
                  <a:lnTo>
                    <a:pt x="1244" y="286"/>
                  </a:lnTo>
                  <a:lnTo>
                    <a:pt x="1274" y="304"/>
                  </a:lnTo>
                  <a:lnTo>
                    <a:pt x="1302" y="322"/>
                  </a:lnTo>
                  <a:lnTo>
                    <a:pt x="1330" y="342"/>
                  </a:lnTo>
                  <a:lnTo>
                    <a:pt x="1356" y="362"/>
                  </a:lnTo>
                  <a:lnTo>
                    <a:pt x="1382" y="386"/>
                  </a:lnTo>
                  <a:lnTo>
                    <a:pt x="1406" y="408"/>
                  </a:lnTo>
                  <a:lnTo>
                    <a:pt x="1430" y="432"/>
                  </a:lnTo>
                  <a:lnTo>
                    <a:pt x="1452" y="458"/>
                  </a:lnTo>
                  <a:lnTo>
                    <a:pt x="1474" y="486"/>
                  </a:lnTo>
                  <a:lnTo>
                    <a:pt x="1492" y="512"/>
                  </a:lnTo>
                  <a:lnTo>
                    <a:pt x="1512" y="542"/>
                  </a:lnTo>
                  <a:lnTo>
                    <a:pt x="1528" y="572"/>
                  </a:lnTo>
                  <a:lnTo>
                    <a:pt x="1544" y="602"/>
                  </a:lnTo>
                  <a:lnTo>
                    <a:pt x="1558" y="632"/>
                  </a:lnTo>
                  <a:lnTo>
                    <a:pt x="1570" y="664"/>
                  </a:lnTo>
                  <a:lnTo>
                    <a:pt x="1582" y="698"/>
                  </a:lnTo>
                  <a:lnTo>
                    <a:pt x="1592" y="732"/>
                  </a:lnTo>
                  <a:lnTo>
                    <a:pt x="1598" y="766"/>
                  </a:lnTo>
                  <a:lnTo>
                    <a:pt x="1606" y="800"/>
                  </a:lnTo>
                  <a:lnTo>
                    <a:pt x="1610" y="836"/>
                  </a:lnTo>
                  <a:lnTo>
                    <a:pt x="1612" y="872"/>
                  </a:lnTo>
                  <a:lnTo>
                    <a:pt x="1614" y="908"/>
                  </a:lnTo>
                  <a:lnTo>
                    <a:pt x="1612" y="944"/>
                  </a:lnTo>
                  <a:lnTo>
                    <a:pt x="1610" y="980"/>
                  </a:lnTo>
                  <a:lnTo>
                    <a:pt x="1606" y="1016"/>
                  </a:lnTo>
                  <a:lnTo>
                    <a:pt x="1598" y="1050"/>
                  </a:lnTo>
                  <a:lnTo>
                    <a:pt x="1592" y="1084"/>
                  </a:lnTo>
                  <a:lnTo>
                    <a:pt x="1582" y="1118"/>
                  </a:lnTo>
                  <a:lnTo>
                    <a:pt x="1570" y="1150"/>
                  </a:lnTo>
                  <a:lnTo>
                    <a:pt x="1558" y="1182"/>
                  </a:lnTo>
                  <a:lnTo>
                    <a:pt x="1544" y="1214"/>
                  </a:lnTo>
                  <a:lnTo>
                    <a:pt x="1528" y="1244"/>
                  </a:lnTo>
                  <a:lnTo>
                    <a:pt x="1512" y="1274"/>
                  </a:lnTo>
                  <a:lnTo>
                    <a:pt x="1492" y="1302"/>
                  </a:lnTo>
                  <a:lnTo>
                    <a:pt x="1474" y="1330"/>
                  </a:lnTo>
                  <a:lnTo>
                    <a:pt x="1452" y="1356"/>
                  </a:lnTo>
                  <a:lnTo>
                    <a:pt x="1430" y="1382"/>
                  </a:lnTo>
                  <a:lnTo>
                    <a:pt x="1406" y="1406"/>
                  </a:lnTo>
                  <a:lnTo>
                    <a:pt x="1382" y="1430"/>
                  </a:lnTo>
                  <a:lnTo>
                    <a:pt x="1356" y="1452"/>
                  </a:lnTo>
                  <a:lnTo>
                    <a:pt x="1330" y="1474"/>
                  </a:lnTo>
                  <a:lnTo>
                    <a:pt x="1302" y="1492"/>
                  </a:lnTo>
                  <a:lnTo>
                    <a:pt x="1274" y="1512"/>
                  </a:lnTo>
                  <a:lnTo>
                    <a:pt x="1244" y="1528"/>
                  </a:lnTo>
                  <a:lnTo>
                    <a:pt x="1214" y="1544"/>
                  </a:lnTo>
                  <a:lnTo>
                    <a:pt x="1182" y="1558"/>
                  </a:lnTo>
                  <a:lnTo>
                    <a:pt x="1150" y="1570"/>
                  </a:lnTo>
                  <a:lnTo>
                    <a:pt x="1118" y="1582"/>
                  </a:lnTo>
                  <a:lnTo>
                    <a:pt x="1084" y="1592"/>
                  </a:lnTo>
                  <a:lnTo>
                    <a:pt x="1050" y="1600"/>
                  </a:lnTo>
                  <a:lnTo>
                    <a:pt x="1014" y="1606"/>
                  </a:lnTo>
                  <a:lnTo>
                    <a:pt x="980" y="1610"/>
                  </a:lnTo>
                  <a:lnTo>
                    <a:pt x="944" y="1612"/>
                  </a:lnTo>
                  <a:lnTo>
                    <a:pt x="908" y="1614"/>
                  </a:lnTo>
                  <a:close/>
                </a:path>
              </a:pathLst>
            </a:custGeom>
            <a:grp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56" name="Oval 680"/>
            <p:cNvSpPr>
              <a:spLocks noChangeArrowheads="1"/>
            </p:cNvSpPr>
            <p:nvPr/>
          </p:nvSpPr>
          <p:spPr bwMode="auto">
            <a:xfrm rot="21275257">
              <a:off x="5943600" y="4151313"/>
              <a:ext cx="1577975" cy="1577975"/>
            </a:xfrm>
            <a:prstGeom prst="ellipse">
              <a:avLst/>
            </a:prstGeom>
            <a:grpFill/>
            <a:ln>
              <a:solidFill>
                <a:srgbClr val="FFFFFF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57" name="文本框 156"/>
          <p:cNvSpPr txBox="1"/>
          <p:nvPr/>
        </p:nvSpPr>
        <p:spPr>
          <a:xfrm>
            <a:off x="5209815" y="4584357"/>
            <a:ext cx="7582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FFFFFF"/>
                </a:solidFill>
              </a:rPr>
              <a:t>区</a:t>
            </a:r>
            <a:endParaRPr lang="en-US" altLang="zh-CN" sz="1400" b="1" dirty="0">
              <a:solidFill>
                <a:srgbClr val="FFFFFF"/>
              </a:solidFill>
            </a:endParaRPr>
          </a:p>
          <a:p>
            <a:pPr algn="ctr"/>
            <a:r>
              <a:rPr lang="zh-CN" altLang="en-US" sz="1400" b="1" dirty="0">
                <a:solidFill>
                  <a:srgbClr val="FFFFFF"/>
                </a:solidFill>
              </a:rPr>
              <a:t>数据中心</a:t>
            </a:r>
          </a:p>
        </p:txBody>
      </p:sp>
      <p:grpSp>
        <p:nvGrpSpPr>
          <p:cNvPr id="158" name="组合 157"/>
          <p:cNvGrpSpPr/>
          <p:nvPr/>
        </p:nvGrpSpPr>
        <p:grpSpPr>
          <a:xfrm>
            <a:off x="9230553" y="4351522"/>
            <a:ext cx="965340" cy="943933"/>
            <a:chOff x="5581650" y="3787775"/>
            <a:chExt cx="2303463" cy="2305050"/>
          </a:xfrm>
          <a:noFill/>
        </p:grpSpPr>
        <p:sp>
          <p:nvSpPr>
            <p:cNvPr id="159" name="Freeform 679"/>
            <p:cNvSpPr>
              <a:spLocks noEditPoints="1"/>
            </p:cNvSpPr>
            <p:nvPr/>
          </p:nvSpPr>
          <p:spPr bwMode="auto">
            <a:xfrm rot="21275257">
              <a:off x="5581650" y="3787775"/>
              <a:ext cx="2303463" cy="2305050"/>
            </a:xfrm>
            <a:custGeom>
              <a:avLst/>
              <a:gdLst>
                <a:gd name="T0" fmla="*/ 0 w 1816"/>
                <a:gd name="T1" fmla="*/ 0 h 1816"/>
                <a:gd name="T2" fmla="*/ 1816 w 1816"/>
                <a:gd name="T3" fmla="*/ 1816 h 1816"/>
              </a:gdLst>
              <a:ahLst/>
              <a:cxnLst>
                <a:cxn ang="0">
                  <a:pos x="1706" y="792"/>
                </a:cxn>
                <a:cxn ang="0">
                  <a:pos x="1774" y="626"/>
                </a:cxn>
                <a:cxn ang="0">
                  <a:pos x="1578" y="460"/>
                </a:cxn>
                <a:cxn ang="0">
                  <a:pos x="1498" y="216"/>
                </a:cxn>
                <a:cxn ang="0">
                  <a:pos x="1318" y="214"/>
                </a:cxn>
                <a:cxn ang="0">
                  <a:pos x="1150" y="138"/>
                </a:cxn>
                <a:cxn ang="0">
                  <a:pos x="978" y="104"/>
                </a:cxn>
                <a:cxn ang="0">
                  <a:pos x="792" y="110"/>
                </a:cxn>
                <a:cxn ang="0">
                  <a:pos x="626" y="42"/>
                </a:cxn>
                <a:cxn ang="0">
                  <a:pos x="460" y="236"/>
                </a:cxn>
                <a:cxn ang="0">
                  <a:pos x="216" y="316"/>
                </a:cxn>
                <a:cxn ang="0">
                  <a:pos x="214" y="496"/>
                </a:cxn>
                <a:cxn ang="0">
                  <a:pos x="138" y="666"/>
                </a:cxn>
                <a:cxn ang="0">
                  <a:pos x="104" y="836"/>
                </a:cxn>
                <a:cxn ang="0">
                  <a:pos x="108" y="1022"/>
                </a:cxn>
                <a:cxn ang="0">
                  <a:pos x="42" y="1190"/>
                </a:cxn>
                <a:cxn ang="0">
                  <a:pos x="236" y="1356"/>
                </a:cxn>
                <a:cxn ang="0">
                  <a:pos x="316" y="1600"/>
                </a:cxn>
                <a:cxn ang="0">
                  <a:pos x="496" y="1602"/>
                </a:cxn>
                <a:cxn ang="0">
                  <a:pos x="666" y="1678"/>
                </a:cxn>
                <a:cxn ang="0">
                  <a:pos x="836" y="1712"/>
                </a:cxn>
                <a:cxn ang="0">
                  <a:pos x="1022" y="1706"/>
                </a:cxn>
                <a:cxn ang="0">
                  <a:pos x="1188" y="1774"/>
                </a:cxn>
                <a:cxn ang="0">
                  <a:pos x="1356" y="1578"/>
                </a:cxn>
                <a:cxn ang="0">
                  <a:pos x="1600" y="1500"/>
                </a:cxn>
                <a:cxn ang="0">
                  <a:pos x="1602" y="1320"/>
                </a:cxn>
                <a:cxn ang="0">
                  <a:pos x="1678" y="1150"/>
                </a:cxn>
                <a:cxn ang="0">
                  <a:pos x="1710" y="978"/>
                </a:cxn>
                <a:cxn ang="0">
                  <a:pos x="872" y="1612"/>
                </a:cxn>
                <a:cxn ang="0">
                  <a:pos x="730" y="1592"/>
                </a:cxn>
                <a:cxn ang="0">
                  <a:pos x="602" y="1544"/>
                </a:cxn>
                <a:cxn ang="0">
                  <a:pos x="484" y="1474"/>
                </a:cxn>
                <a:cxn ang="0">
                  <a:pos x="384" y="1382"/>
                </a:cxn>
                <a:cxn ang="0">
                  <a:pos x="304" y="1274"/>
                </a:cxn>
                <a:cxn ang="0">
                  <a:pos x="244" y="1150"/>
                </a:cxn>
                <a:cxn ang="0">
                  <a:pos x="210" y="1016"/>
                </a:cxn>
                <a:cxn ang="0">
                  <a:pos x="202" y="872"/>
                </a:cxn>
                <a:cxn ang="0">
                  <a:pos x="224" y="732"/>
                </a:cxn>
                <a:cxn ang="0">
                  <a:pos x="272" y="602"/>
                </a:cxn>
                <a:cxn ang="0">
                  <a:pos x="342" y="486"/>
                </a:cxn>
                <a:cxn ang="0">
                  <a:pos x="432" y="386"/>
                </a:cxn>
                <a:cxn ang="0">
                  <a:pos x="542" y="304"/>
                </a:cxn>
                <a:cxn ang="0">
                  <a:pos x="664" y="244"/>
                </a:cxn>
                <a:cxn ang="0">
                  <a:pos x="800" y="210"/>
                </a:cxn>
                <a:cxn ang="0">
                  <a:pos x="944" y="202"/>
                </a:cxn>
                <a:cxn ang="0">
                  <a:pos x="1084" y="224"/>
                </a:cxn>
                <a:cxn ang="0">
                  <a:pos x="1214" y="272"/>
                </a:cxn>
                <a:cxn ang="0">
                  <a:pos x="1330" y="342"/>
                </a:cxn>
                <a:cxn ang="0">
                  <a:pos x="1430" y="432"/>
                </a:cxn>
                <a:cxn ang="0">
                  <a:pos x="1512" y="542"/>
                </a:cxn>
                <a:cxn ang="0">
                  <a:pos x="1570" y="664"/>
                </a:cxn>
                <a:cxn ang="0">
                  <a:pos x="1606" y="800"/>
                </a:cxn>
                <a:cxn ang="0">
                  <a:pos x="1612" y="944"/>
                </a:cxn>
                <a:cxn ang="0">
                  <a:pos x="1592" y="1084"/>
                </a:cxn>
                <a:cxn ang="0">
                  <a:pos x="1544" y="1214"/>
                </a:cxn>
                <a:cxn ang="0">
                  <a:pos x="1474" y="1330"/>
                </a:cxn>
                <a:cxn ang="0">
                  <a:pos x="1382" y="1430"/>
                </a:cxn>
                <a:cxn ang="0">
                  <a:pos x="1274" y="1512"/>
                </a:cxn>
                <a:cxn ang="0">
                  <a:pos x="1150" y="1570"/>
                </a:cxn>
                <a:cxn ang="0">
                  <a:pos x="1014" y="1606"/>
                </a:cxn>
              </a:cxnLst>
              <a:rect l="T0" t="T1" r="T2" b="T3"/>
              <a:pathLst>
                <a:path w="1816" h="1816">
                  <a:moveTo>
                    <a:pt x="1816" y="978"/>
                  </a:moveTo>
                  <a:lnTo>
                    <a:pt x="1816" y="836"/>
                  </a:lnTo>
                  <a:lnTo>
                    <a:pt x="1710" y="836"/>
                  </a:lnTo>
                  <a:lnTo>
                    <a:pt x="1706" y="792"/>
                  </a:lnTo>
                  <a:lnTo>
                    <a:pt x="1698" y="750"/>
                  </a:lnTo>
                  <a:lnTo>
                    <a:pt x="1688" y="708"/>
                  </a:lnTo>
                  <a:lnTo>
                    <a:pt x="1678" y="666"/>
                  </a:lnTo>
                  <a:lnTo>
                    <a:pt x="1774" y="626"/>
                  </a:lnTo>
                  <a:lnTo>
                    <a:pt x="1718" y="494"/>
                  </a:lnTo>
                  <a:lnTo>
                    <a:pt x="1622" y="534"/>
                  </a:lnTo>
                  <a:lnTo>
                    <a:pt x="1602" y="496"/>
                  </a:lnTo>
                  <a:lnTo>
                    <a:pt x="1578" y="460"/>
                  </a:lnTo>
                  <a:lnTo>
                    <a:pt x="1552" y="424"/>
                  </a:lnTo>
                  <a:lnTo>
                    <a:pt x="1526" y="390"/>
                  </a:lnTo>
                  <a:lnTo>
                    <a:pt x="1600" y="316"/>
                  </a:lnTo>
                  <a:lnTo>
                    <a:pt x="1498" y="216"/>
                  </a:lnTo>
                  <a:lnTo>
                    <a:pt x="1426" y="290"/>
                  </a:lnTo>
                  <a:lnTo>
                    <a:pt x="1392" y="262"/>
                  </a:lnTo>
                  <a:lnTo>
                    <a:pt x="1356" y="236"/>
                  </a:lnTo>
                  <a:lnTo>
                    <a:pt x="1318" y="214"/>
                  </a:lnTo>
                  <a:lnTo>
                    <a:pt x="1280" y="192"/>
                  </a:lnTo>
                  <a:lnTo>
                    <a:pt x="1320" y="96"/>
                  </a:lnTo>
                  <a:lnTo>
                    <a:pt x="1188" y="42"/>
                  </a:lnTo>
                  <a:lnTo>
                    <a:pt x="1150" y="138"/>
                  </a:lnTo>
                  <a:lnTo>
                    <a:pt x="1108" y="126"/>
                  </a:lnTo>
                  <a:lnTo>
                    <a:pt x="1066" y="116"/>
                  </a:lnTo>
                  <a:lnTo>
                    <a:pt x="1022" y="110"/>
                  </a:lnTo>
                  <a:lnTo>
                    <a:pt x="978" y="104"/>
                  </a:lnTo>
                  <a:lnTo>
                    <a:pt x="978" y="0"/>
                  </a:lnTo>
                  <a:lnTo>
                    <a:pt x="836" y="0"/>
                  </a:lnTo>
                  <a:lnTo>
                    <a:pt x="836" y="104"/>
                  </a:lnTo>
                  <a:lnTo>
                    <a:pt x="792" y="110"/>
                  </a:lnTo>
                  <a:lnTo>
                    <a:pt x="750" y="116"/>
                  </a:lnTo>
                  <a:lnTo>
                    <a:pt x="706" y="126"/>
                  </a:lnTo>
                  <a:lnTo>
                    <a:pt x="666" y="138"/>
                  </a:lnTo>
                  <a:lnTo>
                    <a:pt x="626" y="42"/>
                  </a:lnTo>
                  <a:lnTo>
                    <a:pt x="494" y="96"/>
                  </a:lnTo>
                  <a:lnTo>
                    <a:pt x="534" y="192"/>
                  </a:lnTo>
                  <a:lnTo>
                    <a:pt x="496" y="214"/>
                  </a:lnTo>
                  <a:lnTo>
                    <a:pt x="460" y="236"/>
                  </a:lnTo>
                  <a:lnTo>
                    <a:pt x="424" y="262"/>
                  </a:lnTo>
                  <a:lnTo>
                    <a:pt x="390" y="290"/>
                  </a:lnTo>
                  <a:lnTo>
                    <a:pt x="316" y="216"/>
                  </a:lnTo>
                  <a:lnTo>
                    <a:pt x="216" y="316"/>
                  </a:lnTo>
                  <a:lnTo>
                    <a:pt x="288" y="390"/>
                  </a:lnTo>
                  <a:lnTo>
                    <a:pt x="262" y="424"/>
                  </a:lnTo>
                  <a:lnTo>
                    <a:pt x="236" y="460"/>
                  </a:lnTo>
                  <a:lnTo>
                    <a:pt x="214" y="496"/>
                  </a:lnTo>
                  <a:lnTo>
                    <a:pt x="192" y="534"/>
                  </a:lnTo>
                  <a:lnTo>
                    <a:pt x="96" y="494"/>
                  </a:lnTo>
                  <a:lnTo>
                    <a:pt x="42" y="626"/>
                  </a:lnTo>
                  <a:lnTo>
                    <a:pt x="138" y="666"/>
                  </a:lnTo>
                  <a:lnTo>
                    <a:pt x="126" y="708"/>
                  </a:lnTo>
                  <a:lnTo>
                    <a:pt x="116" y="750"/>
                  </a:lnTo>
                  <a:lnTo>
                    <a:pt x="108" y="792"/>
                  </a:lnTo>
                  <a:lnTo>
                    <a:pt x="104" y="836"/>
                  </a:lnTo>
                  <a:lnTo>
                    <a:pt x="0" y="836"/>
                  </a:lnTo>
                  <a:lnTo>
                    <a:pt x="0" y="978"/>
                  </a:lnTo>
                  <a:lnTo>
                    <a:pt x="104" y="978"/>
                  </a:lnTo>
                  <a:lnTo>
                    <a:pt x="108" y="1022"/>
                  </a:lnTo>
                  <a:lnTo>
                    <a:pt x="116" y="1066"/>
                  </a:lnTo>
                  <a:lnTo>
                    <a:pt x="126" y="1108"/>
                  </a:lnTo>
                  <a:lnTo>
                    <a:pt x="138" y="1150"/>
                  </a:lnTo>
                  <a:lnTo>
                    <a:pt x="42" y="1190"/>
                  </a:lnTo>
                  <a:lnTo>
                    <a:pt x="96" y="1320"/>
                  </a:lnTo>
                  <a:lnTo>
                    <a:pt x="192" y="1280"/>
                  </a:lnTo>
                  <a:lnTo>
                    <a:pt x="214" y="1320"/>
                  </a:lnTo>
                  <a:lnTo>
                    <a:pt x="236" y="1356"/>
                  </a:lnTo>
                  <a:lnTo>
                    <a:pt x="262" y="1392"/>
                  </a:lnTo>
                  <a:lnTo>
                    <a:pt x="288" y="1426"/>
                  </a:lnTo>
                  <a:lnTo>
                    <a:pt x="216" y="1500"/>
                  </a:lnTo>
                  <a:lnTo>
                    <a:pt x="316" y="1600"/>
                  </a:lnTo>
                  <a:lnTo>
                    <a:pt x="390" y="1526"/>
                  </a:lnTo>
                  <a:lnTo>
                    <a:pt x="424" y="1554"/>
                  </a:lnTo>
                  <a:lnTo>
                    <a:pt x="460" y="1578"/>
                  </a:lnTo>
                  <a:lnTo>
                    <a:pt x="496" y="1602"/>
                  </a:lnTo>
                  <a:lnTo>
                    <a:pt x="534" y="1622"/>
                  </a:lnTo>
                  <a:lnTo>
                    <a:pt x="494" y="1718"/>
                  </a:lnTo>
                  <a:lnTo>
                    <a:pt x="626" y="1774"/>
                  </a:lnTo>
                  <a:lnTo>
                    <a:pt x="666" y="1678"/>
                  </a:lnTo>
                  <a:lnTo>
                    <a:pt x="706" y="1690"/>
                  </a:lnTo>
                  <a:lnTo>
                    <a:pt x="750" y="1698"/>
                  </a:lnTo>
                  <a:lnTo>
                    <a:pt x="792" y="1706"/>
                  </a:lnTo>
                  <a:lnTo>
                    <a:pt x="836" y="1712"/>
                  </a:lnTo>
                  <a:lnTo>
                    <a:pt x="836" y="1816"/>
                  </a:lnTo>
                  <a:lnTo>
                    <a:pt x="978" y="1816"/>
                  </a:lnTo>
                  <a:lnTo>
                    <a:pt x="978" y="1712"/>
                  </a:lnTo>
                  <a:lnTo>
                    <a:pt x="1022" y="1706"/>
                  </a:lnTo>
                  <a:lnTo>
                    <a:pt x="1066" y="1698"/>
                  </a:lnTo>
                  <a:lnTo>
                    <a:pt x="1108" y="1690"/>
                  </a:lnTo>
                  <a:lnTo>
                    <a:pt x="1150" y="1678"/>
                  </a:lnTo>
                  <a:lnTo>
                    <a:pt x="1188" y="1774"/>
                  </a:lnTo>
                  <a:lnTo>
                    <a:pt x="1320" y="1718"/>
                  </a:lnTo>
                  <a:lnTo>
                    <a:pt x="1280" y="1622"/>
                  </a:lnTo>
                  <a:lnTo>
                    <a:pt x="1318" y="1602"/>
                  </a:lnTo>
                  <a:lnTo>
                    <a:pt x="1356" y="1578"/>
                  </a:lnTo>
                  <a:lnTo>
                    <a:pt x="1392" y="1554"/>
                  </a:lnTo>
                  <a:lnTo>
                    <a:pt x="1426" y="1526"/>
                  </a:lnTo>
                  <a:lnTo>
                    <a:pt x="1498" y="1600"/>
                  </a:lnTo>
                  <a:lnTo>
                    <a:pt x="1600" y="1500"/>
                  </a:lnTo>
                  <a:lnTo>
                    <a:pt x="1526" y="1426"/>
                  </a:lnTo>
                  <a:lnTo>
                    <a:pt x="1552" y="1392"/>
                  </a:lnTo>
                  <a:lnTo>
                    <a:pt x="1578" y="1356"/>
                  </a:lnTo>
                  <a:lnTo>
                    <a:pt x="1602" y="1320"/>
                  </a:lnTo>
                  <a:lnTo>
                    <a:pt x="1622" y="1280"/>
                  </a:lnTo>
                  <a:lnTo>
                    <a:pt x="1718" y="1320"/>
                  </a:lnTo>
                  <a:lnTo>
                    <a:pt x="1774" y="1190"/>
                  </a:lnTo>
                  <a:lnTo>
                    <a:pt x="1678" y="1150"/>
                  </a:lnTo>
                  <a:lnTo>
                    <a:pt x="1688" y="1108"/>
                  </a:lnTo>
                  <a:lnTo>
                    <a:pt x="1698" y="1066"/>
                  </a:lnTo>
                  <a:lnTo>
                    <a:pt x="1706" y="1022"/>
                  </a:lnTo>
                  <a:lnTo>
                    <a:pt x="1710" y="978"/>
                  </a:lnTo>
                  <a:lnTo>
                    <a:pt x="1816" y="978"/>
                  </a:lnTo>
                  <a:close/>
                  <a:moveTo>
                    <a:pt x="908" y="1614"/>
                  </a:moveTo>
                  <a:lnTo>
                    <a:pt x="908" y="1614"/>
                  </a:lnTo>
                  <a:lnTo>
                    <a:pt x="872" y="1612"/>
                  </a:lnTo>
                  <a:lnTo>
                    <a:pt x="836" y="1610"/>
                  </a:lnTo>
                  <a:lnTo>
                    <a:pt x="800" y="1606"/>
                  </a:lnTo>
                  <a:lnTo>
                    <a:pt x="766" y="1600"/>
                  </a:lnTo>
                  <a:lnTo>
                    <a:pt x="730" y="1592"/>
                  </a:lnTo>
                  <a:lnTo>
                    <a:pt x="698" y="1582"/>
                  </a:lnTo>
                  <a:lnTo>
                    <a:pt x="664" y="1570"/>
                  </a:lnTo>
                  <a:lnTo>
                    <a:pt x="632" y="1558"/>
                  </a:lnTo>
                  <a:lnTo>
                    <a:pt x="602" y="1544"/>
                  </a:lnTo>
                  <a:lnTo>
                    <a:pt x="570" y="1528"/>
                  </a:lnTo>
                  <a:lnTo>
                    <a:pt x="542" y="1512"/>
                  </a:lnTo>
                  <a:lnTo>
                    <a:pt x="512" y="1492"/>
                  </a:lnTo>
                  <a:lnTo>
                    <a:pt x="484" y="1474"/>
                  </a:lnTo>
                  <a:lnTo>
                    <a:pt x="458" y="1452"/>
                  </a:lnTo>
                  <a:lnTo>
                    <a:pt x="432" y="1430"/>
                  </a:lnTo>
                  <a:lnTo>
                    <a:pt x="408" y="1406"/>
                  </a:lnTo>
                  <a:lnTo>
                    <a:pt x="384" y="1382"/>
                  </a:lnTo>
                  <a:lnTo>
                    <a:pt x="362" y="1356"/>
                  </a:lnTo>
                  <a:lnTo>
                    <a:pt x="342" y="1330"/>
                  </a:lnTo>
                  <a:lnTo>
                    <a:pt x="322" y="1302"/>
                  </a:lnTo>
                  <a:lnTo>
                    <a:pt x="304" y="1274"/>
                  </a:lnTo>
                  <a:lnTo>
                    <a:pt x="286" y="1244"/>
                  </a:lnTo>
                  <a:lnTo>
                    <a:pt x="272" y="1214"/>
                  </a:lnTo>
                  <a:lnTo>
                    <a:pt x="256" y="1182"/>
                  </a:lnTo>
                  <a:lnTo>
                    <a:pt x="244" y="1150"/>
                  </a:lnTo>
                  <a:lnTo>
                    <a:pt x="234" y="1118"/>
                  </a:lnTo>
                  <a:lnTo>
                    <a:pt x="224" y="1084"/>
                  </a:lnTo>
                  <a:lnTo>
                    <a:pt x="216" y="1050"/>
                  </a:lnTo>
                  <a:lnTo>
                    <a:pt x="210" y="1016"/>
                  </a:lnTo>
                  <a:lnTo>
                    <a:pt x="206" y="980"/>
                  </a:lnTo>
                  <a:lnTo>
                    <a:pt x="202" y="944"/>
                  </a:lnTo>
                  <a:lnTo>
                    <a:pt x="202" y="908"/>
                  </a:lnTo>
                  <a:lnTo>
                    <a:pt x="202" y="872"/>
                  </a:lnTo>
                  <a:lnTo>
                    <a:pt x="206" y="836"/>
                  </a:lnTo>
                  <a:lnTo>
                    <a:pt x="210" y="800"/>
                  </a:lnTo>
                  <a:lnTo>
                    <a:pt x="216" y="766"/>
                  </a:lnTo>
                  <a:lnTo>
                    <a:pt x="224" y="732"/>
                  </a:lnTo>
                  <a:lnTo>
                    <a:pt x="234" y="698"/>
                  </a:lnTo>
                  <a:lnTo>
                    <a:pt x="244" y="664"/>
                  </a:lnTo>
                  <a:lnTo>
                    <a:pt x="256" y="632"/>
                  </a:lnTo>
                  <a:lnTo>
                    <a:pt x="272" y="602"/>
                  </a:lnTo>
                  <a:lnTo>
                    <a:pt x="286" y="572"/>
                  </a:lnTo>
                  <a:lnTo>
                    <a:pt x="304" y="542"/>
                  </a:lnTo>
                  <a:lnTo>
                    <a:pt x="322" y="512"/>
                  </a:lnTo>
                  <a:lnTo>
                    <a:pt x="342" y="486"/>
                  </a:lnTo>
                  <a:lnTo>
                    <a:pt x="362" y="458"/>
                  </a:lnTo>
                  <a:lnTo>
                    <a:pt x="384" y="432"/>
                  </a:lnTo>
                  <a:lnTo>
                    <a:pt x="408" y="408"/>
                  </a:lnTo>
                  <a:lnTo>
                    <a:pt x="432" y="386"/>
                  </a:lnTo>
                  <a:lnTo>
                    <a:pt x="458" y="362"/>
                  </a:lnTo>
                  <a:lnTo>
                    <a:pt x="484" y="342"/>
                  </a:lnTo>
                  <a:lnTo>
                    <a:pt x="512" y="322"/>
                  </a:lnTo>
                  <a:lnTo>
                    <a:pt x="542" y="304"/>
                  </a:lnTo>
                  <a:lnTo>
                    <a:pt x="570" y="286"/>
                  </a:lnTo>
                  <a:lnTo>
                    <a:pt x="602" y="272"/>
                  </a:lnTo>
                  <a:lnTo>
                    <a:pt x="632" y="258"/>
                  </a:lnTo>
                  <a:lnTo>
                    <a:pt x="664" y="244"/>
                  </a:lnTo>
                  <a:lnTo>
                    <a:pt x="698" y="234"/>
                  </a:lnTo>
                  <a:lnTo>
                    <a:pt x="730" y="224"/>
                  </a:lnTo>
                  <a:lnTo>
                    <a:pt x="766" y="216"/>
                  </a:lnTo>
                  <a:lnTo>
                    <a:pt x="800" y="210"/>
                  </a:lnTo>
                  <a:lnTo>
                    <a:pt x="836" y="206"/>
                  </a:lnTo>
                  <a:lnTo>
                    <a:pt x="872" y="202"/>
                  </a:lnTo>
                  <a:lnTo>
                    <a:pt x="908" y="202"/>
                  </a:lnTo>
                  <a:lnTo>
                    <a:pt x="944" y="202"/>
                  </a:lnTo>
                  <a:lnTo>
                    <a:pt x="980" y="206"/>
                  </a:lnTo>
                  <a:lnTo>
                    <a:pt x="1014" y="210"/>
                  </a:lnTo>
                  <a:lnTo>
                    <a:pt x="1050" y="216"/>
                  </a:lnTo>
                  <a:lnTo>
                    <a:pt x="1084" y="224"/>
                  </a:lnTo>
                  <a:lnTo>
                    <a:pt x="1118" y="234"/>
                  </a:lnTo>
                  <a:lnTo>
                    <a:pt x="1150" y="244"/>
                  </a:lnTo>
                  <a:lnTo>
                    <a:pt x="1182" y="258"/>
                  </a:lnTo>
                  <a:lnTo>
                    <a:pt x="1214" y="272"/>
                  </a:lnTo>
                  <a:lnTo>
                    <a:pt x="1244" y="286"/>
                  </a:lnTo>
                  <a:lnTo>
                    <a:pt x="1274" y="304"/>
                  </a:lnTo>
                  <a:lnTo>
                    <a:pt x="1302" y="322"/>
                  </a:lnTo>
                  <a:lnTo>
                    <a:pt x="1330" y="342"/>
                  </a:lnTo>
                  <a:lnTo>
                    <a:pt x="1356" y="362"/>
                  </a:lnTo>
                  <a:lnTo>
                    <a:pt x="1382" y="386"/>
                  </a:lnTo>
                  <a:lnTo>
                    <a:pt x="1406" y="408"/>
                  </a:lnTo>
                  <a:lnTo>
                    <a:pt x="1430" y="432"/>
                  </a:lnTo>
                  <a:lnTo>
                    <a:pt x="1452" y="458"/>
                  </a:lnTo>
                  <a:lnTo>
                    <a:pt x="1474" y="486"/>
                  </a:lnTo>
                  <a:lnTo>
                    <a:pt x="1492" y="512"/>
                  </a:lnTo>
                  <a:lnTo>
                    <a:pt x="1512" y="542"/>
                  </a:lnTo>
                  <a:lnTo>
                    <a:pt x="1528" y="572"/>
                  </a:lnTo>
                  <a:lnTo>
                    <a:pt x="1544" y="602"/>
                  </a:lnTo>
                  <a:lnTo>
                    <a:pt x="1558" y="632"/>
                  </a:lnTo>
                  <a:lnTo>
                    <a:pt x="1570" y="664"/>
                  </a:lnTo>
                  <a:lnTo>
                    <a:pt x="1582" y="698"/>
                  </a:lnTo>
                  <a:lnTo>
                    <a:pt x="1592" y="732"/>
                  </a:lnTo>
                  <a:lnTo>
                    <a:pt x="1598" y="766"/>
                  </a:lnTo>
                  <a:lnTo>
                    <a:pt x="1606" y="800"/>
                  </a:lnTo>
                  <a:lnTo>
                    <a:pt x="1610" y="836"/>
                  </a:lnTo>
                  <a:lnTo>
                    <a:pt x="1612" y="872"/>
                  </a:lnTo>
                  <a:lnTo>
                    <a:pt x="1614" y="908"/>
                  </a:lnTo>
                  <a:lnTo>
                    <a:pt x="1612" y="944"/>
                  </a:lnTo>
                  <a:lnTo>
                    <a:pt x="1610" y="980"/>
                  </a:lnTo>
                  <a:lnTo>
                    <a:pt x="1606" y="1016"/>
                  </a:lnTo>
                  <a:lnTo>
                    <a:pt x="1598" y="1050"/>
                  </a:lnTo>
                  <a:lnTo>
                    <a:pt x="1592" y="1084"/>
                  </a:lnTo>
                  <a:lnTo>
                    <a:pt x="1582" y="1118"/>
                  </a:lnTo>
                  <a:lnTo>
                    <a:pt x="1570" y="1150"/>
                  </a:lnTo>
                  <a:lnTo>
                    <a:pt x="1558" y="1182"/>
                  </a:lnTo>
                  <a:lnTo>
                    <a:pt x="1544" y="1214"/>
                  </a:lnTo>
                  <a:lnTo>
                    <a:pt x="1528" y="1244"/>
                  </a:lnTo>
                  <a:lnTo>
                    <a:pt x="1512" y="1274"/>
                  </a:lnTo>
                  <a:lnTo>
                    <a:pt x="1492" y="1302"/>
                  </a:lnTo>
                  <a:lnTo>
                    <a:pt x="1474" y="1330"/>
                  </a:lnTo>
                  <a:lnTo>
                    <a:pt x="1452" y="1356"/>
                  </a:lnTo>
                  <a:lnTo>
                    <a:pt x="1430" y="1382"/>
                  </a:lnTo>
                  <a:lnTo>
                    <a:pt x="1406" y="1406"/>
                  </a:lnTo>
                  <a:lnTo>
                    <a:pt x="1382" y="1430"/>
                  </a:lnTo>
                  <a:lnTo>
                    <a:pt x="1356" y="1452"/>
                  </a:lnTo>
                  <a:lnTo>
                    <a:pt x="1330" y="1474"/>
                  </a:lnTo>
                  <a:lnTo>
                    <a:pt x="1302" y="1492"/>
                  </a:lnTo>
                  <a:lnTo>
                    <a:pt x="1274" y="1512"/>
                  </a:lnTo>
                  <a:lnTo>
                    <a:pt x="1244" y="1528"/>
                  </a:lnTo>
                  <a:lnTo>
                    <a:pt x="1214" y="1544"/>
                  </a:lnTo>
                  <a:lnTo>
                    <a:pt x="1182" y="1558"/>
                  </a:lnTo>
                  <a:lnTo>
                    <a:pt x="1150" y="1570"/>
                  </a:lnTo>
                  <a:lnTo>
                    <a:pt x="1118" y="1582"/>
                  </a:lnTo>
                  <a:lnTo>
                    <a:pt x="1084" y="1592"/>
                  </a:lnTo>
                  <a:lnTo>
                    <a:pt x="1050" y="1600"/>
                  </a:lnTo>
                  <a:lnTo>
                    <a:pt x="1014" y="1606"/>
                  </a:lnTo>
                  <a:lnTo>
                    <a:pt x="980" y="1610"/>
                  </a:lnTo>
                  <a:lnTo>
                    <a:pt x="944" y="1612"/>
                  </a:lnTo>
                  <a:lnTo>
                    <a:pt x="908" y="1614"/>
                  </a:lnTo>
                  <a:close/>
                </a:path>
              </a:pathLst>
            </a:custGeom>
            <a:grp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60" name="Oval 680"/>
            <p:cNvSpPr>
              <a:spLocks noChangeArrowheads="1"/>
            </p:cNvSpPr>
            <p:nvPr/>
          </p:nvSpPr>
          <p:spPr bwMode="auto">
            <a:xfrm rot="21275257">
              <a:off x="5943600" y="4151313"/>
              <a:ext cx="1577975" cy="1577975"/>
            </a:xfrm>
            <a:prstGeom prst="ellipse">
              <a:avLst/>
            </a:prstGeom>
            <a:grpFill/>
            <a:ln>
              <a:solidFill>
                <a:srgbClr val="FFFFFF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61" name="文本框 160"/>
          <p:cNvSpPr txBox="1"/>
          <p:nvPr/>
        </p:nvSpPr>
        <p:spPr>
          <a:xfrm>
            <a:off x="9276844" y="4468446"/>
            <a:ext cx="8742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FFFFFF"/>
                </a:solidFill>
              </a:rPr>
              <a:t>校</a:t>
            </a:r>
            <a:endParaRPr lang="en-US" altLang="zh-CN" sz="1400" b="1" dirty="0">
              <a:solidFill>
                <a:srgbClr val="FFFFFF"/>
              </a:solidFill>
            </a:endParaRPr>
          </a:p>
          <a:p>
            <a:pPr algn="ctr"/>
            <a:r>
              <a:rPr lang="zh-CN" altLang="en-US" sz="1400" b="1" dirty="0">
                <a:solidFill>
                  <a:srgbClr val="FFFFFF"/>
                </a:solidFill>
              </a:rPr>
              <a:t>数据中心</a:t>
            </a:r>
          </a:p>
        </p:txBody>
      </p:sp>
      <p:grpSp>
        <p:nvGrpSpPr>
          <p:cNvPr id="162" name="组合 161"/>
          <p:cNvGrpSpPr/>
          <p:nvPr/>
        </p:nvGrpSpPr>
        <p:grpSpPr>
          <a:xfrm>
            <a:off x="6340270" y="4162201"/>
            <a:ext cx="2664296" cy="936104"/>
            <a:chOff x="4799856" y="4653136"/>
            <a:chExt cx="2664296" cy="936104"/>
          </a:xfrm>
        </p:grpSpPr>
        <p:sp>
          <p:nvSpPr>
            <p:cNvPr id="163" name="上箭头标注 162"/>
            <p:cNvSpPr/>
            <p:nvPr/>
          </p:nvSpPr>
          <p:spPr>
            <a:xfrm>
              <a:off x="5159896" y="4653136"/>
              <a:ext cx="1944216" cy="936104"/>
            </a:xfrm>
            <a:prstGeom prst="upArrowCallou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prstClr val="white"/>
                  </a:solidFill>
                </a:rPr>
                <a:t>ESB</a:t>
              </a:r>
              <a:r>
                <a:rPr lang="zh-CN" altLang="en-US" dirty="0">
                  <a:solidFill>
                    <a:prstClr val="white"/>
                  </a:solidFill>
                </a:rPr>
                <a:t>数据路由器</a:t>
              </a:r>
            </a:p>
          </p:txBody>
        </p:sp>
        <p:sp>
          <p:nvSpPr>
            <p:cNvPr id="164" name="左箭头 163"/>
            <p:cNvSpPr/>
            <p:nvPr/>
          </p:nvSpPr>
          <p:spPr>
            <a:xfrm>
              <a:off x="4799856" y="5085184"/>
              <a:ext cx="432048" cy="360040"/>
            </a:xfrm>
            <a:prstGeom prst="lef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65" name="左箭头 164"/>
            <p:cNvSpPr/>
            <p:nvPr/>
          </p:nvSpPr>
          <p:spPr>
            <a:xfrm rot="10800000">
              <a:off x="7032104" y="5085184"/>
              <a:ext cx="432048" cy="360040"/>
            </a:xfrm>
            <a:prstGeom prst="lef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70" name="文本框 169"/>
          <p:cNvSpPr txBox="1"/>
          <p:nvPr/>
        </p:nvSpPr>
        <p:spPr>
          <a:xfrm>
            <a:off x="10220522" y="565906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prstClr val="black"/>
                </a:solidFill>
              </a:rPr>
              <a:t>整合</a:t>
            </a:r>
          </a:p>
        </p:txBody>
      </p:sp>
      <p:sp>
        <p:nvSpPr>
          <p:cNvPr id="171" name="文本框 170"/>
          <p:cNvSpPr txBox="1"/>
          <p:nvPr/>
        </p:nvSpPr>
        <p:spPr>
          <a:xfrm>
            <a:off x="4543557" y="582649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prstClr val="black"/>
                </a:solidFill>
              </a:rPr>
              <a:t>整合</a:t>
            </a:r>
          </a:p>
        </p:txBody>
      </p:sp>
      <p:sp>
        <p:nvSpPr>
          <p:cNvPr id="172" name="文本框 171"/>
          <p:cNvSpPr txBox="1"/>
          <p:nvPr/>
        </p:nvSpPr>
        <p:spPr>
          <a:xfrm>
            <a:off x="7060350" y="513929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prstClr val="black"/>
                </a:solidFill>
              </a:rPr>
              <a:t>数据全流通</a:t>
            </a:r>
          </a:p>
        </p:txBody>
      </p:sp>
      <p:grpSp>
        <p:nvGrpSpPr>
          <p:cNvPr id="173" name="组合 172"/>
          <p:cNvGrpSpPr/>
          <p:nvPr/>
        </p:nvGrpSpPr>
        <p:grpSpPr>
          <a:xfrm>
            <a:off x="6988342" y="2558274"/>
            <a:ext cx="1512168" cy="1478635"/>
            <a:chOff x="5581650" y="3787775"/>
            <a:chExt cx="2303463" cy="2305050"/>
          </a:xfrm>
          <a:noFill/>
        </p:grpSpPr>
        <p:sp>
          <p:nvSpPr>
            <p:cNvPr id="174" name="Freeform 679"/>
            <p:cNvSpPr>
              <a:spLocks noEditPoints="1"/>
            </p:cNvSpPr>
            <p:nvPr/>
          </p:nvSpPr>
          <p:spPr bwMode="auto">
            <a:xfrm rot="21275257">
              <a:off x="5581650" y="3787775"/>
              <a:ext cx="2303463" cy="2305050"/>
            </a:xfrm>
            <a:custGeom>
              <a:avLst/>
              <a:gdLst>
                <a:gd name="T0" fmla="*/ 0 w 1816"/>
                <a:gd name="T1" fmla="*/ 0 h 1816"/>
                <a:gd name="T2" fmla="*/ 1816 w 1816"/>
                <a:gd name="T3" fmla="*/ 1816 h 1816"/>
              </a:gdLst>
              <a:ahLst/>
              <a:cxnLst>
                <a:cxn ang="0">
                  <a:pos x="1706" y="792"/>
                </a:cxn>
                <a:cxn ang="0">
                  <a:pos x="1774" y="626"/>
                </a:cxn>
                <a:cxn ang="0">
                  <a:pos x="1578" y="460"/>
                </a:cxn>
                <a:cxn ang="0">
                  <a:pos x="1498" y="216"/>
                </a:cxn>
                <a:cxn ang="0">
                  <a:pos x="1318" y="214"/>
                </a:cxn>
                <a:cxn ang="0">
                  <a:pos x="1150" y="138"/>
                </a:cxn>
                <a:cxn ang="0">
                  <a:pos x="978" y="104"/>
                </a:cxn>
                <a:cxn ang="0">
                  <a:pos x="792" y="110"/>
                </a:cxn>
                <a:cxn ang="0">
                  <a:pos x="626" y="42"/>
                </a:cxn>
                <a:cxn ang="0">
                  <a:pos x="460" y="236"/>
                </a:cxn>
                <a:cxn ang="0">
                  <a:pos x="216" y="316"/>
                </a:cxn>
                <a:cxn ang="0">
                  <a:pos x="214" y="496"/>
                </a:cxn>
                <a:cxn ang="0">
                  <a:pos x="138" y="666"/>
                </a:cxn>
                <a:cxn ang="0">
                  <a:pos x="104" y="836"/>
                </a:cxn>
                <a:cxn ang="0">
                  <a:pos x="108" y="1022"/>
                </a:cxn>
                <a:cxn ang="0">
                  <a:pos x="42" y="1190"/>
                </a:cxn>
                <a:cxn ang="0">
                  <a:pos x="236" y="1356"/>
                </a:cxn>
                <a:cxn ang="0">
                  <a:pos x="316" y="1600"/>
                </a:cxn>
                <a:cxn ang="0">
                  <a:pos x="496" y="1602"/>
                </a:cxn>
                <a:cxn ang="0">
                  <a:pos x="666" y="1678"/>
                </a:cxn>
                <a:cxn ang="0">
                  <a:pos x="836" y="1712"/>
                </a:cxn>
                <a:cxn ang="0">
                  <a:pos x="1022" y="1706"/>
                </a:cxn>
                <a:cxn ang="0">
                  <a:pos x="1188" y="1774"/>
                </a:cxn>
                <a:cxn ang="0">
                  <a:pos x="1356" y="1578"/>
                </a:cxn>
                <a:cxn ang="0">
                  <a:pos x="1600" y="1500"/>
                </a:cxn>
                <a:cxn ang="0">
                  <a:pos x="1602" y="1320"/>
                </a:cxn>
                <a:cxn ang="0">
                  <a:pos x="1678" y="1150"/>
                </a:cxn>
                <a:cxn ang="0">
                  <a:pos x="1710" y="978"/>
                </a:cxn>
                <a:cxn ang="0">
                  <a:pos x="872" y="1612"/>
                </a:cxn>
                <a:cxn ang="0">
                  <a:pos x="730" y="1592"/>
                </a:cxn>
                <a:cxn ang="0">
                  <a:pos x="602" y="1544"/>
                </a:cxn>
                <a:cxn ang="0">
                  <a:pos x="484" y="1474"/>
                </a:cxn>
                <a:cxn ang="0">
                  <a:pos x="384" y="1382"/>
                </a:cxn>
                <a:cxn ang="0">
                  <a:pos x="304" y="1274"/>
                </a:cxn>
                <a:cxn ang="0">
                  <a:pos x="244" y="1150"/>
                </a:cxn>
                <a:cxn ang="0">
                  <a:pos x="210" y="1016"/>
                </a:cxn>
                <a:cxn ang="0">
                  <a:pos x="202" y="872"/>
                </a:cxn>
                <a:cxn ang="0">
                  <a:pos x="224" y="732"/>
                </a:cxn>
                <a:cxn ang="0">
                  <a:pos x="272" y="602"/>
                </a:cxn>
                <a:cxn ang="0">
                  <a:pos x="342" y="486"/>
                </a:cxn>
                <a:cxn ang="0">
                  <a:pos x="432" y="386"/>
                </a:cxn>
                <a:cxn ang="0">
                  <a:pos x="542" y="304"/>
                </a:cxn>
                <a:cxn ang="0">
                  <a:pos x="664" y="244"/>
                </a:cxn>
                <a:cxn ang="0">
                  <a:pos x="800" y="210"/>
                </a:cxn>
                <a:cxn ang="0">
                  <a:pos x="944" y="202"/>
                </a:cxn>
                <a:cxn ang="0">
                  <a:pos x="1084" y="224"/>
                </a:cxn>
                <a:cxn ang="0">
                  <a:pos x="1214" y="272"/>
                </a:cxn>
                <a:cxn ang="0">
                  <a:pos x="1330" y="342"/>
                </a:cxn>
                <a:cxn ang="0">
                  <a:pos x="1430" y="432"/>
                </a:cxn>
                <a:cxn ang="0">
                  <a:pos x="1512" y="542"/>
                </a:cxn>
                <a:cxn ang="0">
                  <a:pos x="1570" y="664"/>
                </a:cxn>
                <a:cxn ang="0">
                  <a:pos x="1606" y="800"/>
                </a:cxn>
                <a:cxn ang="0">
                  <a:pos x="1612" y="944"/>
                </a:cxn>
                <a:cxn ang="0">
                  <a:pos x="1592" y="1084"/>
                </a:cxn>
                <a:cxn ang="0">
                  <a:pos x="1544" y="1214"/>
                </a:cxn>
                <a:cxn ang="0">
                  <a:pos x="1474" y="1330"/>
                </a:cxn>
                <a:cxn ang="0">
                  <a:pos x="1382" y="1430"/>
                </a:cxn>
                <a:cxn ang="0">
                  <a:pos x="1274" y="1512"/>
                </a:cxn>
                <a:cxn ang="0">
                  <a:pos x="1150" y="1570"/>
                </a:cxn>
                <a:cxn ang="0">
                  <a:pos x="1014" y="1606"/>
                </a:cxn>
              </a:cxnLst>
              <a:rect l="T0" t="T1" r="T2" b="T3"/>
              <a:pathLst>
                <a:path w="1816" h="1816">
                  <a:moveTo>
                    <a:pt x="1816" y="978"/>
                  </a:moveTo>
                  <a:lnTo>
                    <a:pt x="1816" y="836"/>
                  </a:lnTo>
                  <a:lnTo>
                    <a:pt x="1710" y="836"/>
                  </a:lnTo>
                  <a:lnTo>
                    <a:pt x="1706" y="792"/>
                  </a:lnTo>
                  <a:lnTo>
                    <a:pt x="1698" y="750"/>
                  </a:lnTo>
                  <a:lnTo>
                    <a:pt x="1688" y="708"/>
                  </a:lnTo>
                  <a:lnTo>
                    <a:pt x="1678" y="666"/>
                  </a:lnTo>
                  <a:lnTo>
                    <a:pt x="1774" y="626"/>
                  </a:lnTo>
                  <a:lnTo>
                    <a:pt x="1718" y="494"/>
                  </a:lnTo>
                  <a:lnTo>
                    <a:pt x="1622" y="534"/>
                  </a:lnTo>
                  <a:lnTo>
                    <a:pt x="1602" y="496"/>
                  </a:lnTo>
                  <a:lnTo>
                    <a:pt x="1578" y="460"/>
                  </a:lnTo>
                  <a:lnTo>
                    <a:pt x="1552" y="424"/>
                  </a:lnTo>
                  <a:lnTo>
                    <a:pt x="1526" y="390"/>
                  </a:lnTo>
                  <a:lnTo>
                    <a:pt x="1600" y="316"/>
                  </a:lnTo>
                  <a:lnTo>
                    <a:pt x="1498" y="216"/>
                  </a:lnTo>
                  <a:lnTo>
                    <a:pt x="1426" y="290"/>
                  </a:lnTo>
                  <a:lnTo>
                    <a:pt x="1392" y="262"/>
                  </a:lnTo>
                  <a:lnTo>
                    <a:pt x="1356" y="236"/>
                  </a:lnTo>
                  <a:lnTo>
                    <a:pt x="1318" y="214"/>
                  </a:lnTo>
                  <a:lnTo>
                    <a:pt x="1280" y="192"/>
                  </a:lnTo>
                  <a:lnTo>
                    <a:pt x="1320" y="96"/>
                  </a:lnTo>
                  <a:lnTo>
                    <a:pt x="1188" y="42"/>
                  </a:lnTo>
                  <a:lnTo>
                    <a:pt x="1150" y="138"/>
                  </a:lnTo>
                  <a:lnTo>
                    <a:pt x="1108" y="126"/>
                  </a:lnTo>
                  <a:lnTo>
                    <a:pt x="1066" y="116"/>
                  </a:lnTo>
                  <a:lnTo>
                    <a:pt x="1022" y="110"/>
                  </a:lnTo>
                  <a:lnTo>
                    <a:pt x="978" y="104"/>
                  </a:lnTo>
                  <a:lnTo>
                    <a:pt x="978" y="0"/>
                  </a:lnTo>
                  <a:lnTo>
                    <a:pt x="836" y="0"/>
                  </a:lnTo>
                  <a:lnTo>
                    <a:pt x="836" y="104"/>
                  </a:lnTo>
                  <a:lnTo>
                    <a:pt x="792" y="110"/>
                  </a:lnTo>
                  <a:lnTo>
                    <a:pt x="750" y="116"/>
                  </a:lnTo>
                  <a:lnTo>
                    <a:pt x="706" y="126"/>
                  </a:lnTo>
                  <a:lnTo>
                    <a:pt x="666" y="138"/>
                  </a:lnTo>
                  <a:lnTo>
                    <a:pt x="626" y="42"/>
                  </a:lnTo>
                  <a:lnTo>
                    <a:pt x="494" y="96"/>
                  </a:lnTo>
                  <a:lnTo>
                    <a:pt x="534" y="192"/>
                  </a:lnTo>
                  <a:lnTo>
                    <a:pt x="496" y="214"/>
                  </a:lnTo>
                  <a:lnTo>
                    <a:pt x="460" y="236"/>
                  </a:lnTo>
                  <a:lnTo>
                    <a:pt x="424" y="262"/>
                  </a:lnTo>
                  <a:lnTo>
                    <a:pt x="390" y="290"/>
                  </a:lnTo>
                  <a:lnTo>
                    <a:pt x="316" y="216"/>
                  </a:lnTo>
                  <a:lnTo>
                    <a:pt x="216" y="316"/>
                  </a:lnTo>
                  <a:lnTo>
                    <a:pt x="288" y="390"/>
                  </a:lnTo>
                  <a:lnTo>
                    <a:pt x="262" y="424"/>
                  </a:lnTo>
                  <a:lnTo>
                    <a:pt x="236" y="460"/>
                  </a:lnTo>
                  <a:lnTo>
                    <a:pt x="214" y="496"/>
                  </a:lnTo>
                  <a:lnTo>
                    <a:pt x="192" y="534"/>
                  </a:lnTo>
                  <a:lnTo>
                    <a:pt x="96" y="494"/>
                  </a:lnTo>
                  <a:lnTo>
                    <a:pt x="42" y="626"/>
                  </a:lnTo>
                  <a:lnTo>
                    <a:pt x="138" y="666"/>
                  </a:lnTo>
                  <a:lnTo>
                    <a:pt x="126" y="708"/>
                  </a:lnTo>
                  <a:lnTo>
                    <a:pt x="116" y="750"/>
                  </a:lnTo>
                  <a:lnTo>
                    <a:pt x="108" y="792"/>
                  </a:lnTo>
                  <a:lnTo>
                    <a:pt x="104" y="836"/>
                  </a:lnTo>
                  <a:lnTo>
                    <a:pt x="0" y="836"/>
                  </a:lnTo>
                  <a:lnTo>
                    <a:pt x="0" y="978"/>
                  </a:lnTo>
                  <a:lnTo>
                    <a:pt x="104" y="978"/>
                  </a:lnTo>
                  <a:lnTo>
                    <a:pt x="108" y="1022"/>
                  </a:lnTo>
                  <a:lnTo>
                    <a:pt x="116" y="1066"/>
                  </a:lnTo>
                  <a:lnTo>
                    <a:pt x="126" y="1108"/>
                  </a:lnTo>
                  <a:lnTo>
                    <a:pt x="138" y="1150"/>
                  </a:lnTo>
                  <a:lnTo>
                    <a:pt x="42" y="1190"/>
                  </a:lnTo>
                  <a:lnTo>
                    <a:pt x="96" y="1320"/>
                  </a:lnTo>
                  <a:lnTo>
                    <a:pt x="192" y="1280"/>
                  </a:lnTo>
                  <a:lnTo>
                    <a:pt x="214" y="1320"/>
                  </a:lnTo>
                  <a:lnTo>
                    <a:pt x="236" y="1356"/>
                  </a:lnTo>
                  <a:lnTo>
                    <a:pt x="262" y="1392"/>
                  </a:lnTo>
                  <a:lnTo>
                    <a:pt x="288" y="1426"/>
                  </a:lnTo>
                  <a:lnTo>
                    <a:pt x="216" y="1500"/>
                  </a:lnTo>
                  <a:lnTo>
                    <a:pt x="316" y="1600"/>
                  </a:lnTo>
                  <a:lnTo>
                    <a:pt x="390" y="1526"/>
                  </a:lnTo>
                  <a:lnTo>
                    <a:pt x="424" y="1554"/>
                  </a:lnTo>
                  <a:lnTo>
                    <a:pt x="460" y="1578"/>
                  </a:lnTo>
                  <a:lnTo>
                    <a:pt x="496" y="1602"/>
                  </a:lnTo>
                  <a:lnTo>
                    <a:pt x="534" y="1622"/>
                  </a:lnTo>
                  <a:lnTo>
                    <a:pt x="494" y="1718"/>
                  </a:lnTo>
                  <a:lnTo>
                    <a:pt x="626" y="1774"/>
                  </a:lnTo>
                  <a:lnTo>
                    <a:pt x="666" y="1678"/>
                  </a:lnTo>
                  <a:lnTo>
                    <a:pt x="706" y="1690"/>
                  </a:lnTo>
                  <a:lnTo>
                    <a:pt x="750" y="1698"/>
                  </a:lnTo>
                  <a:lnTo>
                    <a:pt x="792" y="1706"/>
                  </a:lnTo>
                  <a:lnTo>
                    <a:pt x="836" y="1712"/>
                  </a:lnTo>
                  <a:lnTo>
                    <a:pt x="836" y="1816"/>
                  </a:lnTo>
                  <a:lnTo>
                    <a:pt x="978" y="1816"/>
                  </a:lnTo>
                  <a:lnTo>
                    <a:pt x="978" y="1712"/>
                  </a:lnTo>
                  <a:lnTo>
                    <a:pt x="1022" y="1706"/>
                  </a:lnTo>
                  <a:lnTo>
                    <a:pt x="1066" y="1698"/>
                  </a:lnTo>
                  <a:lnTo>
                    <a:pt x="1108" y="1690"/>
                  </a:lnTo>
                  <a:lnTo>
                    <a:pt x="1150" y="1678"/>
                  </a:lnTo>
                  <a:lnTo>
                    <a:pt x="1188" y="1774"/>
                  </a:lnTo>
                  <a:lnTo>
                    <a:pt x="1320" y="1718"/>
                  </a:lnTo>
                  <a:lnTo>
                    <a:pt x="1280" y="1622"/>
                  </a:lnTo>
                  <a:lnTo>
                    <a:pt x="1318" y="1602"/>
                  </a:lnTo>
                  <a:lnTo>
                    <a:pt x="1356" y="1578"/>
                  </a:lnTo>
                  <a:lnTo>
                    <a:pt x="1392" y="1554"/>
                  </a:lnTo>
                  <a:lnTo>
                    <a:pt x="1426" y="1526"/>
                  </a:lnTo>
                  <a:lnTo>
                    <a:pt x="1498" y="1600"/>
                  </a:lnTo>
                  <a:lnTo>
                    <a:pt x="1600" y="1500"/>
                  </a:lnTo>
                  <a:lnTo>
                    <a:pt x="1526" y="1426"/>
                  </a:lnTo>
                  <a:lnTo>
                    <a:pt x="1552" y="1392"/>
                  </a:lnTo>
                  <a:lnTo>
                    <a:pt x="1578" y="1356"/>
                  </a:lnTo>
                  <a:lnTo>
                    <a:pt x="1602" y="1320"/>
                  </a:lnTo>
                  <a:lnTo>
                    <a:pt x="1622" y="1280"/>
                  </a:lnTo>
                  <a:lnTo>
                    <a:pt x="1718" y="1320"/>
                  </a:lnTo>
                  <a:lnTo>
                    <a:pt x="1774" y="1190"/>
                  </a:lnTo>
                  <a:lnTo>
                    <a:pt x="1678" y="1150"/>
                  </a:lnTo>
                  <a:lnTo>
                    <a:pt x="1688" y="1108"/>
                  </a:lnTo>
                  <a:lnTo>
                    <a:pt x="1698" y="1066"/>
                  </a:lnTo>
                  <a:lnTo>
                    <a:pt x="1706" y="1022"/>
                  </a:lnTo>
                  <a:lnTo>
                    <a:pt x="1710" y="978"/>
                  </a:lnTo>
                  <a:lnTo>
                    <a:pt x="1816" y="978"/>
                  </a:lnTo>
                  <a:close/>
                  <a:moveTo>
                    <a:pt x="908" y="1614"/>
                  </a:moveTo>
                  <a:lnTo>
                    <a:pt x="908" y="1614"/>
                  </a:lnTo>
                  <a:lnTo>
                    <a:pt x="872" y="1612"/>
                  </a:lnTo>
                  <a:lnTo>
                    <a:pt x="836" y="1610"/>
                  </a:lnTo>
                  <a:lnTo>
                    <a:pt x="800" y="1606"/>
                  </a:lnTo>
                  <a:lnTo>
                    <a:pt x="766" y="1600"/>
                  </a:lnTo>
                  <a:lnTo>
                    <a:pt x="730" y="1592"/>
                  </a:lnTo>
                  <a:lnTo>
                    <a:pt x="698" y="1582"/>
                  </a:lnTo>
                  <a:lnTo>
                    <a:pt x="664" y="1570"/>
                  </a:lnTo>
                  <a:lnTo>
                    <a:pt x="632" y="1558"/>
                  </a:lnTo>
                  <a:lnTo>
                    <a:pt x="602" y="1544"/>
                  </a:lnTo>
                  <a:lnTo>
                    <a:pt x="570" y="1528"/>
                  </a:lnTo>
                  <a:lnTo>
                    <a:pt x="542" y="1512"/>
                  </a:lnTo>
                  <a:lnTo>
                    <a:pt x="512" y="1492"/>
                  </a:lnTo>
                  <a:lnTo>
                    <a:pt x="484" y="1474"/>
                  </a:lnTo>
                  <a:lnTo>
                    <a:pt x="458" y="1452"/>
                  </a:lnTo>
                  <a:lnTo>
                    <a:pt x="432" y="1430"/>
                  </a:lnTo>
                  <a:lnTo>
                    <a:pt x="408" y="1406"/>
                  </a:lnTo>
                  <a:lnTo>
                    <a:pt x="384" y="1382"/>
                  </a:lnTo>
                  <a:lnTo>
                    <a:pt x="362" y="1356"/>
                  </a:lnTo>
                  <a:lnTo>
                    <a:pt x="342" y="1330"/>
                  </a:lnTo>
                  <a:lnTo>
                    <a:pt x="322" y="1302"/>
                  </a:lnTo>
                  <a:lnTo>
                    <a:pt x="304" y="1274"/>
                  </a:lnTo>
                  <a:lnTo>
                    <a:pt x="286" y="1244"/>
                  </a:lnTo>
                  <a:lnTo>
                    <a:pt x="272" y="1214"/>
                  </a:lnTo>
                  <a:lnTo>
                    <a:pt x="256" y="1182"/>
                  </a:lnTo>
                  <a:lnTo>
                    <a:pt x="244" y="1150"/>
                  </a:lnTo>
                  <a:lnTo>
                    <a:pt x="234" y="1118"/>
                  </a:lnTo>
                  <a:lnTo>
                    <a:pt x="224" y="1084"/>
                  </a:lnTo>
                  <a:lnTo>
                    <a:pt x="216" y="1050"/>
                  </a:lnTo>
                  <a:lnTo>
                    <a:pt x="210" y="1016"/>
                  </a:lnTo>
                  <a:lnTo>
                    <a:pt x="206" y="980"/>
                  </a:lnTo>
                  <a:lnTo>
                    <a:pt x="202" y="944"/>
                  </a:lnTo>
                  <a:lnTo>
                    <a:pt x="202" y="908"/>
                  </a:lnTo>
                  <a:lnTo>
                    <a:pt x="202" y="872"/>
                  </a:lnTo>
                  <a:lnTo>
                    <a:pt x="206" y="836"/>
                  </a:lnTo>
                  <a:lnTo>
                    <a:pt x="210" y="800"/>
                  </a:lnTo>
                  <a:lnTo>
                    <a:pt x="216" y="766"/>
                  </a:lnTo>
                  <a:lnTo>
                    <a:pt x="224" y="732"/>
                  </a:lnTo>
                  <a:lnTo>
                    <a:pt x="234" y="698"/>
                  </a:lnTo>
                  <a:lnTo>
                    <a:pt x="244" y="664"/>
                  </a:lnTo>
                  <a:lnTo>
                    <a:pt x="256" y="632"/>
                  </a:lnTo>
                  <a:lnTo>
                    <a:pt x="272" y="602"/>
                  </a:lnTo>
                  <a:lnTo>
                    <a:pt x="286" y="572"/>
                  </a:lnTo>
                  <a:lnTo>
                    <a:pt x="304" y="542"/>
                  </a:lnTo>
                  <a:lnTo>
                    <a:pt x="322" y="512"/>
                  </a:lnTo>
                  <a:lnTo>
                    <a:pt x="342" y="486"/>
                  </a:lnTo>
                  <a:lnTo>
                    <a:pt x="362" y="458"/>
                  </a:lnTo>
                  <a:lnTo>
                    <a:pt x="384" y="432"/>
                  </a:lnTo>
                  <a:lnTo>
                    <a:pt x="408" y="408"/>
                  </a:lnTo>
                  <a:lnTo>
                    <a:pt x="432" y="386"/>
                  </a:lnTo>
                  <a:lnTo>
                    <a:pt x="458" y="362"/>
                  </a:lnTo>
                  <a:lnTo>
                    <a:pt x="484" y="342"/>
                  </a:lnTo>
                  <a:lnTo>
                    <a:pt x="512" y="322"/>
                  </a:lnTo>
                  <a:lnTo>
                    <a:pt x="542" y="304"/>
                  </a:lnTo>
                  <a:lnTo>
                    <a:pt x="570" y="286"/>
                  </a:lnTo>
                  <a:lnTo>
                    <a:pt x="602" y="272"/>
                  </a:lnTo>
                  <a:lnTo>
                    <a:pt x="632" y="258"/>
                  </a:lnTo>
                  <a:lnTo>
                    <a:pt x="664" y="244"/>
                  </a:lnTo>
                  <a:lnTo>
                    <a:pt x="698" y="234"/>
                  </a:lnTo>
                  <a:lnTo>
                    <a:pt x="730" y="224"/>
                  </a:lnTo>
                  <a:lnTo>
                    <a:pt x="766" y="216"/>
                  </a:lnTo>
                  <a:lnTo>
                    <a:pt x="800" y="210"/>
                  </a:lnTo>
                  <a:lnTo>
                    <a:pt x="836" y="206"/>
                  </a:lnTo>
                  <a:lnTo>
                    <a:pt x="872" y="202"/>
                  </a:lnTo>
                  <a:lnTo>
                    <a:pt x="908" y="202"/>
                  </a:lnTo>
                  <a:lnTo>
                    <a:pt x="944" y="202"/>
                  </a:lnTo>
                  <a:lnTo>
                    <a:pt x="980" y="206"/>
                  </a:lnTo>
                  <a:lnTo>
                    <a:pt x="1014" y="210"/>
                  </a:lnTo>
                  <a:lnTo>
                    <a:pt x="1050" y="216"/>
                  </a:lnTo>
                  <a:lnTo>
                    <a:pt x="1084" y="224"/>
                  </a:lnTo>
                  <a:lnTo>
                    <a:pt x="1118" y="234"/>
                  </a:lnTo>
                  <a:lnTo>
                    <a:pt x="1150" y="244"/>
                  </a:lnTo>
                  <a:lnTo>
                    <a:pt x="1182" y="258"/>
                  </a:lnTo>
                  <a:lnTo>
                    <a:pt x="1214" y="272"/>
                  </a:lnTo>
                  <a:lnTo>
                    <a:pt x="1244" y="286"/>
                  </a:lnTo>
                  <a:lnTo>
                    <a:pt x="1274" y="304"/>
                  </a:lnTo>
                  <a:lnTo>
                    <a:pt x="1302" y="322"/>
                  </a:lnTo>
                  <a:lnTo>
                    <a:pt x="1330" y="342"/>
                  </a:lnTo>
                  <a:lnTo>
                    <a:pt x="1356" y="362"/>
                  </a:lnTo>
                  <a:lnTo>
                    <a:pt x="1382" y="386"/>
                  </a:lnTo>
                  <a:lnTo>
                    <a:pt x="1406" y="408"/>
                  </a:lnTo>
                  <a:lnTo>
                    <a:pt x="1430" y="432"/>
                  </a:lnTo>
                  <a:lnTo>
                    <a:pt x="1452" y="458"/>
                  </a:lnTo>
                  <a:lnTo>
                    <a:pt x="1474" y="486"/>
                  </a:lnTo>
                  <a:lnTo>
                    <a:pt x="1492" y="512"/>
                  </a:lnTo>
                  <a:lnTo>
                    <a:pt x="1512" y="542"/>
                  </a:lnTo>
                  <a:lnTo>
                    <a:pt x="1528" y="572"/>
                  </a:lnTo>
                  <a:lnTo>
                    <a:pt x="1544" y="602"/>
                  </a:lnTo>
                  <a:lnTo>
                    <a:pt x="1558" y="632"/>
                  </a:lnTo>
                  <a:lnTo>
                    <a:pt x="1570" y="664"/>
                  </a:lnTo>
                  <a:lnTo>
                    <a:pt x="1582" y="698"/>
                  </a:lnTo>
                  <a:lnTo>
                    <a:pt x="1592" y="732"/>
                  </a:lnTo>
                  <a:lnTo>
                    <a:pt x="1598" y="766"/>
                  </a:lnTo>
                  <a:lnTo>
                    <a:pt x="1606" y="800"/>
                  </a:lnTo>
                  <a:lnTo>
                    <a:pt x="1610" y="836"/>
                  </a:lnTo>
                  <a:lnTo>
                    <a:pt x="1612" y="872"/>
                  </a:lnTo>
                  <a:lnTo>
                    <a:pt x="1614" y="908"/>
                  </a:lnTo>
                  <a:lnTo>
                    <a:pt x="1612" y="944"/>
                  </a:lnTo>
                  <a:lnTo>
                    <a:pt x="1610" y="980"/>
                  </a:lnTo>
                  <a:lnTo>
                    <a:pt x="1606" y="1016"/>
                  </a:lnTo>
                  <a:lnTo>
                    <a:pt x="1598" y="1050"/>
                  </a:lnTo>
                  <a:lnTo>
                    <a:pt x="1592" y="1084"/>
                  </a:lnTo>
                  <a:lnTo>
                    <a:pt x="1582" y="1118"/>
                  </a:lnTo>
                  <a:lnTo>
                    <a:pt x="1570" y="1150"/>
                  </a:lnTo>
                  <a:lnTo>
                    <a:pt x="1558" y="1182"/>
                  </a:lnTo>
                  <a:lnTo>
                    <a:pt x="1544" y="1214"/>
                  </a:lnTo>
                  <a:lnTo>
                    <a:pt x="1528" y="1244"/>
                  </a:lnTo>
                  <a:lnTo>
                    <a:pt x="1512" y="1274"/>
                  </a:lnTo>
                  <a:lnTo>
                    <a:pt x="1492" y="1302"/>
                  </a:lnTo>
                  <a:lnTo>
                    <a:pt x="1474" y="1330"/>
                  </a:lnTo>
                  <a:lnTo>
                    <a:pt x="1452" y="1356"/>
                  </a:lnTo>
                  <a:lnTo>
                    <a:pt x="1430" y="1382"/>
                  </a:lnTo>
                  <a:lnTo>
                    <a:pt x="1406" y="1406"/>
                  </a:lnTo>
                  <a:lnTo>
                    <a:pt x="1382" y="1430"/>
                  </a:lnTo>
                  <a:lnTo>
                    <a:pt x="1356" y="1452"/>
                  </a:lnTo>
                  <a:lnTo>
                    <a:pt x="1330" y="1474"/>
                  </a:lnTo>
                  <a:lnTo>
                    <a:pt x="1302" y="1492"/>
                  </a:lnTo>
                  <a:lnTo>
                    <a:pt x="1274" y="1512"/>
                  </a:lnTo>
                  <a:lnTo>
                    <a:pt x="1244" y="1528"/>
                  </a:lnTo>
                  <a:lnTo>
                    <a:pt x="1214" y="1544"/>
                  </a:lnTo>
                  <a:lnTo>
                    <a:pt x="1182" y="1558"/>
                  </a:lnTo>
                  <a:lnTo>
                    <a:pt x="1150" y="1570"/>
                  </a:lnTo>
                  <a:lnTo>
                    <a:pt x="1118" y="1582"/>
                  </a:lnTo>
                  <a:lnTo>
                    <a:pt x="1084" y="1592"/>
                  </a:lnTo>
                  <a:lnTo>
                    <a:pt x="1050" y="1600"/>
                  </a:lnTo>
                  <a:lnTo>
                    <a:pt x="1014" y="1606"/>
                  </a:lnTo>
                  <a:lnTo>
                    <a:pt x="980" y="1610"/>
                  </a:lnTo>
                  <a:lnTo>
                    <a:pt x="944" y="1612"/>
                  </a:lnTo>
                  <a:lnTo>
                    <a:pt x="908" y="16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75" name="Oval 680"/>
            <p:cNvSpPr>
              <a:spLocks noChangeArrowheads="1"/>
            </p:cNvSpPr>
            <p:nvPr/>
          </p:nvSpPr>
          <p:spPr bwMode="auto">
            <a:xfrm rot="21275257">
              <a:off x="5943600" y="4151313"/>
              <a:ext cx="1577975" cy="1577975"/>
            </a:xfrm>
            <a:prstGeom prst="ellipse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9" name="任意多边形 8"/>
          <p:cNvSpPr/>
          <p:nvPr/>
        </p:nvSpPr>
        <p:spPr>
          <a:xfrm>
            <a:off x="6032310" y="3411940"/>
            <a:ext cx="914400" cy="1078173"/>
          </a:xfrm>
          <a:custGeom>
            <a:avLst/>
            <a:gdLst>
              <a:gd name="connsiteX0" fmla="*/ 914400 w 914400"/>
              <a:gd name="connsiteY0" fmla="*/ 0 h 1078173"/>
              <a:gd name="connsiteX1" fmla="*/ 532263 w 914400"/>
              <a:gd name="connsiteY1" fmla="*/ 245660 h 1078173"/>
              <a:gd name="connsiteX2" fmla="*/ 150126 w 914400"/>
              <a:gd name="connsiteY2" fmla="*/ 641445 h 1078173"/>
              <a:gd name="connsiteX3" fmla="*/ 0 w 914400"/>
              <a:gd name="connsiteY3" fmla="*/ 1078173 h 1078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" h="1078173">
                <a:moveTo>
                  <a:pt x="914400" y="0"/>
                </a:moveTo>
                <a:cubicBezTo>
                  <a:pt x="787021" y="69376"/>
                  <a:pt x="659642" y="138753"/>
                  <a:pt x="532263" y="245660"/>
                </a:cubicBezTo>
                <a:cubicBezTo>
                  <a:pt x="404884" y="352567"/>
                  <a:pt x="238837" y="502693"/>
                  <a:pt x="150126" y="641445"/>
                </a:cubicBezTo>
                <a:cubicBezTo>
                  <a:pt x="61415" y="780197"/>
                  <a:pt x="30707" y="929185"/>
                  <a:pt x="0" y="1078173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  <a:headEnd type="triangle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/>
        </p:nvSpPr>
        <p:spPr>
          <a:xfrm>
            <a:off x="5824025" y="3249637"/>
            <a:ext cx="1012873" cy="1097280"/>
          </a:xfrm>
          <a:custGeom>
            <a:avLst/>
            <a:gdLst>
              <a:gd name="connsiteX0" fmla="*/ 0 w 1012873"/>
              <a:gd name="connsiteY0" fmla="*/ 1097280 h 1097280"/>
              <a:gd name="connsiteX1" fmla="*/ 140677 w 1012873"/>
              <a:gd name="connsiteY1" fmla="*/ 731520 h 1097280"/>
              <a:gd name="connsiteX2" fmla="*/ 407963 w 1012873"/>
              <a:gd name="connsiteY2" fmla="*/ 393895 h 1097280"/>
              <a:gd name="connsiteX3" fmla="*/ 703384 w 1012873"/>
              <a:gd name="connsiteY3" fmla="*/ 168812 h 1097280"/>
              <a:gd name="connsiteX4" fmla="*/ 1012873 w 1012873"/>
              <a:gd name="connsiteY4" fmla="*/ 0 h 109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873" h="1097280">
                <a:moveTo>
                  <a:pt x="0" y="1097280"/>
                </a:moveTo>
                <a:cubicBezTo>
                  <a:pt x="36341" y="973015"/>
                  <a:pt x="72683" y="848751"/>
                  <a:pt x="140677" y="731520"/>
                </a:cubicBezTo>
                <a:cubicBezTo>
                  <a:pt x="208671" y="614289"/>
                  <a:pt x="314179" y="487680"/>
                  <a:pt x="407963" y="393895"/>
                </a:cubicBezTo>
                <a:cubicBezTo>
                  <a:pt x="501747" y="300110"/>
                  <a:pt x="602566" y="234461"/>
                  <a:pt x="703384" y="168812"/>
                </a:cubicBezTo>
                <a:cubicBezTo>
                  <a:pt x="804202" y="103163"/>
                  <a:pt x="908537" y="51581"/>
                  <a:pt x="1012873" y="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  <a:headEnd type="triangle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/>
        </p:nvSpPr>
        <p:spPr>
          <a:xfrm>
            <a:off x="8595360" y="3545058"/>
            <a:ext cx="661182" cy="858130"/>
          </a:xfrm>
          <a:custGeom>
            <a:avLst/>
            <a:gdLst>
              <a:gd name="connsiteX0" fmla="*/ 0 w 661182"/>
              <a:gd name="connsiteY0" fmla="*/ 0 h 858130"/>
              <a:gd name="connsiteX1" fmla="*/ 239151 w 661182"/>
              <a:gd name="connsiteY1" fmla="*/ 154745 h 858130"/>
              <a:gd name="connsiteX2" fmla="*/ 450166 w 661182"/>
              <a:gd name="connsiteY2" fmla="*/ 407964 h 858130"/>
              <a:gd name="connsiteX3" fmla="*/ 604911 w 661182"/>
              <a:gd name="connsiteY3" fmla="*/ 675250 h 858130"/>
              <a:gd name="connsiteX4" fmla="*/ 661182 w 661182"/>
              <a:gd name="connsiteY4" fmla="*/ 858130 h 85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182" h="858130">
                <a:moveTo>
                  <a:pt x="0" y="0"/>
                </a:moveTo>
                <a:cubicBezTo>
                  <a:pt x="82061" y="43375"/>
                  <a:pt x="164123" y="86751"/>
                  <a:pt x="239151" y="154745"/>
                </a:cubicBezTo>
                <a:cubicBezTo>
                  <a:pt x="314179" y="222739"/>
                  <a:pt x="389206" y="321213"/>
                  <a:pt x="450166" y="407964"/>
                </a:cubicBezTo>
                <a:cubicBezTo>
                  <a:pt x="511126" y="494715"/>
                  <a:pt x="569742" y="600222"/>
                  <a:pt x="604911" y="675250"/>
                </a:cubicBezTo>
                <a:cubicBezTo>
                  <a:pt x="640080" y="750278"/>
                  <a:pt x="650631" y="804204"/>
                  <a:pt x="661182" y="85813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任意多边形 11"/>
          <p:cNvSpPr/>
          <p:nvPr/>
        </p:nvSpPr>
        <p:spPr>
          <a:xfrm>
            <a:off x="8665698" y="3362178"/>
            <a:ext cx="759656" cy="914400"/>
          </a:xfrm>
          <a:custGeom>
            <a:avLst/>
            <a:gdLst>
              <a:gd name="connsiteX0" fmla="*/ 0 w 759656"/>
              <a:gd name="connsiteY0" fmla="*/ 0 h 914400"/>
              <a:gd name="connsiteX1" fmla="*/ 267287 w 759656"/>
              <a:gd name="connsiteY1" fmla="*/ 154745 h 914400"/>
              <a:gd name="connsiteX2" fmla="*/ 562708 w 759656"/>
              <a:gd name="connsiteY2" fmla="*/ 506437 h 914400"/>
              <a:gd name="connsiteX3" fmla="*/ 703385 w 759656"/>
              <a:gd name="connsiteY3" fmla="*/ 759656 h 914400"/>
              <a:gd name="connsiteX4" fmla="*/ 759656 w 759656"/>
              <a:gd name="connsiteY4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9656" h="914400">
                <a:moveTo>
                  <a:pt x="0" y="0"/>
                </a:moveTo>
                <a:cubicBezTo>
                  <a:pt x="86751" y="35169"/>
                  <a:pt x="173502" y="70339"/>
                  <a:pt x="267287" y="154745"/>
                </a:cubicBezTo>
                <a:cubicBezTo>
                  <a:pt x="361072" y="239151"/>
                  <a:pt x="490025" y="405619"/>
                  <a:pt x="562708" y="506437"/>
                </a:cubicBezTo>
                <a:cubicBezTo>
                  <a:pt x="635391" y="607255"/>
                  <a:pt x="670560" y="691662"/>
                  <a:pt x="703385" y="759656"/>
                </a:cubicBezTo>
                <a:cubicBezTo>
                  <a:pt x="736210" y="827650"/>
                  <a:pt x="747933" y="871025"/>
                  <a:pt x="759656" y="91440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  <a:headEnd type="triangle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 12"/>
          <p:cNvSpPr/>
          <p:nvPr/>
        </p:nvSpPr>
        <p:spPr>
          <a:xfrm>
            <a:off x="6203852" y="5008098"/>
            <a:ext cx="2940148" cy="854065"/>
          </a:xfrm>
          <a:custGeom>
            <a:avLst/>
            <a:gdLst>
              <a:gd name="connsiteX0" fmla="*/ 2940148 w 2940148"/>
              <a:gd name="connsiteY0" fmla="*/ 0 h 854065"/>
              <a:gd name="connsiteX1" fmla="*/ 2771336 w 2940148"/>
              <a:gd name="connsiteY1" fmla="*/ 267287 h 854065"/>
              <a:gd name="connsiteX2" fmla="*/ 2461846 w 2940148"/>
              <a:gd name="connsiteY2" fmla="*/ 548640 h 854065"/>
              <a:gd name="connsiteX3" fmla="*/ 1955410 w 2940148"/>
              <a:gd name="connsiteY3" fmla="*/ 787791 h 854065"/>
              <a:gd name="connsiteX4" fmla="*/ 1195754 w 2940148"/>
              <a:gd name="connsiteY4" fmla="*/ 844062 h 854065"/>
              <a:gd name="connsiteX5" fmla="*/ 520505 w 2940148"/>
              <a:gd name="connsiteY5" fmla="*/ 618979 h 854065"/>
              <a:gd name="connsiteX6" fmla="*/ 253219 w 2940148"/>
              <a:gd name="connsiteY6" fmla="*/ 379828 h 854065"/>
              <a:gd name="connsiteX7" fmla="*/ 0 w 2940148"/>
              <a:gd name="connsiteY7" fmla="*/ 56271 h 854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40148" h="854065">
                <a:moveTo>
                  <a:pt x="2940148" y="0"/>
                </a:moveTo>
                <a:cubicBezTo>
                  <a:pt x="2895600" y="87923"/>
                  <a:pt x="2851053" y="175847"/>
                  <a:pt x="2771336" y="267287"/>
                </a:cubicBezTo>
                <a:cubicBezTo>
                  <a:pt x="2691619" y="358727"/>
                  <a:pt x="2597834" y="461889"/>
                  <a:pt x="2461846" y="548640"/>
                </a:cubicBezTo>
                <a:cubicBezTo>
                  <a:pt x="2325858" y="635391"/>
                  <a:pt x="2166425" y="738554"/>
                  <a:pt x="1955410" y="787791"/>
                </a:cubicBezTo>
                <a:cubicBezTo>
                  <a:pt x="1744395" y="837028"/>
                  <a:pt x="1434905" y="872197"/>
                  <a:pt x="1195754" y="844062"/>
                </a:cubicBezTo>
                <a:cubicBezTo>
                  <a:pt x="956603" y="815927"/>
                  <a:pt x="677594" y="696351"/>
                  <a:pt x="520505" y="618979"/>
                </a:cubicBezTo>
                <a:cubicBezTo>
                  <a:pt x="363416" y="541607"/>
                  <a:pt x="339970" y="473613"/>
                  <a:pt x="253219" y="379828"/>
                </a:cubicBezTo>
                <a:cubicBezTo>
                  <a:pt x="166468" y="286043"/>
                  <a:pt x="83234" y="171157"/>
                  <a:pt x="0" y="56271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/>
        </p:nvSpPr>
        <p:spPr>
          <a:xfrm>
            <a:off x="6063175" y="5176911"/>
            <a:ext cx="3249637" cy="864265"/>
          </a:xfrm>
          <a:custGeom>
            <a:avLst/>
            <a:gdLst>
              <a:gd name="connsiteX0" fmla="*/ 0 w 3249637"/>
              <a:gd name="connsiteY0" fmla="*/ 112541 h 864265"/>
              <a:gd name="connsiteX1" fmla="*/ 281354 w 3249637"/>
              <a:gd name="connsiteY1" fmla="*/ 393895 h 864265"/>
              <a:gd name="connsiteX2" fmla="*/ 759656 w 3249637"/>
              <a:gd name="connsiteY2" fmla="*/ 689317 h 864265"/>
              <a:gd name="connsiteX3" fmla="*/ 1378634 w 3249637"/>
              <a:gd name="connsiteY3" fmla="*/ 858129 h 864265"/>
              <a:gd name="connsiteX4" fmla="*/ 2110154 w 3249637"/>
              <a:gd name="connsiteY4" fmla="*/ 801858 h 864265"/>
              <a:gd name="connsiteX5" fmla="*/ 2672862 w 3249637"/>
              <a:gd name="connsiteY5" fmla="*/ 562707 h 864265"/>
              <a:gd name="connsiteX6" fmla="*/ 3094893 w 3249637"/>
              <a:gd name="connsiteY6" fmla="*/ 239151 h 864265"/>
              <a:gd name="connsiteX7" fmla="*/ 3249637 w 3249637"/>
              <a:gd name="connsiteY7" fmla="*/ 0 h 864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49637" h="864265">
                <a:moveTo>
                  <a:pt x="0" y="112541"/>
                </a:moveTo>
                <a:cubicBezTo>
                  <a:pt x="77372" y="205153"/>
                  <a:pt x="154745" y="297766"/>
                  <a:pt x="281354" y="393895"/>
                </a:cubicBezTo>
                <a:cubicBezTo>
                  <a:pt x="407963" y="490024"/>
                  <a:pt x="576776" y="611945"/>
                  <a:pt x="759656" y="689317"/>
                </a:cubicBezTo>
                <a:cubicBezTo>
                  <a:pt x="942536" y="766689"/>
                  <a:pt x="1153551" y="839372"/>
                  <a:pt x="1378634" y="858129"/>
                </a:cubicBezTo>
                <a:cubicBezTo>
                  <a:pt x="1603717" y="876886"/>
                  <a:pt x="1894449" y="851095"/>
                  <a:pt x="2110154" y="801858"/>
                </a:cubicBezTo>
                <a:cubicBezTo>
                  <a:pt x="2325859" y="752621"/>
                  <a:pt x="2508739" y="656491"/>
                  <a:pt x="2672862" y="562707"/>
                </a:cubicBezTo>
                <a:cubicBezTo>
                  <a:pt x="2836985" y="468923"/>
                  <a:pt x="2998764" y="332935"/>
                  <a:pt x="3094893" y="239151"/>
                </a:cubicBezTo>
                <a:cubicBezTo>
                  <a:pt x="3191022" y="145367"/>
                  <a:pt x="3220329" y="72683"/>
                  <a:pt x="3249637" y="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907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/>
      <p:bldP spid="157" grpId="0"/>
      <p:bldP spid="161" grpId="0"/>
      <p:bldP spid="170" grpId="0"/>
      <p:bldP spid="171" grpId="0"/>
      <p:bldP spid="172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076735" y="123458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智慧教育核心场景                                                                          大数据中心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41" name="文本框 240"/>
          <p:cNvSpPr txBox="1"/>
          <p:nvPr/>
        </p:nvSpPr>
        <p:spPr>
          <a:xfrm>
            <a:off x="678306" y="1682711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1</a:t>
            </a:r>
            <a:r>
              <a:rPr lang="zh-CN" altLang="en-US" dirty="0"/>
              <a:t>  环境构建</a:t>
            </a:r>
          </a:p>
        </p:txBody>
      </p:sp>
      <p:sp>
        <p:nvSpPr>
          <p:cNvPr id="242" name="文本框 241"/>
          <p:cNvSpPr txBox="1"/>
          <p:nvPr/>
        </p:nvSpPr>
        <p:spPr>
          <a:xfrm>
            <a:off x="678306" y="2296169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2  </a:t>
            </a:r>
            <a:r>
              <a:rPr lang="zh-CN" altLang="en-US" dirty="0"/>
              <a:t>搭建渠道</a:t>
            </a:r>
          </a:p>
        </p:txBody>
      </p:sp>
      <p:sp>
        <p:nvSpPr>
          <p:cNvPr id="243" name="文本框 242"/>
          <p:cNvSpPr txBox="1"/>
          <p:nvPr/>
        </p:nvSpPr>
        <p:spPr>
          <a:xfrm>
            <a:off x="678306" y="2909628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3  </a:t>
            </a:r>
            <a:r>
              <a:rPr lang="zh-CN" altLang="en-US" dirty="0"/>
              <a:t>服务支持</a:t>
            </a:r>
          </a:p>
        </p:txBody>
      </p:sp>
      <p:sp>
        <p:nvSpPr>
          <p:cNvPr id="244" name="文本框 243"/>
          <p:cNvSpPr txBox="1"/>
          <p:nvPr/>
        </p:nvSpPr>
        <p:spPr>
          <a:xfrm>
            <a:off x="678306" y="3523087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4</a:t>
            </a:r>
            <a:r>
              <a:rPr lang="zh-CN" altLang="en-US" dirty="0"/>
              <a:t>  活动推进</a:t>
            </a:r>
          </a:p>
        </p:txBody>
      </p:sp>
      <p:sp>
        <p:nvSpPr>
          <p:cNvPr id="245" name="文本框 244"/>
          <p:cNvSpPr txBox="1"/>
          <p:nvPr/>
        </p:nvSpPr>
        <p:spPr>
          <a:xfrm>
            <a:off x="680872" y="4142987"/>
            <a:ext cx="1813317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schemeClr val="tx1"/>
                </a:solidFill>
              </a:rPr>
              <a:t>5</a:t>
            </a:r>
            <a:r>
              <a:rPr lang="zh-CN" altLang="en-US" sz="2667" dirty="0">
                <a:solidFill>
                  <a:schemeClr val="tx1"/>
                </a:solidFill>
              </a:rPr>
              <a:t>  大 数 据</a:t>
            </a:r>
          </a:p>
        </p:txBody>
      </p:sp>
      <p:sp>
        <p:nvSpPr>
          <p:cNvPr id="246" name="文本框 245"/>
          <p:cNvSpPr txBox="1"/>
          <p:nvPr/>
        </p:nvSpPr>
        <p:spPr>
          <a:xfrm>
            <a:off x="678306" y="4784816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prstClr val="white">
                    <a:lumMod val="65000"/>
                  </a:prstClr>
                </a:solidFill>
              </a:rPr>
              <a:t>6</a:t>
            </a:r>
            <a:r>
              <a:rPr lang="zh-CN" altLang="en-US" sz="2667" dirty="0">
                <a:solidFill>
                  <a:prstClr val="white">
                    <a:lumMod val="65000"/>
                  </a:prstClr>
                </a:solidFill>
              </a:rPr>
              <a:t>  运营服务</a:t>
            </a:r>
          </a:p>
        </p:txBody>
      </p:sp>
      <p:pic>
        <p:nvPicPr>
          <p:cNvPr id="64" name="图片 6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530" y="4331908"/>
            <a:ext cx="4050282" cy="4040971"/>
          </a:xfrm>
          <a:prstGeom prst="rect">
            <a:avLst/>
          </a:prstGeom>
        </p:spPr>
      </p:pic>
      <p:sp>
        <p:nvSpPr>
          <p:cNvPr id="65" name="弧形 64"/>
          <p:cNvSpPr/>
          <p:nvPr/>
        </p:nvSpPr>
        <p:spPr>
          <a:xfrm>
            <a:off x="1625137" y="4301928"/>
            <a:ext cx="4096288" cy="4032448"/>
          </a:xfrm>
          <a:prstGeom prst="arc">
            <a:avLst>
              <a:gd name="adj1" fmla="val 16200000"/>
              <a:gd name="adj2" fmla="val 67224"/>
            </a:avLst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3091524" y="3294582"/>
            <a:ext cx="49244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区</a:t>
            </a:r>
            <a:endParaRPr kumimoji="0" lang="en-US" altLang="zh-CN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市</a:t>
            </a:r>
          </a:p>
        </p:txBody>
      </p:sp>
      <p:sp>
        <p:nvSpPr>
          <p:cNvPr id="67" name="文本框 66"/>
          <p:cNvSpPr txBox="1"/>
          <p:nvPr/>
        </p:nvSpPr>
        <p:spPr>
          <a:xfrm>
            <a:off x="3091524" y="137958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校</a:t>
            </a:r>
          </a:p>
        </p:txBody>
      </p:sp>
      <p:sp>
        <p:nvSpPr>
          <p:cNvPr id="68" name="弧形 67"/>
          <p:cNvSpPr/>
          <p:nvPr/>
        </p:nvSpPr>
        <p:spPr>
          <a:xfrm>
            <a:off x="-109932" y="2592948"/>
            <a:ext cx="7531119" cy="7413748"/>
          </a:xfrm>
          <a:prstGeom prst="arc">
            <a:avLst>
              <a:gd name="adj1" fmla="val 16200000"/>
              <a:gd name="adj2" fmla="val 67224"/>
            </a:avLst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-61092" y="2690382"/>
            <a:ext cx="7372952" cy="7372952"/>
            <a:chOff x="-2973104" y="2665048"/>
            <a:chExt cx="7372952" cy="7372952"/>
          </a:xfrm>
        </p:grpSpPr>
        <p:sp>
          <p:nvSpPr>
            <p:cNvPr id="70" name="空心弧 69"/>
            <p:cNvSpPr/>
            <p:nvPr/>
          </p:nvSpPr>
          <p:spPr>
            <a:xfrm rot="21138849">
              <a:off x="-2973104" y="2665048"/>
              <a:ext cx="7372952" cy="7372952"/>
            </a:xfrm>
            <a:prstGeom prst="blockArc">
              <a:avLst>
                <a:gd name="adj1" fmla="val 16670039"/>
                <a:gd name="adj2" fmla="val 465859"/>
                <a:gd name="adj3" fmla="val 20000"/>
              </a:avLst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2411760" y="4221088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72" name="空心弧 71"/>
          <p:cNvSpPr/>
          <p:nvPr/>
        </p:nvSpPr>
        <p:spPr>
          <a:xfrm rot="21107615">
            <a:off x="-1790331" y="962220"/>
            <a:ext cx="10861323" cy="10861324"/>
          </a:xfrm>
          <a:prstGeom prst="blockArc">
            <a:avLst>
              <a:gd name="adj1" fmla="val 17153236"/>
              <a:gd name="adj2" fmla="val 21588343"/>
              <a:gd name="adj3" fmla="val 14019"/>
            </a:avLst>
          </a:prstGeom>
          <a:solidFill>
            <a:srgbClr val="C0504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3" name="空心弧 72"/>
          <p:cNvSpPr/>
          <p:nvPr/>
        </p:nvSpPr>
        <p:spPr>
          <a:xfrm rot="188313">
            <a:off x="-1790331" y="962220"/>
            <a:ext cx="10861323" cy="10861324"/>
          </a:xfrm>
          <a:prstGeom prst="blockArc">
            <a:avLst>
              <a:gd name="adj1" fmla="val 16014597"/>
              <a:gd name="adj2" fmla="val 16392279"/>
              <a:gd name="adj3" fmla="val 13806"/>
            </a:avLst>
          </a:prstGeom>
          <a:solidFill>
            <a:srgbClr val="C0504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其它学校</a:t>
            </a:r>
          </a:p>
        </p:txBody>
      </p:sp>
      <p:sp>
        <p:nvSpPr>
          <p:cNvPr id="74" name="弧形 73"/>
          <p:cNvSpPr/>
          <p:nvPr/>
        </p:nvSpPr>
        <p:spPr>
          <a:xfrm>
            <a:off x="-2102764" y="849754"/>
            <a:ext cx="11242960" cy="11067741"/>
          </a:xfrm>
          <a:prstGeom prst="arc">
            <a:avLst>
              <a:gd name="adj1" fmla="val 16701439"/>
              <a:gd name="adj2" fmla="val 9153"/>
            </a:avLst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-1733639" y="1090920"/>
            <a:ext cx="10737918" cy="10737918"/>
            <a:chOff x="-4645651" y="1052108"/>
            <a:chExt cx="10737918" cy="10737918"/>
          </a:xfrm>
        </p:grpSpPr>
        <p:sp>
          <p:nvSpPr>
            <p:cNvPr id="76" name="空心弧 75"/>
            <p:cNvSpPr/>
            <p:nvPr/>
          </p:nvSpPr>
          <p:spPr>
            <a:xfrm rot="887885">
              <a:off x="-4645651" y="1052108"/>
              <a:ext cx="10737918" cy="10737918"/>
            </a:xfrm>
            <a:prstGeom prst="blockArc">
              <a:avLst>
                <a:gd name="adj1" fmla="val 15844934"/>
                <a:gd name="adj2" fmla="val 16519019"/>
                <a:gd name="adj3" fmla="val 5300"/>
              </a:avLst>
            </a:prstGeom>
            <a:solidFill>
              <a:srgbClr val="14500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管理</a:t>
              </a:r>
            </a:p>
          </p:txBody>
        </p:sp>
        <p:sp>
          <p:nvSpPr>
            <p:cNvPr id="77" name="空心弧 76"/>
            <p:cNvSpPr/>
            <p:nvPr/>
          </p:nvSpPr>
          <p:spPr>
            <a:xfrm rot="1614040">
              <a:off x="-4645651" y="1052108"/>
              <a:ext cx="10737918" cy="10737918"/>
            </a:xfrm>
            <a:prstGeom prst="blockArc">
              <a:avLst>
                <a:gd name="adj1" fmla="val 15844934"/>
                <a:gd name="adj2" fmla="val 16519019"/>
                <a:gd name="adj3" fmla="val 5300"/>
              </a:avLst>
            </a:prstGeom>
            <a:solidFill>
              <a:srgbClr val="F7964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成长</a:t>
              </a:r>
            </a:p>
          </p:txBody>
        </p:sp>
        <p:sp>
          <p:nvSpPr>
            <p:cNvPr id="78" name="空心弧 77"/>
            <p:cNvSpPr/>
            <p:nvPr/>
          </p:nvSpPr>
          <p:spPr>
            <a:xfrm rot="2336357">
              <a:off x="-4645651" y="1052108"/>
              <a:ext cx="10737918" cy="10737918"/>
            </a:xfrm>
            <a:prstGeom prst="blockArc">
              <a:avLst>
                <a:gd name="adj1" fmla="val 15844934"/>
                <a:gd name="adj2" fmla="val 16519019"/>
                <a:gd name="adj3" fmla="val 5300"/>
              </a:avLst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沟通</a:t>
              </a:r>
            </a:p>
          </p:txBody>
        </p:sp>
        <p:sp>
          <p:nvSpPr>
            <p:cNvPr id="79" name="空心弧 78"/>
            <p:cNvSpPr/>
            <p:nvPr/>
          </p:nvSpPr>
          <p:spPr>
            <a:xfrm rot="3051293">
              <a:off x="-4645651" y="1052108"/>
              <a:ext cx="10737918" cy="10737918"/>
            </a:xfrm>
            <a:prstGeom prst="blockArc">
              <a:avLst>
                <a:gd name="adj1" fmla="val 15844934"/>
                <a:gd name="adj2" fmla="val 16519019"/>
                <a:gd name="adj3" fmla="val 5300"/>
              </a:avLst>
            </a:prstGeom>
            <a:solidFill>
              <a:srgbClr val="9BBB5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学习</a:t>
              </a:r>
            </a:p>
          </p:txBody>
        </p:sp>
        <p:sp>
          <p:nvSpPr>
            <p:cNvPr id="80" name="空心弧 79"/>
            <p:cNvSpPr/>
            <p:nvPr/>
          </p:nvSpPr>
          <p:spPr>
            <a:xfrm rot="3769738">
              <a:off x="-4645651" y="1052108"/>
              <a:ext cx="10737918" cy="10737918"/>
            </a:xfrm>
            <a:prstGeom prst="blockArc">
              <a:avLst>
                <a:gd name="adj1" fmla="val 15844934"/>
                <a:gd name="adj2" fmla="val 16519019"/>
                <a:gd name="adj3" fmla="val 5300"/>
              </a:avLst>
            </a:prstGeom>
            <a:solidFill>
              <a:srgbClr val="03F703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36000" tIns="45720" rIns="36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生活</a:t>
              </a:r>
            </a:p>
          </p:txBody>
        </p:sp>
        <p:sp>
          <p:nvSpPr>
            <p:cNvPr id="81" name="空心弧 80"/>
            <p:cNvSpPr/>
            <p:nvPr/>
          </p:nvSpPr>
          <p:spPr>
            <a:xfrm rot="4480406">
              <a:off x="-4645651" y="1052108"/>
              <a:ext cx="10737918" cy="10737918"/>
            </a:xfrm>
            <a:prstGeom prst="blockArc">
              <a:avLst>
                <a:gd name="adj1" fmla="val 15844934"/>
                <a:gd name="adj2" fmla="val 16519019"/>
                <a:gd name="adj3" fmla="val 5300"/>
              </a:avLst>
            </a:prstGeom>
            <a:solidFill>
              <a:srgbClr val="C0504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7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平安</a:t>
              </a:r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-1025466" y="1764261"/>
            <a:ext cx="9308696" cy="9308696"/>
            <a:chOff x="-3937478" y="1725449"/>
            <a:chExt cx="9308696" cy="9308696"/>
          </a:xfrm>
        </p:grpSpPr>
        <p:sp>
          <p:nvSpPr>
            <p:cNvPr id="83" name="空心弧 82"/>
            <p:cNvSpPr/>
            <p:nvPr/>
          </p:nvSpPr>
          <p:spPr>
            <a:xfrm rot="916887">
              <a:off x="-3937478" y="1725449"/>
              <a:ext cx="9308696" cy="9308696"/>
            </a:xfrm>
            <a:prstGeom prst="blockArc">
              <a:avLst>
                <a:gd name="adj1" fmla="val 15825390"/>
                <a:gd name="adj2" fmla="val 16593992"/>
                <a:gd name="adj3" fmla="val 5974"/>
              </a:avLst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统一门户</a:t>
              </a:r>
            </a:p>
          </p:txBody>
        </p:sp>
        <p:sp>
          <p:nvSpPr>
            <p:cNvPr id="84" name="空心弧 83"/>
            <p:cNvSpPr/>
            <p:nvPr/>
          </p:nvSpPr>
          <p:spPr>
            <a:xfrm rot="1822283">
              <a:off x="-3937478" y="1725449"/>
              <a:ext cx="9308696" cy="9308696"/>
            </a:xfrm>
            <a:prstGeom prst="blockArc">
              <a:avLst>
                <a:gd name="adj1" fmla="val 15825390"/>
                <a:gd name="adj2" fmla="val 16593992"/>
                <a:gd name="adj3" fmla="val 5974"/>
              </a:avLst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统一用户</a:t>
              </a:r>
            </a:p>
          </p:txBody>
        </p:sp>
        <p:sp>
          <p:nvSpPr>
            <p:cNvPr id="85" name="空心弧 84"/>
            <p:cNvSpPr/>
            <p:nvPr/>
          </p:nvSpPr>
          <p:spPr>
            <a:xfrm rot="2689023">
              <a:off x="-3937478" y="1725449"/>
              <a:ext cx="9308696" cy="9308696"/>
            </a:xfrm>
            <a:prstGeom prst="blockArc">
              <a:avLst>
                <a:gd name="adj1" fmla="val 15825390"/>
                <a:gd name="adj2" fmla="val 16593992"/>
                <a:gd name="adj3" fmla="val 5974"/>
              </a:avLst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统一数据中心</a:t>
              </a:r>
            </a:p>
          </p:txBody>
        </p:sp>
        <p:sp>
          <p:nvSpPr>
            <p:cNvPr id="86" name="空心弧 85"/>
            <p:cNvSpPr/>
            <p:nvPr/>
          </p:nvSpPr>
          <p:spPr>
            <a:xfrm rot="3553365">
              <a:off x="-3937478" y="1725449"/>
              <a:ext cx="9308696" cy="9308696"/>
            </a:xfrm>
            <a:prstGeom prst="blockArc">
              <a:avLst>
                <a:gd name="adj1" fmla="val 15825390"/>
                <a:gd name="adj2" fmla="val 16593992"/>
                <a:gd name="adj3" fmla="val 5974"/>
              </a:avLst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统一认证</a:t>
              </a:r>
            </a:p>
          </p:txBody>
        </p:sp>
        <p:sp>
          <p:nvSpPr>
            <p:cNvPr id="87" name="空心弧 86"/>
            <p:cNvSpPr/>
            <p:nvPr/>
          </p:nvSpPr>
          <p:spPr>
            <a:xfrm rot="4427603">
              <a:off x="-3937478" y="1725449"/>
              <a:ext cx="9308696" cy="9308696"/>
            </a:xfrm>
            <a:prstGeom prst="blockArc">
              <a:avLst>
                <a:gd name="adj1" fmla="val 15825390"/>
                <a:gd name="adj2" fmla="val 16593992"/>
                <a:gd name="adj3" fmla="val 5974"/>
              </a:avLst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统一权限</a:t>
              </a:r>
            </a:p>
          </p:txBody>
        </p:sp>
      </p:grpSp>
      <p:sp>
        <p:nvSpPr>
          <p:cNvPr id="88" name="空心弧 87"/>
          <p:cNvSpPr/>
          <p:nvPr/>
        </p:nvSpPr>
        <p:spPr>
          <a:xfrm rot="5199451">
            <a:off x="-1790331" y="962220"/>
            <a:ext cx="10861323" cy="10861324"/>
          </a:xfrm>
          <a:prstGeom prst="blockArc">
            <a:avLst>
              <a:gd name="adj1" fmla="val 16014597"/>
              <a:gd name="adj2" fmla="val 16392279"/>
              <a:gd name="adj3" fmla="val 13806"/>
            </a:avLst>
          </a:prstGeom>
          <a:solidFill>
            <a:srgbClr val="C0504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其它学校</a:t>
            </a:r>
          </a:p>
        </p:txBody>
      </p:sp>
      <p:grpSp>
        <p:nvGrpSpPr>
          <p:cNvPr id="89" name="组合 88"/>
          <p:cNvGrpSpPr/>
          <p:nvPr/>
        </p:nvGrpSpPr>
        <p:grpSpPr>
          <a:xfrm>
            <a:off x="-2635108" y="110820"/>
            <a:ext cx="12535140" cy="12535140"/>
            <a:chOff x="-5547120" y="72008"/>
            <a:chExt cx="12535140" cy="12535140"/>
          </a:xfrm>
        </p:grpSpPr>
        <p:sp>
          <p:nvSpPr>
            <p:cNvPr id="90" name="空心弧 89"/>
            <p:cNvSpPr/>
            <p:nvPr/>
          </p:nvSpPr>
          <p:spPr>
            <a:xfrm rot="1551478">
              <a:off x="-5302304" y="427709"/>
              <a:ext cx="11945824" cy="11945824"/>
            </a:xfrm>
            <a:prstGeom prst="blockArc">
              <a:avLst>
                <a:gd name="adj1" fmla="val 15903302"/>
                <a:gd name="adj2" fmla="val 16553238"/>
                <a:gd name="adj3" fmla="val 2680"/>
              </a:avLst>
            </a:prstGeom>
            <a:solidFill>
              <a:srgbClr val="145004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OA</a:t>
              </a: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办公</a:t>
              </a:r>
            </a:p>
          </p:txBody>
        </p:sp>
        <p:sp>
          <p:nvSpPr>
            <p:cNvPr id="91" name="空心弧 90"/>
            <p:cNvSpPr/>
            <p:nvPr/>
          </p:nvSpPr>
          <p:spPr>
            <a:xfrm rot="5005448">
              <a:off x="-5304592" y="431168"/>
              <a:ext cx="11945824" cy="11945824"/>
            </a:xfrm>
            <a:prstGeom prst="blockArc">
              <a:avLst>
                <a:gd name="adj1" fmla="val 15903302"/>
                <a:gd name="adj2" fmla="val 16553238"/>
                <a:gd name="adj3" fmla="val 2680"/>
              </a:avLst>
            </a:prstGeom>
            <a:solidFill>
              <a:srgbClr val="145004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绩效考核</a:t>
              </a:r>
            </a:p>
          </p:txBody>
        </p:sp>
        <p:sp>
          <p:nvSpPr>
            <p:cNvPr id="92" name="空心弧 91"/>
            <p:cNvSpPr/>
            <p:nvPr/>
          </p:nvSpPr>
          <p:spPr>
            <a:xfrm rot="4317104">
              <a:off x="-5304592" y="431168"/>
              <a:ext cx="11945824" cy="11945824"/>
            </a:xfrm>
            <a:prstGeom prst="blockArc">
              <a:avLst>
                <a:gd name="adj1" fmla="val 15903302"/>
                <a:gd name="adj2" fmla="val 16553238"/>
                <a:gd name="adj3" fmla="val 2680"/>
              </a:avLst>
            </a:prstGeom>
            <a:solidFill>
              <a:srgbClr val="145004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研训管理</a:t>
              </a:r>
            </a:p>
          </p:txBody>
        </p:sp>
        <p:sp>
          <p:nvSpPr>
            <p:cNvPr id="93" name="空心弧 92"/>
            <p:cNvSpPr/>
            <p:nvPr/>
          </p:nvSpPr>
          <p:spPr>
            <a:xfrm rot="2915216">
              <a:off x="-5304592" y="431168"/>
              <a:ext cx="11945824" cy="11945824"/>
            </a:xfrm>
            <a:prstGeom prst="blockArc">
              <a:avLst>
                <a:gd name="adj1" fmla="val 15903302"/>
                <a:gd name="adj2" fmla="val 16553238"/>
                <a:gd name="adj3" fmla="val 2680"/>
              </a:avLst>
            </a:prstGeom>
            <a:solidFill>
              <a:srgbClr val="145004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档案管理</a:t>
              </a:r>
            </a:p>
          </p:txBody>
        </p:sp>
        <p:sp>
          <p:nvSpPr>
            <p:cNvPr id="94" name="空心弧 93"/>
            <p:cNvSpPr/>
            <p:nvPr/>
          </p:nvSpPr>
          <p:spPr>
            <a:xfrm rot="2232569">
              <a:off x="-5304592" y="431168"/>
              <a:ext cx="11945824" cy="11945824"/>
            </a:xfrm>
            <a:prstGeom prst="blockArc">
              <a:avLst>
                <a:gd name="adj1" fmla="val 15903302"/>
                <a:gd name="adj2" fmla="val 16553238"/>
                <a:gd name="adj3" fmla="val 2680"/>
              </a:avLst>
            </a:prstGeom>
            <a:solidFill>
              <a:srgbClr val="145004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教务管理</a:t>
              </a:r>
            </a:p>
          </p:txBody>
        </p:sp>
        <p:sp>
          <p:nvSpPr>
            <p:cNvPr id="95" name="空心弧 94"/>
            <p:cNvSpPr/>
            <p:nvPr/>
          </p:nvSpPr>
          <p:spPr>
            <a:xfrm rot="3634515">
              <a:off x="-5304592" y="431168"/>
              <a:ext cx="11945824" cy="11945824"/>
            </a:xfrm>
            <a:prstGeom prst="blockArc">
              <a:avLst>
                <a:gd name="adj1" fmla="val 15865169"/>
                <a:gd name="adj2" fmla="val 16553238"/>
                <a:gd name="adj3" fmla="val 2680"/>
              </a:avLst>
            </a:prstGeom>
            <a:solidFill>
              <a:srgbClr val="145004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教科研管理</a:t>
              </a:r>
            </a:p>
          </p:txBody>
        </p:sp>
        <p:sp>
          <p:nvSpPr>
            <p:cNvPr id="96" name="空心弧 95"/>
            <p:cNvSpPr/>
            <p:nvPr/>
          </p:nvSpPr>
          <p:spPr>
            <a:xfrm rot="3263984">
              <a:off x="-5547120" y="72008"/>
              <a:ext cx="12535140" cy="12535140"/>
            </a:xfrm>
            <a:prstGeom prst="blockArc">
              <a:avLst>
                <a:gd name="adj1" fmla="val 15924381"/>
                <a:gd name="adj2" fmla="val 16532722"/>
                <a:gd name="adj3" fmla="val 2434"/>
              </a:avLst>
            </a:prstGeom>
            <a:solidFill>
              <a:srgbClr val="14500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资产管理</a:t>
              </a:r>
            </a:p>
          </p:txBody>
        </p:sp>
        <p:sp>
          <p:nvSpPr>
            <p:cNvPr id="97" name="空心弧 96"/>
            <p:cNvSpPr/>
            <p:nvPr/>
          </p:nvSpPr>
          <p:spPr>
            <a:xfrm rot="2630585">
              <a:off x="-5547120" y="72008"/>
              <a:ext cx="12535140" cy="12535140"/>
            </a:xfrm>
            <a:prstGeom prst="blockArc">
              <a:avLst>
                <a:gd name="adj1" fmla="val 15928021"/>
                <a:gd name="adj2" fmla="val 16532722"/>
                <a:gd name="adj3" fmla="val 2434"/>
              </a:avLst>
            </a:prstGeom>
            <a:solidFill>
              <a:srgbClr val="14500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考勤管理</a:t>
              </a:r>
            </a:p>
          </p:txBody>
        </p:sp>
        <p:sp>
          <p:nvSpPr>
            <p:cNvPr id="98" name="空心弧 97"/>
            <p:cNvSpPr/>
            <p:nvPr/>
          </p:nvSpPr>
          <p:spPr>
            <a:xfrm rot="1989400">
              <a:off x="-5547120" y="72008"/>
              <a:ext cx="12535140" cy="12535140"/>
            </a:xfrm>
            <a:prstGeom prst="blockArc">
              <a:avLst>
                <a:gd name="adj1" fmla="val 15911281"/>
                <a:gd name="adj2" fmla="val 16532722"/>
                <a:gd name="adj3" fmla="val 2434"/>
              </a:avLst>
            </a:prstGeom>
            <a:solidFill>
              <a:srgbClr val="14500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督导评估</a:t>
              </a:r>
            </a:p>
          </p:txBody>
        </p:sp>
      </p:grpSp>
      <p:grpSp>
        <p:nvGrpSpPr>
          <p:cNvPr id="99" name="组合 98"/>
          <p:cNvGrpSpPr/>
          <p:nvPr/>
        </p:nvGrpSpPr>
        <p:grpSpPr>
          <a:xfrm>
            <a:off x="-3019416" y="-287220"/>
            <a:ext cx="13304236" cy="13304236"/>
            <a:chOff x="-5931428" y="-326032"/>
            <a:chExt cx="13304236" cy="13304236"/>
          </a:xfrm>
        </p:grpSpPr>
        <p:sp>
          <p:nvSpPr>
            <p:cNvPr id="100" name="空心弧 99"/>
            <p:cNvSpPr/>
            <p:nvPr/>
          </p:nvSpPr>
          <p:spPr>
            <a:xfrm rot="4181518">
              <a:off x="-5547120" y="72008"/>
              <a:ext cx="12535140" cy="12535140"/>
            </a:xfrm>
            <a:prstGeom prst="blockArc">
              <a:avLst>
                <a:gd name="adj1" fmla="val 15651639"/>
                <a:gd name="adj2" fmla="val 16532722"/>
                <a:gd name="adj3" fmla="val 2434"/>
              </a:avLst>
            </a:prstGeom>
            <a:solidFill>
              <a:srgbClr val="F79646"/>
            </a:solidFill>
            <a:ln w="25400" cap="flat" cmpd="sng" algn="ctr">
              <a:noFill/>
              <a:prstDash val="solid"/>
            </a:ln>
            <a:effectLst/>
          </p:spPr>
          <p:txBody>
            <a:bodyPr lIns="36000" r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教师专业发展</a:t>
              </a:r>
            </a:p>
          </p:txBody>
        </p:sp>
        <p:sp>
          <p:nvSpPr>
            <p:cNvPr id="101" name="空心弧 100"/>
            <p:cNvSpPr/>
            <p:nvPr/>
          </p:nvSpPr>
          <p:spPr>
            <a:xfrm rot="5073569">
              <a:off x="-5931428" y="-326032"/>
              <a:ext cx="13304236" cy="13304236"/>
            </a:xfrm>
            <a:prstGeom prst="blockArc">
              <a:avLst>
                <a:gd name="adj1" fmla="val 15761801"/>
                <a:gd name="adj2" fmla="val 16532722"/>
                <a:gd name="adj3" fmla="val 2434"/>
              </a:avLst>
            </a:prstGeom>
            <a:solidFill>
              <a:srgbClr val="F79646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36000" tIns="45720" rIns="36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社会实践记录</a:t>
              </a:r>
            </a:p>
          </p:txBody>
        </p:sp>
        <p:sp>
          <p:nvSpPr>
            <p:cNvPr id="102" name="空心弧 101"/>
            <p:cNvSpPr/>
            <p:nvPr/>
          </p:nvSpPr>
          <p:spPr>
            <a:xfrm rot="4268828">
              <a:off x="-5931428" y="-326032"/>
              <a:ext cx="13304236" cy="13304236"/>
            </a:xfrm>
            <a:prstGeom prst="blockArc">
              <a:avLst>
                <a:gd name="adj1" fmla="val 15773940"/>
                <a:gd name="adj2" fmla="val 16532722"/>
                <a:gd name="adj3" fmla="val 2434"/>
              </a:avLst>
            </a:prstGeom>
            <a:solidFill>
              <a:srgbClr val="F79646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36000" tIns="45720" rIns="36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课程学习记录</a:t>
              </a:r>
            </a:p>
          </p:txBody>
        </p:sp>
        <p:sp>
          <p:nvSpPr>
            <p:cNvPr id="103" name="空心弧 102"/>
            <p:cNvSpPr/>
            <p:nvPr/>
          </p:nvSpPr>
          <p:spPr>
            <a:xfrm rot="3475337">
              <a:off x="-5931428" y="-326032"/>
              <a:ext cx="13304236" cy="13304236"/>
            </a:xfrm>
            <a:prstGeom prst="blockArc">
              <a:avLst>
                <a:gd name="adj1" fmla="val 15959929"/>
                <a:gd name="adj2" fmla="val 16532722"/>
                <a:gd name="adj3" fmla="val 2434"/>
              </a:avLst>
            </a:prstGeom>
            <a:solidFill>
              <a:srgbClr val="F79646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36000" tIns="45720" rIns="36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身心健康</a:t>
              </a:r>
            </a:p>
          </p:txBody>
        </p:sp>
        <p:sp>
          <p:nvSpPr>
            <p:cNvPr id="104" name="空心弧 103"/>
            <p:cNvSpPr/>
            <p:nvPr/>
          </p:nvSpPr>
          <p:spPr>
            <a:xfrm rot="2860678">
              <a:off x="-5931428" y="-326032"/>
              <a:ext cx="13304236" cy="13304236"/>
            </a:xfrm>
            <a:prstGeom prst="blockArc">
              <a:avLst>
                <a:gd name="adj1" fmla="val 15962470"/>
                <a:gd name="adj2" fmla="val 16532722"/>
                <a:gd name="adj3" fmla="val 2434"/>
              </a:avLst>
            </a:prstGeom>
            <a:solidFill>
              <a:srgbClr val="F79646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36000" tIns="45720" rIns="36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成长档案</a:t>
              </a:r>
            </a:p>
          </p:txBody>
        </p:sp>
        <p:sp>
          <p:nvSpPr>
            <p:cNvPr id="105" name="空心弧 104"/>
            <p:cNvSpPr/>
            <p:nvPr/>
          </p:nvSpPr>
          <p:spPr>
            <a:xfrm rot="2255057">
              <a:off x="-5931428" y="-326032"/>
              <a:ext cx="13304236" cy="13304236"/>
            </a:xfrm>
            <a:prstGeom prst="blockArc">
              <a:avLst>
                <a:gd name="adj1" fmla="val 16012814"/>
                <a:gd name="adj2" fmla="val 16532722"/>
                <a:gd name="adj3" fmla="val 2434"/>
              </a:avLst>
            </a:prstGeom>
            <a:solidFill>
              <a:srgbClr val="F79646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36000" tIns="45720" rIns="36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电子学籍</a:t>
              </a:r>
            </a:p>
          </p:txBody>
        </p:sp>
        <p:sp>
          <p:nvSpPr>
            <p:cNvPr id="106" name="空心弧 105"/>
            <p:cNvSpPr/>
            <p:nvPr/>
          </p:nvSpPr>
          <p:spPr>
            <a:xfrm rot="5066788">
              <a:off x="-5547120" y="72008"/>
              <a:ext cx="12535140" cy="12535140"/>
            </a:xfrm>
            <a:prstGeom prst="blockArc">
              <a:avLst>
                <a:gd name="adj1" fmla="val 15682891"/>
                <a:gd name="adj2" fmla="val 16532722"/>
                <a:gd name="adj3" fmla="val 2434"/>
              </a:avLst>
            </a:prstGeom>
            <a:solidFill>
              <a:srgbClr val="F79646"/>
            </a:solidFill>
            <a:ln w="25400" cap="flat" cmpd="sng" algn="ctr">
              <a:noFill/>
              <a:prstDash val="solid"/>
            </a:ln>
            <a:effectLst/>
          </p:spPr>
          <p:txBody>
            <a:bodyPr lIns="36000" r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学生学业成长</a:t>
              </a: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-3416976" y="-687016"/>
            <a:ext cx="14101592" cy="14101592"/>
            <a:chOff x="-6328988" y="-725828"/>
            <a:chExt cx="14101592" cy="14101592"/>
          </a:xfrm>
        </p:grpSpPr>
        <p:sp>
          <p:nvSpPr>
            <p:cNvPr id="108" name="空心弧 107"/>
            <p:cNvSpPr/>
            <p:nvPr/>
          </p:nvSpPr>
          <p:spPr>
            <a:xfrm rot="3806858">
              <a:off x="-6328988" y="-725828"/>
              <a:ext cx="14101592" cy="14101592"/>
            </a:xfrm>
            <a:prstGeom prst="blockArc">
              <a:avLst>
                <a:gd name="adj1" fmla="val 16174606"/>
                <a:gd name="adj2" fmla="val 16490469"/>
                <a:gd name="adj3" fmla="val 2390"/>
              </a:avLst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论坛</a:t>
              </a:r>
            </a:p>
          </p:txBody>
        </p:sp>
        <p:sp>
          <p:nvSpPr>
            <p:cNvPr id="109" name="空心弧 108"/>
            <p:cNvSpPr/>
            <p:nvPr/>
          </p:nvSpPr>
          <p:spPr>
            <a:xfrm rot="3453516">
              <a:off x="-6328988" y="-725828"/>
              <a:ext cx="14101592" cy="14101592"/>
            </a:xfrm>
            <a:prstGeom prst="blockArc">
              <a:avLst>
                <a:gd name="adj1" fmla="val 16169776"/>
                <a:gd name="adj2" fmla="val 16490469"/>
                <a:gd name="adj3" fmla="val 2390"/>
              </a:avLst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微信</a:t>
              </a:r>
            </a:p>
          </p:txBody>
        </p:sp>
        <p:sp>
          <p:nvSpPr>
            <p:cNvPr id="110" name="空心弧 109"/>
            <p:cNvSpPr/>
            <p:nvPr/>
          </p:nvSpPr>
          <p:spPr>
            <a:xfrm rot="3098715">
              <a:off x="-6328988" y="-725828"/>
              <a:ext cx="14101592" cy="14101592"/>
            </a:xfrm>
            <a:prstGeom prst="blockArc">
              <a:avLst>
                <a:gd name="adj1" fmla="val 16166230"/>
                <a:gd name="adj2" fmla="val 16490469"/>
                <a:gd name="adj3" fmla="val 2390"/>
              </a:avLst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微博</a:t>
              </a:r>
            </a:p>
          </p:txBody>
        </p:sp>
        <p:sp>
          <p:nvSpPr>
            <p:cNvPr id="111" name="空心弧 110"/>
            <p:cNvSpPr/>
            <p:nvPr/>
          </p:nvSpPr>
          <p:spPr>
            <a:xfrm rot="2737903">
              <a:off x="-6328988" y="-725828"/>
              <a:ext cx="14101592" cy="14101592"/>
            </a:xfrm>
            <a:prstGeom prst="blockArc">
              <a:avLst>
                <a:gd name="adj1" fmla="val 16176482"/>
                <a:gd name="adj2" fmla="val 16490469"/>
                <a:gd name="adj3" fmla="val 2390"/>
              </a:avLst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通知</a:t>
              </a:r>
            </a:p>
          </p:txBody>
        </p:sp>
        <p:sp>
          <p:nvSpPr>
            <p:cNvPr id="112" name="空心弧 111"/>
            <p:cNvSpPr/>
            <p:nvPr/>
          </p:nvSpPr>
          <p:spPr>
            <a:xfrm rot="2379440">
              <a:off x="-6328988" y="-725828"/>
              <a:ext cx="14101592" cy="14101592"/>
            </a:xfrm>
            <a:prstGeom prst="blockArc">
              <a:avLst>
                <a:gd name="adj1" fmla="val 16171960"/>
                <a:gd name="adj2" fmla="val 16490469"/>
                <a:gd name="adj3" fmla="val 2390"/>
              </a:avLst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邮件</a:t>
              </a:r>
            </a:p>
          </p:txBody>
        </p:sp>
        <p:sp>
          <p:nvSpPr>
            <p:cNvPr id="113" name="空心弧 112"/>
            <p:cNvSpPr/>
            <p:nvPr/>
          </p:nvSpPr>
          <p:spPr>
            <a:xfrm rot="4157352">
              <a:off x="-6328988" y="-725828"/>
              <a:ext cx="14101592" cy="14101592"/>
            </a:xfrm>
            <a:prstGeom prst="blockArc">
              <a:avLst>
                <a:gd name="adj1" fmla="val 16174606"/>
                <a:gd name="adj2" fmla="val 16490469"/>
                <a:gd name="adj3" fmla="val 2390"/>
              </a:avLst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群组</a:t>
              </a:r>
            </a:p>
          </p:txBody>
        </p:sp>
        <p:sp>
          <p:nvSpPr>
            <p:cNvPr id="114" name="空心弧 113"/>
            <p:cNvSpPr/>
            <p:nvPr/>
          </p:nvSpPr>
          <p:spPr>
            <a:xfrm rot="4516487">
              <a:off x="-6328988" y="-725828"/>
              <a:ext cx="14101592" cy="14101592"/>
            </a:xfrm>
            <a:prstGeom prst="blockArc">
              <a:avLst>
                <a:gd name="adj1" fmla="val 16162145"/>
                <a:gd name="adj2" fmla="val 16490469"/>
                <a:gd name="adj3" fmla="val 2390"/>
              </a:avLst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社团</a:t>
              </a:r>
            </a:p>
          </p:txBody>
        </p:sp>
        <p:sp>
          <p:nvSpPr>
            <p:cNvPr id="115" name="空心弧 114"/>
            <p:cNvSpPr/>
            <p:nvPr/>
          </p:nvSpPr>
          <p:spPr>
            <a:xfrm rot="5121968">
              <a:off x="-6328988" y="-725828"/>
              <a:ext cx="14101592" cy="14101592"/>
            </a:xfrm>
            <a:prstGeom prst="blockArc">
              <a:avLst>
                <a:gd name="adj1" fmla="val 15946166"/>
                <a:gd name="adj2" fmla="val 16490469"/>
                <a:gd name="adj3" fmla="val 2390"/>
              </a:avLst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家校互动</a:t>
              </a:r>
            </a:p>
          </p:txBody>
        </p:sp>
      </p:grpSp>
      <p:grpSp>
        <p:nvGrpSpPr>
          <p:cNvPr id="116" name="组合 115"/>
          <p:cNvGrpSpPr/>
          <p:nvPr/>
        </p:nvGrpSpPr>
        <p:grpSpPr>
          <a:xfrm>
            <a:off x="-3828748" y="-1066456"/>
            <a:ext cx="14913160" cy="14913160"/>
            <a:chOff x="-6740760" y="-1105268"/>
            <a:chExt cx="14913160" cy="14913160"/>
          </a:xfrm>
        </p:grpSpPr>
        <p:sp>
          <p:nvSpPr>
            <p:cNvPr id="117" name="空心弧 116"/>
            <p:cNvSpPr/>
            <p:nvPr/>
          </p:nvSpPr>
          <p:spPr>
            <a:xfrm rot="5199360">
              <a:off x="-6740760" y="-1105268"/>
              <a:ext cx="14913160" cy="14913160"/>
            </a:xfrm>
            <a:prstGeom prst="blockArc">
              <a:avLst>
                <a:gd name="adj1" fmla="val 16099151"/>
                <a:gd name="adj2" fmla="val 16401962"/>
                <a:gd name="adj3" fmla="val 2132"/>
              </a:avLst>
            </a:prstGeom>
            <a:solidFill>
              <a:srgbClr val="9BBB5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推送</a:t>
              </a:r>
            </a:p>
          </p:txBody>
        </p:sp>
        <p:sp>
          <p:nvSpPr>
            <p:cNvPr id="118" name="空心弧 117"/>
            <p:cNvSpPr/>
            <p:nvPr/>
          </p:nvSpPr>
          <p:spPr>
            <a:xfrm rot="4876207">
              <a:off x="-6740760" y="-1105268"/>
              <a:ext cx="14913160" cy="14913160"/>
            </a:xfrm>
            <a:prstGeom prst="blockArc">
              <a:avLst>
                <a:gd name="adj1" fmla="val 15996167"/>
                <a:gd name="adj2" fmla="val 16401962"/>
                <a:gd name="adj3" fmla="val 2132"/>
              </a:avLst>
            </a:prstGeom>
            <a:solidFill>
              <a:srgbClr val="9BBB5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错题集</a:t>
              </a:r>
            </a:p>
          </p:txBody>
        </p:sp>
        <p:sp>
          <p:nvSpPr>
            <p:cNvPr id="119" name="空心弧 118"/>
            <p:cNvSpPr/>
            <p:nvPr/>
          </p:nvSpPr>
          <p:spPr>
            <a:xfrm rot="4450438">
              <a:off x="-6740760" y="-1105268"/>
              <a:ext cx="14913160" cy="14913160"/>
            </a:xfrm>
            <a:prstGeom prst="blockArc">
              <a:avLst>
                <a:gd name="adj1" fmla="val 15889228"/>
                <a:gd name="adj2" fmla="val 16401962"/>
                <a:gd name="adj3" fmla="val 2132"/>
              </a:avLst>
            </a:prstGeom>
            <a:solidFill>
              <a:srgbClr val="9BBB5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在线测评</a:t>
              </a:r>
            </a:p>
          </p:txBody>
        </p:sp>
        <p:sp>
          <p:nvSpPr>
            <p:cNvPr id="120" name="空心弧 119"/>
            <p:cNvSpPr/>
            <p:nvPr/>
          </p:nvSpPr>
          <p:spPr>
            <a:xfrm rot="3914005">
              <a:off x="-6740760" y="-1105268"/>
              <a:ext cx="14913160" cy="14913160"/>
            </a:xfrm>
            <a:prstGeom prst="blockArc">
              <a:avLst>
                <a:gd name="adj1" fmla="val 15893573"/>
                <a:gd name="adj2" fmla="val 16401962"/>
                <a:gd name="adj3" fmla="val 2132"/>
              </a:avLst>
            </a:prstGeom>
            <a:solidFill>
              <a:srgbClr val="9BBB5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课程作业</a:t>
              </a:r>
            </a:p>
          </p:txBody>
        </p:sp>
        <p:sp>
          <p:nvSpPr>
            <p:cNvPr id="121" name="空心弧 120"/>
            <p:cNvSpPr/>
            <p:nvPr/>
          </p:nvSpPr>
          <p:spPr>
            <a:xfrm rot="3379471">
              <a:off x="-6740760" y="-1105268"/>
              <a:ext cx="14913160" cy="14913160"/>
            </a:xfrm>
            <a:prstGeom prst="blockArc">
              <a:avLst>
                <a:gd name="adj1" fmla="val 15890924"/>
                <a:gd name="adj2" fmla="val 16401962"/>
                <a:gd name="adj3" fmla="val 2132"/>
              </a:avLst>
            </a:prstGeom>
            <a:solidFill>
              <a:srgbClr val="9BBB5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课程选修</a:t>
              </a:r>
            </a:p>
          </p:txBody>
        </p:sp>
        <p:sp>
          <p:nvSpPr>
            <p:cNvPr id="122" name="空心弧 121"/>
            <p:cNvSpPr/>
            <p:nvPr/>
          </p:nvSpPr>
          <p:spPr>
            <a:xfrm rot="2847237">
              <a:off x="-6740760" y="-1105268"/>
              <a:ext cx="14913160" cy="14913160"/>
            </a:xfrm>
            <a:prstGeom prst="blockArc">
              <a:avLst>
                <a:gd name="adj1" fmla="val 15889566"/>
                <a:gd name="adj2" fmla="val 16401962"/>
                <a:gd name="adj3" fmla="val 2132"/>
              </a:avLst>
            </a:prstGeom>
            <a:solidFill>
              <a:srgbClr val="9BBB5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课程管理</a:t>
              </a:r>
            </a:p>
          </p:txBody>
        </p:sp>
      </p:grpSp>
      <p:grpSp>
        <p:nvGrpSpPr>
          <p:cNvPr id="137" name="组合 136"/>
          <p:cNvGrpSpPr/>
          <p:nvPr/>
        </p:nvGrpSpPr>
        <p:grpSpPr>
          <a:xfrm>
            <a:off x="-4506362" y="-1832263"/>
            <a:ext cx="16273111" cy="16360093"/>
            <a:chOff x="-7418374" y="-1871075"/>
            <a:chExt cx="16273111" cy="16360093"/>
          </a:xfrm>
        </p:grpSpPr>
        <p:grpSp>
          <p:nvGrpSpPr>
            <p:cNvPr id="138" name="组合 137"/>
            <p:cNvGrpSpPr/>
            <p:nvPr/>
          </p:nvGrpSpPr>
          <p:grpSpPr>
            <a:xfrm>
              <a:off x="-7041988" y="-1495861"/>
              <a:ext cx="15553726" cy="15636863"/>
              <a:chOff x="-7041988" y="-1495861"/>
              <a:chExt cx="15553726" cy="15636863"/>
            </a:xfrm>
          </p:grpSpPr>
          <p:sp>
            <p:nvSpPr>
              <p:cNvPr id="181" name="空心弧 180"/>
              <p:cNvSpPr/>
              <p:nvPr/>
            </p:nvSpPr>
            <p:spPr>
              <a:xfrm rot="5208120">
                <a:off x="-7083557" y="-1454292"/>
                <a:ext cx="15636863" cy="15553726"/>
              </a:xfrm>
              <a:prstGeom prst="blockArc">
                <a:avLst>
                  <a:gd name="adj1" fmla="val 16117207"/>
                  <a:gd name="adj2" fmla="val 16400905"/>
                  <a:gd name="adj3" fmla="val 1880"/>
                </a:avLst>
              </a:prstGeom>
              <a:solidFill>
                <a:srgbClr val="03F70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36000" rIns="3600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书屋</a:t>
                </a:r>
              </a:p>
            </p:txBody>
          </p:sp>
          <p:sp>
            <p:nvSpPr>
              <p:cNvPr id="182" name="空心弧 181"/>
              <p:cNvSpPr/>
              <p:nvPr/>
            </p:nvSpPr>
            <p:spPr>
              <a:xfrm rot="4897460">
                <a:off x="-7083557" y="-1454292"/>
                <a:ext cx="15636863" cy="15553726"/>
              </a:xfrm>
              <a:prstGeom prst="blockArc">
                <a:avLst>
                  <a:gd name="adj1" fmla="val 15953441"/>
                  <a:gd name="adj2" fmla="val 16400905"/>
                  <a:gd name="adj3" fmla="val 1880"/>
                </a:avLst>
              </a:prstGeom>
              <a:solidFill>
                <a:srgbClr val="03F70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36000" rIns="3600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图书借阅</a:t>
                </a:r>
              </a:p>
            </p:txBody>
          </p:sp>
          <p:sp>
            <p:nvSpPr>
              <p:cNvPr id="183" name="空心弧 182"/>
              <p:cNvSpPr/>
              <p:nvPr/>
            </p:nvSpPr>
            <p:spPr>
              <a:xfrm rot="4423740">
                <a:off x="-7083557" y="-1454292"/>
                <a:ext cx="15636863" cy="15553726"/>
              </a:xfrm>
              <a:prstGeom prst="blockArc">
                <a:avLst>
                  <a:gd name="adj1" fmla="val 15956658"/>
                  <a:gd name="adj2" fmla="val 16400905"/>
                  <a:gd name="adj3" fmla="val 1880"/>
                </a:avLst>
              </a:prstGeom>
              <a:solidFill>
                <a:srgbClr val="03F70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36000" rIns="3600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一周菜谱</a:t>
                </a:r>
              </a:p>
            </p:txBody>
          </p:sp>
          <p:sp>
            <p:nvSpPr>
              <p:cNvPr id="184" name="空心弧 183"/>
              <p:cNvSpPr/>
              <p:nvPr/>
            </p:nvSpPr>
            <p:spPr>
              <a:xfrm rot="3945789">
                <a:off x="-7083557" y="-1454292"/>
                <a:ext cx="15636863" cy="15553726"/>
              </a:xfrm>
              <a:prstGeom prst="blockArc">
                <a:avLst>
                  <a:gd name="adj1" fmla="val 15956212"/>
                  <a:gd name="adj2" fmla="val 16400905"/>
                  <a:gd name="adj3" fmla="val 1880"/>
                </a:avLst>
              </a:prstGeom>
              <a:solidFill>
                <a:srgbClr val="03F70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36000" rIns="3600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校园消费</a:t>
                </a:r>
              </a:p>
            </p:txBody>
          </p:sp>
          <p:sp>
            <p:nvSpPr>
              <p:cNvPr id="185" name="空心弧 184"/>
              <p:cNvSpPr/>
              <p:nvPr/>
            </p:nvSpPr>
            <p:spPr>
              <a:xfrm rot="3472261">
                <a:off x="-7083557" y="-1454292"/>
                <a:ext cx="15636863" cy="15553726"/>
              </a:xfrm>
              <a:prstGeom prst="blockArc">
                <a:avLst>
                  <a:gd name="adj1" fmla="val 15943692"/>
                  <a:gd name="adj2" fmla="val 16400905"/>
                  <a:gd name="adj3" fmla="val 1880"/>
                </a:avLst>
              </a:prstGeom>
              <a:solidFill>
                <a:srgbClr val="03F70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36000" rIns="3600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校车交通</a:t>
                </a:r>
              </a:p>
            </p:txBody>
          </p:sp>
          <p:sp>
            <p:nvSpPr>
              <p:cNvPr id="186" name="空心弧 185"/>
              <p:cNvSpPr/>
              <p:nvPr/>
            </p:nvSpPr>
            <p:spPr>
              <a:xfrm rot="2983000">
                <a:off x="-7083557" y="-1454292"/>
                <a:ext cx="15636863" cy="15553726"/>
              </a:xfrm>
              <a:prstGeom prst="blockArc">
                <a:avLst>
                  <a:gd name="adj1" fmla="val 15952135"/>
                  <a:gd name="adj2" fmla="val 16400905"/>
                  <a:gd name="adj3" fmla="val 1880"/>
                </a:avLst>
              </a:prstGeom>
              <a:solidFill>
                <a:srgbClr val="03F70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36000" rIns="3600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宿舍管理</a:t>
                </a:r>
              </a:p>
            </p:txBody>
          </p:sp>
        </p:grpSp>
        <p:sp>
          <p:nvSpPr>
            <p:cNvPr id="141" name="空心弧 140"/>
            <p:cNvSpPr/>
            <p:nvPr/>
          </p:nvSpPr>
          <p:spPr>
            <a:xfrm rot="5217426">
              <a:off x="-7461865" y="-1827584"/>
              <a:ext cx="16360093" cy="16273111"/>
            </a:xfrm>
            <a:prstGeom prst="blockArc">
              <a:avLst>
                <a:gd name="adj1" fmla="val 15976983"/>
                <a:gd name="adj2" fmla="val 16400905"/>
                <a:gd name="adj3" fmla="val 1880"/>
              </a:avLst>
            </a:prstGeom>
            <a:solidFill>
              <a:srgbClr val="C0504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7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校警联动</a:t>
              </a:r>
            </a:p>
          </p:txBody>
        </p:sp>
        <p:sp>
          <p:nvSpPr>
            <p:cNvPr id="142" name="空心弧 141"/>
            <p:cNvSpPr/>
            <p:nvPr/>
          </p:nvSpPr>
          <p:spPr>
            <a:xfrm rot="4762498">
              <a:off x="-7461865" y="-1827584"/>
              <a:ext cx="16360093" cy="16273111"/>
            </a:xfrm>
            <a:prstGeom prst="blockArc">
              <a:avLst>
                <a:gd name="adj1" fmla="val 16003735"/>
                <a:gd name="adj2" fmla="val 16400905"/>
                <a:gd name="adj3" fmla="val 1880"/>
              </a:avLst>
            </a:prstGeom>
            <a:solidFill>
              <a:srgbClr val="C0504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7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校园安防</a:t>
              </a:r>
            </a:p>
          </p:txBody>
        </p:sp>
        <p:sp>
          <p:nvSpPr>
            <p:cNvPr id="143" name="空心弧 142"/>
            <p:cNvSpPr/>
            <p:nvPr/>
          </p:nvSpPr>
          <p:spPr>
            <a:xfrm rot="4339253">
              <a:off x="-7461865" y="-1827584"/>
              <a:ext cx="16360093" cy="16273111"/>
            </a:xfrm>
            <a:prstGeom prst="blockArc">
              <a:avLst>
                <a:gd name="adj1" fmla="val 16007116"/>
                <a:gd name="adj2" fmla="val 16400905"/>
                <a:gd name="adj3" fmla="val 1880"/>
              </a:avLst>
            </a:prstGeom>
            <a:solidFill>
              <a:srgbClr val="C0504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7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紧急疏散</a:t>
              </a:r>
            </a:p>
          </p:txBody>
        </p:sp>
        <p:sp>
          <p:nvSpPr>
            <p:cNvPr id="178" name="空心弧 177"/>
            <p:cNvSpPr/>
            <p:nvPr/>
          </p:nvSpPr>
          <p:spPr>
            <a:xfrm rot="3919625">
              <a:off x="-7461865" y="-1827584"/>
              <a:ext cx="16360093" cy="16273111"/>
            </a:xfrm>
            <a:prstGeom prst="blockArc">
              <a:avLst>
                <a:gd name="adj1" fmla="val 16007013"/>
                <a:gd name="adj2" fmla="val 16400905"/>
                <a:gd name="adj3" fmla="val 1880"/>
              </a:avLst>
            </a:prstGeom>
            <a:solidFill>
              <a:srgbClr val="C0504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7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安全监控</a:t>
              </a:r>
            </a:p>
          </p:txBody>
        </p:sp>
        <p:sp>
          <p:nvSpPr>
            <p:cNvPr id="179" name="空心弧 178"/>
            <p:cNvSpPr/>
            <p:nvPr/>
          </p:nvSpPr>
          <p:spPr>
            <a:xfrm rot="3501442">
              <a:off x="-7461865" y="-1827584"/>
              <a:ext cx="16360093" cy="16273111"/>
            </a:xfrm>
            <a:prstGeom prst="blockArc">
              <a:avLst>
                <a:gd name="adj1" fmla="val 16000325"/>
                <a:gd name="adj2" fmla="val 16400905"/>
                <a:gd name="adj3" fmla="val 1880"/>
              </a:avLst>
            </a:prstGeom>
            <a:solidFill>
              <a:srgbClr val="C0504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7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平安点到</a:t>
              </a:r>
            </a:p>
          </p:txBody>
        </p:sp>
        <p:sp>
          <p:nvSpPr>
            <p:cNvPr id="180" name="空心弧 179"/>
            <p:cNvSpPr/>
            <p:nvPr/>
          </p:nvSpPr>
          <p:spPr>
            <a:xfrm rot="3078111">
              <a:off x="-7461865" y="-1827584"/>
              <a:ext cx="16360093" cy="16273111"/>
            </a:xfrm>
            <a:prstGeom prst="blockArc">
              <a:avLst>
                <a:gd name="adj1" fmla="val 15997442"/>
                <a:gd name="adj2" fmla="val 16400905"/>
                <a:gd name="adj3" fmla="val 1880"/>
              </a:avLst>
            </a:prstGeom>
            <a:solidFill>
              <a:srgbClr val="C0504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7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智能考勤</a:t>
              </a:r>
            </a:p>
          </p:txBody>
        </p:sp>
      </p:grpSp>
      <p:sp>
        <p:nvSpPr>
          <p:cNvPr id="187" name="空心弧 186"/>
          <p:cNvSpPr/>
          <p:nvPr/>
        </p:nvSpPr>
        <p:spPr>
          <a:xfrm rot="2351478">
            <a:off x="-30754" y="2762728"/>
            <a:ext cx="7282365" cy="7282365"/>
          </a:xfrm>
          <a:prstGeom prst="blockArc">
            <a:avLst>
              <a:gd name="adj1" fmla="val 15482125"/>
              <a:gd name="adj2" fmla="val 16880019"/>
              <a:gd name="adj3" fmla="val 8880"/>
            </a:avLst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数据交换中心</a:t>
            </a:r>
          </a:p>
        </p:txBody>
      </p:sp>
      <p:grpSp>
        <p:nvGrpSpPr>
          <p:cNvPr id="188" name="组合 187"/>
          <p:cNvGrpSpPr/>
          <p:nvPr/>
        </p:nvGrpSpPr>
        <p:grpSpPr>
          <a:xfrm>
            <a:off x="-30754" y="2752833"/>
            <a:ext cx="7282365" cy="7282365"/>
            <a:chOff x="-2942766" y="2723916"/>
            <a:chExt cx="7282365" cy="7282365"/>
          </a:xfrm>
        </p:grpSpPr>
        <p:sp>
          <p:nvSpPr>
            <p:cNvPr id="189" name="空心弧 188"/>
            <p:cNvSpPr/>
            <p:nvPr/>
          </p:nvSpPr>
          <p:spPr>
            <a:xfrm rot="845414">
              <a:off x="-2942766" y="2723916"/>
              <a:ext cx="7282365" cy="7282365"/>
            </a:xfrm>
            <a:prstGeom prst="blockArc">
              <a:avLst>
                <a:gd name="adj1" fmla="val 15504526"/>
                <a:gd name="adj2" fmla="val 16880019"/>
                <a:gd name="adj3" fmla="val 8880"/>
              </a:avLst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教育资源统筹</a:t>
              </a:r>
            </a:p>
          </p:txBody>
        </p:sp>
        <p:sp>
          <p:nvSpPr>
            <p:cNvPr id="190" name="空心弧 189"/>
            <p:cNvSpPr/>
            <p:nvPr/>
          </p:nvSpPr>
          <p:spPr>
            <a:xfrm rot="596473">
              <a:off x="-2124744" y="3501008"/>
              <a:ext cx="5688632" cy="5688632"/>
            </a:xfrm>
            <a:prstGeom prst="blockArc">
              <a:avLst>
                <a:gd name="adj1" fmla="val 15747529"/>
                <a:gd name="adj2" fmla="val 16911564"/>
                <a:gd name="adj3" fmla="val 10244"/>
              </a:avLst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区县教育门户</a:t>
              </a:r>
            </a:p>
          </p:txBody>
        </p:sp>
        <p:sp>
          <p:nvSpPr>
            <p:cNvPr id="191" name="空心弧 190"/>
            <p:cNvSpPr/>
            <p:nvPr/>
          </p:nvSpPr>
          <p:spPr>
            <a:xfrm rot="1900441">
              <a:off x="-2124744" y="3501008"/>
              <a:ext cx="5688632" cy="5688632"/>
            </a:xfrm>
            <a:prstGeom prst="blockArc">
              <a:avLst>
                <a:gd name="adj1" fmla="val 15721781"/>
                <a:gd name="adj2" fmla="val 16911564"/>
                <a:gd name="adj3" fmla="val 10244"/>
              </a:avLst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教师专业发展</a:t>
              </a:r>
            </a:p>
          </p:txBody>
        </p:sp>
        <p:sp>
          <p:nvSpPr>
            <p:cNvPr id="192" name="空心弧 191"/>
            <p:cNvSpPr/>
            <p:nvPr/>
          </p:nvSpPr>
          <p:spPr>
            <a:xfrm rot="3254743">
              <a:off x="-2124744" y="3501008"/>
              <a:ext cx="5688632" cy="5688632"/>
            </a:xfrm>
            <a:prstGeom prst="blockArc">
              <a:avLst>
                <a:gd name="adj1" fmla="val 15730603"/>
                <a:gd name="adj2" fmla="val 16911564"/>
                <a:gd name="adj3" fmla="val 10244"/>
              </a:avLst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学生学业成长</a:t>
              </a:r>
            </a:p>
          </p:txBody>
        </p:sp>
        <p:sp>
          <p:nvSpPr>
            <p:cNvPr id="193" name="空心弧 192"/>
            <p:cNvSpPr/>
            <p:nvPr/>
          </p:nvSpPr>
          <p:spPr>
            <a:xfrm rot="3413456">
              <a:off x="-2942766" y="2723916"/>
              <a:ext cx="7282365" cy="7282365"/>
            </a:xfrm>
            <a:prstGeom prst="blockArc">
              <a:avLst>
                <a:gd name="adj1" fmla="val 15926253"/>
                <a:gd name="adj2" fmla="val 16880019"/>
                <a:gd name="adj3" fmla="val 8880"/>
              </a:avLst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互动社区</a:t>
              </a:r>
            </a:p>
          </p:txBody>
        </p:sp>
        <p:sp>
          <p:nvSpPr>
            <p:cNvPr id="194" name="空心弧 193"/>
            <p:cNvSpPr/>
            <p:nvPr/>
          </p:nvSpPr>
          <p:spPr>
            <a:xfrm rot="4615480">
              <a:off x="-2942766" y="2723916"/>
              <a:ext cx="7282365" cy="7282365"/>
            </a:xfrm>
            <a:prstGeom prst="blockArc">
              <a:avLst>
                <a:gd name="adj1" fmla="val 15763087"/>
                <a:gd name="adj2" fmla="val 16880019"/>
                <a:gd name="adj3" fmla="val 8880"/>
              </a:avLst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行政公文</a:t>
              </a:r>
            </a:p>
          </p:txBody>
        </p:sp>
      </p:grpSp>
      <p:cxnSp>
        <p:nvCxnSpPr>
          <p:cNvPr id="195" name="曲线连接符 194"/>
          <p:cNvCxnSpPr/>
          <p:nvPr/>
        </p:nvCxnSpPr>
        <p:spPr>
          <a:xfrm rot="5400000">
            <a:off x="5935840" y="3215784"/>
            <a:ext cx="576064" cy="504056"/>
          </a:xfrm>
          <a:prstGeom prst="curvedConnector3">
            <a:avLst/>
          </a:prstGeom>
          <a:noFill/>
          <a:ln w="76200" cap="flat" cmpd="sng" algn="ctr">
            <a:solidFill>
              <a:srgbClr val="FF0000"/>
            </a:solidFill>
            <a:prstDash val="sysDash"/>
            <a:headEnd type="triangle"/>
            <a:tailEnd type="triangle"/>
          </a:ln>
          <a:effectLst/>
        </p:spPr>
      </p:cxnSp>
      <p:cxnSp>
        <p:nvCxnSpPr>
          <p:cNvPr id="196" name="曲线连接符 195"/>
          <p:cNvCxnSpPr/>
          <p:nvPr/>
        </p:nvCxnSpPr>
        <p:spPr>
          <a:xfrm rot="10800000">
            <a:off x="6115860" y="3971868"/>
            <a:ext cx="2304256" cy="2160240"/>
          </a:xfrm>
          <a:prstGeom prst="curvedConnector3">
            <a:avLst/>
          </a:prstGeom>
          <a:noFill/>
          <a:ln w="76200" cap="flat" cmpd="sng" algn="ctr">
            <a:solidFill>
              <a:srgbClr val="FF0000"/>
            </a:solidFill>
            <a:prstDash val="sysDash"/>
            <a:headEnd type="triangle"/>
            <a:tailEnd type="triangle"/>
          </a:ln>
          <a:effectLst/>
        </p:spPr>
      </p:cxnSp>
      <p:cxnSp>
        <p:nvCxnSpPr>
          <p:cNvPr id="197" name="曲线连接符 196"/>
          <p:cNvCxnSpPr/>
          <p:nvPr/>
        </p:nvCxnSpPr>
        <p:spPr>
          <a:xfrm rot="16200000" flipH="1">
            <a:off x="3841907" y="1697915"/>
            <a:ext cx="2088234" cy="1883612"/>
          </a:xfrm>
          <a:prstGeom prst="curvedConnector3">
            <a:avLst/>
          </a:prstGeom>
          <a:noFill/>
          <a:ln w="76200" cap="flat" cmpd="sng" algn="ctr">
            <a:solidFill>
              <a:srgbClr val="FF0000"/>
            </a:solidFill>
            <a:prstDash val="sysDash"/>
            <a:headEnd type="triangle"/>
            <a:tailEnd type="triangle"/>
          </a:ln>
          <a:effectLst/>
        </p:spPr>
      </p:cxnSp>
      <p:cxnSp>
        <p:nvCxnSpPr>
          <p:cNvPr id="198" name="曲线连接符 197"/>
          <p:cNvCxnSpPr/>
          <p:nvPr/>
        </p:nvCxnSpPr>
        <p:spPr>
          <a:xfrm rot="16200000" flipH="1">
            <a:off x="4891724" y="1595604"/>
            <a:ext cx="1512168" cy="1512168"/>
          </a:xfrm>
          <a:prstGeom prst="curvedConnector3">
            <a:avLst/>
          </a:prstGeom>
          <a:noFill/>
          <a:ln w="57150" cap="flat" cmpd="sng" algn="ctr">
            <a:solidFill>
              <a:srgbClr val="FF0000"/>
            </a:solidFill>
            <a:prstDash val="sysDot"/>
            <a:headEnd type="triangle"/>
            <a:tailEnd type="triangle"/>
          </a:ln>
          <a:effectLst/>
        </p:spPr>
      </p:cxnSp>
      <p:cxnSp>
        <p:nvCxnSpPr>
          <p:cNvPr id="199" name="曲线连接符 198"/>
          <p:cNvCxnSpPr/>
          <p:nvPr/>
        </p:nvCxnSpPr>
        <p:spPr>
          <a:xfrm rot="16200000" flipH="1">
            <a:off x="5719816" y="2207672"/>
            <a:ext cx="936104" cy="720080"/>
          </a:xfrm>
          <a:prstGeom prst="curvedConnector3">
            <a:avLst>
              <a:gd name="adj1" fmla="val 29106"/>
            </a:avLst>
          </a:prstGeom>
          <a:noFill/>
          <a:ln w="57150" cap="flat" cmpd="sng" algn="ctr">
            <a:solidFill>
              <a:srgbClr val="FF0000"/>
            </a:solidFill>
            <a:prstDash val="sysDot"/>
            <a:headEnd type="triangle"/>
            <a:tailEnd type="triangle"/>
          </a:ln>
          <a:effectLst/>
        </p:spPr>
      </p:cxnSp>
      <p:cxnSp>
        <p:nvCxnSpPr>
          <p:cNvPr id="200" name="曲线连接符 199"/>
          <p:cNvCxnSpPr/>
          <p:nvPr/>
        </p:nvCxnSpPr>
        <p:spPr>
          <a:xfrm rot="16200000" flipH="1">
            <a:off x="6439896" y="2855744"/>
            <a:ext cx="576064" cy="72008"/>
          </a:xfrm>
          <a:prstGeom prst="curvedConnector3">
            <a:avLst>
              <a:gd name="adj1" fmla="val 50000"/>
            </a:avLst>
          </a:prstGeom>
          <a:noFill/>
          <a:ln w="57150" cap="flat" cmpd="sng" algn="ctr">
            <a:solidFill>
              <a:srgbClr val="FF0000"/>
            </a:solidFill>
            <a:prstDash val="sysDot"/>
            <a:headEnd type="triangle"/>
            <a:tailEnd type="triangle"/>
          </a:ln>
          <a:effectLst/>
        </p:spPr>
      </p:cxnSp>
      <p:cxnSp>
        <p:nvCxnSpPr>
          <p:cNvPr id="201" name="曲线连接符 200"/>
          <p:cNvCxnSpPr/>
          <p:nvPr/>
        </p:nvCxnSpPr>
        <p:spPr>
          <a:xfrm rot="10800000">
            <a:off x="6907948" y="3251788"/>
            <a:ext cx="504056" cy="72008"/>
          </a:xfrm>
          <a:prstGeom prst="curvedConnector3">
            <a:avLst>
              <a:gd name="adj1" fmla="val 50000"/>
            </a:avLst>
          </a:prstGeom>
          <a:noFill/>
          <a:ln w="57150" cap="flat" cmpd="sng" algn="ctr">
            <a:solidFill>
              <a:srgbClr val="FF0000"/>
            </a:solidFill>
            <a:prstDash val="sysDot"/>
            <a:headEnd type="triangle"/>
            <a:tailEnd type="triangle"/>
          </a:ln>
          <a:effectLst/>
        </p:spPr>
      </p:cxnSp>
      <p:cxnSp>
        <p:nvCxnSpPr>
          <p:cNvPr id="202" name="曲线连接符 201"/>
          <p:cNvCxnSpPr/>
          <p:nvPr/>
        </p:nvCxnSpPr>
        <p:spPr>
          <a:xfrm rot="10800000">
            <a:off x="7051964" y="3467812"/>
            <a:ext cx="936104" cy="432048"/>
          </a:xfrm>
          <a:prstGeom prst="curvedConnector3">
            <a:avLst>
              <a:gd name="adj1" fmla="val 50000"/>
            </a:avLst>
          </a:prstGeom>
          <a:noFill/>
          <a:ln w="57150" cap="flat" cmpd="sng" algn="ctr">
            <a:solidFill>
              <a:srgbClr val="FF0000"/>
            </a:solidFill>
            <a:prstDash val="sysDot"/>
            <a:headEnd type="triangle"/>
            <a:tailEnd type="triangle"/>
          </a:ln>
          <a:effectLst/>
        </p:spPr>
      </p:cxnSp>
      <p:cxnSp>
        <p:nvCxnSpPr>
          <p:cNvPr id="203" name="曲线连接符 202"/>
          <p:cNvCxnSpPr/>
          <p:nvPr/>
        </p:nvCxnSpPr>
        <p:spPr>
          <a:xfrm rot="10800000">
            <a:off x="7123972" y="3611828"/>
            <a:ext cx="1296144" cy="1224136"/>
          </a:xfrm>
          <a:prstGeom prst="curvedConnector3">
            <a:avLst>
              <a:gd name="adj1" fmla="val 61822"/>
            </a:avLst>
          </a:prstGeom>
          <a:noFill/>
          <a:ln w="57150" cap="flat" cmpd="sng" algn="ctr">
            <a:solidFill>
              <a:srgbClr val="FF0000"/>
            </a:solidFill>
            <a:prstDash val="sysDot"/>
            <a:headEnd type="triangle"/>
            <a:tailEnd type="triangle"/>
          </a:ln>
          <a:effectLst/>
        </p:spPr>
      </p:cxnSp>
      <p:sp>
        <p:nvSpPr>
          <p:cNvPr id="204" name="椭圆 203"/>
          <p:cNvSpPr/>
          <p:nvPr/>
        </p:nvSpPr>
        <p:spPr>
          <a:xfrm>
            <a:off x="3679420" y="5701822"/>
            <a:ext cx="720080" cy="720080"/>
          </a:xfrm>
          <a:prstGeom prst="ellipse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SNS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社区</a:t>
            </a:r>
          </a:p>
        </p:txBody>
      </p:sp>
      <p:sp>
        <p:nvSpPr>
          <p:cNvPr id="205" name="椭圆 204"/>
          <p:cNvSpPr/>
          <p:nvPr/>
        </p:nvSpPr>
        <p:spPr>
          <a:xfrm>
            <a:off x="3799556" y="4490914"/>
            <a:ext cx="720080" cy="720080"/>
          </a:xfrm>
          <a:prstGeom prst="ellipse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共享资源</a:t>
            </a:r>
          </a:p>
        </p:txBody>
      </p:sp>
      <p:sp>
        <p:nvSpPr>
          <p:cNvPr id="206" name="椭圆 205"/>
          <p:cNvSpPr/>
          <p:nvPr/>
        </p:nvSpPr>
        <p:spPr>
          <a:xfrm>
            <a:off x="3712558" y="5121054"/>
            <a:ext cx="720080" cy="720080"/>
          </a:xfrm>
          <a:prstGeom prst="ellipse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教育门户</a:t>
            </a:r>
          </a:p>
        </p:txBody>
      </p:sp>
      <p:sp>
        <p:nvSpPr>
          <p:cNvPr id="207" name="椭圆 206"/>
          <p:cNvSpPr/>
          <p:nvPr/>
        </p:nvSpPr>
        <p:spPr>
          <a:xfrm>
            <a:off x="4327492" y="4865110"/>
            <a:ext cx="792088" cy="792088"/>
          </a:xfrm>
          <a:prstGeom prst="ellipse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大数据中心</a:t>
            </a:r>
          </a:p>
        </p:txBody>
      </p:sp>
      <p:cxnSp>
        <p:nvCxnSpPr>
          <p:cNvPr id="208" name="曲线连接符 207"/>
          <p:cNvCxnSpPr/>
          <p:nvPr/>
        </p:nvCxnSpPr>
        <p:spPr>
          <a:xfrm rot="5400000">
            <a:off x="4747708" y="4187892"/>
            <a:ext cx="1152128" cy="720080"/>
          </a:xfrm>
          <a:prstGeom prst="curvedConnector3">
            <a:avLst/>
          </a:prstGeom>
          <a:noFill/>
          <a:ln w="76200" cap="flat" cmpd="sng" algn="ctr">
            <a:solidFill>
              <a:srgbClr val="FF0000"/>
            </a:solidFill>
            <a:prstDash val="sysDash"/>
            <a:headEnd type="triangle"/>
            <a:tailEnd type="triangle"/>
          </a:ln>
          <a:effectLst/>
        </p:spPr>
      </p:cxnSp>
      <p:sp>
        <p:nvSpPr>
          <p:cNvPr id="209" name="空心弧 208"/>
          <p:cNvSpPr/>
          <p:nvPr/>
        </p:nvSpPr>
        <p:spPr>
          <a:xfrm rot="4460205">
            <a:off x="841192" y="3583849"/>
            <a:ext cx="5688632" cy="5688632"/>
          </a:xfrm>
          <a:prstGeom prst="blockArc">
            <a:avLst>
              <a:gd name="adj1" fmla="val 15812116"/>
              <a:gd name="adj2" fmla="val 16911564"/>
              <a:gd name="adj3" fmla="val 10244"/>
            </a:avLst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区域网络教研</a:t>
            </a:r>
          </a:p>
        </p:txBody>
      </p:sp>
      <p:sp>
        <p:nvSpPr>
          <p:cNvPr id="210" name="椭圆 209"/>
          <p:cNvSpPr/>
          <p:nvPr/>
        </p:nvSpPr>
        <p:spPr>
          <a:xfrm>
            <a:off x="4255484" y="5674960"/>
            <a:ext cx="720080" cy="720080"/>
          </a:xfrm>
          <a:prstGeom prst="ellipse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教育活动</a:t>
            </a:r>
          </a:p>
        </p:txBody>
      </p:sp>
      <p:sp>
        <p:nvSpPr>
          <p:cNvPr id="211" name="椭圆 210"/>
          <p:cNvSpPr/>
          <p:nvPr/>
        </p:nvSpPr>
        <p:spPr>
          <a:xfrm>
            <a:off x="4759540" y="5369166"/>
            <a:ext cx="720080" cy="720080"/>
          </a:xfrm>
          <a:prstGeom prst="ellipse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教育质量</a:t>
            </a:r>
          </a:p>
        </p:txBody>
      </p:sp>
    </p:spTree>
    <p:extLst>
      <p:ext uri="{BB962C8B-B14F-4D97-AF65-F5344CB8AC3E}">
        <p14:creationId xmlns:p14="http://schemas.microsoft.com/office/powerpoint/2010/main" val="331078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8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00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22" presetClass="entr" presetSubtype="2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9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1" presetClass="entr" presetSubtype="1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2" dur="2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6500"/>
                            </p:stCondLst>
                            <p:childTnLst>
                              <p:par>
                                <p:cTn id="14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8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/>
      <p:bldP spid="67" grpId="0"/>
      <p:bldP spid="68" grpId="0" animBg="1"/>
      <p:bldP spid="72" grpId="0" animBg="1"/>
      <p:bldP spid="73" grpId="0" animBg="1"/>
      <p:bldP spid="74" grpId="0" animBg="1"/>
      <p:bldP spid="88" grpId="0" animBg="1"/>
      <p:bldP spid="187" grpId="0" animBg="1"/>
      <p:bldP spid="204" grpId="0" animBg="1"/>
      <p:bldP spid="205" grpId="0" animBg="1"/>
      <p:bldP spid="206" grpId="0" animBg="1"/>
      <p:bldP spid="207" grpId="0" animBg="1"/>
      <p:bldP spid="209" grpId="0" animBg="1"/>
      <p:bldP spid="210" grpId="0" animBg="1"/>
      <p:bldP spid="2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3"/>
          <p:cNvCxnSpPr>
            <a:stCxn id="20" idx="0"/>
            <a:endCxn id="10" idx="2"/>
          </p:cNvCxnSpPr>
          <p:nvPr/>
        </p:nvCxnSpPr>
        <p:spPr bwMode="auto">
          <a:xfrm flipH="1" flipV="1">
            <a:off x="5426693" y="1359024"/>
            <a:ext cx="670833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" name="Straight Connector 15"/>
          <p:cNvCxnSpPr>
            <a:stCxn id="20" idx="0"/>
            <a:endCxn id="21" idx="2"/>
          </p:cNvCxnSpPr>
          <p:nvPr/>
        </p:nvCxnSpPr>
        <p:spPr bwMode="auto">
          <a:xfrm flipV="1">
            <a:off x="6097526" y="1359024"/>
            <a:ext cx="154924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" name="Straight Connector 17"/>
          <p:cNvCxnSpPr>
            <a:stCxn id="20" idx="0"/>
            <a:endCxn id="25" idx="2"/>
          </p:cNvCxnSpPr>
          <p:nvPr/>
        </p:nvCxnSpPr>
        <p:spPr bwMode="auto">
          <a:xfrm flipV="1">
            <a:off x="6097526" y="1359024"/>
            <a:ext cx="3457984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5" name="Straight Connector 19"/>
          <p:cNvCxnSpPr>
            <a:stCxn id="20" idx="0"/>
            <a:endCxn id="26" idx="2"/>
          </p:cNvCxnSpPr>
          <p:nvPr/>
        </p:nvCxnSpPr>
        <p:spPr bwMode="auto">
          <a:xfrm flipV="1">
            <a:off x="6097526" y="1359024"/>
            <a:ext cx="4283067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" name="Straight Connector 21"/>
          <p:cNvCxnSpPr>
            <a:stCxn id="20" idx="0"/>
            <a:endCxn id="27" idx="2"/>
          </p:cNvCxnSpPr>
          <p:nvPr/>
        </p:nvCxnSpPr>
        <p:spPr bwMode="auto">
          <a:xfrm flipV="1">
            <a:off x="6097526" y="1359024"/>
            <a:ext cx="5109513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" name="Straight Connector 24"/>
          <p:cNvCxnSpPr>
            <a:stCxn id="20" idx="0"/>
            <a:endCxn id="23" idx="2"/>
          </p:cNvCxnSpPr>
          <p:nvPr/>
        </p:nvCxnSpPr>
        <p:spPr bwMode="auto">
          <a:xfrm flipV="1">
            <a:off x="6097526" y="1359024"/>
            <a:ext cx="1806454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8" name="Straight Connector 27"/>
          <p:cNvCxnSpPr>
            <a:stCxn id="20" idx="0"/>
            <a:endCxn id="22" idx="2"/>
          </p:cNvCxnSpPr>
          <p:nvPr/>
        </p:nvCxnSpPr>
        <p:spPr bwMode="auto">
          <a:xfrm flipV="1">
            <a:off x="6097526" y="1345376"/>
            <a:ext cx="993655" cy="1369652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9" name="Straight Connector 31"/>
          <p:cNvCxnSpPr>
            <a:stCxn id="24" idx="2"/>
            <a:endCxn id="20" idx="0"/>
          </p:cNvCxnSpPr>
          <p:nvPr/>
        </p:nvCxnSpPr>
        <p:spPr bwMode="auto">
          <a:xfrm flipH="1">
            <a:off x="6097526" y="1359024"/>
            <a:ext cx="2632226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10" name="Picture 2" descr="Front Level Right (8-el cap)(small-png) (1)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2908" y="864150"/>
            <a:ext cx="687570" cy="494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" name="Group 51"/>
          <p:cNvGrpSpPr>
            <a:grpSpLocks/>
          </p:cNvGrpSpPr>
          <p:nvPr/>
        </p:nvGrpSpPr>
        <p:grpSpPr bwMode="auto">
          <a:xfrm>
            <a:off x="5750460" y="2891419"/>
            <a:ext cx="686208" cy="205789"/>
            <a:chOff x="2514600" y="8724900"/>
            <a:chExt cx="1600200" cy="838200"/>
          </a:xfrm>
        </p:grpSpPr>
        <p:cxnSp>
          <p:nvCxnSpPr>
            <p:cNvPr id="12" name="Straight Connector 36"/>
            <p:cNvCxnSpPr/>
            <p:nvPr/>
          </p:nvCxnSpPr>
          <p:spPr bwMode="auto">
            <a:xfrm flipV="1">
              <a:off x="25143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3" name="Straight Connector 44"/>
            <p:cNvCxnSpPr/>
            <p:nvPr/>
          </p:nvCxnSpPr>
          <p:spPr bwMode="auto">
            <a:xfrm flipV="1">
              <a:off x="27429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45"/>
            <p:cNvCxnSpPr/>
            <p:nvPr/>
          </p:nvCxnSpPr>
          <p:spPr bwMode="auto">
            <a:xfrm flipV="1">
              <a:off x="29715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46"/>
            <p:cNvCxnSpPr/>
            <p:nvPr/>
          </p:nvCxnSpPr>
          <p:spPr bwMode="auto">
            <a:xfrm flipV="1">
              <a:off x="32001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47"/>
            <p:cNvCxnSpPr/>
            <p:nvPr/>
          </p:nvCxnSpPr>
          <p:spPr bwMode="auto">
            <a:xfrm flipV="1">
              <a:off x="34287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7" name="Straight Connector 48"/>
            <p:cNvCxnSpPr/>
            <p:nvPr/>
          </p:nvCxnSpPr>
          <p:spPr bwMode="auto">
            <a:xfrm flipV="1">
              <a:off x="36573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8" name="Straight Connector 49"/>
            <p:cNvCxnSpPr/>
            <p:nvPr/>
          </p:nvCxnSpPr>
          <p:spPr bwMode="auto">
            <a:xfrm flipV="1">
              <a:off x="38859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50"/>
            <p:cNvCxnSpPr/>
            <p:nvPr/>
          </p:nvCxnSpPr>
          <p:spPr bwMode="auto">
            <a:xfrm flipV="1">
              <a:off x="41145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pic>
        <p:nvPicPr>
          <p:cNvPr id="20" name="Picture 4" descr="7150S-64 top front transparent reduc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5407" y="2715028"/>
            <a:ext cx="784238" cy="189091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9" descr="Front Level Right (8-el cap)(small-png) (1)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9346" y="864150"/>
            <a:ext cx="686208" cy="494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84" descr="Front Level Right (8-el cap)(small-png) (1)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8077" y="850502"/>
            <a:ext cx="686208" cy="494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85" descr="Front Level Right (8-el cap)(small-png) (1)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0876" y="864150"/>
            <a:ext cx="686208" cy="494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86" descr="Front Level Right (8-el cap)(small-png) (1)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5967" y="864150"/>
            <a:ext cx="687570" cy="494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87" descr="Front Level Right (8-el cap)(small-png) (1)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2406" y="864150"/>
            <a:ext cx="686208" cy="494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88" descr="Front Level Right (8-el cap)(small-png) (1)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7489" y="864150"/>
            <a:ext cx="686208" cy="494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89" descr="Front Level Right (8-el cap)(small-png) (1)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3935" y="864150"/>
            <a:ext cx="686208" cy="494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8" name="Straight Connector 103"/>
          <p:cNvCxnSpPr>
            <a:stCxn id="62" idx="0"/>
            <a:endCxn id="10" idx="2"/>
          </p:cNvCxnSpPr>
          <p:nvPr/>
        </p:nvCxnSpPr>
        <p:spPr bwMode="auto">
          <a:xfrm flipH="1" flipV="1">
            <a:off x="5426693" y="1359024"/>
            <a:ext cx="1926548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9" name="Straight Connector 104"/>
          <p:cNvCxnSpPr>
            <a:stCxn id="62" idx="0"/>
            <a:endCxn id="21" idx="2"/>
          </p:cNvCxnSpPr>
          <p:nvPr/>
        </p:nvCxnSpPr>
        <p:spPr bwMode="auto">
          <a:xfrm flipH="1" flipV="1">
            <a:off x="6252450" y="1359024"/>
            <a:ext cx="1100791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0" name="Straight Connector 105"/>
          <p:cNvCxnSpPr>
            <a:stCxn id="62" idx="0"/>
            <a:endCxn id="22" idx="2"/>
          </p:cNvCxnSpPr>
          <p:nvPr/>
        </p:nvCxnSpPr>
        <p:spPr bwMode="auto">
          <a:xfrm flipH="1" flipV="1">
            <a:off x="7091181" y="1345376"/>
            <a:ext cx="262060" cy="1369652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1" name="Straight Connector 106"/>
          <p:cNvCxnSpPr>
            <a:stCxn id="62" idx="0"/>
            <a:endCxn id="23" idx="2"/>
          </p:cNvCxnSpPr>
          <p:nvPr/>
        </p:nvCxnSpPr>
        <p:spPr bwMode="auto">
          <a:xfrm flipV="1">
            <a:off x="7353241" y="1359024"/>
            <a:ext cx="550739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2" name="Straight Connector 107"/>
          <p:cNvCxnSpPr>
            <a:stCxn id="62" idx="0"/>
            <a:endCxn id="24" idx="2"/>
          </p:cNvCxnSpPr>
          <p:nvPr/>
        </p:nvCxnSpPr>
        <p:spPr bwMode="auto">
          <a:xfrm flipV="1">
            <a:off x="7353241" y="1359024"/>
            <a:ext cx="1376511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3" name="Straight Connector 110"/>
          <p:cNvCxnSpPr>
            <a:stCxn id="62" idx="0"/>
            <a:endCxn id="25" idx="2"/>
          </p:cNvCxnSpPr>
          <p:nvPr/>
        </p:nvCxnSpPr>
        <p:spPr bwMode="auto">
          <a:xfrm flipV="1">
            <a:off x="7353241" y="1359024"/>
            <a:ext cx="2202269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4" name="Straight Connector 112"/>
          <p:cNvCxnSpPr>
            <a:stCxn id="62" idx="0"/>
            <a:endCxn id="26" idx="2"/>
          </p:cNvCxnSpPr>
          <p:nvPr/>
        </p:nvCxnSpPr>
        <p:spPr bwMode="auto">
          <a:xfrm flipV="1">
            <a:off x="7353241" y="1359024"/>
            <a:ext cx="3027352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5" name="Straight Connector 114"/>
          <p:cNvCxnSpPr>
            <a:stCxn id="62" idx="0"/>
            <a:endCxn id="27" idx="2"/>
          </p:cNvCxnSpPr>
          <p:nvPr/>
        </p:nvCxnSpPr>
        <p:spPr bwMode="auto">
          <a:xfrm flipV="1">
            <a:off x="7353241" y="1359024"/>
            <a:ext cx="3853798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6" name="Straight Connector 122"/>
          <p:cNvCxnSpPr>
            <a:stCxn id="72" idx="0"/>
            <a:endCxn id="27" idx="2"/>
          </p:cNvCxnSpPr>
          <p:nvPr/>
        </p:nvCxnSpPr>
        <p:spPr bwMode="auto">
          <a:xfrm flipV="1">
            <a:off x="8554367" y="1359024"/>
            <a:ext cx="2652672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7" name="Straight Connector 125"/>
          <p:cNvCxnSpPr>
            <a:stCxn id="72" idx="0"/>
            <a:endCxn id="26" idx="2"/>
          </p:cNvCxnSpPr>
          <p:nvPr/>
        </p:nvCxnSpPr>
        <p:spPr bwMode="auto">
          <a:xfrm flipV="1">
            <a:off x="8554367" y="1359024"/>
            <a:ext cx="1826226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8" name="Straight Connector 129"/>
          <p:cNvCxnSpPr>
            <a:stCxn id="72" idx="0"/>
            <a:endCxn id="25" idx="2"/>
          </p:cNvCxnSpPr>
          <p:nvPr/>
        </p:nvCxnSpPr>
        <p:spPr bwMode="auto">
          <a:xfrm flipV="1">
            <a:off x="8554367" y="1359024"/>
            <a:ext cx="1001143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9" name="Straight Connector 132"/>
          <p:cNvCxnSpPr>
            <a:stCxn id="72" idx="0"/>
            <a:endCxn id="24" idx="2"/>
          </p:cNvCxnSpPr>
          <p:nvPr/>
        </p:nvCxnSpPr>
        <p:spPr bwMode="auto">
          <a:xfrm flipV="1">
            <a:off x="8554367" y="1359024"/>
            <a:ext cx="175385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0" name="Straight Connector 135"/>
          <p:cNvCxnSpPr>
            <a:stCxn id="72" idx="0"/>
            <a:endCxn id="23" idx="2"/>
          </p:cNvCxnSpPr>
          <p:nvPr/>
        </p:nvCxnSpPr>
        <p:spPr bwMode="auto">
          <a:xfrm flipH="1" flipV="1">
            <a:off x="7903980" y="1359024"/>
            <a:ext cx="650387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1" name="Straight Connector 138"/>
          <p:cNvCxnSpPr>
            <a:stCxn id="72" idx="0"/>
            <a:endCxn id="22" idx="2"/>
          </p:cNvCxnSpPr>
          <p:nvPr/>
        </p:nvCxnSpPr>
        <p:spPr bwMode="auto">
          <a:xfrm flipH="1" flipV="1">
            <a:off x="7091181" y="1345376"/>
            <a:ext cx="1463186" cy="1369652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2" name="Straight Connector 141"/>
          <p:cNvCxnSpPr>
            <a:stCxn id="72" idx="0"/>
            <a:endCxn id="21" idx="2"/>
          </p:cNvCxnSpPr>
          <p:nvPr/>
        </p:nvCxnSpPr>
        <p:spPr bwMode="auto">
          <a:xfrm flipH="1" flipV="1">
            <a:off x="6252450" y="1359024"/>
            <a:ext cx="2301917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3" name="Straight Connector 144"/>
          <p:cNvCxnSpPr>
            <a:stCxn id="72" idx="0"/>
            <a:endCxn id="10" idx="2"/>
          </p:cNvCxnSpPr>
          <p:nvPr/>
        </p:nvCxnSpPr>
        <p:spPr bwMode="auto">
          <a:xfrm flipH="1" flipV="1">
            <a:off x="5426693" y="1359024"/>
            <a:ext cx="3127674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4" name="Straight Connector 148"/>
          <p:cNvCxnSpPr>
            <a:stCxn id="102" idx="0"/>
            <a:endCxn id="27" idx="2"/>
          </p:cNvCxnSpPr>
          <p:nvPr/>
        </p:nvCxnSpPr>
        <p:spPr bwMode="auto">
          <a:xfrm flipH="1" flipV="1">
            <a:off x="11207039" y="1359024"/>
            <a:ext cx="294248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5" name="Straight Connector 151"/>
          <p:cNvCxnSpPr>
            <a:stCxn id="102" idx="0"/>
            <a:endCxn id="26" idx="2"/>
          </p:cNvCxnSpPr>
          <p:nvPr/>
        </p:nvCxnSpPr>
        <p:spPr bwMode="auto">
          <a:xfrm flipH="1" flipV="1">
            <a:off x="10380593" y="1359024"/>
            <a:ext cx="1120694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6" name="Straight Connector 154"/>
          <p:cNvCxnSpPr>
            <a:stCxn id="102" idx="0"/>
            <a:endCxn id="25" idx="2"/>
          </p:cNvCxnSpPr>
          <p:nvPr/>
        </p:nvCxnSpPr>
        <p:spPr bwMode="auto">
          <a:xfrm flipH="1" flipV="1">
            <a:off x="9555510" y="1359024"/>
            <a:ext cx="1945777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7" name="Straight Connector 157"/>
          <p:cNvCxnSpPr>
            <a:stCxn id="102" idx="0"/>
            <a:endCxn id="24" idx="2"/>
          </p:cNvCxnSpPr>
          <p:nvPr/>
        </p:nvCxnSpPr>
        <p:spPr bwMode="auto">
          <a:xfrm flipH="1" flipV="1">
            <a:off x="8729752" y="1359024"/>
            <a:ext cx="2771535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8" name="Straight Connector 160"/>
          <p:cNvCxnSpPr>
            <a:stCxn id="102" idx="0"/>
            <a:endCxn id="23" idx="2"/>
          </p:cNvCxnSpPr>
          <p:nvPr/>
        </p:nvCxnSpPr>
        <p:spPr bwMode="auto">
          <a:xfrm flipH="1" flipV="1">
            <a:off x="7903980" y="1359024"/>
            <a:ext cx="3597307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9" name="Straight Connector 163"/>
          <p:cNvCxnSpPr>
            <a:stCxn id="102" idx="0"/>
            <a:endCxn id="22" idx="2"/>
          </p:cNvCxnSpPr>
          <p:nvPr/>
        </p:nvCxnSpPr>
        <p:spPr bwMode="auto">
          <a:xfrm flipH="1" flipV="1">
            <a:off x="7091181" y="1345376"/>
            <a:ext cx="4410106" cy="1369652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50" name="Straight Connector 166"/>
          <p:cNvCxnSpPr>
            <a:stCxn id="102" idx="0"/>
            <a:endCxn id="21" idx="2"/>
          </p:cNvCxnSpPr>
          <p:nvPr/>
        </p:nvCxnSpPr>
        <p:spPr bwMode="auto">
          <a:xfrm flipH="1" flipV="1">
            <a:off x="6252450" y="1359024"/>
            <a:ext cx="5248837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51" name="Straight Connector 169"/>
          <p:cNvCxnSpPr>
            <a:stCxn id="102" idx="0"/>
            <a:endCxn id="10" idx="2"/>
          </p:cNvCxnSpPr>
          <p:nvPr/>
        </p:nvCxnSpPr>
        <p:spPr bwMode="auto">
          <a:xfrm flipH="1" flipV="1">
            <a:off x="5426693" y="1359024"/>
            <a:ext cx="6074594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52" name="Straight Connector 10"/>
          <p:cNvCxnSpPr/>
          <p:nvPr/>
        </p:nvCxnSpPr>
        <p:spPr bwMode="auto">
          <a:xfrm>
            <a:off x="2615055" y="3836092"/>
            <a:ext cx="9176677" cy="0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FFFF">
                <a:lumMod val="85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53" name="Group 124"/>
          <p:cNvGrpSpPr>
            <a:grpSpLocks/>
          </p:cNvGrpSpPr>
          <p:nvPr/>
        </p:nvGrpSpPr>
        <p:grpSpPr bwMode="auto">
          <a:xfrm>
            <a:off x="7006175" y="2891419"/>
            <a:ext cx="686208" cy="205789"/>
            <a:chOff x="2514600" y="8724900"/>
            <a:chExt cx="1600200" cy="838200"/>
          </a:xfrm>
        </p:grpSpPr>
        <p:cxnSp>
          <p:nvCxnSpPr>
            <p:cNvPr id="54" name="Straight Connector 127"/>
            <p:cNvCxnSpPr/>
            <p:nvPr/>
          </p:nvCxnSpPr>
          <p:spPr bwMode="auto">
            <a:xfrm flipV="1">
              <a:off x="25143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5" name="Straight Connector 128"/>
            <p:cNvCxnSpPr/>
            <p:nvPr/>
          </p:nvCxnSpPr>
          <p:spPr bwMode="auto">
            <a:xfrm flipV="1">
              <a:off x="27429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6" name="Straight Connector 130"/>
            <p:cNvCxnSpPr/>
            <p:nvPr/>
          </p:nvCxnSpPr>
          <p:spPr bwMode="auto">
            <a:xfrm flipV="1">
              <a:off x="29715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7" name="Straight Connector 131"/>
            <p:cNvCxnSpPr/>
            <p:nvPr/>
          </p:nvCxnSpPr>
          <p:spPr bwMode="auto">
            <a:xfrm flipV="1">
              <a:off x="32001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8" name="Straight Connector 133"/>
            <p:cNvCxnSpPr/>
            <p:nvPr/>
          </p:nvCxnSpPr>
          <p:spPr bwMode="auto">
            <a:xfrm flipV="1">
              <a:off x="34287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9" name="Straight Connector 134"/>
            <p:cNvCxnSpPr/>
            <p:nvPr/>
          </p:nvCxnSpPr>
          <p:spPr bwMode="auto">
            <a:xfrm flipV="1">
              <a:off x="36573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60" name="Straight Connector 136"/>
            <p:cNvCxnSpPr/>
            <p:nvPr/>
          </p:nvCxnSpPr>
          <p:spPr bwMode="auto">
            <a:xfrm flipV="1">
              <a:off x="38859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61" name="Straight Connector 137"/>
            <p:cNvCxnSpPr/>
            <p:nvPr/>
          </p:nvCxnSpPr>
          <p:spPr bwMode="auto">
            <a:xfrm flipV="1">
              <a:off x="41145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pic>
        <p:nvPicPr>
          <p:cNvPr id="62" name="Picture 126" descr="7150S-64 top front transparent reduc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1122" y="2715028"/>
            <a:ext cx="784238" cy="189091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3" name="Group 140"/>
          <p:cNvGrpSpPr>
            <a:grpSpLocks/>
          </p:cNvGrpSpPr>
          <p:nvPr/>
        </p:nvGrpSpPr>
        <p:grpSpPr bwMode="auto">
          <a:xfrm>
            <a:off x="8207301" y="2891419"/>
            <a:ext cx="686208" cy="205789"/>
            <a:chOff x="2514600" y="8724900"/>
            <a:chExt cx="1600200" cy="838200"/>
          </a:xfrm>
        </p:grpSpPr>
        <p:cxnSp>
          <p:nvCxnSpPr>
            <p:cNvPr id="64" name="Straight Connector 143"/>
            <p:cNvCxnSpPr/>
            <p:nvPr/>
          </p:nvCxnSpPr>
          <p:spPr bwMode="auto">
            <a:xfrm flipV="1">
              <a:off x="25143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65" name="Straight Connector 145"/>
            <p:cNvCxnSpPr/>
            <p:nvPr/>
          </p:nvCxnSpPr>
          <p:spPr bwMode="auto">
            <a:xfrm flipV="1">
              <a:off x="27429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66" name="Straight Connector 146"/>
            <p:cNvCxnSpPr/>
            <p:nvPr/>
          </p:nvCxnSpPr>
          <p:spPr bwMode="auto">
            <a:xfrm flipV="1">
              <a:off x="29715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67" name="Straight Connector 147"/>
            <p:cNvCxnSpPr/>
            <p:nvPr/>
          </p:nvCxnSpPr>
          <p:spPr bwMode="auto">
            <a:xfrm flipV="1">
              <a:off x="32001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68" name="Straight Connector 149"/>
            <p:cNvCxnSpPr/>
            <p:nvPr/>
          </p:nvCxnSpPr>
          <p:spPr bwMode="auto">
            <a:xfrm flipV="1">
              <a:off x="34287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69" name="Straight Connector 150"/>
            <p:cNvCxnSpPr/>
            <p:nvPr/>
          </p:nvCxnSpPr>
          <p:spPr bwMode="auto">
            <a:xfrm flipV="1">
              <a:off x="36573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70" name="Straight Connector 152"/>
            <p:cNvCxnSpPr/>
            <p:nvPr/>
          </p:nvCxnSpPr>
          <p:spPr bwMode="auto">
            <a:xfrm flipV="1">
              <a:off x="38859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71" name="Straight Connector 153"/>
            <p:cNvCxnSpPr/>
            <p:nvPr/>
          </p:nvCxnSpPr>
          <p:spPr bwMode="auto">
            <a:xfrm flipV="1">
              <a:off x="41145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pic>
        <p:nvPicPr>
          <p:cNvPr id="72" name="Picture 142" descr="7150S-64 top front transparent reduc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2248" y="2715028"/>
            <a:ext cx="784238" cy="189091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3" name="Group 156"/>
          <p:cNvGrpSpPr>
            <a:grpSpLocks/>
          </p:cNvGrpSpPr>
          <p:nvPr/>
        </p:nvGrpSpPr>
        <p:grpSpPr bwMode="auto">
          <a:xfrm>
            <a:off x="9271949" y="2891419"/>
            <a:ext cx="686208" cy="205789"/>
            <a:chOff x="2514600" y="8724900"/>
            <a:chExt cx="1600200" cy="838200"/>
          </a:xfrm>
        </p:grpSpPr>
        <p:cxnSp>
          <p:nvCxnSpPr>
            <p:cNvPr id="74" name="Straight Connector 159"/>
            <p:cNvCxnSpPr/>
            <p:nvPr/>
          </p:nvCxnSpPr>
          <p:spPr bwMode="auto">
            <a:xfrm flipV="1">
              <a:off x="25143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75" name="Straight Connector 161"/>
            <p:cNvCxnSpPr/>
            <p:nvPr/>
          </p:nvCxnSpPr>
          <p:spPr bwMode="auto">
            <a:xfrm flipV="1">
              <a:off x="27429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76" name="Straight Connector 162"/>
            <p:cNvCxnSpPr/>
            <p:nvPr/>
          </p:nvCxnSpPr>
          <p:spPr bwMode="auto">
            <a:xfrm flipV="1">
              <a:off x="29715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77" name="Straight Connector 164"/>
            <p:cNvCxnSpPr/>
            <p:nvPr/>
          </p:nvCxnSpPr>
          <p:spPr bwMode="auto">
            <a:xfrm flipV="1">
              <a:off x="32001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78" name="Straight Connector 165"/>
            <p:cNvCxnSpPr/>
            <p:nvPr/>
          </p:nvCxnSpPr>
          <p:spPr bwMode="auto">
            <a:xfrm flipV="1">
              <a:off x="34287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79" name="Straight Connector 167"/>
            <p:cNvCxnSpPr/>
            <p:nvPr/>
          </p:nvCxnSpPr>
          <p:spPr bwMode="auto">
            <a:xfrm flipV="1">
              <a:off x="36573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0" name="Straight Connector 168"/>
            <p:cNvCxnSpPr/>
            <p:nvPr/>
          </p:nvCxnSpPr>
          <p:spPr bwMode="auto">
            <a:xfrm flipV="1">
              <a:off x="38859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1" name="Straight Connector 170"/>
            <p:cNvCxnSpPr/>
            <p:nvPr/>
          </p:nvCxnSpPr>
          <p:spPr bwMode="auto">
            <a:xfrm flipV="1">
              <a:off x="411451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pic>
        <p:nvPicPr>
          <p:cNvPr id="82" name="Picture 158" descr="7150S-64 top front transparent reduc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26896" y="2715028"/>
            <a:ext cx="784238" cy="189091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3" name="Group 172"/>
          <p:cNvGrpSpPr>
            <a:grpSpLocks/>
          </p:cNvGrpSpPr>
          <p:nvPr/>
        </p:nvGrpSpPr>
        <p:grpSpPr bwMode="auto">
          <a:xfrm>
            <a:off x="10335234" y="2891419"/>
            <a:ext cx="686208" cy="205789"/>
            <a:chOff x="2514600" y="8724900"/>
            <a:chExt cx="1600200" cy="838200"/>
          </a:xfrm>
        </p:grpSpPr>
        <p:cxnSp>
          <p:nvCxnSpPr>
            <p:cNvPr id="84" name="Straight Connector 174"/>
            <p:cNvCxnSpPr/>
            <p:nvPr/>
          </p:nvCxnSpPr>
          <p:spPr bwMode="auto">
            <a:xfrm flipV="1">
              <a:off x="2514314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5" name="Straight Connector 175"/>
            <p:cNvCxnSpPr/>
            <p:nvPr/>
          </p:nvCxnSpPr>
          <p:spPr bwMode="auto">
            <a:xfrm flipV="1">
              <a:off x="2742914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6" name="Straight Connector 176"/>
            <p:cNvCxnSpPr/>
            <p:nvPr/>
          </p:nvCxnSpPr>
          <p:spPr bwMode="auto">
            <a:xfrm flipV="1">
              <a:off x="2971514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7" name="Straight Connector 177"/>
            <p:cNvCxnSpPr/>
            <p:nvPr/>
          </p:nvCxnSpPr>
          <p:spPr bwMode="auto">
            <a:xfrm flipV="1">
              <a:off x="3200114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8" name="Straight Connector 178"/>
            <p:cNvCxnSpPr/>
            <p:nvPr/>
          </p:nvCxnSpPr>
          <p:spPr bwMode="auto">
            <a:xfrm flipV="1">
              <a:off x="3428714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9" name="Straight Connector 179"/>
            <p:cNvCxnSpPr/>
            <p:nvPr/>
          </p:nvCxnSpPr>
          <p:spPr bwMode="auto">
            <a:xfrm flipV="1">
              <a:off x="3657314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0" name="Straight Connector 180"/>
            <p:cNvCxnSpPr/>
            <p:nvPr/>
          </p:nvCxnSpPr>
          <p:spPr bwMode="auto">
            <a:xfrm flipV="1">
              <a:off x="3885914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1" name="Straight Connector 181"/>
            <p:cNvCxnSpPr/>
            <p:nvPr/>
          </p:nvCxnSpPr>
          <p:spPr bwMode="auto">
            <a:xfrm flipV="1">
              <a:off x="4114514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pic>
        <p:nvPicPr>
          <p:cNvPr id="92" name="Picture 173" descr="7150S-64 top front transparent reduc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90180" y="2715028"/>
            <a:ext cx="784238" cy="189091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3" name="Group 183"/>
          <p:cNvGrpSpPr>
            <a:grpSpLocks/>
          </p:cNvGrpSpPr>
          <p:nvPr/>
        </p:nvGrpSpPr>
        <p:grpSpPr bwMode="auto">
          <a:xfrm>
            <a:off x="11154221" y="2891419"/>
            <a:ext cx="686208" cy="205789"/>
            <a:chOff x="2514600" y="8724900"/>
            <a:chExt cx="1600200" cy="838200"/>
          </a:xfrm>
        </p:grpSpPr>
        <p:cxnSp>
          <p:nvCxnSpPr>
            <p:cNvPr id="94" name="Straight Connector 185"/>
            <p:cNvCxnSpPr/>
            <p:nvPr/>
          </p:nvCxnSpPr>
          <p:spPr bwMode="auto">
            <a:xfrm flipV="1">
              <a:off x="2514314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5" name="Straight Connector 186"/>
            <p:cNvCxnSpPr/>
            <p:nvPr/>
          </p:nvCxnSpPr>
          <p:spPr bwMode="auto">
            <a:xfrm flipV="1">
              <a:off x="2742914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6" name="Straight Connector 187"/>
            <p:cNvCxnSpPr/>
            <p:nvPr/>
          </p:nvCxnSpPr>
          <p:spPr bwMode="auto">
            <a:xfrm flipV="1">
              <a:off x="2971514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7" name="Straight Connector 188"/>
            <p:cNvCxnSpPr/>
            <p:nvPr/>
          </p:nvCxnSpPr>
          <p:spPr bwMode="auto">
            <a:xfrm flipV="1">
              <a:off x="3200114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8" name="Straight Connector 189"/>
            <p:cNvCxnSpPr/>
            <p:nvPr/>
          </p:nvCxnSpPr>
          <p:spPr bwMode="auto">
            <a:xfrm flipV="1">
              <a:off x="3428714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9" name="Straight Connector 190"/>
            <p:cNvCxnSpPr/>
            <p:nvPr/>
          </p:nvCxnSpPr>
          <p:spPr bwMode="auto">
            <a:xfrm flipV="1">
              <a:off x="3657314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0" name="Straight Connector 191"/>
            <p:cNvCxnSpPr/>
            <p:nvPr/>
          </p:nvCxnSpPr>
          <p:spPr bwMode="auto">
            <a:xfrm flipV="1">
              <a:off x="3885914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1" name="Straight Connector 192"/>
            <p:cNvCxnSpPr/>
            <p:nvPr/>
          </p:nvCxnSpPr>
          <p:spPr bwMode="auto">
            <a:xfrm flipV="1">
              <a:off x="4114514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pic>
        <p:nvPicPr>
          <p:cNvPr id="102" name="Picture 184" descr="7150S-64 top front transparent reduc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09168" y="2715028"/>
            <a:ext cx="784238" cy="189091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" name="Group 205"/>
          <p:cNvGrpSpPr>
            <a:grpSpLocks/>
          </p:cNvGrpSpPr>
          <p:nvPr/>
        </p:nvGrpSpPr>
        <p:grpSpPr bwMode="auto">
          <a:xfrm>
            <a:off x="4878165" y="2891419"/>
            <a:ext cx="685017" cy="205789"/>
            <a:chOff x="2514600" y="8724900"/>
            <a:chExt cx="1600200" cy="838200"/>
          </a:xfrm>
        </p:grpSpPr>
        <p:cxnSp>
          <p:nvCxnSpPr>
            <p:cNvPr id="104" name="Straight Connector 207"/>
            <p:cNvCxnSpPr/>
            <p:nvPr/>
          </p:nvCxnSpPr>
          <p:spPr bwMode="auto">
            <a:xfrm flipV="1">
              <a:off x="2514496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5" name="Straight Connector 208"/>
            <p:cNvCxnSpPr/>
            <p:nvPr/>
          </p:nvCxnSpPr>
          <p:spPr bwMode="auto">
            <a:xfrm flipV="1">
              <a:off x="2743493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6" name="Straight Connector 209"/>
            <p:cNvCxnSpPr/>
            <p:nvPr/>
          </p:nvCxnSpPr>
          <p:spPr bwMode="auto">
            <a:xfrm flipV="1">
              <a:off x="2972491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7" name="Straight Connector 210"/>
            <p:cNvCxnSpPr/>
            <p:nvPr/>
          </p:nvCxnSpPr>
          <p:spPr bwMode="auto">
            <a:xfrm flipV="1">
              <a:off x="3198307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8" name="Straight Connector 211"/>
            <p:cNvCxnSpPr/>
            <p:nvPr/>
          </p:nvCxnSpPr>
          <p:spPr bwMode="auto">
            <a:xfrm flipV="1">
              <a:off x="3427304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9" name="Straight Connector 212"/>
            <p:cNvCxnSpPr/>
            <p:nvPr/>
          </p:nvCxnSpPr>
          <p:spPr bwMode="auto">
            <a:xfrm flipV="1">
              <a:off x="3656302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0" name="Straight Connector 213"/>
            <p:cNvCxnSpPr/>
            <p:nvPr/>
          </p:nvCxnSpPr>
          <p:spPr bwMode="auto">
            <a:xfrm flipV="1">
              <a:off x="3885300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1" name="Straight Connector 214"/>
            <p:cNvCxnSpPr/>
            <p:nvPr/>
          </p:nvCxnSpPr>
          <p:spPr bwMode="auto">
            <a:xfrm flipV="1">
              <a:off x="4114297" y="8724900"/>
              <a:ext cx="0" cy="838200"/>
            </a:xfrm>
            <a:prstGeom prst="line">
              <a:avLst/>
            </a:prstGeom>
            <a:solidFill>
              <a:srgbClr val="000000"/>
            </a:solidFill>
            <a:ln w="63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pic>
        <p:nvPicPr>
          <p:cNvPr id="112" name="Picture 206" descr="7150S-64 top front transparent reduc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3190" y="2715028"/>
            <a:ext cx="782877" cy="189091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3" name="Straight Connector 254"/>
          <p:cNvCxnSpPr>
            <a:stCxn id="112" idx="0"/>
            <a:endCxn id="27" idx="2"/>
          </p:cNvCxnSpPr>
          <p:nvPr/>
        </p:nvCxnSpPr>
        <p:spPr bwMode="auto">
          <a:xfrm flipV="1">
            <a:off x="5224629" y="1359024"/>
            <a:ext cx="5982410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4" name="Straight Connector 257"/>
          <p:cNvCxnSpPr>
            <a:stCxn id="112" idx="0"/>
            <a:endCxn id="26" idx="2"/>
          </p:cNvCxnSpPr>
          <p:nvPr/>
        </p:nvCxnSpPr>
        <p:spPr bwMode="auto">
          <a:xfrm flipV="1">
            <a:off x="5224629" y="1359024"/>
            <a:ext cx="5155964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5" name="Straight Connector 260"/>
          <p:cNvCxnSpPr>
            <a:stCxn id="112" idx="0"/>
            <a:endCxn id="27" idx="2"/>
          </p:cNvCxnSpPr>
          <p:nvPr/>
        </p:nvCxnSpPr>
        <p:spPr bwMode="auto">
          <a:xfrm flipV="1">
            <a:off x="5224629" y="1359024"/>
            <a:ext cx="5982410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6" name="Straight Connector 264"/>
          <p:cNvCxnSpPr>
            <a:stCxn id="112" idx="0"/>
            <a:endCxn id="24" idx="2"/>
          </p:cNvCxnSpPr>
          <p:nvPr/>
        </p:nvCxnSpPr>
        <p:spPr bwMode="auto">
          <a:xfrm flipV="1">
            <a:off x="5224629" y="1359024"/>
            <a:ext cx="3505123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7" name="Straight Connector 269"/>
          <p:cNvCxnSpPr>
            <a:stCxn id="112" idx="0"/>
            <a:endCxn id="23" idx="2"/>
          </p:cNvCxnSpPr>
          <p:nvPr/>
        </p:nvCxnSpPr>
        <p:spPr bwMode="auto">
          <a:xfrm flipV="1">
            <a:off x="5224629" y="1359024"/>
            <a:ext cx="2679351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8" name="Straight Connector 272"/>
          <p:cNvCxnSpPr>
            <a:stCxn id="112" idx="0"/>
            <a:endCxn id="22" idx="2"/>
          </p:cNvCxnSpPr>
          <p:nvPr/>
        </p:nvCxnSpPr>
        <p:spPr bwMode="auto">
          <a:xfrm flipV="1">
            <a:off x="5224629" y="1345376"/>
            <a:ext cx="1866552" cy="1369652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9" name="Straight Connector 275"/>
          <p:cNvCxnSpPr>
            <a:stCxn id="112" idx="0"/>
            <a:endCxn id="21" idx="2"/>
          </p:cNvCxnSpPr>
          <p:nvPr/>
        </p:nvCxnSpPr>
        <p:spPr bwMode="auto">
          <a:xfrm flipV="1">
            <a:off x="5224629" y="1359024"/>
            <a:ext cx="1027821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0" name="Straight Connector 278"/>
          <p:cNvCxnSpPr>
            <a:stCxn id="112" idx="0"/>
            <a:endCxn id="10" idx="2"/>
          </p:cNvCxnSpPr>
          <p:nvPr/>
        </p:nvCxnSpPr>
        <p:spPr bwMode="auto">
          <a:xfrm flipV="1">
            <a:off x="5224629" y="1359024"/>
            <a:ext cx="202064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1" name="Straight Connector 281"/>
          <p:cNvCxnSpPr>
            <a:stCxn id="82" idx="0"/>
            <a:endCxn id="10" idx="2"/>
          </p:cNvCxnSpPr>
          <p:nvPr/>
        </p:nvCxnSpPr>
        <p:spPr bwMode="auto">
          <a:xfrm flipH="1" flipV="1">
            <a:off x="5426693" y="1359024"/>
            <a:ext cx="4192322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2" name="Straight Connector 284"/>
          <p:cNvCxnSpPr>
            <a:stCxn id="82" idx="0"/>
            <a:endCxn id="21" idx="2"/>
          </p:cNvCxnSpPr>
          <p:nvPr/>
        </p:nvCxnSpPr>
        <p:spPr bwMode="auto">
          <a:xfrm flipH="1" flipV="1">
            <a:off x="6252450" y="1359024"/>
            <a:ext cx="3366565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3" name="Straight Connector 288"/>
          <p:cNvCxnSpPr>
            <a:stCxn id="82" idx="0"/>
            <a:endCxn id="23" idx="2"/>
          </p:cNvCxnSpPr>
          <p:nvPr/>
        </p:nvCxnSpPr>
        <p:spPr bwMode="auto">
          <a:xfrm flipH="1" flipV="1">
            <a:off x="7903980" y="1359024"/>
            <a:ext cx="1715035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4" name="Straight Connector 291"/>
          <p:cNvCxnSpPr>
            <a:stCxn id="82" idx="0"/>
            <a:endCxn id="24" idx="2"/>
          </p:cNvCxnSpPr>
          <p:nvPr/>
        </p:nvCxnSpPr>
        <p:spPr bwMode="auto">
          <a:xfrm flipH="1" flipV="1">
            <a:off x="8729752" y="1359024"/>
            <a:ext cx="889263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5" name="Straight Connector 295"/>
          <p:cNvCxnSpPr>
            <a:stCxn id="82" idx="0"/>
            <a:endCxn id="25" idx="2"/>
          </p:cNvCxnSpPr>
          <p:nvPr/>
        </p:nvCxnSpPr>
        <p:spPr bwMode="auto">
          <a:xfrm flipH="1" flipV="1">
            <a:off x="9555510" y="1359024"/>
            <a:ext cx="63505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6" name="Straight Connector 299"/>
          <p:cNvCxnSpPr>
            <a:stCxn id="82" idx="0"/>
            <a:endCxn id="26" idx="2"/>
          </p:cNvCxnSpPr>
          <p:nvPr/>
        </p:nvCxnSpPr>
        <p:spPr bwMode="auto">
          <a:xfrm flipV="1">
            <a:off x="9619015" y="1359024"/>
            <a:ext cx="761578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7" name="Straight Connector 302"/>
          <p:cNvCxnSpPr>
            <a:stCxn id="82" idx="0"/>
            <a:endCxn id="27" idx="2"/>
          </p:cNvCxnSpPr>
          <p:nvPr/>
        </p:nvCxnSpPr>
        <p:spPr bwMode="auto">
          <a:xfrm flipV="1">
            <a:off x="9619015" y="1359024"/>
            <a:ext cx="1588024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8" name="Straight Connector 305"/>
          <p:cNvCxnSpPr>
            <a:stCxn id="92" idx="0"/>
            <a:endCxn id="27" idx="2"/>
          </p:cNvCxnSpPr>
          <p:nvPr/>
        </p:nvCxnSpPr>
        <p:spPr bwMode="auto">
          <a:xfrm flipV="1">
            <a:off x="10682299" y="1359024"/>
            <a:ext cx="524740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9" name="Straight Connector 309"/>
          <p:cNvCxnSpPr>
            <a:stCxn id="92" idx="0"/>
            <a:endCxn id="26" idx="2"/>
          </p:cNvCxnSpPr>
          <p:nvPr/>
        </p:nvCxnSpPr>
        <p:spPr bwMode="auto">
          <a:xfrm flipH="1" flipV="1">
            <a:off x="10380593" y="1359024"/>
            <a:ext cx="301706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0" name="Straight Connector 312"/>
          <p:cNvCxnSpPr>
            <a:stCxn id="92" idx="0"/>
            <a:endCxn id="25" idx="2"/>
          </p:cNvCxnSpPr>
          <p:nvPr/>
        </p:nvCxnSpPr>
        <p:spPr bwMode="auto">
          <a:xfrm flipH="1" flipV="1">
            <a:off x="9555510" y="1359024"/>
            <a:ext cx="1126789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1" name="Straight Connector 315"/>
          <p:cNvCxnSpPr>
            <a:stCxn id="92" idx="0"/>
            <a:endCxn id="24" idx="2"/>
          </p:cNvCxnSpPr>
          <p:nvPr/>
        </p:nvCxnSpPr>
        <p:spPr bwMode="auto">
          <a:xfrm flipH="1" flipV="1">
            <a:off x="8729752" y="1359024"/>
            <a:ext cx="1952547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2" name="Straight Connector 318"/>
          <p:cNvCxnSpPr>
            <a:stCxn id="92" idx="0"/>
            <a:endCxn id="23" idx="2"/>
          </p:cNvCxnSpPr>
          <p:nvPr/>
        </p:nvCxnSpPr>
        <p:spPr bwMode="auto">
          <a:xfrm flipH="1" flipV="1">
            <a:off x="7903980" y="1359024"/>
            <a:ext cx="2778319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3" name="Straight Connector 322"/>
          <p:cNvCxnSpPr>
            <a:stCxn id="92" idx="0"/>
            <a:endCxn id="22" idx="2"/>
          </p:cNvCxnSpPr>
          <p:nvPr/>
        </p:nvCxnSpPr>
        <p:spPr bwMode="auto">
          <a:xfrm flipH="1" flipV="1">
            <a:off x="7091181" y="1345376"/>
            <a:ext cx="3591118" cy="1369652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4" name="Straight Connector 325"/>
          <p:cNvCxnSpPr>
            <a:stCxn id="92" idx="0"/>
            <a:endCxn id="21" idx="2"/>
          </p:cNvCxnSpPr>
          <p:nvPr/>
        </p:nvCxnSpPr>
        <p:spPr bwMode="auto">
          <a:xfrm flipH="1" flipV="1">
            <a:off x="6252450" y="1359024"/>
            <a:ext cx="4429849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5" name="Straight Connector 328"/>
          <p:cNvCxnSpPr>
            <a:stCxn id="92" idx="0"/>
            <a:endCxn id="10" idx="2"/>
          </p:cNvCxnSpPr>
          <p:nvPr/>
        </p:nvCxnSpPr>
        <p:spPr bwMode="auto">
          <a:xfrm flipH="1" flipV="1">
            <a:off x="5426693" y="1359024"/>
            <a:ext cx="5255606" cy="1356004"/>
          </a:xfrm>
          <a:prstGeom prst="line">
            <a:avLst/>
          </a:prstGeom>
          <a:solidFill>
            <a:srgbClr val="000000"/>
          </a:solidFill>
          <a:ln w="635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36" name="Rounded Rectangle 414"/>
          <p:cNvSpPr/>
          <p:nvPr/>
        </p:nvSpPr>
        <p:spPr bwMode="auto">
          <a:xfrm>
            <a:off x="4954137" y="3067808"/>
            <a:ext cx="1532540" cy="1528718"/>
          </a:xfrm>
          <a:prstGeom prst="roundRect">
            <a:avLst/>
          </a:prstGeom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37567" tIns="18782" rIns="37567" bIns="18782" anchor="ctr"/>
          <a:lstStyle/>
          <a:p>
            <a:pPr algn="ctr">
              <a:defRPr/>
            </a:pPr>
            <a:r>
              <a:rPr lang="zh-CN" altLang="en-US" sz="16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  <a:sym typeface="Gill Sans" charset="0"/>
              </a:rPr>
              <a:t>大数据</a:t>
            </a:r>
            <a:endParaRPr lang="en-US" sz="16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/>
              <a:sym typeface="Gill Sans" charset="0"/>
            </a:endParaRPr>
          </a:p>
        </p:txBody>
      </p:sp>
      <p:sp>
        <p:nvSpPr>
          <p:cNvPr id="137" name="Rounded Rectangle 415"/>
          <p:cNvSpPr/>
          <p:nvPr/>
        </p:nvSpPr>
        <p:spPr bwMode="auto">
          <a:xfrm>
            <a:off x="6591869" y="3067808"/>
            <a:ext cx="1424792" cy="734961"/>
          </a:xfrm>
          <a:prstGeom prst="roundRect">
            <a:avLst/>
          </a:prstGeom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37567" tIns="18782" rIns="37567" bIns="18782" anchor="ctr"/>
          <a:lstStyle/>
          <a:p>
            <a:pPr algn="ctr">
              <a:defRPr/>
            </a:pPr>
            <a:r>
              <a:rPr lang="en-US" altLang="zh-CN" sz="16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  <a:sym typeface="Gill Sans" charset="0"/>
              </a:rPr>
              <a:t>IP</a:t>
            </a:r>
            <a:r>
              <a:rPr lang="zh-CN" altLang="en-US" sz="16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  <a:sym typeface="Gill Sans" charset="0"/>
              </a:rPr>
              <a:t>存储</a:t>
            </a:r>
            <a:endParaRPr lang="en-US" sz="16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/>
              <a:sym typeface="Gill Sans" charset="0"/>
            </a:endParaRPr>
          </a:p>
        </p:txBody>
      </p:sp>
      <p:sp>
        <p:nvSpPr>
          <p:cNvPr id="138" name="Rounded Rectangle 416"/>
          <p:cNvSpPr/>
          <p:nvPr/>
        </p:nvSpPr>
        <p:spPr bwMode="auto">
          <a:xfrm>
            <a:off x="6605516" y="3861565"/>
            <a:ext cx="2492358" cy="733736"/>
          </a:xfrm>
          <a:prstGeom prst="roundRect">
            <a:avLst/>
          </a:prstGeom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37567" tIns="18782" rIns="37567" bIns="18782" anchor="ctr"/>
          <a:lstStyle/>
          <a:p>
            <a:pPr algn="ctr">
              <a:defRPr/>
            </a:pPr>
            <a:r>
              <a:rPr lang="en-US" sz="16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  <a:sym typeface="Gill Sans" charset="0"/>
              </a:rPr>
              <a:t>VM</a:t>
            </a:r>
          </a:p>
        </p:txBody>
      </p:sp>
      <p:sp>
        <p:nvSpPr>
          <p:cNvPr id="139" name="Rounded Rectangle 417"/>
          <p:cNvSpPr/>
          <p:nvPr/>
        </p:nvSpPr>
        <p:spPr bwMode="auto">
          <a:xfrm>
            <a:off x="8095662" y="3067808"/>
            <a:ext cx="980298" cy="734961"/>
          </a:xfrm>
          <a:prstGeom prst="roundRect">
            <a:avLst/>
          </a:prstGeom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37567" tIns="18782" rIns="37567" bIns="18782" anchor="ctr"/>
          <a:lstStyle/>
          <a:p>
            <a:pPr algn="ctr">
              <a:defRPr/>
            </a:pPr>
            <a:r>
              <a:rPr lang="zh-CN" altLang="en-US" sz="16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  <a:sym typeface="Gill Sans" charset="0"/>
              </a:rPr>
              <a:t>云应用</a:t>
            </a:r>
            <a:endParaRPr lang="en-US" sz="16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/>
              <a:sym typeface="Gill Sans" charset="0"/>
            </a:endParaRPr>
          </a:p>
        </p:txBody>
      </p:sp>
      <p:sp>
        <p:nvSpPr>
          <p:cNvPr id="140" name="Rounded Rectangle 418"/>
          <p:cNvSpPr/>
          <p:nvPr/>
        </p:nvSpPr>
        <p:spPr bwMode="auto">
          <a:xfrm>
            <a:off x="9198590" y="3861565"/>
            <a:ext cx="2838735" cy="733736"/>
          </a:xfrm>
          <a:prstGeom prst="roundRect">
            <a:avLst/>
          </a:prstGeom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37567" tIns="18782" rIns="37567" bIns="18782" anchor="ctr"/>
          <a:lstStyle/>
          <a:p>
            <a:pPr algn="ctr">
              <a:defRPr/>
            </a:pPr>
            <a:r>
              <a:rPr lang="en-US" sz="16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  <a:sym typeface="Gill Sans" charset="0"/>
              </a:rPr>
              <a:t>VDI</a:t>
            </a:r>
          </a:p>
        </p:txBody>
      </p:sp>
      <p:sp>
        <p:nvSpPr>
          <p:cNvPr id="141" name="Rounded Rectangle 419"/>
          <p:cNvSpPr/>
          <p:nvPr/>
        </p:nvSpPr>
        <p:spPr bwMode="auto">
          <a:xfrm>
            <a:off x="10358650" y="3067808"/>
            <a:ext cx="1698137" cy="734961"/>
          </a:xfrm>
          <a:prstGeom prst="roundRect">
            <a:avLst/>
          </a:prstGeom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37567" tIns="18782" rIns="37567" bIns="18782" anchor="ctr"/>
          <a:lstStyle/>
          <a:p>
            <a:pPr algn="ctr">
              <a:defRPr/>
            </a:pPr>
            <a:r>
              <a:rPr lang="zh-CN" altLang="en-US" sz="16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  <a:sym typeface="Gill Sans" charset="0"/>
              </a:rPr>
              <a:t>遗留应用</a:t>
            </a:r>
            <a:endParaRPr lang="en-US" sz="16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/>
              <a:sym typeface="Gill Sans" charset="0"/>
            </a:endParaRPr>
          </a:p>
        </p:txBody>
      </p:sp>
      <p:sp>
        <p:nvSpPr>
          <p:cNvPr id="142" name="Rounded Rectangle 420"/>
          <p:cNvSpPr/>
          <p:nvPr/>
        </p:nvSpPr>
        <p:spPr bwMode="auto">
          <a:xfrm>
            <a:off x="9191658" y="3067808"/>
            <a:ext cx="980298" cy="734961"/>
          </a:xfrm>
          <a:prstGeom prst="roundRect">
            <a:avLst/>
          </a:prstGeom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37567" tIns="18782" rIns="37567" bIns="18782" anchor="ctr"/>
          <a:lstStyle/>
          <a:p>
            <a:pPr algn="ctr">
              <a:defRPr/>
            </a:pPr>
            <a:r>
              <a:rPr lang="en-US" sz="16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  <a:sym typeface="Gill Sans" charset="0"/>
              </a:rPr>
              <a:t>Web 2.0</a:t>
            </a:r>
          </a:p>
        </p:txBody>
      </p:sp>
      <p:sp>
        <p:nvSpPr>
          <p:cNvPr id="143" name="Title 1"/>
          <p:cNvSpPr txBox="1">
            <a:spLocks/>
          </p:cNvSpPr>
          <p:nvPr/>
        </p:nvSpPr>
        <p:spPr>
          <a:xfrm>
            <a:off x="1126211" y="120809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智慧教育核心场景                                                                         大数据中心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44" name="文本框 143"/>
          <p:cNvSpPr txBox="1"/>
          <p:nvPr/>
        </p:nvSpPr>
        <p:spPr>
          <a:xfrm>
            <a:off x="519242" y="859810"/>
            <a:ext cx="3889206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软件定义数据中心</a:t>
            </a:r>
            <a:endParaRPr lang="en-US" altLang="zh-CN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●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定义存贮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按需无限调整、扩展存储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●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定义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虚拟计算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按需调配计算能力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●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定义网络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按需自动匹配带宽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7" name="文本框 146"/>
          <p:cNvSpPr txBox="1"/>
          <p:nvPr/>
        </p:nvSpPr>
        <p:spPr>
          <a:xfrm>
            <a:off x="969179" y="4074086"/>
            <a:ext cx="646331" cy="3424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优势</a:t>
            </a:r>
          </a:p>
        </p:txBody>
      </p:sp>
      <p:sp>
        <p:nvSpPr>
          <p:cNvPr id="148" name="文本框 147"/>
          <p:cNvSpPr txBox="1"/>
          <p:nvPr/>
        </p:nvSpPr>
        <p:spPr>
          <a:xfrm>
            <a:off x="5016916" y="5480736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标准化服务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0" name="文本框 149"/>
          <p:cNvSpPr txBox="1"/>
          <p:nvPr/>
        </p:nvSpPr>
        <p:spPr>
          <a:xfrm>
            <a:off x="1541778" y="550887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个性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化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2" name="文本框 151"/>
          <p:cNvSpPr txBox="1"/>
          <p:nvPr/>
        </p:nvSpPr>
        <p:spPr>
          <a:xfrm>
            <a:off x="3109172" y="550887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多样化环境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4" name="矩形 153"/>
          <p:cNvSpPr/>
          <p:nvPr/>
        </p:nvSpPr>
        <p:spPr>
          <a:xfrm>
            <a:off x="6721928" y="5038475"/>
            <a:ext cx="45881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教育主管</a:t>
            </a:r>
            <a:r>
              <a:rPr lang="zh-CN" altLang="zh-CN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部</a:t>
            </a:r>
            <a:r>
              <a:rPr lang="zh-CN" altLang="en-US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门     </a:t>
            </a:r>
            <a:r>
              <a:rPr lang="zh-CN" altLang="en-US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</a:t>
            </a:r>
            <a:r>
              <a:rPr lang="en-US" altLang="zh-CN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家庭</a:t>
            </a:r>
            <a:r>
              <a:rPr lang="en-US" altLang="zh-CN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社会</a:t>
            </a:r>
            <a:r>
              <a:rPr lang="en-US" altLang="zh-CN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</a:t>
            </a:r>
            <a:endParaRPr lang="zh-CN" altLang="en-US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6" name="文本框 155"/>
          <p:cNvSpPr txBox="1"/>
          <p:nvPr/>
        </p:nvSpPr>
        <p:spPr>
          <a:xfrm>
            <a:off x="3270215" y="602097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产业链</a:t>
            </a:r>
            <a:endParaRPr lang="zh-CN" altLang="en-US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7" name="文本框 156"/>
          <p:cNvSpPr txBox="1"/>
          <p:nvPr/>
        </p:nvSpPr>
        <p:spPr>
          <a:xfrm>
            <a:off x="5188038" y="602097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生态圈</a:t>
            </a:r>
          </a:p>
        </p:txBody>
      </p:sp>
      <p:sp>
        <p:nvSpPr>
          <p:cNvPr id="158" name="圆角矩形 157"/>
          <p:cNvSpPr/>
          <p:nvPr/>
        </p:nvSpPr>
        <p:spPr>
          <a:xfrm>
            <a:off x="341195" y="791570"/>
            <a:ext cx="4053605" cy="2400657"/>
          </a:xfrm>
          <a:prstGeom prst="roundRect">
            <a:avLst/>
          </a:prstGeom>
          <a:noFill/>
          <a:ln>
            <a:solidFill>
              <a:srgbClr val="0070C0"/>
            </a:solidFill>
            <a:prstDash val="lg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6" name="圆角矩形 165"/>
          <p:cNvSpPr/>
          <p:nvPr/>
        </p:nvSpPr>
        <p:spPr>
          <a:xfrm>
            <a:off x="668740" y="5207916"/>
            <a:ext cx="5845233" cy="211647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7" name="椭圆 166"/>
          <p:cNvSpPr/>
          <p:nvPr/>
        </p:nvSpPr>
        <p:spPr>
          <a:xfrm>
            <a:off x="1895058" y="5221563"/>
            <a:ext cx="197897" cy="198000"/>
          </a:xfrm>
          <a:prstGeom prst="ellipse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0" name="椭圆 169"/>
          <p:cNvSpPr/>
          <p:nvPr/>
        </p:nvSpPr>
        <p:spPr>
          <a:xfrm>
            <a:off x="3652341" y="5221563"/>
            <a:ext cx="197897" cy="198000"/>
          </a:xfrm>
          <a:prstGeom prst="ellipse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1" name="椭圆 170"/>
          <p:cNvSpPr/>
          <p:nvPr/>
        </p:nvSpPr>
        <p:spPr>
          <a:xfrm>
            <a:off x="5560645" y="5221563"/>
            <a:ext cx="197897" cy="198000"/>
          </a:xfrm>
          <a:prstGeom prst="ellipse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173" name="直接箭头连接符 172"/>
          <p:cNvCxnSpPr/>
          <p:nvPr/>
        </p:nvCxnSpPr>
        <p:spPr>
          <a:xfrm>
            <a:off x="764275" y="3192227"/>
            <a:ext cx="0" cy="2015689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>
            <a:off x="6436544" y="5419563"/>
            <a:ext cx="501164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69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7" grpId="0"/>
      <p:bldP spid="148" grpId="0"/>
      <p:bldP spid="150" grpId="0"/>
      <p:bldP spid="152" grpId="0"/>
      <p:bldP spid="154" grpId="0"/>
      <p:bldP spid="156" grpId="0"/>
      <p:bldP spid="157" grpId="0"/>
      <p:bldP spid="166" grpId="0" animBg="1"/>
      <p:bldP spid="167" grpId="0" animBg="1"/>
      <p:bldP spid="170" grpId="0" animBg="1"/>
      <p:bldP spid="17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05219" y="148793"/>
            <a:ext cx="8720919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世界教育发展的三大目标       </a:t>
            </a:r>
            <a:endParaRPr 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Picture 5" descr="E:\09 媒体素材\00正版图库\图库\industry行业\教育\Img201304280007_N.JPG"/>
          <p:cNvPicPr>
            <a:picLocks noChangeAspect="1" noChangeArrowheads="1"/>
          </p:cNvPicPr>
          <p:nvPr/>
        </p:nvPicPr>
        <p:blipFill>
          <a:blip r:embed="rId3" cstate="print"/>
          <a:srcRect t="19052" b="20868"/>
          <a:stretch>
            <a:fillRect/>
          </a:stretch>
        </p:blipFill>
        <p:spPr bwMode="auto">
          <a:xfrm>
            <a:off x="282747" y="927369"/>
            <a:ext cx="11487342" cy="514987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21"/>
          <p:cNvSpPr txBox="1"/>
          <p:nvPr/>
        </p:nvSpPr>
        <p:spPr>
          <a:xfrm>
            <a:off x="535023" y="1092450"/>
            <a:ext cx="2040794" cy="8309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全民教育</a:t>
            </a:r>
            <a:endParaRPr kumimoji="0" lang="en-US" altLang="zh-CN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消除教育鸿沟</a:t>
            </a:r>
          </a:p>
        </p:txBody>
      </p:sp>
      <p:sp>
        <p:nvSpPr>
          <p:cNvPr id="12" name="TextBox 31"/>
          <p:cNvSpPr txBox="1"/>
          <p:nvPr/>
        </p:nvSpPr>
        <p:spPr>
          <a:xfrm>
            <a:off x="535023" y="2043814"/>
            <a:ext cx="2040794" cy="830997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终身教育</a:t>
            </a:r>
            <a:endParaRPr kumimoji="0" lang="en-US" altLang="zh-CN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建立学习型社会</a:t>
            </a:r>
          </a:p>
        </p:txBody>
      </p:sp>
      <p:sp>
        <p:nvSpPr>
          <p:cNvPr id="13" name="TextBox 34"/>
          <p:cNvSpPr txBox="1"/>
          <p:nvPr/>
        </p:nvSpPr>
        <p:spPr>
          <a:xfrm>
            <a:off x="535023" y="2995177"/>
            <a:ext cx="2040794" cy="830997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教育国际化</a:t>
            </a:r>
            <a:endParaRPr kumimoji="0" lang="en-US" altLang="zh-CN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应对全球化挑战</a:t>
            </a:r>
          </a:p>
        </p:txBody>
      </p:sp>
    </p:spTree>
    <p:extLst>
      <p:ext uri="{BB962C8B-B14F-4D97-AF65-F5344CB8AC3E}">
        <p14:creationId xmlns:p14="http://schemas.microsoft.com/office/powerpoint/2010/main" val="2777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941695" y="131359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智慧教育核心场景                   政府主导  企业运营  权责共担  多方受益  服务社会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41" name="文本框 240"/>
          <p:cNvSpPr txBox="1"/>
          <p:nvPr/>
        </p:nvSpPr>
        <p:spPr>
          <a:xfrm>
            <a:off x="678306" y="1682711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1</a:t>
            </a:r>
            <a:r>
              <a:rPr lang="zh-CN" altLang="en-US" dirty="0"/>
              <a:t>  环境构建</a:t>
            </a:r>
          </a:p>
        </p:txBody>
      </p:sp>
      <p:sp>
        <p:nvSpPr>
          <p:cNvPr id="242" name="文本框 241"/>
          <p:cNvSpPr txBox="1"/>
          <p:nvPr/>
        </p:nvSpPr>
        <p:spPr>
          <a:xfrm>
            <a:off x="678306" y="2296169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2  </a:t>
            </a:r>
            <a:r>
              <a:rPr lang="zh-CN" altLang="en-US" dirty="0"/>
              <a:t>搭建渠道</a:t>
            </a:r>
          </a:p>
        </p:txBody>
      </p:sp>
      <p:sp>
        <p:nvSpPr>
          <p:cNvPr id="243" name="文本框 242"/>
          <p:cNvSpPr txBox="1"/>
          <p:nvPr/>
        </p:nvSpPr>
        <p:spPr>
          <a:xfrm>
            <a:off x="678306" y="2909628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3  </a:t>
            </a:r>
            <a:r>
              <a:rPr lang="zh-CN" altLang="en-US" dirty="0"/>
              <a:t>服务支持</a:t>
            </a:r>
          </a:p>
        </p:txBody>
      </p:sp>
      <p:sp>
        <p:nvSpPr>
          <p:cNvPr id="244" name="文本框 243"/>
          <p:cNvSpPr txBox="1"/>
          <p:nvPr/>
        </p:nvSpPr>
        <p:spPr>
          <a:xfrm>
            <a:off x="678306" y="3523087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4</a:t>
            </a:r>
            <a:r>
              <a:rPr lang="zh-CN" altLang="en-US" dirty="0"/>
              <a:t>  活动推进</a:t>
            </a:r>
          </a:p>
        </p:txBody>
      </p:sp>
      <p:sp>
        <p:nvSpPr>
          <p:cNvPr id="245" name="文本框 244"/>
          <p:cNvSpPr txBox="1"/>
          <p:nvPr/>
        </p:nvSpPr>
        <p:spPr>
          <a:xfrm>
            <a:off x="680872" y="4142987"/>
            <a:ext cx="1813317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5</a:t>
            </a:r>
            <a:r>
              <a:rPr lang="zh-CN" altLang="en-US" dirty="0"/>
              <a:t>  大 数 据</a:t>
            </a:r>
          </a:p>
        </p:txBody>
      </p:sp>
      <p:sp>
        <p:nvSpPr>
          <p:cNvPr id="246" name="文本框 245"/>
          <p:cNvSpPr txBox="1"/>
          <p:nvPr/>
        </p:nvSpPr>
        <p:spPr>
          <a:xfrm>
            <a:off x="678306" y="4784816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schemeClr val="tx1"/>
                </a:solidFill>
              </a:rPr>
              <a:t>6</a:t>
            </a:r>
            <a:r>
              <a:rPr lang="zh-CN" altLang="en-US" sz="2667" dirty="0">
                <a:solidFill>
                  <a:schemeClr val="tx1"/>
                </a:solidFill>
              </a:rPr>
              <a:t>  运营服务</a:t>
            </a:r>
          </a:p>
        </p:txBody>
      </p:sp>
      <p:sp>
        <p:nvSpPr>
          <p:cNvPr id="61" name="文本框 60"/>
          <p:cNvSpPr txBox="1"/>
          <p:nvPr/>
        </p:nvSpPr>
        <p:spPr>
          <a:xfrm>
            <a:off x="9622307" y="1828796"/>
            <a:ext cx="47830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服务域关系图</a:t>
            </a:r>
            <a:endParaRPr lang="zh-CN" altLang="en-US" sz="3600" dirty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4276370" y="2001810"/>
            <a:ext cx="3938953" cy="3938953"/>
            <a:chOff x="2876736" y="2040237"/>
            <a:chExt cx="3938953" cy="3938953"/>
          </a:xfrm>
        </p:grpSpPr>
        <p:sp>
          <p:nvSpPr>
            <p:cNvPr id="63" name="椭圆 62"/>
            <p:cNvSpPr/>
            <p:nvPr/>
          </p:nvSpPr>
          <p:spPr>
            <a:xfrm>
              <a:off x="2876736" y="2040237"/>
              <a:ext cx="3938953" cy="3938953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3411309" y="2687350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solidFill>
                    <a:prstClr val="black"/>
                  </a:solidFill>
                </a:rPr>
                <a:t>区域</a:t>
              </a:r>
            </a:p>
          </p:txBody>
        </p:sp>
        <p:sp>
          <p:nvSpPr>
            <p:cNvPr id="65" name="文本框 64"/>
            <p:cNvSpPr txBox="1"/>
            <p:nvPr/>
          </p:nvSpPr>
          <p:spPr>
            <a:xfrm>
              <a:off x="4396047" y="2293454"/>
              <a:ext cx="13504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dirty="0" smtClean="0">
                  <a:solidFill>
                    <a:prstClr val="black"/>
                  </a:solidFill>
                </a:rPr>
                <a:t>智慧教育</a:t>
              </a:r>
              <a:r>
                <a:rPr lang="zh-CN" altLang="en-US" dirty="0">
                  <a:solidFill>
                    <a:prstClr val="black"/>
                  </a:solidFill>
                </a:rPr>
                <a:t>云</a:t>
              </a:r>
              <a:endParaRPr lang="en-US" altLang="zh-CN" dirty="0" smtClean="0">
                <a:solidFill>
                  <a:prstClr val="black"/>
                </a:solidFill>
              </a:endParaRPr>
            </a:p>
            <a:p>
              <a:pPr algn="r"/>
              <a:r>
                <a:rPr lang="zh-CN" altLang="en-US" dirty="0" smtClean="0">
                  <a:solidFill>
                    <a:prstClr val="black"/>
                  </a:solidFill>
                </a:rPr>
                <a:t> </a:t>
              </a:r>
              <a:r>
                <a:rPr lang="zh-CN" altLang="en-US" dirty="0" smtClean="0">
                  <a:solidFill>
                    <a:prstClr val="black"/>
                  </a:solidFill>
                </a:rPr>
                <a:t>生态环境</a:t>
              </a:r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66" name="椭圆 65"/>
            <p:cNvSpPr/>
            <p:nvPr/>
          </p:nvSpPr>
          <p:spPr>
            <a:xfrm>
              <a:off x="5830953" y="3334466"/>
              <a:ext cx="844061" cy="844061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zh-CN" altLang="en-US" dirty="0" smtClean="0">
                  <a:solidFill>
                    <a:prstClr val="black"/>
                  </a:solidFill>
                </a:rPr>
                <a:t>家庭</a:t>
              </a:r>
              <a:endParaRPr lang="en-US" altLang="zh-CN" dirty="0" smtClean="0">
                <a:solidFill>
                  <a:prstClr val="black"/>
                </a:solidFill>
              </a:endParaRPr>
            </a:p>
          </p:txBody>
        </p:sp>
        <p:grpSp>
          <p:nvGrpSpPr>
            <p:cNvPr id="67" name="组合 66"/>
            <p:cNvGrpSpPr/>
            <p:nvPr/>
          </p:nvGrpSpPr>
          <p:grpSpPr>
            <a:xfrm>
              <a:off x="5859088" y="4192593"/>
              <a:ext cx="848722" cy="230832"/>
              <a:chOff x="6344529" y="4515730"/>
              <a:chExt cx="848722" cy="230832"/>
            </a:xfrm>
          </p:grpSpPr>
          <p:sp>
            <p:nvSpPr>
              <p:cNvPr id="68" name="文本框 67"/>
              <p:cNvSpPr txBox="1"/>
              <p:nvPr/>
            </p:nvSpPr>
            <p:spPr>
              <a:xfrm>
                <a:off x="6344529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69" name="文本框 68"/>
              <p:cNvSpPr txBox="1"/>
              <p:nvPr/>
            </p:nvSpPr>
            <p:spPr>
              <a:xfrm>
                <a:off x="6454257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70" name="文本框 69"/>
              <p:cNvSpPr txBox="1"/>
              <p:nvPr/>
            </p:nvSpPr>
            <p:spPr>
              <a:xfrm>
                <a:off x="6563985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71" name="文本框 70"/>
              <p:cNvSpPr txBox="1"/>
              <p:nvPr/>
            </p:nvSpPr>
            <p:spPr>
              <a:xfrm>
                <a:off x="6673713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72" name="文本框 71"/>
              <p:cNvSpPr txBox="1"/>
              <p:nvPr/>
            </p:nvSpPr>
            <p:spPr>
              <a:xfrm>
                <a:off x="6783441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73" name="文本框 72"/>
              <p:cNvSpPr txBox="1"/>
              <p:nvPr/>
            </p:nvSpPr>
            <p:spPr>
              <a:xfrm>
                <a:off x="6893169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</p:grpSp>
      </p:grpSp>
      <p:grpSp>
        <p:nvGrpSpPr>
          <p:cNvPr id="74" name="组合 73"/>
          <p:cNvGrpSpPr/>
          <p:nvPr/>
        </p:nvGrpSpPr>
        <p:grpSpPr>
          <a:xfrm>
            <a:off x="4597620" y="3742845"/>
            <a:ext cx="1871004" cy="1871004"/>
            <a:chOff x="3186228" y="3812767"/>
            <a:chExt cx="1871004" cy="1871004"/>
          </a:xfrm>
        </p:grpSpPr>
        <p:sp>
          <p:nvSpPr>
            <p:cNvPr id="75" name="椭圆 74"/>
            <p:cNvSpPr/>
            <p:nvPr/>
          </p:nvSpPr>
          <p:spPr>
            <a:xfrm>
              <a:off x="3186228" y="3812767"/>
              <a:ext cx="1871004" cy="1871004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altLang="zh-CN" dirty="0" smtClean="0">
                <a:solidFill>
                  <a:prstClr val="black"/>
                </a:solidFill>
              </a:endParaRPr>
            </a:p>
          </p:txBody>
        </p:sp>
        <p:sp>
          <p:nvSpPr>
            <p:cNvPr id="76" name="文本框 75"/>
            <p:cNvSpPr txBox="1"/>
            <p:nvPr/>
          </p:nvSpPr>
          <p:spPr>
            <a:xfrm>
              <a:off x="3340974" y="4248864"/>
              <a:ext cx="15696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dirty="0" smtClean="0">
                  <a:solidFill>
                    <a:prstClr val="black"/>
                  </a:solidFill>
                </a:rPr>
                <a:t>互动协作</a:t>
              </a:r>
              <a:r>
                <a:rPr lang="zh-CN" altLang="en-US" dirty="0" smtClean="0">
                  <a:solidFill>
                    <a:prstClr val="black"/>
                  </a:solidFill>
                </a:rPr>
                <a:t>课堂</a:t>
              </a:r>
              <a:endParaRPr lang="en-US" altLang="zh-CN" dirty="0" smtClean="0">
                <a:solidFill>
                  <a:prstClr val="black"/>
                </a:solidFill>
              </a:endParaRPr>
            </a:p>
            <a:p>
              <a:pPr algn="ctr"/>
              <a:r>
                <a:rPr lang="zh-CN" altLang="en-US" dirty="0" smtClean="0">
                  <a:solidFill>
                    <a:prstClr val="black"/>
                  </a:solidFill>
                </a:rPr>
                <a:t>生态环境</a:t>
              </a:r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77" name="椭圆 76"/>
            <p:cNvSpPr/>
            <p:nvPr/>
          </p:nvSpPr>
          <p:spPr>
            <a:xfrm>
              <a:off x="3479305" y="4919426"/>
              <a:ext cx="508781" cy="508781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zh-CN" altLang="en-US" sz="1400" dirty="0">
                  <a:solidFill>
                    <a:prstClr val="black"/>
                  </a:solidFill>
                </a:rPr>
                <a:t>学生</a:t>
              </a:r>
              <a:endParaRPr lang="en-US" altLang="zh-CN" sz="14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78" name="椭圆 77"/>
            <p:cNvSpPr/>
            <p:nvPr/>
          </p:nvSpPr>
          <p:spPr>
            <a:xfrm>
              <a:off x="4112351" y="4919426"/>
              <a:ext cx="508781" cy="508781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zh-CN" altLang="en-US" sz="1400" dirty="0">
                  <a:solidFill>
                    <a:prstClr val="black"/>
                  </a:solidFill>
                </a:rPr>
                <a:t>教师</a:t>
              </a:r>
              <a:endParaRPr lang="en-US" altLang="zh-CN" sz="1400" dirty="0" smtClean="0">
                <a:solidFill>
                  <a:prstClr val="black"/>
                </a:solidFill>
              </a:endParaRPr>
            </a:p>
          </p:txBody>
        </p:sp>
        <p:grpSp>
          <p:nvGrpSpPr>
            <p:cNvPr id="79" name="组合 78"/>
            <p:cNvGrpSpPr/>
            <p:nvPr/>
          </p:nvGrpSpPr>
          <p:grpSpPr>
            <a:xfrm>
              <a:off x="3664528" y="5430550"/>
              <a:ext cx="848722" cy="230832"/>
              <a:chOff x="6344529" y="4515730"/>
              <a:chExt cx="848722" cy="230832"/>
            </a:xfrm>
          </p:grpSpPr>
          <p:sp>
            <p:nvSpPr>
              <p:cNvPr id="80" name="文本框 79"/>
              <p:cNvSpPr txBox="1"/>
              <p:nvPr/>
            </p:nvSpPr>
            <p:spPr>
              <a:xfrm>
                <a:off x="6344529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81" name="文本框 80"/>
              <p:cNvSpPr txBox="1"/>
              <p:nvPr/>
            </p:nvSpPr>
            <p:spPr>
              <a:xfrm>
                <a:off x="6454257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82" name="文本框 81"/>
              <p:cNvSpPr txBox="1"/>
              <p:nvPr/>
            </p:nvSpPr>
            <p:spPr>
              <a:xfrm>
                <a:off x="6563985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83" name="文本框 82"/>
              <p:cNvSpPr txBox="1"/>
              <p:nvPr/>
            </p:nvSpPr>
            <p:spPr>
              <a:xfrm>
                <a:off x="6673713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84" name="文本框 83"/>
              <p:cNvSpPr txBox="1"/>
              <p:nvPr/>
            </p:nvSpPr>
            <p:spPr>
              <a:xfrm>
                <a:off x="6783441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85" name="文本框 84"/>
              <p:cNvSpPr txBox="1"/>
              <p:nvPr/>
            </p:nvSpPr>
            <p:spPr>
              <a:xfrm>
                <a:off x="6893169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</p:grpSp>
      </p:grpSp>
      <p:grpSp>
        <p:nvGrpSpPr>
          <p:cNvPr id="86" name="组合 85"/>
          <p:cNvGrpSpPr/>
          <p:nvPr/>
        </p:nvGrpSpPr>
        <p:grpSpPr>
          <a:xfrm>
            <a:off x="4464711" y="2980042"/>
            <a:ext cx="2799470" cy="2799470"/>
            <a:chOff x="3059618" y="3024976"/>
            <a:chExt cx="2799470" cy="2799470"/>
          </a:xfrm>
        </p:grpSpPr>
        <p:sp>
          <p:nvSpPr>
            <p:cNvPr id="87" name="椭圆 86"/>
            <p:cNvSpPr/>
            <p:nvPr/>
          </p:nvSpPr>
          <p:spPr>
            <a:xfrm>
              <a:off x="3059618" y="3024976"/>
              <a:ext cx="2799470" cy="279947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8" name="文本框 87"/>
            <p:cNvSpPr txBox="1"/>
            <p:nvPr/>
          </p:nvSpPr>
          <p:spPr>
            <a:xfrm>
              <a:off x="3284700" y="3517344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>
                  <a:solidFill>
                    <a:prstClr val="black"/>
                  </a:solidFill>
                </a:rPr>
                <a:t>学校</a:t>
              </a:r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89" name="文本框 88"/>
            <p:cNvSpPr txBox="1"/>
            <p:nvPr/>
          </p:nvSpPr>
          <p:spPr>
            <a:xfrm>
              <a:off x="4325709" y="3207854"/>
              <a:ext cx="11079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>
                  <a:solidFill>
                    <a:prstClr val="black"/>
                  </a:solidFill>
                </a:rPr>
                <a:t>智慧校园</a:t>
              </a:r>
              <a:endParaRPr lang="en-US" altLang="zh-CN" dirty="0" smtClean="0">
                <a:solidFill>
                  <a:prstClr val="black"/>
                </a:solidFill>
              </a:endParaRPr>
            </a:p>
            <a:p>
              <a:r>
                <a:rPr lang="zh-CN" altLang="en-US" dirty="0" smtClean="0">
                  <a:solidFill>
                    <a:prstClr val="black"/>
                  </a:solidFill>
                </a:rPr>
                <a:t>生态环境</a:t>
              </a:r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90" name="椭圆 89"/>
            <p:cNvSpPr/>
            <p:nvPr/>
          </p:nvSpPr>
          <p:spPr>
            <a:xfrm>
              <a:off x="5195564" y="3962823"/>
              <a:ext cx="508781" cy="508781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zh-CN" altLang="en-US" sz="1400" dirty="0">
                  <a:solidFill>
                    <a:prstClr val="black"/>
                  </a:solidFill>
                </a:rPr>
                <a:t>学生</a:t>
              </a:r>
              <a:endParaRPr lang="en-US" altLang="zh-CN" sz="14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91" name="椭圆 90"/>
            <p:cNvSpPr/>
            <p:nvPr/>
          </p:nvSpPr>
          <p:spPr>
            <a:xfrm>
              <a:off x="5167429" y="4539599"/>
              <a:ext cx="508781" cy="508781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zh-CN" altLang="en-US" sz="1400" dirty="0">
                  <a:solidFill>
                    <a:prstClr val="black"/>
                  </a:solidFill>
                </a:rPr>
                <a:t>教师</a:t>
              </a:r>
              <a:endParaRPr lang="en-US" altLang="zh-CN" sz="1400" dirty="0" smtClean="0">
                <a:solidFill>
                  <a:prstClr val="black"/>
                </a:solidFill>
              </a:endParaRPr>
            </a:p>
          </p:txBody>
        </p:sp>
        <p:grpSp>
          <p:nvGrpSpPr>
            <p:cNvPr id="92" name="组合 91"/>
            <p:cNvGrpSpPr/>
            <p:nvPr/>
          </p:nvGrpSpPr>
          <p:grpSpPr>
            <a:xfrm>
              <a:off x="4888417" y="5036655"/>
              <a:ext cx="848722" cy="230832"/>
              <a:chOff x="6344529" y="4515730"/>
              <a:chExt cx="848722" cy="230832"/>
            </a:xfrm>
          </p:grpSpPr>
          <p:sp>
            <p:nvSpPr>
              <p:cNvPr id="93" name="文本框 92"/>
              <p:cNvSpPr txBox="1"/>
              <p:nvPr/>
            </p:nvSpPr>
            <p:spPr>
              <a:xfrm>
                <a:off x="6344529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94" name="文本框 93"/>
              <p:cNvSpPr txBox="1"/>
              <p:nvPr/>
            </p:nvSpPr>
            <p:spPr>
              <a:xfrm>
                <a:off x="6454257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95" name="文本框 94"/>
              <p:cNvSpPr txBox="1"/>
              <p:nvPr/>
            </p:nvSpPr>
            <p:spPr>
              <a:xfrm>
                <a:off x="6563985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96" name="文本框 95"/>
              <p:cNvSpPr txBox="1"/>
              <p:nvPr/>
            </p:nvSpPr>
            <p:spPr>
              <a:xfrm>
                <a:off x="6673713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97" name="文本框 96"/>
              <p:cNvSpPr txBox="1"/>
              <p:nvPr/>
            </p:nvSpPr>
            <p:spPr>
              <a:xfrm>
                <a:off x="6783441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98" name="文本框 97"/>
              <p:cNvSpPr txBox="1"/>
              <p:nvPr/>
            </p:nvSpPr>
            <p:spPr>
              <a:xfrm>
                <a:off x="6893169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</p:grpSp>
      </p:grpSp>
      <p:grpSp>
        <p:nvGrpSpPr>
          <p:cNvPr id="99" name="组合 98"/>
          <p:cNvGrpSpPr/>
          <p:nvPr/>
        </p:nvGrpSpPr>
        <p:grpSpPr>
          <a:xfrm>
            <a:off x="4110701" y="1006993"/>
            <a:ext cx="5106573" cy="5106573"/>
            <a:chOff x="2721993" y="1055498"/>
            <a:chExt cx="5106573" cy="5106573"/>
          </a:xfrm>
        </p:grpSpPr>
        <p:sp>
          <p:nvSpPr>
            <p:cNvPr id="100" name="椭圆 99"/>
            <p:cNvSpPr/>
            <p:nvPr/>
          </p:nvSpPr>
          <p:spPr>
            <a:xfrm>
              <a:off x="2721993" y="1055498"/>
              <a:ext cx="5106573" cy="5106573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1" name="文本框 100"/>
            <p:cNvSpPr txBox="1"/>
            <p:nvPr/>
          </p:nvSpPr>
          <p:spPr>
            <a:xfrm>
              <a:off x="3805205" y="1576002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>
                  <a:solidFill>
                    <a:prstClr val="black"/>
                  </a:solidFill>
                </a:rPr>
                <a:t>跨区域</a:t>
              </a:r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102" name="文本框 101"/>
            <p:cNvSpPr txBox="1"/>
            <p:nvPr/>
          </p:nvSpPr>
          <p:spPr>
            <a:xfrm>
              <a:off x="5141634" y="1364987"/>
              <a:ext cx="13504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dirty="0" smtClean="0">
                  <a:solidFill>
                    <a:prstClr val="black"/>
                  </a:solidFill>
                </a:rPr>
                <a:t>智慧教育云</a:t>
              </a:r>
              <a:endParaRPr lang="en-US" altLang="zh-CN" dirty="0" smtClean="0">
                <a:solidFill>
                  <a:prstClr val="black"/>
                </a:solidFill>
              </a:endParaRPr>
            </a:p>
            <a:p>
              <a:pPr algn="r"/>
              <a:r>
                <a:rPr lang="zh-CN" altLang="en-US" dirty="0" smtClean="0">
                  <a:solidFill>
                    <a:prstClr val="black"/>
                  </a:solidFill>
                </a:rPr>
                <a:t>   生态环境</a:t>
              </a:r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103" name="椭圆 102"/>
            <p:cNvSpPr/>
            <p:nvPr/>
          </p:nvSpPr>
          <p:spPr>
            <a:xfrm>
              <a:off x="6745353" y="2490404"/>
              <a:ext cx="844061" cy="844061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zh-CN" altLang="en-US" dirty="0" smtClean="0">
                  <a:solidFill>
                    <a:prstClr val="black"/>
                  </a:solidFill>
                </a:rPr>
                <a:t>家庭</a:t>
              </a:r>
              <a:endParaRPr lang="en-US" altLang="zh-CN" dirty="0" smtClean="0">
                <a:solidFill>
                  <a:prstClr val="black"/>
                </a:solidFill>
              </a:endParaRPr>
            </a:p>
          </p:txBody>
        </p:sp>
        <p:sp>
          <p:nvSpPr>
            <p:cNvPr id="104" name="椭圆 103"/>
            <p:cNvSpPr/>
            <p:nvPr/>
          </p:nvSpPr>
          <p:spPr>
            <a:xfrm>
              <a:off x="6900097" y="3531414"/>
              <a:ext cx="844061" cy="844061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zh-CN" altLang="en-US" dirty="0">
                  <a:solidFill>
                    <a:prstClr val="black"/>
                  </a:solidFill>
                </a:rPr>
                <a:t>社区</a:t>
              </a:r>
              <a:endParaRPr lang="en-US" altLang="zh-CN" dirty="0" smtClean="0">
                <a:solidFill>
                  <a:prstClr val="black"/>
                </a:solidFill>
              </a:endParaRPr>
            </a:p>
          </p:txBody>
        </p:sp>
        <p:grpSp>
          <p:nvGrpSpPr>
            <p:cNvPr id="105" name="组合 104"/>
            <p:cNvGrpSpPr/>
            <p:nvPr/>
          </p:nvGrpSpPr>
          <p:grpSpPr>
            <a:xfrm>
              <a:off x="6857894" y="4361406"/>
              <a:ext cx="848722" cy="230832"/>
              <a:chOff x="6344529" y="4515730"/>
              <a:chExt cx="848722" cy="230832"/>
            </a:xfrm>
          </p:grpSpPr>
          <p:sp>
            <p:nvSpPr>
              <p:cNvPr id="113" name="文本框 112"/>
              <p:cNvSpPr txBox="1"/>
              <p:nvPr/>
            </p:nvSpPr>
            <p:spPr>
              <a:xfrm>
                <a:off x="6344529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114" name="文本框 113"/>
              <p:cNvSpPr txBox="1"/>
              <p:nvPr/>
            </p:nvSpPr>
            <p:spPr>
              <a:xfrm>
                <a:off x="6454257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115" name="文本框 114"/>
              <p:cNvSpPr txBox="1"/>
              <p:nvPr/>
            </p:nvSpPr>
            <p:spPr>
              <a:xfrm>
                <a:off x="6563985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116" name="文本框 115"/>
              <p:cNvSpPr txBox="1"/>
              <p:nvPr/>
            </p:nvSpPr>
            <p:spPr>
              <a:xfrm>
                <a:off x="6673713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117" name="文本框 116"/>
              <p:cNvSpPr txBox="1"/>
              <p:nvPr/>
            </p:nvSpPr>
            <p:spPr>
              <a:xfrm>
                <a:off x="6783441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118" name="文本框 117"/>
              <p:cNvSpPr txBox="1"/>
              <p:nvPr/>
            </p:nvSpPr>
            <p:spPr>
              <a:xfrm>
                <a:off x="6893169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</p:grpSp>
        <p:grpSp>
          <p:nvGrpSpPr>
            <p:cNvPr id="106" name="组合 105"/>
            <p:cNvGrpSpPr/>
            <p:nvPr/>
          </p:nvGrpSpPr>
          <p:grpSpPr>
            <a:xfrm>
              <a:off x="6829759" y="3306329"/>
              <a:ext cx="848722" cy="230832"/>
              <a:chOff x="6344529" y="4515730"/>
              <a:chExt cx="848722" cy="230832"/>
            </a:xfrm>
          </p:grpSpPr>
          <p:sp>
            <p:nvSpPr>
              <p:cNvPr id="107" name="文本框 106"/>
              <p:cNvSpPr txBox="1"/>
              <p:nvPr/>
            </p:nvSpPr>
            <p:spPr>
              <a:xfrm>
                <a:off x="6344529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108" name="文本框 107"/>
              <p:cNvSpPr txBox="1"/>
              <p:nvPr/>
            </p:nvSpPr>
            <p:spPr>
              <a:xfrm>
                <a:off x="6454257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109" name="文本框 108"/>
              <p:cNvSpPr txBox="1"/>
              <p:nvPr/>
            </p:nvSpPr>
            <p:spPr>
              <a:xfrm>
                <a:off x="6563985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110" name="文本框 109"/>
              <p:cNvSpPr txBox="1"/>
              <p:nvPr/>
            </p:nvSpPr>
            <p:spPr>
              <a:xfrm>
                <a:off x="6673713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111" name="文本框 110"/>
              <p:cNvSpPr txBox="1"/>
              <p:nvPr/>
            </p:nvSpPr>
            <p:spPr>
              <a:xfrm>
                <a:off x="6783441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  <p:sp>
            <p:nvSpPr>
              <p:cNvPr id="112" name="文本框 111"/>
              <p:cNvSpPr txBox="1"/>
              <p:nvPr/>
            </p:nvSpPr>
            <p:spPr>
              <a:xfrm>
                <a:off x="6893169" y="4515730"/>
                <a:ext cx="3000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900" dirty="0">
                    <a:solidFill>
                      <a:prstClr val="black"/>
                    </a:solidFill>
                  </a:rPr>
                  <a:t>●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2877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968991" y="133621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智慧教育核心场景                    政府主导  企业运营  权责共担  多方受益  服务社会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41" name="文本框 240"/>
          <p:cNvSpPr txBox="1"/>
          <p:nvPr/>
        </p:nvSpPr>
        <p:spPr>
          <a:xfrm>
            <a:off x="678306" y="1682711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1</a:t>
            </a:r>
            <a:r>
              <a:rPr lang="zh-CN" altLang="en-US" dirty="0"/>
              <a:t>  环境构建</a:t>
            </a:r>
          </a:p>
        </p:txBody>
      </p:sp>
      <p:sp>
        <p:nvSpPr>
          <p:cNvPr id="242" name="文本框 241"/>
          <p:cNvSpPr txBox="1"/>
          <p:nvPr/>
        </p:nvSpPr>
        <p:spPr>
          <a:xfrm>
            <a:off x="678306" y="2296169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2  </a:t>
            </a:r>
            <a:r>
              <a:rPr lang="zh-CN" altLang="en-US" dirty="0"/>
              <a:t>搭建渠道</a:t>
            </a:r>
          </a:p>
        </p:txBody>
      </p:sp>
      <p:sp>
        <p:nvSpPr>
          <p:cNvPr id="243" name="文本框 242"/>
          <p:cNvSpPr txBox="1"/>
          <p:nvPr/>
        </p:nvSpPr>
        <p:spPr>
          <a:xfrm>
            <a:off x="678306" y="2909628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3  </a:t>
            </a:r>
            <a:r>
              <a:rPr lang="zh-CN" altLang="en-US" dirty="0"/>
              <a:t>服务支持</a:t>
            </a:r>
          </a:p>
        </p:txBody>
      </p:sp>
      <p:sp>
        <p:nvSpPr>
          <p:cNvPr id="244" name="文本框 243"/>
          <p:cNvSpPr txBox="1"/>
          <p:nvPr/>
        </p:nvSpPr>
        <p:spPr>
          <a:xfrm>
            <a:off x="678306" y="3523087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4</a:t>
            </a:r>
            <a:r>
              <a:rPr lang="zh-CN" altLang="en-US" dirty="0"/>
              <a:t>  活动推进</a:t>
            </a:r>
          </a:p>
        </p:txBody>
      </p:sp>
      <p:sp>
        <p:nvSpPr>
          <p:cNvPr id="245" name="文本框 244"/>
          <p:cNvSpPr txBox="1"/>
          <p:nvPr/>
        </p:nvSpPr>
        <p:spPr>
          <a:xfrm>
            <a:off x="680872" y="4142987"/>
            <a:ext cx="1813317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5</a:t>
            </a:r>
            <a:r>
              <a:rPr lang="zh-CN" altLang="en-US" dirty="0"/>
              <a:t>  大 数 据</a:t>
            </a:r>
          </a:p>
        </p:txBody>
      </p:sp>
      <p:sp>
        <p:nvSpPr>
          <p:cNvPr id="246" name="文本框 245"/>
          <p:cNvSpPr txBox="1"/>
          <p:nvPr/>
        </p:nvSpPr>
        <p:spPr>
          <a:xfrm>
            <a:off x="678306" y="4784816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schemeClr val="tx1"/>
                </a:solidFill>
              </a:rPr>
              <a:t>6</a:t>
            </a:r>
            <a:r>
              <a:rPr lang="zh-CN" altLang="en-US" sz="2667" dirty="0">
                <a:solidFill>
                  <a:schemeClr val="tx1"/>
                </a:solidFill>
              </a:rPr>
              <a:t>  运营服务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5309" y="858245"/>
            <a:ext cx="9255215" cy="547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51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/>
        </p:nvSpPr>
        <p:spPr>
          <a:xfrm>
            <a:off x="7547213" y="2183642"/>
            <a:ext cx="1351128" cy="1351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/>
              <a:t>资源超市</a:t>
            </a:r>
            <a:endParaRPr lang="zh-CN" altLang="en-US" sz="2400" dirty="0"/>
          </a:p>
        </p:txBody>
      </p:sp>
      <p:sp>
        <p:nvSpPr>
          <p:cNvPr id="241" name="文本框 240"/>
          <p:cNvSpPr txBox="1"/>
          <p:nvPr/>
        </p:nvSpPr>
        <p:spPr>
          <a:xfrm>
            <a:off x="678306" y="1682711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1</a:t>
            </a:r>
            <a:r>
              <a:rPr lang="zh-CN" altLang="en-US" dirty="0"/>
              <a:t>  环境构建</a:t>
            </a:r>
          </a:p>
        </p:txBody>
      </p:sp>
      <p:sp>
        <p:nvSpPr>
          <p:cNvPr id="242" name="文本框 241"/>
          <p:cNvSpPr txBox="1"/>
          <p:nvPr/>
        </p:nvSpPr>
        <p:spPr>
          <a:xfrm>
            <a:off x="678306" y="2296169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2  </a:t>
            </a:r>
            <a:r>
              <a:rPr lang="zh-CN" altLang="en-US" dirty="0"/>
              <a:t>搭建渠道</a:t>
            </a:r>
          </a:p>
        </p:txBody>
      </p:sp>
      <p:sp>
        <p:nvSpPr>
          <p:cNvPr id="243" name="文本框 242"/>
          <p:cNvSpPr txBox="1"/>
          <p:nvPr/>
        </p:nvSpPr>
        <p:spPr>
          <a:xfrm>
            <a:off x="678306" y="2909628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3  </a:t>
            </a:r>
            <a:r>
              <a:rPr lang="zh-CN" altLang="en-US" dirty="0"/>
              <a:t>服务支持</a:t>
            </a:r>
          </a:p>
        </p:txBody>
      </p:sp>
      <p:sp>
        <p:nvSpPr>
          <p:cNvPr id="244" name="文本框 243"/>
          <p:cNvSpPr txBox="1"/>
          <p:nvPr/>
        </p:nvSpPr>
        <p:spPr>
          <a:xfrm>
            <a:off x="678306" y="3523087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4</a:t>
            </a:r>
            <a:r>
              <a:rPr lang="zh-CN" altLang="en-US" dirty="0"/>
              <a:t>  活动推进</a:t>
            </a:r>
          </a:p>
        </p:txBody>
      </p:sp>
      <p:sp>
        <p:nvSpPr>
          <p:cNvPr id="245" name="文本框 244"/>
          <p:cNvSpPr txBox="1"/>
          <p:nvPr/>
        </p:nvSpPr>
        <p:spPr>
          <a:xfrm>
            <a:off x="680872" y="4142987"/>
            <a:ext cx="1813317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5</a:t>
            </a:r>
            <a:r>
              <a:rPr lang="zh-CN" altLang="en-US" dirty="0"/>
              <a:t>  大 数 据</a:t>
            </a:r>
          </a:p>
        </p:txBody>
      </p:sp>
      <p:sp>
        <p:nvSpPr>
          <p:cNvPr id="246" name="文本框 245"/>
          <p:cNvSpPr txBox="1"/>
          <p:nvPr/>
        </p:nvSpPr>
        <p:spPr>
          <a:xfrm>
            <a:off x="678306" y="4784816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schemeClr val="tx1"/>
                </a:solidFill>
              </a:rPr>
              <a:t>6</a:t>
            </a:r>
            <a:r>
              <a:rPr lang="zh-CN" altLang="en-US" sz="2667" dirty="0">
                <a:solidFill>
                  <a:schemeClr val="tx1"/>
                </a:solidFill>
              </a:rPr>
              <a:t>  运营服务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2904684" y="717851"/>
            <a:ext cx="8978453" cy="5514139"/>
            <a:chOff x="2538496" y="647091"/>
            <a:chExt cx="9542150" cy="5860335"/>
          </a:xfrm>
        </p:grpSpPr>
        <p:grpSp>
          <p:nvGrpSpPr>
            <p:cNvPr id="102" name="组合 101"/>
            <p:cNvGrpSpPr/>
            <p:nvPr/>
          </p:nvGrpSpPr>
          <p:grpSpPr>
            <a:xfrm>
              <a:off x="2538496" y="2295924"/>
              <a:ext cx="1930328" cy="2860011"/>
              <a:chOff x="425885" y="2183431"/>
              <a:chExt cx="1447746" cy="2145008"/>
            </a:xfrm>
          </p:grpSpPr>
          <p:sp>
            <p:nvSpPr>
              <p:cNvPr id="103" name="对角圆角矩形 102"/>
              <p:cNvSpPr/>
              <p:nvPr/>
            </p:nvSpPr>
            <p:spPr>
              <a:xfrm rot="10800000">
                <a:off x="483827" y="2183431"/>
                <a:ext cx="1198891" cy="2145008"/>
              </a:xfrm>
              <a:prstGeom prst="round2DiagRect">
                <a:avLst>
                  <a:gd name="adj1" fmla="val 36"/>
                  <a:gd name="adj2" fmla="val 14072"/>
                </a:avLst>
              </a:prstGeom>
              <a:solidFill>
                <a:srgbClr val="5B9BD5">
                  <a:lumMod val="20000"/>
                  <a:lumOff val="80000"/>
                </a:srgbClr>
              </a:solidFill>
              <a:ln w="6350" cap="flat" cmpd="sng" algn="ctr">
                <a:solidFill>
                  <a:srgbClr val="A5A5A5">
                    <a:lumMod val="20000"/>
                    <a:lumOff val="80000"/>
                  </a:srgbClr>
                </a:solidFill>
                <a:prstDash val="sysDash"/>
                <a:miter lim="800000"/>
              </a:ln>
              <a:effectLst/>
            </p:spPr>
            <p:txBody>
              <a:bodyPr rtlCol="0" anchor="b" anchorCtr="0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4" name="TextBox 114"/>
              <p:cNvSpPr txBox="1"/>
              <p:nvPr/>
            </p:nvSpPr>
            <p:spPr>
              <a:xfrm>
                <a:off x="425885" y="2208441"/>
                <a:ext cx="1447746" cy="253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itchFamily="49" charset="-122"/>
                    <a:ea typeface="黑体" pitchFamily="49" charset="-122"/>
                  </a:rPr>
                  <a:t>相关市级应用平台</a:t>
                </a:r>
              </a:p>
            </p:txBody>
          </p:sp>
          <p:sp>
            <p:nvSpPr>
              <p:cNvPr id="105" name="矩形 104"/>
              <p:cNvSpPr/>
              <p:nvPr/>
            </p:nvSpPr>
            <p:spPr>
              <a:xfrm>
                <a:off x="538471" y="2503736"/>
                <a:ext cx="1064566" cy="370651"/>
              </a:xfrm>
              <a:prstGeom prst="rect">
                <a:avLst/>
              </a:prstGeom>
              <a:solidFill>
                <a:srgbClr val="FFC000">
                  <a:lumMod val="40000"/>
                  <a:lumOff val="60000"/>
                </a:srgbClr>
              </a:solidFill>
              <a:ln w="635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t" anchorCtr="0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3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itchFamily="49" charset="-122"/>
                    <a:ea typeface="黑体" pitchFamily="49" charset="-122"/>
                    <a:cs typeface="+mn-cs"/>
                  </a:rPr>
                  <a:t>上海市学籍信息</a:t>
                </a:r>
                <a:endParaRPr kumimoji="0" lang="en-US" altLang="zh-CN" sz="13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itchFamily="49" charset="-122"/>
                  <a:ea typeface="黑体" pitchFamily="49" charset="-122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3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itchFamily="49" charset="-122"/>
                    <a:ea typeface="黑体" pitchFamily="49" charset="-122"/>
                    <a:cs typeface="+mn-cs"/>
                  </a:rPr>
                  <a:t>基础系统</a:t>
                </a:r>
                <a:endParaRPr kumimoji="0" lang="en-US" altLang="zh-CN" sz="13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itchFamily="49" charset="-122"/>
                  <a:ea typeface="黑体" pitchFamily="49" charset="-122"/>
                  <a:cs typeface="+mn-cs"/>
                </a:endParaRPr>
              </a:p>
            </p:txBody>
          </p:sp>
          <p:sp>
            <p:nvSpPr>
              <p:cNvPr id="106" name="矩形 105"/>
              <p:cNvSpPr/>
              <p:nvPr/>
            </p:nvSpPr>
            <p:spPr>
              <a:xfrm>
                <a:off x="538471" y="2924045"/>
                <a:ext cx="1064566" cy="370651"/>
              </a:xfrm>
              <a:prstGeom prst="rect">
                <a:avLst/>
              </a:prstGeom>
              <a:solidFill>
                <a:srgbClr val="FFC000">
                  <a:lumMod val="40000"/>
                  <a:lumOff val="60000"/>
                </a:srgbClr>
              </a:solidFill>
              <a:ln w="635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 anchorCtr="0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3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itchFamily="49" charset="-122"/>
                    <a:ea typeface="黑体" pitchFamily="49" charset="-122"/>
                    <a:cs typeface="+mn-cs"/>
                  </a:rPr>
                  <a:t>学籍卡系统</a:t>
                </a:r>
                <a:endParaRPr kumimoji="0" lang="en-US" altLang="zh-CN" sz="13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itchFamily="49" charset="-122"/>
                  <a:ea typeface="黑体" pitchFamily="49" charset="-122"/>
                  <a:cs typeface="+mn-cs"/>
                </a:endParaRPr>
              </a:p>
            </p:txBody>
          </p:sp>
          <p:sp>
            <p:nvSpPr>
              <p:cNvPr id="107" name="矩形 106"/>
              <p:cNvSpPr/>
              <p:nvPr/>
            </p:nvSpPr>
            <p:spPr>
              <a:xfrm>
                <a:off x="538471" y="3349710"/>
                <a:ext cx="1064566" cy="370651"/>
              </a:xfrm>
              <a:prstGeom prst="rect">
                <a:avLst/>
              </a:prstGeom>
              <a:solidFill>
                <a:srgbClr val="FFC000">
                  <a:lumMod val="40000"/>
                  <a:lumOff val="60000"/>
                </a:srgbClr>
              </a:solidFill>
              <a:ln w="635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 anchorCtr="0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3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itchFamily="49" charset="-122"/>
                    <a:ea typeface="黑体" pitchFamily="49" charset="-122"/>
                    <a:cs typeface="+mn-cs"/>
                  </a:rPr>
                  <a:t>上海市学分银行</a:t>
                </a:r>
                <a:endParaRPr kumimoji="0" lang="en-US" altLang="zh-CN" sz="13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itchFamily="49" charset="-122"/>
                  <a:ea typeface="黑体" pitchFamily="49" charset="-122"/>
                  <a:cs typeface="+mn-cs"/>
                </a:endParaRPr>
              </a:p>
            </p:txBody>
          </p:sp>
          <p:sp>
            <p:nvSpPr>
              <p:cNvPr id="108" name="矩形 107"/>
              <p:cNvSpPr/>
              <p:nvPr/>
            </p:nvSpPr>
            <p:spPr>
              <a:xfrm>
                <a:off x="538471" y="3778670"/>
                <a:ext cx="1064566" cy="433398"/>
              </a:xfrm>
              <a:prstGeom prst="rect">
                <a:avLst/>
              </a:prstGeom>
              <a:solidFill>
                <a:srgbClr val="FFC000">
                  <a:lumMod val="40000"/>
                  <a:lumOff val="60000"/>
                </a:srgbClr>
              </a:solidFill>
              <a:ln w="635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 anchorCtr="0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3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itchFamily="49" charset="-122"/>
                    <a:ea typeface="黑体" pitchFamily="49" charset="-122"/>
                    <a:cs typeface="+mn-cs"/>
                  </a:rPr>
                  <a:t>版权保护</a:t>
                </a:r>
                <a:endParaRPr kumimoji="0" lang="en-US" altLang="zh-CN" sz="13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itchFamily="49" charset="-122"/>
                  <a:ea typeface="黑体" pitchFamily="49" charset="-122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3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itchFamily="49" charset="-122"/>
                    <a:ea typeface="黑体" pitchFamily="49" charset="-122"/>
                    <a:cs typeface="+mn-cs"/>
                  </a:rPr>
                  <a:t>与结算系统</a:t>
                </a:r>
                <a:endParaRPr kumimoji="0" lang="en-US" altLang="zh-CN" sz="13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itchFamily="49" charset="-122"/>
                  <a:ea typeface="黑体" pitchFamily="49" charset="-122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3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itchFamily="49" charset="-122"/>
                    <a:ea typeface="黑体" pitchFamily="49" charset="-122"/>
                    <a:cs typeface="+mn-cs"/>
                  </a:rPr>
                  <a:t>……</a:t>
                </a: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3367398" y="647091"/>
              <a:ext cx="8713248" cy="5860335"/>
              <a:chOff x="3367398" y="647091"/>
              <a:chExt cx="8713248" cy="5860335"/>
            </a:xfrm>
          </p:grpSpPr>
          <p:sp>
            <p:nvSpPr>
              <p:cNvPr id="66" name="左右箭头 65"/>
              <p:cNvSpPr/>
              <p:nvPr/>
            </p:nvSpPr>
            <p:spPr>
              <a:xfrm>
                <a:off x="7269047" y="987185"/>
                <a:ext cx="769492" cy="500421"/>
              </a:xfrm>
              <a:prstGeom prst="leftRightArrow">
                <a:avLst/>
              </a:prstGeom>
              <a:gradFill rotWithShape="1">
                <a:gsLst>
                  <a:gs pos="0">
                    <a:srgbClr val="FFC000">
                      <a:lumMod val="110000"/>
                      <a:satMod val="105000"/>
                      <a:tint val="67000"/>
                    </a:srgbClr>
                  </a:gs>
                  <a:gs pos="50000">
                    <a:srgbClr val="FFC000">
                      <a:lumMod val="105000"/>
                      <a:satMod val="103000"/>
                      <a:tint val="73000"/>
                    </a:srgbClr>
                  </a:gs>
                  <a:gs pos="100000">
                    <a:srgbClr val="FFC000">
                      <a:lumMod val="105000"/>
                      <a:satMod val="109000"/>
                      <a:tint val="81000"/>
                    </a:srgbClr>
                  </a:gs>
                </a:gsLst>
                <a:lin ang="5400000" scaled="0"/>
              </a:gradFill>
              <a:ln w="635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67" name="组合 66"/>
              <p:cNvGrpSpPr/>
              <p:nvPr/>
            </p:nvGrpSpPr>
            <p:grpSpPr>
              <a:xfrm>
                <a:off x="3367398" y="5441411"/>
                <a:ext cx="2587932" cy="1055525"/>
                <a:chOff x="2025570" y="4361794"/>
                <a:chExt cx="1940949" cy="791644"/>
              </a:xfrm>
            </p:grpSpPr>
            <p:sp>
              <p:nvSpPr>
                <p:cNvPr id="68" name="对角圆角矩形 67"/>
                <p:cNvSpPr/>
                <p:nvPr/>
              </p:nvSpPr>
              <p:spPr>
                <a:xfrm>
                  <a:off x="2025570" y="4373262"/>
                  <a:ext cx="1940949" cy="770238"/>
                </a:xfrm>
                <a:prstGeom prst="round2DiagRect">
                  <a:avLst/>
                </a:prstGeom>
                <a:solidFill>
                  <a:srgbClr val="A5A5A5">
                    <a:lumMod val="40000"/>
                    <a:lumOff val="60000"/>
                  </a:srgbClr>
                </a:solidFill>
                <a:ln w="6350" cap="flat" cmpd="sng" algn="ctr">
                  <a:solidFill>
                    <a:srgbClr val="A5A5A5">
                      <a:lumMod val="20000"/>
                      <a:lumOff val="80000"/>
                    </a:srgbClr>
                  </a:solidFill>
                  <a:prstDash val="sysDash"/>
                  <a:miter lim="800000"/>
                </a:ln>
                <a:effectLst/>
              </p:spPr>
              <p:txBody>
                <a:bodyPr rtlCol="0" anchor="b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69" name="TextBox 13"/>
                <p:cNvSpPr txBox="1"/>
                <p:nvPr/>
              </p:nvSpPr>
              <p:spPr>
                <a:xfrm>
                  <a:off x="2025570" y="4930347"/>
                  <a:ext cx="802013" cy="2230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333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厂商</a:t>
                  </a:r>
                  <a:r>
                    <a:rPr kumimoji="0" lang="en-US" altLang="zh-CN" sz="1333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store</a:t>
                  </a:r>
                  <a:endParaRPr kumimoji="0" lang="zh-CN" altLang="en-US" sz="13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0" name="矩形 69"/>
                <p:cNvSpPr/>
                <p:nvPr/>
              </p:nvSpPr>
              <p:spPr>
                <a:xfrm>
                  <a:off x="2095798" y="4422689"/>
                  <a:ext cx="536191" cy="532371"/>
                </a:xfrm>
                <a:prstGeom prst="rect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A5A5A5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zh-CN" sz="10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71" name="矩形 70"/>
                <p:cNvSpPr/>
                <p:nvPr/>
              </p:nvSpPr>
              <p:spPr>
                <a:xfrm>
                  <a:off x="2730845" y="4422691"/>
                  <a:ext cx="536191" cy="532370"/>
                </a:xfrm>
                <a:prstGeom prst="rect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A5A5A5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72" name="矩形 71"/>
                <p:cNvSpPr/>
                <p:nvPr/>
              </p:nvSpPr>
              <p:spPr>
                <a:xfrm>
                  <a:off x="3345122" y="4422690"/>
                  <a:ext cx="536191" cy="532370"/>
                </a:xfrm>
                <a:prstGeom prst="rect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A5A5A5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73" name="TextBox 15"/>
                <p:cNvSpPr txBox="1"/>
                <p:nvPr/>
              </p:nvSpPr>
              <p:spPr>
                <a:xfrm>
                  <a:off x="2182298" y="4361794"/>
                  <a:ext cx="449692" cy="3155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App </a:t>
                  </a:r>
                </a:p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Store</a:t>
                  </a:r>
                  <a:endParaRPr kumimoji="0" lang="zh-CN" altLang="en-US" sz="10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pic>
              <p:nvPicPr>
                <p:cNvPr id="74" name="Picture 5" descr="C:\Users\bzamora\Desktop\ap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30393" y="4631795"/>
                  <a:ext cx="280151" cy="31390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5" name="Picture 4" descr="C:\Users\bzamora\Desktop\wpflagwhite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84532" y="4583705"/>
                  <a:ext cx="421482" cy="432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6" name="TextBox 71"/>
                <p:cNvSpPr txBox="1"/>
                <p:nvPr/>
              </p:nvSpPr>
              <p:spPr>
                <a:xfrm>
                  <a:off x="2730845" y="4389120"/>
                  <a:ext cx="876194" cy="3155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Windows</a:t>
                  </a:r>
                </a:p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 Store</a:t>
                  </a:r>
                  <a:endParaRPr kumimoji="0" lang="zh-CN" altLang="en-US" sz="10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7" name="TextBox 72"/>
                <p:cNvSpPr txBox="1"/>
                <p:nvPr/>
              </p:nvSpPr>
              <p:spPr>
                <a:xfrm>
                  <a:off x="3375814" y="4372243"/>
                  <a:ext cx="579641" cy="3155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Google</a:t>
                  </a:r>
                </a:p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 Play</a:t>
                  </a:r>
                  <a:endParaRPr kumimoji="0" lang="zh-CN" altLang="en-US" sz="1067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pic>
              <p:nvPicPr>
                <p:cNvPr id="78" name="Picture 4" descr="http://files.softicons.com/download/system-icons/android-friends-icons-by-rich-d/png/512/Android.pn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biLevel thresh="5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66100" y="4661710"/>
                  <a:ext cx="269520" cy="2693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79" name="组合 78"/>
              <p:cNvGrpSpPr/>
              <p:nvPr/>
            </p:nvGrpSpPr>
            <p:grpSpPr>
              <a:xfrm>
                <a:off x="6053699" y="5441414"/>
                <a:ext cx="2079235" cy="1055523"/>
                <a:chOff x="3997766" y="4361794"/>
                <a:chExt cx="1559426" cy="791642"/>
              </a:xfrm>
            </p:grpSpPr>
            <p:sp>
              <p:nvSpPr>
                <p:cNvPr id="80" name="对角圆角矩形 79"/>
                <p:cNvSpPr/>
                <p:nvPr/>
              </p:nvSpPr>
              <p:spPr>
                <a:xfrm>
                  <a:off x="3997766" y="4361794"/>
                  <a:ext cx="1559426" cy="781706"/>
                </a:xfrm>
                <a:prstGeom prst="round2DiagRect">
                  <a:avLst/>
                </a:prstGeom>
                <a:solidFill>
                  <a:srgbClr val="ED7D31">
                    <a:lumMod val="40000"/>
                    <a:lumOff val="60000"/>
                  </a:srgbClr>
                </a:solidFill>
                <a:ln w="6350" cap="flat" cmpd="sng" algn="ctr">
                  <a:solidFill>
                    <a:srgbClr val="ED7D31"/>
                  </a:solidFill>
                  <a:prstDash val="sysDash"/>
                  <a:miter lim="800000"/>
                </a:ln>
                <a:effectLst/>
              </p:spPr>
              <p:txBody>
                <a:bodyPr rtlCol="0" anchor="b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81" name="TextBox 79"/>
                <p:cNvSpPr txBox="1"/>
                <p:nvPr/>
              </p:nvSpPr>
              <p:spPr>
                <a:xfrm>
                  <a:off x="3999407" y="4930346"/>
                  <a:ext cx="968833" cy="2230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333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社会资源库</a:t>
                  </a:r>
                </a:p>
              </p:txBody>
            </p:sp>
            <p:sp>
              <p:nvSpPr>
                <p:cNvPr id="82" name="矩形 81"/>
                <p:cNvSpPr/>
                <p:nvPr/>
              </p:nvSpPr>
              <p:spPr>
                <a:xfrm>
                  <a:off x="4101711" y="4398719"/>
                  <a:ext cx="663411" cy="532371"/>
                </a:xfrm>
                <a:prstGeom prst="rect">
                  <a:avLst/>
                </a:prstGeom>
                <a:solidFill>
                  <a:srgbClr val="ED7D31">
                    <a:lumMod val="60000"/>
                    <a:lumOff val="40000"/>
                  </a:srgbClr>
                </a:solidFill>
                <a:ln w="6350" cap="flat" cmpd="sng" algn="ctr">
                  <a:solidFill>
                    <a:srgbClr val="ED7D31"/>
                  </a:solidFill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移动</a:t>
                  </a:r>
                  <a:r>
                    <a:rPr kumimoji="0" lang="en-US" altLang="zh-CN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MM</a:t>
                  </a: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应用商城</a:t>
                  </a:r>
                  <a:endPara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83" name="矩形 82"/>
                <p:cNvSpPr/>
                <p:nvPr/>
              </p:nvSpPr>
              <p:spPr>
                <a:xfrm>
                  <a:off x="4821101" y="4398719"/>
                  <a:ext cx="663411" cy="532371"/>
                </a:xfrm>
                <a:prstGeom prst="rect">
                  <a:avLst/>
                </a:prstGeom>
                <a:solidFill>
                  <a:srgbClr val="ED7D31">
                    <a:lumMod val="60000"/>
                    <a:lumOff val="40000"/>
                  </a:srgbClr>
                </a:solidFill>
                <a:ln w="6350" cap="flat" cmpd="sng" algn="ctr">
                  <a:solidFill>
                    <a:srgbClr val="ED7D31"/>
                  </a:solidFill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电信天翼</a:t>
                  </a:r>
                  <a:endPara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应用商城</a:t>
                  </a:r>
                  <a:endPara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……</a:t>
                  </a:r>
                </a:p>
              </p:txBody>
            </p:sp>
          </p:grpSp>
          <p:grpSp>
            <p:nvGrpSpPr>
              <p:cNvPr id="84" name="组合 83"/>
              <p:cNvGrpSpPr/>
              <p:nvPr/>
            </p:nvGrpSpPr>
            <p:grpSpPr>
              <a:xfrm>
                <a:off x="8236101" y="5441412"/>
                <a:ext cx="2587932" cy="1066014"/>
                <a:chOff x="5634567" y="4353926"/>
                <a:chExt cx="1940949" cy="799511"/>
              </a:xfrm>
            </p:grpSpPr>
            <p:sp>
              <p:nvSpPr>
                <p:cNvPr id="85" name="对角圆角矩形 84"/>
                <p:cNvSpPr/>
                <p:nvPr/>
              </p:nvSpPr>
              <p:spPr>
                <a:xfrm>
                  <a:off x="5634567" y="4353926"/>
                  <a:ext cx="1940949" cy="789573"/>
                </a:xfrm>
                <a:prstGeom prst="round2DiagRect">
                  <a:avLst/>
                </a:prstGeom>
                <a:solidFill>
                  <a:srgbClr val="ECF2B0"/>
                </a:solidFill>
                <a:ln w="6350" cap="flat" cmpd="sng" algn="ctr">
                  <a:solidFill>
                    <a:srgbClr val="A5A5A5">
                      <a:lumMod val="20000"/>
                      <a:lumOff val="80000"/>
                    </a:srgbClr>
                  </a:solidFill>
                  <a:prstDash val="sysDash"/>
                  <a:miter lim="800000"/>
                </a:ln>
                <a:effectLst/>
              </p:spPr>
              <p:txBody>
                <a:bodyPr rtlCol="0" anchor="b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86" name="矩形 85"/>
                <p:cNvSpPr/>
                <p:nvPr/>
              </p:nvSpPr>
              <p:spPr>
                <a:xfrm>
                  <a:off x="5737145" y="4429097"/>
                  <a:ext cx="536191" cy="532371"/>
                </a:xfrm>
                <a:prstGeom prst="rect">
                  <a:avLst/>
                </a:prstGeom>
                <a:solidFill>
                  <a:srgbClr val="DACF3A"/>
                </a:solidFill>
                <a:ln w="6350" cap="flat" cmpd="sng" algn="ctr">
                  <a:solidFill>
                    <a:srgbClr val="70AD47"/>
                  </a:solidFill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上海市</a:t>
                  </a:r>
                  <a:endPara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教育</a:t>
                  </a:r>
                  <a:endPara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资源库</a:t>
                  </a:r>
                  <a:endPara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87" name="矩形 86"/>
                <p:cNvSpPr/>
                <p:nvPr/>
              </p:nvSpPr>
              <p:spPr>
                <a:xfrm>
                  <a:off x="6360575" y="4429096"/>
                  <a:ext cx="536191" cy="532371"/>
                </a:xfrm>
                <a:prstGeom prst="rect">
                  <a:avLst/>
                </a:prstGeom>
                <a:solidFill>
                  <a:srgbClr val="DACF3A"/>
                </a:solidFill>
                <a:ln w="6350" cap="flat" cmpd="sng" algn="ctr">
                  <a:solidFill>
                    <a:srgbClr val="70AD47"/>
                  </a:solidFill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区县</a:t>
                  </a:r>
                  <a:endPara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共享</a:t>
                  </a:r>
                  <a:endPara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资源库</a:t>
                  </a:r>
                  <a:endPara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88" name="矩形 87"/>
                <p:cNvSpPr/>
                <p:nvPr/>
              </p:nvSpPr>
              <p:spPr>
                <a:xfrm>
                  <a:off x="6994837" y="4426522"/>
                  <a:ext cx="536191" cy="532371"/>
                </a:xfrm>
                <a:prstGeom prst="rect">
                  <a:avLst/>
                </a:prstGeom>
                <a:solidFill>
                  <a:srgbClr val="DACF3A"/>
                </a:solidFill>
                <a:ln w="6350" cap="flat" cmpd="sng" algn="ctr">
                  <a:solidFill>
                    <a:srgbClr val="70AD47"/>
                  </a:solidFill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央馆</a:t>
                  </a:r>
                  <a:endPara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资源库</a:t>
                  </a:r>
                  <a:endPara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……</a:t>
                  </a:r>
                </a:p>
              </p:txBody>
            </p:sp>
            <p:sp>
              <p:nvSpPr>
                <p:cNvPr id="89" name="TextBox 87"/>
                <p:cNvSpPr txBox="1"/>
                <p:nvPr/>
              </p:nvSpPr>
              <p:spPr>
                <a:xfrm>
                  <a:off x="5654040" y="4930346"/>
                  <a:ext cx="1608892" cy="2230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333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传统教育资源库</a:t>
                  </a:r>
                </a:p>
              </p:txBody>
            </p:sp>
          </p:grpSp>
          <p:grpSp>
            <p:nvGrpSpPr>
              <p:cNvPr id="90" name="组合 89"/>
              <p:cNvGrpSpPr/>
              <p:nvPr/>
            </p:nvGrpSpPr>
            <p:grpSpPr>
              <a:xfrm>
                <a:off x="3708063" y="647091"/>
                <a:ext cx="3545447" cy="1338440"/>
                <a:chOff x="2483088" y="585300"/>
                <a:chExt cx="2659085" cy="1003830"/>
              </a:xfrm>
            </p:grpSpPr>
            <p:sp>
              <p:nvSpPr>
                <p:cNvPr id="91" name="对角圆角矩形 90"/>
                <p:cNvSpPr/>
                <p:nvPr/>
              </p:nvSpPr>
              <p:spPr>
                <a:xfrm>
                  <a:off x="2483088" y="623244"/>
                  <a:ext cx="2659085" cy="965886"/>
                </a:xfrm>
                <a:prstGeom prst="round2DiagRect">
                  <a:avLst/>
                </a:prstGeom>
                <a:solidFill>
                  <a:srgbClr val="A5A5A5">
                    <a:lumMod val="40000"/>
                    <a:lumOff val="60000"/>
                  </a:srgbClr>
                </a:solidFill>
                <a:ln w="6350" cap="flat" cmpd="sng" algn="ctr">
                  <a:solidFill>
                    <a:srgbClr val="A5A5A5">
                      <a:lumMod val="20000"/>
                      <a:lumOff val="80000"/>
                    </a:srgbClr>
                  </a:solidFill>
                  <a:prstDash val="sysDash"/>
                  <a:miter lim="800000"/>
                </a:ln>
                <a:effectLst/>
              </p:spPr>
              <p:txBody>
                <a:bodyPr rtlCol="0" anchor="b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92" name="矩形 91"/>
                <p:cNvSpPr/>
                <p:nvPr/>
              </p:nvSpPr>
              <p:spPr>
                <a:xfrm>
                  <a:off x="2631988" y="818121"/>
                  <a:ext cx="1103631" cy="749129"/>
                </a:xfrm>
                <a:prstGeom prst="rect">
                  <a:avLst/>
                </a:prstGeom>
                <a:solidFill>
                  <a:srgbClr val="92D050"/>
                </a:solidFill>
                <a:ln w="6350" cap="flat" cmpd="sng" algn="ctr">
                  <a:solidFill>
                    <a:srgbClr val="00B050"/>
                  </a:solidFill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6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黑体" pitchFamily="49" charset="-122"/>
                      <a:ea typeface="黑体" pitchFamily="49" charset="-122"/>
                      <a:cs typeface="+mn-cs"/>
                    </a:rPr>
                    <a:t>虹口区</a:t>
                  </a:r>
                  <a:endParaRPr kumimoji="0" lang="en-US" altLang="zh-CN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itchFamily="49" charset="-122"/>
                    <a:ea typeface="黑体" pitchFamily="49" charset="-122"/>
                    <a:cs typeface="+mn-cs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6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黑体" pitchFamily="49" charset="-122"/>
                      <a:ea typeface="黑体" pitchFamily="49" charset="-122"/>
                      <a:cs typeface="+mn-cs"/>
                    </a:rPr>
                    <a:t>Study Online</a:t>
                  </a: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6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黑体" pitchFamily="49" charset="-122"/>
                      <a:ea typeface="黑体" pitchFamily="49" charset="-122"/>
                      <a:cs typeface="+mn-cs"/>
                    </a:rPr>
                    <a:t>区域系统平台</a:t>
                  </a:r>
                  <a:endParaRPr kumimoji="0" lang="en-US" altLang="zh-CN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itchFamily="49" charset="-122"/>
                    <a:ea typeface="黑体" pitchFamily="49" charset="-122"/>
                    <a:cs typeface="+mn-cs"/>
                  </a:endParaRPr>
                </a:p>
              </p:txBody>
            </p:sp>
            <p:sp>
              <p:nvSpPr>
                <p:cNvPr id="93" name="矩形 92"/>
                <p:cNvSpPr/>
                <p:nvPr/>
              </p:nvSpPr>
              <p:spPr>
                <a:xfrm>
                  <a:off x="3911978" y="805763"/>
                  <a:ext cx="1103631" cy="749129"/>
                </a:xfrm>
                <a:prstGeom prst="rect">
                  <a:avLst/>
                </a:prstGeom>
                <a:solidFill>
                  <a:srgbClr val="92D050"/>
                </a:solidFill>
                <a:ln w="6350" cap="flat" cmpd="sng" algn="ctr">
                  <a:solidFill>
                    <a:srgbClr val="00B050"/>
                  </a:solidFill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6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黑体" pitchFamily="49" charset="-122"/>
                      <a:ea typeface="黑体" pitchFamily="49" charset="-122"/>
                      <a:cs typeface="+mn-cs"/>
                    </a:rPr>
                    <a:t>其他区县</a:t>
                  </a:r>
                  <a:endParaRPr kumimoji="0" lang="en-US" altLang="zh-CN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itchFamily="49" charset="-122"/>
                    <a:ea typeface="黑体" pitchFamily="49" charset="-122"/>
                    <a:cs typeface="+mn-cs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6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黑体" pitchFamily="49" charset="-122"/>
                      <a:ea typeface="黑体" pitchFamily="49" charset="-122"/>
                      <a:cs typeface="+mn-cs"/>
                    </a:rPr>
                    <a:t>区域系统平台</a:t>
                  </a:r>
                  <a:endParaRPr kumimoji="0" lang="en-US" altLang="zh-CN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itchFamily="49" charset="-122"/>
                    <a:ea typeface="黑体" pitchFamily="49" charset="-122"/>
                    <a:cs typeface="+mn-cs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6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黑体" pitchFamily="49" charset="-122"/>
                      <a:ea typeface="黑体" pitchFamily="49" charset="-122"/>
                      <a:cs typeface="+mn-cs"/>
                    </a:rPr>
                    <a:t>……</a:t>
                  </a:r>
                </a:p>
              </p:txBody>
            </p:sp>
            <p:sp>
              <p:nvSpPr>
                <p:cNvPr id="94" name="TextBox 17"/>
                <p:cNvSpPr txBox="1"/>
                <p:nvPr/>
              </p:nvSpPr>
              <p:spPr>
                <a:xfrm>
                  <a:off x="2568084" y="585300"/>
                  <a:ext cx="1801426" cy="2539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6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黑体" pitchFamily="49" charset="-122"/>
                      <a:ea typeface="黑体" pitchFamily="49" charset="-122"/>
                    </a:rPr>
                    <a:t>各区县区域系统平台</a:t>
                  </a:r>
                </a:p>
              </p:txBody>
            </p:sp>
          </p:grpSp>
          <p:grpSp>
            <p:nvGrpSpPr>
              <p:cNvPr id="95" name="组合 94"/>
              <p:cNvGrpSpPr/>
              <p:nvPr/>
            </p:nvGrpSpPr>
            <p:grpSpPr>
              <a:xfrm>
                <a:off x="8048733" y="675976"/>
                <a:ext cx="2478239" cy="1304259"/>
                <a:chOff x="5727957" y="610936"/>
                <a:chExt cx="1858679" cy="978194"/>
              </a:xfrm>
            </p:grpSpPr>
            <p:sp>
              <p:nvSpPr>
                <p:cNvPr id="96" name="对角圆角矩形 95"/>
                <p:cNvSpPr/>
                <p:nvPr/>
              </p:nvSpPr>
              <p:spPr>
                <a:xfrm rot="10800000">
                  <a:off x="5737144" y="623244"/>
                  <a:ext cx="1849492" cy="965886"/>
                </a:xfrm>
                <a:prstGeom prst="round2DiagRect">
                  <a:avLst>
                    <a:gd name="adj1" fmla="val 36"/>
                    <a:gd name="adj2" fmla="val 14072"/>
                  </a:avLst>
                </a:prstGeom>
                <a:solidFill>
                  <a:srgbClr val="E7E6E6">
                    <a:lumMod val="90000"/>
                  </a:srgbClr>
                </a:solidFill>
                <a:ln w="6350" cap="flat" cmpd="sng" algn="ctr">
                  <a:solidFill>
                    <a:srgbClr val="A5A5A5">
                      <a:lumMod val="20000"/>
                      <a:lumOff val="80000"/>
                    </a:srgbClr>
                  </a:solidFill>
                  <a:prstDash val="sysDash"/>
                  <a:miter lim="800000"/>
                </a:ln>
                <a:effectLst/>
              </p:spPr>
              <p:txBody>
                <a:bodyPr rtlCol="0" anchor="b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97" name="TextBox 94"/>
                <p:cNvSpPr txBox="1"/>
                <p:nvPr/>
              </p:nvSpPr>
              <p:spPr>
                <a:xfrm>
                  <a:off x="5727957" y="610936"/>
                  <a:ext cx="1801426" cy="2539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6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黑体" pitchFamily="49" charset="-122"/>
                      <a:ea typeface="黑体" pitchFamily="49" charset="-122"/>
                    </a:rPr>
                    <a:t>各类学习终端</a:t>
                  </a:r>
                </a:p>
              </p:txBody>
            </p:sp>
            <p:sp>
              <p:nvSpPr>
                <p:cNvPr id="98" name="Freeform 79"/>
                <p:cNvSpPr>
                  <a:spLocks noEditPoints="1"/>
                </p:cNvSpPr>
                <p:nvPr/>
              </p:nvSpPr>
              <p:spPr bwMode="auto">
                <a:xfrm>
                  <a:off x="5861151" y="968673"/>
                  <a:ext cx="487608" cy="448024"/>
                </a:xfrm>
                <a:custGeom>
                  <a:avLst/>
                  <a:gdLst>
                    <a:gd name="T0" fmla="*/ 406 w 413"/>
                    <a:gd name="T1" fmla="*/ 0 h 380"/>
                    <a:gd name="T2" fmla="*/ 7 w 413"/>
                    <a:gd name="T3" fmla="*/ 0 h 380"/>
                    <a:gd name="T4" fmla="*/ 0 w 413"/>
                    <a:gd name="T5" fmla="*/ 7 h 380"/>
                    <a:gd name="T6" fmla="*/ 0 w 413"/>
                    <a:gd name="T7" fmla="*/ 273 h 380"/>
                    <a:gd name="T8" fmla="*/ 7 w 413"/>
                    <a:gd name="T9" fmla="*/ 281 h 380"/>
                    <a:gd name="T10" fmla="*/ 133 w 413"/>
                    <a:gd name="T11" fmla="*/ 281 h 380"/>
                    <a:gd name="T12" fmla="*/ 133 w 413"/>
                    <a:gd name="T13" fmla="*/ 332 h 380"/>
                    <a:gd name="T14" fmla="*/ 73 w 413"/>
                    <a:gd name="T15" fmla="*/ 332 h 380"/>
                    <a:gd name="T16" fmla="*/ 65 w 413"/>
                    <a:gd name="T17" fmla="*/ 340 h 380"/>
                    <a:gd name="T18" fmla="*/ 65 w 413"/>
                    <a:gd name="T19" fmla="*/ 373 h 380"/>
                    <a:gd name="T20" fmla="*/ 73 w 413"/>
                    <a:gd name="T21" fmla="*/ 380 h 380"/>
                    <a:gd name="T22" fmla="*/ 339 w 413"/>
                    <a:gd name="T23" fmla="*/ 380 h 380"/>
                    <a:gd name="T24" fmla="*/ 346 w 413"/>
                    <a:gd name="T25" fmla="*/ 373 h 380"/>
                    <a:gd name="T26" fmla="*/ 346 w 413"/>
                    <a:gd name="T27" fmla="*/ 340 h 380"/>
                    <a:gd name="T28" fmla="*/ 339 w 413"/>
                    <a:gd name="T29" fmla="*/ 332 h 380"/>
                    <a:gd name="T30" fmla="*/ 280 w 413"/>
                    <a:gd name="T31" fmla="*/ 332 h 380"/>
                    <a:gd name="T32" fmla="*/ 280 w 413"/>
                    <a:gd name="T33" fmla="*/ 281 h 380"/>
                    <a:gd name="T34" fmla="*/ 406 w 413"/>
                    <a:gd name="T35" fmla="*/ 281 h 380"/>
                    <a:gd name="T36" fmla="*/ 413 w 413"/>
                    <a:gd name="T37" fmla="*/ 273 h 380"/>
                    <a:gd name="T38" fmla="*/ 413 w 413"/>
                    <a:gd name="T39" fmla="*/ 7 h 380"/>
                    <a:gd name="T40" fmla="*/ 406 w 413"/>
                    <a:gd name="T41" fmla="*/ 0 h 380"/>
                    <a:gd name="T42" fmla="*/ 331 w 413"/>
                    <a:gd name="T43" fmla="*/ 366 h 380"/>
                    <a:gd name="T44" fmla="*/ 80 w 413"/>
                    <a:gd name="T45" fmla="*/ 366 h 380"/>
                    <a:gd name="T46" fmla="*/ 80 w 413"/>
                    <a:gd name="T47" fmla="*/ 347 h 380"/>
                    <a:gd name="T48" fmla="*/ 331 w 413"/>
                    <a:gd name="T49" fmla="*/ 347 h 380"/>
                    <a:gd name="T50" fmla="*/ 331 w 413"/>
                    <a:gd name="T51" fmla="*/ 366 h 380"/>
                    <a:gd name="T52" fmla="*/ 266 w 413"/>
                    <a:gd name="T53" fmla="*/ 332 h 380"/>
                    <a:gd name="T54" fmla="*/ 148 w 413"/>
                    <a:gd name="T55" fmla="*/ 332 h 380"/>
                    <a:gd name="T56" fmla="*/ 148 w 413"/>
                    <a:gd name="T57" fmla="*/ 281 h 380"/>
                    <a:gd name="T58" fmla="*/ 266 w 413"/>
                    <a:gd name="T59" fmla="*/ 281 h 380"/>
                    <a:gd name="T60" fmla="*/ 266 w 413"/>
                    <a:gd name="T61" fmla="*/ 332 h 380"/>
                    <a:gd name="T62" fmla="*/ 399 w 413"/>
                    <a:gd name="T63" fmla="*/ 266 h 380"/>
                    <a:gd name="T64" fmla="*/ 15 w 413"/>
                    <a:gd name="T65" fmla="*/ 266 h 380"/>
                    <a:gd name="T66" fmla="*/ 15 w 413"/>
                    <a:gd name="T67" fmla="*/ 15 h 380"/>
                    <a:gd name="T68" fmla="*/ 399 w 413"/>
                    <a:gd name="T69" fmla="*/ 15 h 380"/>
                    <a:gd name="T70" fmla="*/ 399 w 413"/>
                    <a:gd name="T71" fmla="*/ 266 h 380"/>
                    <a:gd name="T72" fmla="*/ 40 w 413"/>
                    <a:gd name="T73" fmla="*/ 247 h 380"/>
                    <a:gd name="T74" fmla="*/ 373 w 413"/>
                    <a:gd name="T75" fmla="*/ 247 h 380"/>
                    <a:gd name="T76" fmla="*/ 381 w 413"/>
                    <a:gd name="T77" fmla="*/ 240 h 380"/>
                    <a:gd name="T78" fmla="*/ 381 w 413"/>
                    <a:gd name="T79" fmla="*/ 41 h 380"/>
                    <a:gd name="T80" fmla="*/ 373 w 413"/>
                    <a:gd name="T81" fmla="*/ 33 h 380"/>
                    <a:gd name="T82" fmla="*/ 40 w 413"/>
                    <a:gd name="T83" fmla="*/ 33 h 380"/>
                    <a:gd name="T84" fmla="*/ 33 w 413"/>
                    <a:gd name="T85" fmla="*/ 41 h 380"/>
                    <a:gd name="T86" fmla="*/ 33 w 413"/>
                    <a:gd name="T87" fmla="*/ 240 h 380"/>
                    <a:gd name="T88" fmla="*/ 40 w 413"/>
                    <a:gd name="T89" fmla="*/ 247 h 380"/>
                    <a:gd name="T90" fmla="*/ 47 w 413"/>
                    <a:gd name="T91" fmla="*/ 48 h 380"/>
                    <a:gd name="T92" fmla="*/ 366 w 413"/>
                    <a:gd name="T93" fmla="*/ 48 h 380"/>
                    <a:gd name="T94" fmla="*/ 366 w 413"/>
                    <a:gd name="T95" fmla="*/ 233 h 380"/>
                    <a:gd name="T96" fmla="*/ 47 w 413"/>
                    <a:gd name="T97" fmla="*/ 233 h 380"/>
                    <a:gd name="T98" fmla="*/ 47 w 413"/>
                    <a:gd name="T99" fmla="*/ 48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413" h="380">
                      <a:moveTo>
                        <a:pt x="406" y="0"/>
                      </a:move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273"/>
                        <a:pt x="0" y="273"/>
                        <a:pt x="0" y="273"/>
                      </a:cubicBezTo>
                      <a:cubicBezTo>
                        <a:pt x="0" y="277"/>
                        <a:pt x="3" y="281"/>
                        <a:pt x="7" y="281"/>
                      </a:cubicBezTo>
                      <a:cubicBezTo>
                        <a:pt x="133" y="281"/>
                        <a:pt x="133" y="281"/>
                        <a:pt x="133" y="281"/>
                      </a:cubicBezTo>
                      <a:cubicBezTo>
                        <a:pt x="133" y="332"/>
                        <a:pt x="133" y="332"/>
                        <a:pt x="133" y="332"/>
                      </a:cubicBezTo>
                      <a:cubicBezTo>
                        <a:pt x="73" y="332"/>
                        <a:pt x="73" y="332"/>
                        <a:pt x="73" y="332"/>
                      </a:cubicBezTo>
                      <a:cubicBezTo>
                        <a:pt x="69" y="332"/>
                        <a:pt x="65" y="336"/>
                        <a:pt x="65" y="340"/>
                      </a:cubicBezTo>
                      <a:cubicBezTo>
                        <a:pt x="65" y="373"/>
                        <a:pt x="65" y="373"/>
                        <a:pt x="65" y="373"/>
                      </a:cubicBezTo>
                      <a:cubicBezTo>
                        <a:pt x="65" y="377"/>
                        <a:pt x="69" y="380"/>
                        <a:pt x="73" y="380"/>
                      </a:cubicBezTo>
                      <a:cubicBezTo>
                        <a:pt x="339" y="380"/>
                        <a:pt x="339" y="380"/>
                        <a:pt x="339" y="380"/>
                      </a:cubicBezTo>
                      <a:cubicBezTo>
                        <a:pt x="343" y="380"/>
                        <a:pt x="346" y="377"/>
                        <a:pt x="346" y="373"/>
                      </a:cubicBezTo>
                      <a:cubicBezTo>
                        <a:pt x="346" y="340"/>
                        <a:pt x="346" y="340"/>
                        <a:pt x="346" y="340"/>
                      </a:cubicBezTo>
                      <a:cubicBezTo>
                        <a:pt x="346" y="336"/>
                        <a:pt x="343" y="332"/>
                        <a:pt x="339" y="332"/>
                      </a:cubicBezTo>
                      <a:cubicBezTo>
                        <a:pt x="280" y="332"/>
                        <a:pt x="280" y="332"/>
                        <a:pt x="280" y="332"/>
                      </a:cubicBezTo>
                      <a:cubicBezTo>
                        <a:pt x="280" y="281"/>
                        <a:pt x="280" y="281"/>
                        <a:pt x="280" y="281"/>
                      </a:cubicBezTo>
                      <a:cubicBezTo>
                        <a:pt x="406" y="281"/>
                        <a:pt x="406" y="281"/>
                        <a:pt x="406" y="281"/>
                      </a:cubicBezTo>
                      <a:cubicBezTo>
                        <a:pt x="410" y="281"/>
                        <a:pt x="413" y="277"/>
                        <a:pt x="413" y="273"/>
                      </a:cubicBezTo>
                      <a:cubicBezTo>
                        <a:pt x="413" y="7"/>
                        <a:pt x="413" y="7"/>
                        <a:pt x="413" y="7"/>
                      </a:cubicBezTo>
                      <a:cubicBezTo>
                        <a:pt x="413" y="3"/>
                        <a:pt x="410" y="0"/>
                        <a:pt x="406" y="0"/>
                      </a:cubicBezTo>
                      <a:close/>
                      <a:moveTo>
                        <a:pt x="331" y="366"/>
                      </a:moveTo>
                      <a:cubicBezTo>
                        <a:pt x="80" y="366"/>
                        <a:pt x="80" y="366"/>
                        <a:pt x="80" y="366"/>
                      </a:cubicBezTo>
                      <a:cubicBezTo>
                        <a:pt x="80" y="347"/>
                        <a:pt x="80" y="347"/>
                        <a:pt x="80" y="347"/>
                      </a:cubicBezTo>
                      <a:cubicBezTo>
                        <a:pt x="331" y="347"/>
                        <a:pt x="331" y="347"/>
                        <a:pt x="331" y="347"/>
                      </a:cubicBezTo>
                      <a:lnTo>
                        <a:pt x="331" y="366"/>
                      </a:lnTo>
                      <a:close/>
                      <a:moveTo>
                        <a:pt x="266" y="332"/>
                      </a:moveTo>
                      <a:cubicBezTo>
                        <a:pt x="148" y="332"/>
                        <a:pt x="148" y="332"/>
                        <a:pt x="148" y="332"/>
                      </a:cubicBezTo>
                      <a:cubicBezTo>
                        <a:pt x="148" y="281"/>
                        <a:pt x="148" y="281"/>
                        <a:pt x="148" y="281"/>
                      </a:cubicBezTo>
                      <a:cubicBezTo>
                        <a:pt x="266" y="281"/>
                        <a:pt x="266" y="281"/>
                        <a:pt x="266" y="281"/>
                      </a:cubicBezTo>
                      <a:lnTo>
                        <a:pt x="266" y="332"/>
                      </a:lnTo>
                      <a:close/>
                      <a:moveTo>
                        <a:pt x="399" y="266"/>
                      </a:moveTo>
                      <a:cubicBezTo>
                        <a:pt x="15" y="266"/>
                        <a:pt x="15" y="266"/>
                        <a:pt x="15" y="266"/>
                      </a:cubicBezTo>
                      <a:cubicBezTo>
                        <a:pt x="15" y="15"/>
                        <a:pt x="15" y="15"/>
                        <a:pt x="15" y="15"/>
                      </a:cubicBezTo>
                      <a:cubicBezTo>
                        <a:pt x="399" y="15"/>
                        <a:pt x="399" y="15"/>
                        <a:pt x="399" y="15"/>
                      </a:cubicBezTo>
                      <a:lnTo>
                        <a:pt x="399" y="266"/>
                      </a:lnTo>
                      <a:close/>
                      <a:moveTo>
                        <a:pt x="40" y="247"/>
                      </a:moveTo>
                      <a:cubicBezTo>
                        <a:pt x="373" y="247"/>
                        <a:pt x="373" y="247"/>
                        <a:pt x="373" y="247"/>
                      </a:cubicBezTo>
                      <a:cubicBezTo>
                        <a:pt x="377" y="247"/>
                        <a:pt x="381" y="244"/>
                        <a:pt x="381" y="240"/>
                      </a:cubicBezTo>
                      <a:cubicBezTo>
                        <a:pt x="381" y="41"/>
                        <a:pt x="381" y="41"/>
                        <a:pt x="381" y="41"/>
                      </a:cubicBezTo>
                      <a:cubicBezTo>
                        <a:pt x="381" y="37"/>
                        <a:pt x="377" y="33"/>
                        <a:pt x="373" y="33"/>
                      </a:cubicBezTo>
                      <a:cubicBezTo>
                        <a:pt x="40" y="33"/>
                        <a:pt x="40" y="33"/>
                        <a:pt x="40" y="33"/>
                      </a:cubicBezTo>
                      <a:cubicBezTo>
                        <a:pt x="36" y="33"/>
                        <a:pt x="33" y="37"/>
                        <a:pt x="33" y="41"/>
                      </a:cubicBezTo>
                      <a:cubicBezTo>
                        <a:pt x="33" y="240"/>
                        <a:pt x="33" y="240"/>
                        <a:pt x="33" y="240"/>
                      </a:cubicBezTo>
                      <a:cubicBezTo>
                        <a:pt x="33" y="244"/>
                        <a:pt x="36" y="247"/>
                        <a:pt x="40" y="247"/>
                      </a:cubicBezTo>
                      <a:close/>
                      <a:moveTo>
                        <a:pt x="47" y="48"/>
                      </a:moveTo>
                      <a:cubicBezTo>
                        <a:pt x="366" y="48"/>
                        <a:pt x="366" y="48"/>
                        <a:pt x="366" y="48"/>
                      </a:cubicBezTo>
                      <a:cubicBezTo>
                        <a:pt x="366" y="233"/>
                        <a:pt x="366" y="233"/>
                        <a:pt x="366" y="233"/>
                      </a:cubicBezTo>
                      <a:cubicBezTo>
                        <a:pt x="47" y="233"/>
                        <a:pt x="47" y="233"/>
                        <a:pt x="47" y="233"/>
                      </a:cubicBezTo>
                      <a:lnTo>
                        <a:pt x="47" y="48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12700" cap="flat" cmpd="sng" algn="ctr">
                  <a:solidFill>
                    <a:srgbClr val="5B9BD5"/>
                  </a:solidFill>
                  <a:prstDash val="solid"/>
                  <a:miter lim="800000"/>
                </a:ln>
                <a:effectLst/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99" name="Picture 146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433812" y="1029216"/>
                  <a:ext cx="646609" cy="313339"/>
                </a:xfrm>
                <a:prstGeom prst="rect">
                  <a:avLst/>
                </a:prstGeom>
              </p:spPr>
            </p:pic>
            <p:pic>
              <p:nvPicPr>
                <p:cNvPr id="100" name="Picture 40" descr="C:\Users\v-jtobey.REDMOND\AppData\Local\MetroStyleAddIn\Icons\Device 3.wmf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duotone>
                    <a:prstClr val="black"/>
                    <a:srgbClr val="70AD47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105498" y="852064"/>
                  <a:ext cx="314868" cy="61057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01" name="上下箭头 100"/>
              <p:cNvSpPr/>
              <p:nvPr/>
            </p:nvSpPr>
            <p:spPr>
              <a:xfrm>
                <a:off x="8707167" y="1993203"/>
                <a:ext cx="692035" cy="415287"/>
              </a:xfrm>
              <a:prstGeom prst="upDownArrow">
                <a:avLst>
                  <a:gd name="adj1" fmla="val 45238"/>
                  <a:gd name="adj2" fmla="val 28573"/>
                </a:avLst>
              </a:prstGeom>
              <a:gradFill rotWithShape="1">
                <a:gsLst>
                  <a:gs pos="0">
                    <a:srgbClr val="FFC000">
                      <a:lumMod val="110000"/>
                      <a:satMod val="105000"/>
                      <a:tint val="67000"/>
                    </a:srgbClr>
                  </a:gs>
                  <a:gs pos="50000">
                    <a:srgbClr val="FFC000">
                      <a:lumMod val="105000"/>
                      <a:satMod val="103000"/>
                      <a:tint val="73000"/>
                    </a:srgbClr>
                  </a:gs>
                  <a:gs pos="100000">
                    <a:srgbClr val="FFC000">
                      <a:lumMod val="105000"/>
                      <a:satMod val="109000"/>
                      <a:tint val="81000"/>
                    </a:srgbClr>
                  </a:gs>
                </a:gsLst>
                <a:lin ang="5400000" scaled="0"/>
              </a:gradFill>
              <a:ln w="635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109" name="组合 108"/>
              <p:cNvGrpSpPr/>
              <p:nvPr/>
            </p:nvGrpSpPr>
            <p:grpSpPr>
              <a:xfrm>
                <a:off x="4380937" y="2365722"/>
                <a:ext cx="6479161" cy="2669341"/>
                <a:chOff x="2838888" y="2097554"/>
                <a:chExt cx="4859370" cy="2002006"/>
              </a:xfrm>
            </p:grpSpPr>
            <p:sp>
              <p:nvSpPr>
                <p:cNvPr id="110" name="矩形 109"/>
                <p:cNvSpPr/>
                <p:nvPr/>
              </p:nvSpPr>
              <p:spPr>
                <a:xfrm>
                  <a:off x="2838888" y="2134625"/>
                  <a:ext cx="4859370" cy="1964935"/>
                </a:xfrm>
                <a:prstGeom prst="rect">
                  <a:avLst/>
                </a:prstGeom>
                <a:solidFill>
                  <a:srgbClr val="FFC000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11" name="矩形 110"/>
                <p:cNvSpPr>
                  <a:spLocks/>
                </p:cNvSpPr>
                <p:nvPr/>
              </p:nvSpPr>
              <p:spPr>
                <a:xfrm>
                  <a:off x="2961718" y="2361169"/>
                  <a:ext cx="1143049" cy="821725"/>
                </a:xfrm>
                <a:prstGeom prst="rect">
                  <a:avLst/>
                </a:prstGeom>
                <a:solidFill>
                  <a:srgbClr val="E4E1CA"/>
                </a:solidFill>
                <a:ln w="6350" cap="flat" cmpd="sng" algn="ctr">
                  <a:solidFill>
                    <a:srgbClr val="70AD47"/>
                  </a:solidFill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333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资源共享</a:t>
                  </a:r>
                </a:p>
              </p:txBody>
            </p:sp>
            <p:sp>
              <p:nvSpPr>
                <p:cNvPr id="112" name="矩形 111"/>
                <p:cNvSpPr>
                  <a:spLocks/>
                </p:cNvSpPr>
                <p:nvPr/>
              </p:nvSpPr>
              <p:spPr>
                <a:xfrm>
                  <a:off x="3003478" y="2577774"/>
                  <a:ext cx="1045682" cy="180000"/>
                </a:xfrm>
                <a:prstGeom prst="rect">
                  <a:avLst/>
                </a:prstGeom>
                <a:solidFill>
                  <a:srgbClr val="E1E187"/>
                </a:solidFill>
                <a:ln w="6350" cap="flat" cmpd="sng" algn="ctr">
                  <a:solidFill>
                    <a:srgbClr val="D2A72C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元数据设置</a:t>
                  </a:r>
                </a:p>
              </p:txBody>
            </p:sp>
            <p:sp>
              <p:nvSpPr>
                <p:cNvPr id="113" name="矩形 112"/>
                <p:cNvSpPr>
                  <a:spLocks/>
                </p:cNvSpPr>
                <p:nvPr/>
              </p:nvSpPr>
              <p:spPr>
                <a:xfrm>
                  <a:off x="3003478" y="2776148"/>
                  <a:ext cx="1045682" cy="180000"/>
                </a:xfrm>
                <a:prstGeom prst="rect">
                  <a:avLst/>
                </a:prstGeom>
                <a:solidFill>
                  <a:srgbClr val="E1E187"/>
                </a:solidFill>
                <a:ln w="6350" cap="flat" cmpd="sng" algn="ctr">
                  <a:solidFill>
                    <a:srgbClr val="D2A72C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权限设置</a:t>
                  </a:r>
                </a:p>
              </p:txBody>
            </p:sp>
            <p:sp>
              <p:nvSpPr>
                <p:cNvPr id="114" name="矩形 113"/>
                <p:cNvSpPr>
                  <a:spLocks/>
                </p:cNvSpPr>
                <p:nvPr/>
              </p:nvSpPr>
              <p:spPr>
                <a:xfrm>
                  <a:off x="3003478" y="2982300"/>
                  <a:ext cx="1045682" cy="180000"/>
                </a:xfrm>
                <a:prstGeom prst="rect">
                  <a:avLst/>
                </a:prstGeom>
                <a:solidFill>
                  <a:srgbClr val="E1E187"/>
                </a:solidFill>
                <a:ln w="6350" cap="flat" cmpd="sng" algn="ctr">
                  <a:solidFill>
                    <a:srgbClr val="D2A72C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内容审核</a:t>
                  </a:r>
                </a:p>
              </p:txBody>
            </p:sp>
            <p:sp>
              <p:nvSpPr>
                <p:cNvPr id="115" name="矩形 114"/>
                <p:cNvSpPr>
                  <a:spLocks/>
                </p:cNvSpPr>
                <p:nvPr/>
              </p:nvSpPr>
              <p:spPr>
                <a:xfrm>
                  <a:off x="4190016" y="2360501"/>
                  <a:ext cx="1096921" cy="821725"/>
                </a:xfrm>
                <a:prstGeom prst="rect">
                  <a:avLst/>
                </a:prstGeom>
                <a:solidFill>
                  <a:srgbClr val="E4E1CA"/>
                </a:solidFill>
                <a:ln w="6350" cap="flat" cmpd="sng" algn="ctr">
                  <a:solidFill>
                    <a:srgbClr val="70AD47"/>
                  </a:solidFill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333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资源检索</a:t>
                  </a:r>
                </a:p>
              </p:txBody>
            </p:sp>
            <p:sp>
              <p:nvSpPr>
                <p:cNvPr id="116" name="矩形 115"/>
                <p:cNvSpPr>
                  <a:spLocks/>
                </p:cNvSpPr>
                <p:nvPr/>
              </p:nvSpPr>
              <p:spPr>
                <a:xfrm>
                  <a:off x="4227849" y="2577106"/>
                  <a:ext cx="1003483" cy="180000"/>
                </a:xfrm>
                <a:prstGeom prst="rect">
                  <a:avLst/>
                </a:prstGeom>
                <a:solidFill>
                  <a:srgbClr val="E1E187"/>
                </a:solidFill>
                <a:ln w="6350" cap="flat" cmpd="sng" algn="ctr">
                  <a:solidFill>
                    <a:srgbClr val="D2A72C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快速检索</a:t>
                  </a:r>
                </a:p>
              </p:txBody>
            </p:sp>
            <p:sp>
              <p:nvSpPr>
                <p:cNvPr id="117" name="矩形 116"/>
                <p:cNvSpPr>
                  <a:spLocks/>
                </p:cNvSpPr>
                <p:nvPr/>
              </p:nvSpPr>
              <p:spPr>
                <a:xfrm>
                  <a:off x="4227849" y="2775480"/>
                  <a:ext cx="1003483" cy="180000"/>
                </a:xfrm>
                <a:prstGeom prst="rect">
                  <a:avLst/>
                </a:prstGeom>
                <a:solidFill>
                  <a:srgbClr val="E1E187"/>
                </a:solidFill>
                <a:ln w="6350" cap="flat" cmpd="sng" algn="ctr">
                  <a:solidFill>
                    <a:srgbClr val="D2A72C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条件检索</a:t>
                  </a:r>
                </a:p>
              </p:txBody>
            </p:sp>
            <p:sp>
              <p:nvSpPr>
                <p:cNvPr id="118" name="矩形 117"/>
                <p:cNvSpPr>
                  <a:spLocks/>
                </p:cNvSpPr>
                <p:nvPr/>
              </p:nvSpPr>
              <p:spPr>
                <a:xfrm>
                  <a:off x="4227849" y="2981632"/>
                  <a:ext cx="1003483" cy="180000"/>
                </a:xfrm>
                <a:prstGeom prst="rect">
                  <a:avLst/>
                </a:prstGeom>
                <a:solidFill>
                  <a:srgbClr val="E1E187"/>
                </a:solidFill>
                <a:ln w="6350" cap="flat" cmpd="sng" algn="ctr">
                  <a:solidFill>
                    <a:srgbClr val="D2A72C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领域检索</a:t>
                  </a:r>
                </a:p>
              </p:txBody>
            </p:sp>
            <p:sp>
              <p:nvSpPr>
                <p:cNvPr id="119" name="矩形 118"/>
                <p:cNvSpPr>
                  <a:spLocks/>
                </p:cNvSpPr>
                <p:nvPr/>
              </p:nvSpPr>
              <p:spPr>
                <a:xfrm>
                  <a:off x="5367135" y="2352932"/>
                  <a:ext cx="1108990" cy="821725"/>
                </a:xfrm>
                <a:prstGeom prst="rect">
                  <a:avLst/>
                </a:prstGeom>
                <a:solidFill>
                  <a:srgbClr val="E4E1CA"/>
                </a:solidFill>
                <a:ln w="6350" cap="flat" cmpd="sng" algn="ctr">
                  <a:solidFill>
                    <a:srgbClr val="70AD47"/>
                  </a:solidFill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333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资源使用</a:t>
                  </a:r>
                </a:p>
              </p:txBody>
            </p:sp>
            <p:sp>
              <p:nvSpPr>
                <p:cNvPr id="120" name="矩形 119"/>
                <p:cNvSpPr>
                  <a:spLocks/>
                </p:cNvSpPr>
                <p:nvPr/>
              </p:nvSpPr>
              <p:spPr>
                <a:xfrm>
                  <a:off x="5408079" y="2569537"/>
                  <a:ext cx="1012439" cy="184677"/>
                </a:xfrm>
                <a:prstGeom prst="rect">
                  <a:avLst/>
                </a:prstGeom>
                <a:solidFill>
                  <a:srgbClr val="E1E187"/>
                </a:solidFill>
                <a:ln w="6350" cap="flat" cmpd="sng" algn="ctr">
                  <a:solidFill>
                    <a:srgbClr val="D2A72C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使用申请</a:t>
                  </a:r>
                </a:p>
              </p:txBody>
            </p:sp>
            <p:sp>
              <p:nvSpPr>
                <p:cNvPr id="121" name="矩形 120"/>
                <p:cNvSpPr>
                  <a:spLocks/>
                </p:cNvSpPr>
                <p:nvPr/>
              </p:nvSpPr>
              <p:spPr>
                <a:xfrm>
                  <a:off x="5408079" y="2767911"/>
                  <a:ext cx="1012439" cy="184677"/>
                </a:xfrm>
                <a:prstGeom prst="rect">
                  <a:avLst/>
                </a:prstGeom>
                <a:solidFill>
                  <a:srgbClr val="E1E187"/>
                </a:solidFill>
                <a:ln w="6350" cap="flat" cmpd="sng" algn="ctr">
                  <a:solidFill>
                    <a:srgbClr val="D2A72C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使用记录</a:t>
                  </a:r>
                </a:p>
              </p:txBody>
            </p:sp>
            <p:sp>
              <p:nvSpPr>
                <p:cNvPr id="122" name="矩形 121"/>
                <p:cNvSpPr>
                  <a:spLocks/>
                </p:cNvSpPr>
                <p:nvPr/>
              </p:nvSpPr>
              <p:spPr>
                <a:xfrm>
                  <a:off x="5408079" y="2974063"/>
                  <a:ext cx="1012439" cy="184677"/>
                </a:xfrm>
                <a:prstGeom prst="rect">
                  <a:avLst/>
                </a:prstGeom>
                <a:solidFill>
                  <a:srgbClr val="E1E187"/>
                </a:solidFill>
                <a:ln w="6350" cap="flat" cmpd="sng" algn="ctr">
                  <a:solidFill>
                    <a:srgbClr val="D2A72C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版权控制</a:t>
                  </a:r>
                </a:p>
              </p:txBody>
            </p:sp>
            <p:sp>
              <p:nvSpPr>
                <p:cNvPr id="123" name="矩形 122"/>
                <p:cNvSpPr>
                  <a:spLocks/>
                </p:cNvSpPr>
                <p:nvPr/>
              </p:nvSpPr>
              <p:spPr>
                <a:xfrm>
                  <a:off x="6554490" y="2344695"/>
                  <a:ext cx="1032145" cy="821725"/>
                </a:xfrm>
                <a:prstGeom prst="rect">
                  <a:avLst/>
                </a:prstGeom>
                <a:solidFill>
                  <a:srgbClr val="E4E1CA"/>
                </a:solidFill>
                <a:ln w="6350" cap="flat" cmpd="sng" algn="ctr">
                  <a:solidFill>
                    <a:srgbClr val="70AD47"/>
                  </a:solidFill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333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资源评价</a:t>
                  </a:r>
                </a:p>
              </p:txBody>
            </p:sp>
            <p:sp>
              <p:nvSpPr>
                <p:cNvPr id="124" name="矩形 123"/>
                <p:cNvSpPr>
                  <a:spLocks/>
                </p:cNvSpPr>
                <p:nvPr/>
              </p:nvSpPr>
              <p:spPr>
                <a:xfrm>
                  <a:off x="6615906" y="2561300"/>
                  <a:ext cx="915123" cy="194195"/>
                </a:xfrm>
                <a:prstGeom prst="rect">
                  <a:avLst/>
                </a:prstGeom>
                <a:solidFill>
                  <a:srgbClr val="E1E187"/>
                </a:solidFill>
                <a:ln w="6350" cap="flat" cmpd="sng" algn="ctr">
                  <a:solidFill>
                    <a:srgbClr val="D2A72C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查看评价</a:t>
                  </a:r>
                </a:p>
              </p:txBody>
            </p:sp>
            <p:sp>
              <p:nvSpPr>
                <p:cNvPr id="125" name="矩形 124"/>
                <p:cNvSpPr>
                  <a:spLocks/>
                </p:cNvSpPr>
                <p:nvPr/>
              </p:nvSpPr>
              <p:spPr>
                <a:xfrm>
                  <a:off x="6615906" y="2759674"/>
                  <a:ext cx="915123" cy="194195"/>
                </a:xfrm>
                <a:prstGeom prst="rect">
                  <a:avLst/>
                </a:prstGeom>
                <a:solidFill>
                  <a:srgbClr val="E1E187"/>
                </a:solidFill>
                <a:ln w="6350" cap="flat" cmpd="sng" algn="ctr">
                  <a:solidFill>
                    <a:srgbClr val="D2A72C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提交评价</a:t>
                  </a:r>
                </a:p>
              </p:txBody>
            </p:sp>
            <p:sp>
              <p:nvSpPr>
                <p:cNvPr id="126" name="矩形 125"/>
                <p:cNvSpPr>
                  <a:spLocks/>
                </p:cNvSpPr>
                <p:nvPr/>
              </p:nvSpPr>
              <p:spPr>
                <a:xfrm>
                  <a:off x="6615906" y="2965826"/>
                  <a:ext cx="915123" cy="194195"/>
                </a:xfrm>
                <a:prstGeom prst="rect">
                  <a:avLst/>
                </a:prstGeom>
                <a:solidFill>
                  <a:srgbClr val="E1E187"/>
                </a:solidFill>
                <a:ln w="6350" cap="flat" cmpd="sng" algn="ctr">
                  <a:solidFill>
                    <a:srgbClr val="D2A72C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评价分析</a:t>
                  </a:r>
                </a:p>
              </p:txBody>
            </p:sp>
            <p:sp>
              <p:nvSpPr>
                <p:cNvPr id="127" name="矩形 126"/>
                <p:cNvSpPr>
                  <a:spLocks/>
                </p:cNvSpPr>
                <p:nvPr/>
              </p:nvSpPr>
              <p:spPr>
                <a:xfrm>
                  <a:off x="2961718" y="3228151"/>
                  <a:ext cx="1143049" cy="821725"/>
                </a:xfrm>
                <a:prstGeom prst="rect">
                  <a:avLst/>
                </a:prstGeom>
                <a:solidFill>
                  <a:srgbClr val="A5A5A5">
                    <a:lumMod val="40000"/>
                    <a:lumOff val="60000"/>
                  </a:srgbClr>
                </a:solidFill>
                <a:ln w="6350" cap="flat" cmpd="sng" algn="ctr">
                  <a:solidFill>
                    <a:srgbClr val="A5A5A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333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资源导入</a:t>
                  </a:r>
                </a:p>
              </p:txBody>
            </p:sp>
            <p:sp>
              <p:nvSpPr>
                <p:cNvPr id="128" name="矩形 127"/>
                <p:cNvSpPr>
                  <a:spLocks/>
                </p:cNvSpPr>
                <p:nvPr/>
              </p:nvSpPr>
              <p:spPr>
                <a:xfrm>
                  <a:off x="3003478" y="3444756"/>
                  <a:ext cx="1045682" cy="180000"/>
                </a:xfrm>
                <a:prstGeom prst="rect">
                  <a:avLst/>
                </a:prstGeom>
                <a:solidFill>
                  <a:srgbClr val="92D050"/>
                </a:solidFill>
                <a:ln w="6350" cap="flat" cmpd="sng" algn="ctr">
                  <a:solidFill>
                    <a:srgbClr val="A5A5A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整合规范</a:t>
                  </a:r>
                </a:p>
              </p:txBody>
            </p:sp>
            <p:sp>
              <p:nvSpPr>
                <p:cNvPr id="129" name="矩形 128"/>
                <p:cNvSpPr>
                  <a:spLocks/>
                </p:cNvSpPr>
                <p:nvPr/>
              </p:nvSpPr>
              <p:spPr>
                <a:xfrm>
                  <a:off x="3003478" y="3643130"/>
                  <a:ext cx="1045682" cy="180000"/>
                </a:xfrm>
                <a:prstGeom prst="rect">
                  <a:avLst/>
                </a:prstGeom>
                <a:solidFill>
                  <a:srgbClr val="92D050"/>
                </a:solidFill>
                <a:ln w="6350" cap="flat" cmpd="sng" algn="ctr">
                  <a:solidFill>
                    <a:srgbClr val="A5A5A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资源检验</a:t>
                  </a:r>
                </a:p>
              </p:txBody>
            </p:sp>
            <p:sp>
              <p:nvSpPr>
                <p:cNvPr id="130" name="矩形 129"/>
                <p:cNvSpPr>
                  <a:spLocks/>
                </p:cNvSpPr>
                <p:nvPr/>
              </p:nvSpPr>
              <p:spPr>
                <a:xfrm>
                  <a:off x="3003478" y="3849282"/>
                  <a:ext cx="1045682" cy="180000"/>
                </a:xfrm>
                <a:prstGeom prst="rect">
                  <a:avLst/>
                </a:prstGeom>
                <a:solidFill>
                  <a:srgbClr val="92D050"/>
                </a:solidFill>
                <a:ln w="6350" cap="flat" cmpd="sng" algn="ctr">
                  <a:solidFill>
                    <a:srgbClr val="A5A5A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资源注册</a:t>
                  </a:r>
                </a:p>
              </p:txBody>
            </p:sp>
            <p:sp>
              <p:nvSpPr>
                <p:cNvPr id="131" name="矩形 130"/>
                <p:cNvSpPr>
                  <a:spLocks/>
                </p:cNvSpPr>
                <p:nvPr/>
              </p:nvSpPr>
              <p:spPr>
                <a:xfrm>
                  <a:off x="4190016" y="3219914"/>
                  <a:ext cx="1096921" cy="821725"/>
                </a:xfrm>
                <a:prstGeom prst="rect">
                  <a:avLst/>
                </a:prstGeom>
                <a:solidFill>
                  <a:srgbClr val="A5A5A5">
                    <a:lumMod val="40000"/>
                    <a:lumOff val="60000"/>
                  </a:srgbClr>
                </a:solidFill>
                <a:ln w="6350" cap="flat" cmpd="sng" algn="ctr">
                  <a:solidFill>
                    <a:srgbClr val="A5A5A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333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资源存储</a:t>
                  </a:r>
                </a:p>
              </p:txBody>
            </p:sp>
            <p:sp>
              <p:nvSpPr>
                <p:cNvPr id="132" name="矩形 131"/>
                <p:cNvSpPr>
                  <a:spLocks/>
                </p:cNvSpPr>
                <p:nvPr/>
              </p:nvSpPr>
              <p:spPr>
                <a:xfrm>
                  <a:off x="4227846" y="3436519"/>
                  <a:ext cx="1003483" cy="180000"/>
                </a:xfrm>
                <a:prstGeom prst="rect">
                  <a:avLst/>
                </a:prstGeom>
                <a:solidFill>
                  <a:srgbClr val="92D050"/>
                </a:solidFill>
                <a:ln w="6350" cap="flat" cmpd="sng" algn="ctr">
                  <a:solidFill>
                    <a:srgbClr val="A5A5A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文件存储</a:t>
                  </a:r>
                </a:p>
              </p:txBody>
            </p:sp>
            <p:sp>
              <p:nvSpPr>
                <p:cNvPr id="133" name="矩形 132"/>
                <p:cNvSpPr>
                  <a:spLocks/>
                </p:cNvSpPr>
                <p:nvPr/>
              </p:nvSpPr>
              <p:spPr>
                <a:xfrm>
                  <a:off x="4227846" y="3634893"/>
                  <a:ext cx="1003483" cy="180000"/>
                </a:xfrm>
                <a:prstGeom prst="rect">
                  <a:avLst/>
                </a:prstGeom>
                <a:solidFill>
                  <a:srgbClr val="92D050"/>
                </a:solidFill>
                <a:ln w="6350" cap="flat" cmpd="sng" algn="ctr">
                  <a:solidFill>
                    <a:srgbClr val="A5A5A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元数据存储</a:t>
                  </a:r>
                </a:p>
              </p:txBody>
            </p:sp>
            <p:sp>
              <p:nvSpPr>
                <p:cNvPr id="134" name="矩形 133"/>
                <p:cNvSpPr>
                  <a:spLocks/>
                </p:cNvSpPr>
                <p:nvPr/>
              </p:nvSpPr>
              <p:spPr>
                <a:xfrm>
                  <a:off x="4227846" y="3841045"/>
                  <a:ext cx="1003483" cy="180000"/>
                </a:xfrm>
                <a:prstGeom prst="rect">
                  <a:avLst/>
                </a:prstGeom>
                <a:solidFill>
                  <a:srgbClr val="92D050"/>
                </a:solidFill>
                <a:ln w="6350" cap="flat" cmpd="sng" algn="ctr">
                  <a:solidFill>
                    <a:srgbClr val="A5A5A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版本控制</a:t>
                  </a:r>
                </a:p>
              </p:txBody>
            </p:sp>
            <p:sp>
              <p:nvSpPr>
                <p:cNvPr id="135" name="矩形 134"/>
                <p:cNvSpPr>
                  <a:spLocks/>
                </p:cNvSpPr>
                <p:nvPr/>
              </p:nvSpPr>
              <p:spPr>
                <a:xfrm>
                  <a:off x="5367135" y="3228151"/>
                  <a:ext cx="1108990" cy="821725"/>
                </a:xfrm>
                <a:prstGeom prst="rect">
                  <a:avLst/>
                </a:prstGeom>
                <a:solidFill>
                  <a:srgbClr val="A5A5A5">
                    <a:lumMod val="40000"/>
                    <a:lumOff val="60000"/>
                  </a:srgbClr>
                </a:solidFill>
                <a:ln w="6350" cap="flat" cmpd="sng" algn="ctr">
                  <a:solidFill>
                    <a:srgbClr val="A5A5A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333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资源权限</a:t>
                  </a:r>
                </a:p>
              </p:txBody>
            </p:sp>
            <p:sp>
              <p:nvSpPr>
                <p:cNvPr id="136" name="矩形 135"/>
                <p:cNvSpPr>
                  <a:spLocks/>
                </p:cNvSpPr>
                <p:nvPr/>
              </p:nvSpPr>
              <p:spPr>
                <a:xfrm>
                  <a:off x="5408079" y="3444756"/>
                  <a:ext cx="1012439" cy="184677"/>
                </a:xfrm>
                <a:prstGeom prst="rect">
                  <a:avLst/>
                </a:prstGeom>
                <a:solidFill>
                  <a:srgbClr val="92D050"/>
                </a:solidFill>
                <a:ln w="6350" cap="flat" cmpd="sng" algn="ctr">
                  <a:solidFill>
                    <a:srgbClr val="A5A5A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管理权限</a:t>
                  </a:r>
                </a:p>
              </p:txBody>
            </p:sp>
            <p:sp>
              <p:nvSpPr>
                <p:cNvPr id="137" name="矩形 136"/>
                <p:cNvSpPr>
                  <a:spLocks/>
                </p:cNvSpPr>
                <p:nvPr/>
              </p:nvSpPr>
              <p:spPr>
                <a:xfrm>
                  <a:off x="5408079" y="3643130"/>
                  <a:ext cx="1012439" cy="184677"/>
                </a:xfrm>
                <a:prstGeom prst="rect">
                  <a:avLst/>
                </a:prstGeom>
                <a:solidFill>
                  <a:srgbClr val="92D050"/>
                </a:solidFill>
                <a:ln w="6350" cap="flat" cmpd="sng" algn="ctr">
                  <a:solidFill>
                    <a:srgbClr val="A5A5A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使用权限</a:t>
                  </a:r>
                </a:p>
              </p:txBody>
            </p:sp>
            <p:sp>
              <p:nvSpPr>
                <p:cNvPr id="138" name="矩形 137"/>
                <p:cNvSpPr>
                  <a:spLocks/>
                </p:cNvSpPr>
                <p:nvPr/>
              </p:nvSpPr>
              <p:spPr>
                <a:xfrm>
                  <a:off x="5408079" y="3849282"/>
                  <a:ext cx="1012439" cy="184677"/>
                </a:xfrm>
                <a:prstGeom prst="rect">
                  <a:avLst/>
                </a:prstGeom>
                <a:solidFill>
                  <a:srgbClr val="92D050"/>
                </a:solidFill>
                <a:ln w="6350" cap="flat" cmpd="sng" algn="ctr">
                  <a:solidFill>
                    <a:srgbClr val="A5A5A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查看权限</a:t>
                  </a:r>
                </a:p>
              </p:txBody>
            </p:sp>
            <p:sp>
              <p:nvSpPr>
                <p:cNvPr id="139" name="矩形 138"/>
                <p:cNvSpPr>
                  <a:spLocks/>
                </p:cNvSpPr>
                <p:nvPr/>
              </p:nvSpPr>
              <p:spPr>
                <a:xfrm>
                  <a:off x="6534019" y="3228151"/>
                  <a:ext cx="1052615" cy="821725"/>
                </a:xfrm>
                <a:prstGeom prst="rect">
                  <a:avLst/>
                </a:prstGeom>
                <a:solidFill>
                  <a:srgbClr val="A5A5A5">
                    <a:lumMod val="40000"/>
                    <a:lumOff val="60000"/>
                  </a:srgbClr>
                </a:solidFill>
                <a:ln w="6350" cap="flat" cmpd="sng" algn="ctr">
                  <a:solidFill>
                    <a:srgbClr val="A5A5A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333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元数据管理</a:t>
                  </a:r>
                </a:p>
              </p:txBody>
            </p:sp>
            <p:sp>
              <p:nvSpPr>
                <p:cNvPr id="140" name="矩形 139"/>
                <p:cNvSpPr>
                  <a:spLocks/>
                </p:cNvSpPr>
                <p:nvPr/>
              </p:nvSpPr>
              <p:spPr>
                <a:xfrm>
                  <a:off x="6605670" y="3444756"/>
                  <a:ext cx="925357" cy="194913"/>
                </a:xfrm>
                <a:prstGeom prst="rect">
                  <a:avLst/>
                </a:prstGeom>
                <a:solidFill>
                  <a:srgbClr val="92D050"/>
                </a:solidFill>
                <a:ln w="6350" cap="flat" cmpd="sng" algn="ctr">
                  <a:solidFill>
                    <a:srgbClr val="A5A5A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元数据规范</a:t>
                  </a:r>
                </a:p>
              </p:txBody>
            </p:sp>
            <p:sp>
              <p:nvSpPr>
                <p:cNvPr id="141" name="矩形 140"/>
                <p:cNvSpPr>
                  <a:spLocks/>
                </p:cNvSpPr>
                <p:nvPr/>
              </p:nvSpPr>
              <p:spPr>
                <a:xfrm>
                  <a:off x="6605670" y="3643130"/>
                  <a:ext cx="925357" cy="194913"/>
                </a:xfrm>
                <a:prstGeom prst="rect">
                  <a:avLst/>
                </a:prstGeom>
                <a:solidFill>
                  <a:srgbClr val="92D050"/>
                </a:solidFill>
                <a:ln w="6350" cap="flat" cmpd="sng" algn="ctr">
                  <a:solidFill>
                    <a:srgbClr val="A5A5A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元数据项</a:t>
                  </a:r>
                </a:p>
              </p:txBody>
            </p:sp>
            <p:sp>
              <p:nvSpPr>
                <p:cNvPr id="142" name="矩形 141"/>
                <p:cNvSpPr>
                  <a:spLocks/>
                </p:cNvSpPr>
                <p:nvPr/>
              </p:nvSpPr>
              <p:spPr>
                <a:xfrm>
                  <a:off x="6605670" y="3849282"/>
                  <a:ext cx="925357" cy="194913"/>
                </a:xfrm>
                <a:prstGeom prst="rect">
                  <a:avLst/>
                </a:prstGeom>
                <a:solidFill>
                  <a:srgbClr val="92D050"/>
                </a:solidFill>
                <a:ln w="6350" cap="flat" cmpd="sng" algn="ctr">
                  <a:solidFill>
                    <a:srgbClr val="A5A5A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0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宋体" panose="02010600030101010101" pitchFamily="2" charset="-122"/>
                      <a:cs typeface="+mn-cs"/>
                    </a:rPr>
                    <a:t>词汇表</a:t>
                  </a:r>
                </a:p>
              </p:txBody>
            </p:sp>
            <p:sp>
              <p:nvSpPr>
                <p:cNvPr id="143" name="TextBox 120"/>
                <p:cNvSpPr txBox="1"/>
                <p:nvPr/>
              </p:nvSpPr>
              <p:spPr>
                <a:xfrm>
                  <a:off x="2925038" y="2097554"/>
                  <a:ext cx="2597937" cy="2847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867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黑体" pitchFamily="49" charset="-122"/>
                      <a:ea typeface="黑体" pitchFamily="49" charset="-122"/>
                    </a:rPr>
                    <a:t>跨领域资源整合云平台</a:t>
                  </a:r>
                </a:p>
              </p:txBody>
            </p:sp>
          </p:grpSp>
          <p:grpSp>
            <p:nvGrpSpPr>
              <p:cNvPr id="144" name="组合 143"/>
              <p:cNvGrpSpPr/>
              <p:nvPr/>
            </p:nvGrpSpPr>
            <p:grpSpPr>
              <a:xfrm>
                <a:off x="10836321" y="723330"/>
                <a:ext cx="1244325" cy="5718413"/>
                <a:chOff x="7611351" y="610936"/>
                <a:chExt cx="1173480" cy="4463442"/>
              </a:xfrm>
            </p:grpSpPr>
            <p:sp>
              <p:nvSpPr>
                <p:cNvPr id="145" name="上下箭头 144"/>
                <p:cNvSpPr/>
                <p:nvPr/>
              </p:nvSpPr>
              <p:spPr>
                <a:xfrm>
                  <a:off x="7611351" y="610936"/>
                  <a:ext cx="1173480" cy="4463442"/>
                </a:xfrm>
                <a:prstGeom prst="upDownArrow">
                  <a:avLst>
                    <a:gd name="adj1" fmla="val 41576"/>
                    <a:gd name="adj2" fmla="val 42537"/>
                  </a:avLst>
                </a:prstGeom>
                <a:solidFill>
                  <a:sysClr val="window" lastClr="FFFFFF">
                    <a:lumMod val="95000"/>
                  </a:sysClr>
                </a:solidFill>
                <a:ln w="6350" cap="flat" cmpd="sng" algn="ctr">
                  <a:solidFill>
                    <a:srgbClr val="5B9BD5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46" name="矩形 145"/>
                <p:cNvSpPr/>
                <p:nvPr/>
              </p:nvSpPr>
              <p:spPr>
                <a:xfrm>
                  <a:off x="7817284" y="725230"/>
                  <a:ext cx="783929" cy="561310"/>
                </a:xfrm>
                <a:prstGeom prst="rect">
                  <a:avLst/>
                </a:prstGeom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6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黑体" pitchFamily="49" charset="-122"/>
                      <a:ea typeface="黑体" pitchFamily="49" charset="-122"/>
                      <a:cs typeface="+mn-cs"/>
                    </a:rPr>
                    <a:t>标准体系建设</a:t>
                  </a:r>
                </a:p>
              </p:txBody>
            </p:sp>
            <p:sp>
              <p:nvSpPr>
                <p:cNvPr id="147" name="矩形 146"/>
                <p:cNvSpPr/>
                <p:nvPr/>
              </p:nvSpPr>
              <p:spPr>
                <a:xfrm>
                  <a:off x="7972092" y="2322287"/>
                  <a:ext cx="491427" cy="485617"/>
                </a:xfrm>
                <a:prstGeom prst="rect">
                  <a:avLst/>
                </a:prstGeom>
                <a:solidFill>
                  <a:srgbClr val="ED7D31">
                    <a:lumMod val="60000"/>
                    <a:lumOff val="40000"/>
                  </a:srgbClr>
                </a:solidFill>
                <a:ln w="12700" cap="flat" cmpd="sng" algn="ctr">
                  <a:solidFill>
                    <a:srgbClr val="ED7D31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vert="eaVert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333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黑体" pitchFamily="49" charset="-122"/>
                      <a:ea typeface="黑体" pitchFamily="49" charset="-122"/>
                      <a:cs typeface="+mn-cs"/>
                    </a:rPr>
                    <a:t>数据交换标准</a:t>
                  </a:r>
                </a:p>
              </p:txBody>
            </p:sp>
            <p:sp>
              <p:nvSpPr>
                <p:cNvPr id="148" name="矩形 147"/>
                <p:cNvSpPr/>
                <p:nvPr/>
              </p:nvSpPr>
              <p:spPr>
                <a:xfrm>
                  <a:off x="7972089" y="1769368"/>
                  <a:ext cx="491427" cy="485617"/>
                </a:xfrm>
                <a:prstGeom prst="rect">
                  <a:avLst/>
                </a:prstGeom>
                <a:solidFill>
                  <a:srgbClr val="ED7D31">
                    <a:lumMod val="60000"/>
                    <a:lumOff val="40000"/>
                  </a:srgbClr>
                </a:solidFill>
                <a:ln w="12700" cap="flat" cmpd="sng" algn="ctr">
                  <a:solidFill>
                    <a:srgbClr val="ED7D31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vert="eaVert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333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黑体" pitchFamily="49" charset="-122"/>
                      <a:ea typeface="黑体" pitchFamily="49" charset="-122"/>
                      <a:cs typeface="+mn-cs"/>
                    </a:rPr>
                    <a:t>资源体系标准</a:t>
                  </a:r>
                </a:p>
              </p:txBody>
            </p:sp>
            <p:sp>
              <p:nvSpPr>
                <p:cNvPr id="149" name="矩形 148"/>
                <p:cNvSpPr/>
                <p:nvPr/>
              </p:nvSpPr>
              <p:spPr>
                <a:xfrm>
                  <a:off x="7953438" y="2875206"/>
                  <a:ext cx="491427" cy="485617"/>
                </a:xfrm>
                <a:prstGeom prst="rect">
                  <a:avLst/>
                </a:prstGeom>
                <a:solidFill>
                  <a:srgbClr val="ED7D31">
                    <a:lumMod val="60000"/>
                    <a:lumOff val="40000"/>
                  </a:srgbClr>
                </a:solidFill>
                <a:ln w="12700" cap="flat" cmpd="sng" algn="ctr">
                  <a:solidFill>
                    <a:srgbClr val="ED7D31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vert="eaVert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333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黑体" pitchFamily="49" charset="-122"/>
                      <a:ea typeface="黑体" pitchFamily="49" charset="-122"/>
                      <a:cs typeface="+mn-cs"/>
                    </a:rPr>
                    <a:t>应用接入标准</a:t>
                  </a:r>
                </a:p>
              </p:txBody>
            </p:sp>
            <p:sp>
              <p:nvSpPr>
                <p:cNvPr id="150" name="矩形 149"/>
                <p:cNvSpPr/>
                <p:nvPr/>
              </p:nvSpPr>
              <p:spPr>
                <a:xfrm>
                  <a:off x="7953438" y="3428125"/>
                  <a:ext cx="491427" cy="485617"/>
                </a:xfrm>
                <a:prstGeom prst="rect">
                  <a:avLst/>
                </a:prstGeom>
                <a:solidFill>
                  <a:srgbClr val="ED7D31">
                    <a:lumMod val="60000"/>
                    <a:lumOff val="40000"/>
                  </a:srgbClr>
                </a:solidFill>
                <a:ln w="12700" cap="flat" cmpd="sng" algn="ctr">
                  <a:solidFill>
                    <a:srgbClr val="ED7D31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vert="eaVert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333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黑体" pitchFamily="49" charset="-122"/>
                      <a:ea typeface="黑体" pitchFamily="49" charset="-122"/>
                      <a:cs typeface="+mn-cs"/>
                    </a:rPr>
                    <a:t>行为采集规范</a:t>
                  </a:r>
                </a:p>
              </p:txBody>
            </p:sp>
            <p:sp>
              <p:nvSpPr>
                <p:cNvPr id="151" name="矩形 150"/>
                <p:cNvSpPr/>
                <p:nvPr/>
              </p:nvSpPr>
              <p:spPr>
                <a:xfrm>
                  <a:off x="7953438" y="3981045"/>
                  <a:ext cx="491427" cy="485617"/>
                </a:xfrm>
                <a:prstGeom prst="rect">
                  <a:avLst/>
                </a:prstGeom>
                <a:solidFill>
                  <a:srgbClr val="ED7D31">
                    <a:lumMod val="60000"/>
                    <a:lumOff val="40000"/>
                  </a:srgbClr>
                </a:solidFill>
                <a:ln w="12700" cap="flat" cmpd="sng" algn="ctr">
                  <a:solidFill>
                    <a:srgbClr val="ED7D31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vert="eaVert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333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黑体" pitchFamily="49" charset="-122"/>
                      <a:ea typeface="黑体" pitchFamily="49" charset="-122"/>
                      <a:cs typeface="+mn-cs"/>
                    </a:rPr>
                    <a:t>运营维护规范</a:t>
                  </a:r>
                </a:p>
              </p:txBody>
            </p:sp>
            <p:sp>
              <p:nvSpPr>
                <p:cNvPr id="152" name="矩形 151"/>
                <p:cNvSpPr/>
                <p:nvPr/>
              </p:nvSpPr>
              <p:spPr>
                <a:xfrm>
                  <a:off x="7791543" y="4478503"/>
                  <a:ext cx="783929" cy="561310"/>
                </a:xfrm>
                <a:prstGeom prst="rect">
                  <a:avLst/>
                </a:prstGeom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6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黑体" pitchFamily="49" charset="-122"/>
                      <a:ea typeface="黑体" pitchFamily="49" charset="-122"/>
                      <a:cs typeface="+mn-cs"/>
                    </a:rPr>
                    <a:t>版权保护体系</a:t>
                  </a:r>
                </a:p>
              </p:txBody>
            </p:sp>
            <p:sp>
              <p:nvSpPr>
                <p:cNvPr id="153" name="矩形 152"/>
                <p:cNvSpPr/>
                <p:nvPr/>
              </p:nvSpPr>
              <p:spPr>
                <a:xfrm>
                  <a:off x="7961459" y="1216449"/>
                  <a:ext cx="491427" cy="485617"/>
                </a:xfrm>
                <a:prstGeom prst="rect">
                  <a:avLst/>
                </a:prstGeom>
                <a:solidFill>
                  <a:srgbClr val="ED7D31">
                    <a:lumMod val="60000"/>
                    <a:lumOff val="40000"/>
                  </a:srgbClr>
                </a:solidFill>
                <a:ln w="12700" cap="flat" cmpd="sng" algn="ctr">
                  <a:solidFill>
                    <a:srgbClr val="ED7D31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vert="eaVert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333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黑体" pitchFamily="49" charset="-122"/>
                      <a:ea typeface="黑体" pitchFamily="49" charset="-122"/>
                      <a:cs typeface="+mn-cs"/>
                    </a:rPr>
                    <a:t>元数据标准</a:t>
                  </a:r>
                </a:p>
              </p:txBody>
            </p:sp>
          </p:grpSp>
          <p:sp>
            <p:nvSpPr>
              <p:cNvPr id="154" name="上下箭头 153"/>
              <p:cNvSpPr/>
              <p:nvPr/>
            </p:nvSpPr>
            <p:spPr>
              <a:xfrm>
                <a:off x="4822739" y="1993202"/>
                <a:ext cx="692035" cy="415287"/>
              </a:xfrm>
              <a:prstGeom prst="upDownArrow">
                <a:avLst>
                  <a:gd name="adj1" fmla="val 45238"/>
                  <a:gd name="adj2" fmla="val 28573"/>
                </a:avLst>
              </a:prstGeom>
              <a:gradFill rotWithShape="1">
                <a:gsLst>
                  <a:gs pos="0">
                    <a:srgbClr val="FFC000">
                      <a:lumMod val="110000"/>
                      <a:satMod val="105000"/>
                      <a:tint val="67000"/>
                    </a:srgbClr>
                  </a:gs>
                  <a:gs pos="50000">
                    <a:srgbClr val="FFC000">
                      <a:lumMod val="105000"/>
                      <a:satMod val="103000"/>
                      <a:tint val="73000"/>
                    </a:srgbClr>
                  </a:gs>
                  <a:gs pos="100000">
                    <a:srgbClr val="FFC000">
                      <a:lumMod val="105000"/>
                      <a:satMod val="109000"/>
                      <a:tint val="81000"/>
                    </a:srgbClr>
                  </a:gs>
                </a:gsLst>
                <a:lin ang="5400000" scaled="0"/>
              </a:gradFill>
              <a:ln w="635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5" name="左右箭头 154"/>
              <p:cNvSpPr/>
              <p:nvPr/>
            </p:nvSpPr>
            <p:spPr>
              <a:xfrm>
                <a:off x="3903260" y="3589360"/>
                <a:ext cx="699430" cy="500677"/>
              </a:xfrm>
              <a:prstGeom prst="leftRightArrow">
                <a:avLst/>
              </a:prstGeom>
              <a:gradFill rotWithShape="1">
                <a:gsLst>
                  <a:gs pos="0">
                    <a:srgbClr val="FFC000">
                      <a:lumMod val="110000"/>
                      <a:satMod val="105000"/>
                      <a:tint val="67000"/>
                    </a:srgbClr>
                  </a:gs>
                  <a:gs pos="50000">
                    <a:srgbClr val="FFC000">
                      <a:lumMod val="105000"/>
                      <a:satMod val="103000"/>
                      <a:tint val="73000"/>
                    </a:srgbClr>
                  </a:gs>
                  <a:gs pos="100000">
                    <a:srgbClr val="FFC000">
                      <a:lumMod val="105000"/>
                      <a:satMod val="109000"/>
                      <a:tint val="81000"/>
                    </a:srgbClr>
                  </a:gs>
                </a:gsLst>
                <a:lin ang="5400000" scaled="0"/>
              </a:gradFill>
              <a:ln w="635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6" name="上箭头 155"/>
              <p:cNvSpPr/>
              <p:nvPr/>
            </p:nvSpPr>
            <p:spPr>
              <a:xfrm>
                <a:off x="6377850" y="5097911"/>
                <a:ext cx="793897" cy="297712"/>
              </a:xfrm>
              <a:prstGeom prst="upArrow">
                <a:avLst/>
              </a:prstGeom>
              <a:gradFill rotWithShape="1">
                <a:gsLst>
                  <a:gs pos="0">
                    <a:srgbClr val="FFC000">
                      <a:lumMod val="110000"/>
                      <a:satMod val="105000"/>
                      <a:tint val="67000"/>
                    </a:srgbClr>
                  </a:gs>
                  <a:gs pos="50000">
                    <a:srgbClr val="FFC000">
                      <a:lumMod val="105000"/>
                      <a:satMod val="103000"/>
                      <a:tint val="73000"/>
                    </a:srgbClr>
                  </a:gs>
                  <a:gs pos="100000">
                    <a:srgbClr val="FFC000">
                      <a:lumMod val="105000"/>
                      <a:satMod val="109000"/>
                      <a:tint val="81000"/>
                    </a:srgbClr>
                  </a:gs>
                </a:gsLst>
                <a:lin ang="5400000" scaled="0"/>
              </a:gradFill>
              <a:ln w="635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7" name="上箭头 156"/>
              <p:cNvSpPr/>
              <p:nvPr/>
            </p:nvSpPr>
            <p:spPr>
              <a:xfrm>
                <a:off x="8773720" y="5097911"/>
                <a:ext cx="793897" cy="297712"/>
              </a:xfrm>
              <a:prstGeom prst="upArrow">
                <a:avLst/>
              </a:prstGeom>
              <a:gradFill rotWithShape="1">
                <a:gsLst>
                  <a:gs pos="0">
                    <a:srgbClr val="FFC000">
                      <a:lumMod val="110000"/>
                      <a:satMod val="105000"/>
                      <a:tint val="67000"/>
                    </a:srgbClr>
                  </a:gs>
                  <a:gs pos="50000">
                    <a:srgbClr val="FFC000">
                      <a:lumMod val="105000"/>
                      <a:satMod val="103000"/>
                      <a:tint val="73000"/>
                    </a:srgbClr>
                  </a:gs>
                  <a:gs pos="100000">
                    <a:srgbClr val="FFC000">
                      <a:lumMod val="105000"/>
                      <a:satMod val="109000"/>
                      <a:tint val="81000"/>
                    </a:srgbClr>
                  </a:gs>
                </a:gsLst>
                <a:lin ang="5400000" scaled="0"/>
              </a:gradFill>
              <a:ln w="635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8" name="上箭头 157"/>
              <p:cNvSpPr/>
              <p:nvPr/>
            </p:nvSpPr>
            <p:spPr>
              <a:xfrm>
                <a:off x="4010334" y="5097911"/>
                <a:ext cx="793897" cy="297712"/>
              </a:xfrm>
              <a:prstGeom prst="upArrow">
                <a:avLst/>
              </a:prstGeom>
              <a:gradFill rotWithShape="1">
                <a:gsLst>
                  <a:gs pos="0">
                    <a:srgbClr val="FFC000">
                      <a:lumMod val="110000"/>
                      <a:satMod val="105000"/>
                      <a:tint val="67000"/>
                    </a:srgbClr>
                  </a:gs>
                  <a:gs pos="50000">
                    <a:srgbClr val="FFC000">
                      <a:lumMod val="105000"/>
                      <a:satMod val="103000"/>
                      <a:tint val="73000"/>
                    </a:srgbClr>
                  </a:gs>
                  <a:gs pos="100000">
                    <a:srgbClr val="FFC000">
                      <a:lumMod val="105000"/>
                      <a:satMod val="109000"/>
                      <a:tint val="81000"/>
                    </a:srgbClr>
                  </a:gs>
                </a:gsLst>
                <a:lin ang="5400000" scaled="0"/>
              </a:gradFill>
              <a:ln w="635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9" name="左右箭头 158"/>
              <p:cNvSpPr/>
              <p:nvPr/>
            </p:nvSpPr>
            <p:spPr>
              <a:xfrm>
                <a:off x="10590663" y="3589360"/>
                <a:ext cx="699430" cy="500677"/>
              </a:xfrm>
              <a:prstGeom prst="leftRightArrow">
                <a:avLst/>
              </a:prstGeom>
              <a:gradFill rotWithShape="1">
                <a:gsLst>
                  <a:gs pos="0">
                    <a:srgbClr val="FFC000">
                      <a:lumMod val="110000"/>
                      <a:satMod val="105000"/>
                      <a:tint val="67000"/>
                    </a:srgbClr>
                  </a:gs>
                  <a:gs pos="50000">
                    <a:srgbClr val="FFC000">
                      <a:lumMod val="105000"/>
                      <a:satMod val="103000"/>
                      <a:tint val="73000"/>
                    </a:srgbClr>
                  </a:gs>
                  <a:gs pos="100000">
                    <a:srgbClr val="FFC000">
                      <a:lumMod val="105000"/>
                      <a:satMod val="109000"/>
                      <a:tint val="81000"/>
                    </a:srgbClr>
                  </a:gs>
                </a:gsLst>
                <a:lin ang="5400000" scaled="0"/>
              </a:gradFill>
              <a:ln w="635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160" name="Title 1"/>
          <p:cNvSpPr txBox="1">
            <a:spLocks/>
          </p:cNvSpPr>
          <p:nvPr/>
        </p:nvSpPr>
        <p:spPr>
          <a:xfrm>
            <a:off x="1041831" y="97149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智慧教育核心场景                  政府主导  企业运营  权责共担  多方受益  服务社会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067033" y="3985144"/>
            <a:ext cx="1214651" cy="436729"/>
          </a:xfrm>
          <a:prstGeom prst="roundRect">
            <a:avLst/>
          </a:prstGeom>
          <a:solidFill>
            <a:srgbClr val="1D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政府</a:t>
            </a:r>
          </a:p>
        </p:txBody>
      </p:sp>
      <p:sp>
        <p:nvSpPr>
          <p:cNvPr id="161" name="圆角矩形 160"/>
          <p:cNvSpPr/>
          <p:nvPr/>
        </p:nvSpPr>
        <p:spPr>
          <a:xfrm>
            <a:off x="4067033" y="4503759"/>
            <a:ext cx="1214651" cy="436729"/>
          </a:xfrm>
          <a:prstGeom prst="roundRect">
            <a:avLst/>
          </a:prstGeom>
          <a:solidFill>
            <a:srgbClr val="1D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企业</a:t>
            </a:r>
          </a:p>
        </p:txBody>
      </p:sp>
      <p:sp>
        <p:nvSpPr>
          <p:cNvPr id="162" name="圆角矩形 161"/>
          <p:cNvSpPr/>
          <p:nvPr/>
        </p:nvSpPr>
        <p:spPr>
          <a:xfrm>
            <a:off x="4067033" y="5022374"/>
            <a:ext cx="1214651" cy="436729"/>
          </a:xfrm>
          <a:prstGeom prst="roundRect">
            <a:avLst/>
          </a:prstGeom>
          <a:solidFill>
            <a:srgbClr val="1D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学校</a:t>
            </a:r>
          </a:p>
        </p:txBody>
      </p:sp>
      <p:sp>
        <p:nvSpPr>
          <p:cNvPr id="163" name="圆角矩形 162"/>
          <p:cNvSpPr/>
          <p:nvPr/>
        </p:nvSpPr>
        <p:spPr>
          <a:xfrm>
            <a:off x="4067033" y="5540989"/>
            <a:ext cx="1214651" cy="436729"/>
          </a:xfrm>
          <a:prstGeom prst="roundRect">
            <a:avLst/>
          </a:prstGeom>
          <a:solidFill>
            <a:srgbClr val="1D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个人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435522" y="5991368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多渠道生产供应</a:t>
            </a:r>
            <a:endParaRPr lang="zh-CN" altLang="en-US" dirty="0"/>
          </a:p>
        </p:txBody>
      </p:sp>
      <p:sp>
        <p:nvSpPr>
          <p:cNvPr id="14" name="右箭头 13"/>
          <p:cNvSpPr/>
          <p:nvPr/>
        </p:nvSpPr>
        <p:spPr>
          <a:xfrm>
            <a:off x="5349923" y="4353636"/>
            <a:ext cx="423081" cy="477672"/>
          </a:xfrm>
          <a:prstGeom prst="rightArrow">
            <a:avLst/>
          </a:prstGeom>
          <a:ln>
            <a:solidFill>
              <a:srgbClr val="0574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4" name="右箭头 163"/>
          <p:cNvSpPr/>
          <p:nvPr/>
        </p:nvSpPr>
        <p:spPr>
          <a:xfrm rot="1324716">
            <a:off x="7782728" y="4840728"/>
            <a:ext cx="1138490" cy="477672"/>
          </a:xfrm>
          <a:prstGeom prst="rightArrow">
            <a:avLst/>
          </a:prstGeom>
          <a:ln>
            <a:solidFill>
              <a:srgbClr val="0574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文本框 14"/>
          <p:cNvSpPr txBox="1"/>
          <p:nvPr/>
        </p:nvSpPr>
        <p:spPr>
          <a:xfrm>
            <a:off x="8106770" y="457200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支付</a:t>
            </a:r>
          </a:p>
        </p:txBody>
      </p:sp>
      <p:sp>
        <p:nvSpPr>
          <p:cNvPr id="165" name="文本框 164"/>
          <p:cNvSpPr txBox="1"/>
          <p:nvPr/>
        </p:nvSpPr>
        <p:spPr>
          <a:xfrm>
            <a:off x="7915701" y="518614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获取</a:t>
            </a:r>
          </a:p>
        </p:txBody>
      </p:sp>
      <p:sp>
        <p:nvSpPr>
          <p:cNvPr id="166" name="圆角矩形 165"/>
          <p:cNvSpPr/>
          <p:nvPr/>
        </p:nvSpPr>
        <p:spPr>
          <a:xfrm>
            <a:off x="8993876" y="5186147"/>
            <a:ext cx="1214651" cy="436729"/>
          </a:xfrm>
          <a:prstGeom prst="roundRect">
            <a:avLst/>
          </a:prstGeom>
          <a:solidFill>
            <a:srgbClr val="1D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用户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237028" y="5540991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 smtClean="0">
                <a:solidFill>
                  <a:srgbClr val="FF0000"/>
                </a:solidFill>
              </a:rPr>
              <a:t>市场交易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pPr algn="ctr"/>
            <a:r>
              <a:rPr lang="zh-CN" altLang="en-US" dirty="0" smtClean="0">
                <a:solidFill>
                  <a:srgbClr val="FF0000"/>
                </a:solidFill>
              </a:rPr>
              <a:t>可持续发展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18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800" fill="hold"/>
                                        <p:tgtEl>
                                          <p:spTgt spid="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96296E-6 L -2.08333E-7 -0.181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85185E-6 L -1.875E-6 0.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1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.25 L -0.12747 0.2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2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0" grpId="2" animBg="1"/>
      <p:bldP spid="10" grpId="3" animBg="1"/>
      <p:bldP spid="12" grpId="0" animBg="1"/>
      <p:bldP spid="161" grpId="0" animBg="1"/>
      <p:bldP spid="162" grpId="0" animBg="1"/>
      <p:bldP spid="163" grpId="0" animBg="1"/>
      <p:bldP spid="13" grpId="0"/>
      <p:bldP spid="14" grpId="0" animBg="1"/>
      <p:bldP spid="164" grpId="0" animBg="1"/>
      <p:bldP spid="15" grpId="0"/>
      <p:bldP spid="165" grpId="0"/>
      <p:bldP spid="166" grpId="0" animBg="1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文本框 240"/>
          <p:cNvSpPr txBox="1"/>
          <p:nvPr/>
        </p:nvSpPr>
        <p:spPr>
          <a:xfrm>
            <a:off x="678306" y="1682711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1</a:t>
            </a:r>
            <a:r>
              <a:rPr lang="zh-CN" altLang="en-US" dirty="0"/>
              <a:t>  环境构建</a:t>
            </a:r>
          </a:p>
        </p:txBody>
      </p:sp>
      <p:sp>
        <p:nvSpPr>
          <p:cNvPr id="242" name="文本框 241"/>
          <p:cNvSpPr txBox="1"/>
          <p:nvPr/>
        </p:nvSpPr>
        <p:spPr>
          <a:xfrm>
            <a:off x="678306" y="2296169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2  </a:t>
            </a:r>
            <a:r>
              <a:rPr lang="zh-CN" altLang="en-US" dirty="0"/>
              <a:t>搭建渠道</a:t>
            </a:r>
          </a:p>
        </p:txBody>
      </p:sp>
      <p:sp>
        <p:nvSpPr>
          <p:cNvPr id="243" name="文本框 242"/>
          <p:cNvSpPr txBox="1"/>
          <p:nvPr/>
        </p:nvSpPr>
        <p:spPr>
          <a:xfrm>
            <a:off x="678306" y="2909628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3  </a:t>
            </a:r>
            <a:r>
              <a:rPr lang="zh-CN" altLang="en-US" dirty="0"/>
              <a:t>服务支持</a:t>
            </a:r>
          </a:p>
        </p:txBody>
      </p:sp>
      <p:sp>
        <p:nvSpPr>
          <p:cNvPr id="244" name="文本框 243"/>
          <p:cNvSpPr txBox="1"/>
          <p:nvPr/>
        </p:nvSpPr>
        <p:spPr>
          <a:xfrm>
            <a:off x="678306" y="3523087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4</a:t>
            </a:r>
            <a:r>
              <a:rPr lang="zh-CN" altLang="en-US" dirty="0"/>
              <a:t>  活动推进</a:t>
            </a:r>
          </a:p>
        </p:txBody>
      </p:sp>
      <p:sp>
        <p:nvSpPr>
          <p:cNvPr id="245" name="文本框 244"/>
          <p:cNvSpPr txBox="1"/>
          <p:nvPr/>
        </p:nvSpPr>
        <p:spPr>
          <a:xfrm>
            <a:off x="680872" y="4142987"/>
            <a:ext cx="1813317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defRPr sz="2667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5</a:t>
            </a:r>
            <a:r>
              <a:rPr lang="zh-CN" altLang="en-US" dirty="0"/>
              <a:t>  大 数 据</a:t>
            </a:r>
          </a:p>
        </p:txBody>
      </p:sp>
      <p:sp>
        <p:nvSpPr>
          <p:cNvPr id="246" name="文本框 245"/>
          <p:cNvSpPr txBox="1"/>
          <p:nvPr/>
        </p:nvSpPr>
        <p:spPr>
          <a:xfrm>
            <a:off x="678306" y="4784816"/>
            <a:ext cx="19527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dirty="0">
                <a:solidFill>
                  <a:schemeClr val="tx1"/>
                </a:solidFill>
              </a:rPr>
              <a:t>6</a:t>
            </a:r>
            <a:r>
              <a:rPr lang="zh-CN" altLang="en-US" sz="2667" dirty="0">
                <a:solidFill>
                  <a:schemeClr val="tx1"/>
                </a:solidFill>
              </a:rPr>
              <a:t>  运营服务</a:t>
            </a:r>
          </a:p>
        </p:txBody>
      </p:sp>
      <p:sp>
        <p:nvSpPr>
          <p:cNvPr id="160" name="Title 1"/>
          <p:cNvSpPr txBox="1">
            <a:spLocks/>
          </p:cNvSpPr>
          <p:nvPr/>
        </p:nvSpPr>
        <p:spPr>
          <a:xfrm>
            <a:off x="960569" y="126365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智慧教育核心场景                  政府主导  企业运营  权责共担  多方受益  服务社会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7547213" y="2183642"/>
            <a:ext cx="1351128" cy="1351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/>
              <a:t>应用超市</a:t>
            </a:r>
            <a:endParaRPr lang="zh-CN" altLang="en-US" sz="2400" dirty="0"/>
          </a:p>
        </p:txBody>
      </p:sp>
      <p:sp>
        <p:nvSpPr>
          <p:cNvPr id="16" name="圆角矩形 15"/>
          <p:cNvSpPr/>
          <p:nvPr/>
        </p:nvSpPr>
        <p:spPr>
          <a:xfrm>
            <a:off x="4067033" y="3985144"/>
            <a:ext cx="1214651" cy="436729"/>
          </a:xfrm>
          <a:prstGeom prst="roundRect">
            <a:avLst/>
          </a:prstGeom>
          <a:solidFill>
            <a:srgbClr val="1D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政府</a:t>
            </a:r>
          </a:p>
        </p:txBody>
      </p:sp>
      <p:sp>
        <p:nvSpPr>
          <p:cNvPr id="17" name="圆角矩形 16"/>
          <p:cNvSpPr/>
          <p:nvPr/>
        </p:nvSpPr>
        <p:spPr>
          <a:xfrm>
            <a:off x="4067033" y="4503759"/>
            <a:ext cx="1214651" cy="436729"/>
          </a:xfrm>
          <a:prstGeom prst="roundRect">
            <a:avLst/>
          </a:prstGeom>
          <a:solidFill>
            <a:srgbClr val="1D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企业</a:t>
            </a:r>
          </a:p>
        </p:txBody>
      </p:sp>
      <p:sp>
        <p:nvSpPr>
          <p:cNvPr id="18" name="圆角矩形 17"/>
          <p:cNvSpPr/>
          <p:nvPr/>
        </p:nvSpPr>
        <p:spPr>
          <a:xfrm>
            <a:off x="4067033" y="5022374"/>
            <a:ext cx="1214651" cy="436729"/>
          </a:xfrm>
          <a:prstGeom prst="roundRect">
            <a:avLst/>
          </a:prstGeom>
          <a:solidFill>
            <a:srgbClr val="1D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学校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4067033" y="5540989"/>
            <a:ext cx="1214651" cy="436729"/>
          </a:xfrm>
          <a:prstGeom prst="roundRect">
            <a:avLst/>
          </a:prstGeom>
          <a:solidFill>
            <a:srgbClr val="1D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个人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4435522" y="5991368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多渠道生产供应</a:t>
            </a:r>
            <a:endParaRPr lang="zh-CN" altLang="en-US" dirty="0"/>
          </a:p>
        </p:txBody>
      </p:sp>
      <p:sp>
        <p:nvSpPr>
          <p:cNvPr id="21" name="右箭头 20"/>
          <p:cNvSpPr/>
          <p:nvPr/>
        </p:nvSpPr>
        <p:spPr>
          <a:xfrm>
            <a:off x="5349923" y="4353636"/>
            <a:ext cx="423081" cy="477672"/>
          </a:xfrm>
          <a:prstGeom prst="rightArrow">
            <a:avLst/>
          </a:prstGeom>
          <a:ln>
            <a:solidFill>
              <a:srgbClr val="0574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右箭头 21"/>
          <p:cNvSpPr/>
          <p:nvPr/>
        </p:nvSpPr>
        <p:spPr>
          <a:xfrm rot="1324716">
            <a:off x="7782728" y="4840728"/>
            <a:ext cx="1138490" cy="477672"/>
          </a:xfrm>
          <a:prstGeom prst="rightArrow">
            <a:avLst/>
          </a:prstGeom>
          <a:ln>
            <a:solidFill>
              <a:srgbClr val="0574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文本框 22"/>
          <p:cNvSpPr txBox="1"/>
          <p:nvPr/>
        </p:nvSpPr>
        <p:spPr>
          <a:xfrm>
            <a:off x="8106770" y="457200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支付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7915701" y="518614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获取</a:t>
            </a:r>
          </a:p>
        </p:txBody>
      </p:sp>
      <p:sp>
        <p:nvSpPr>
          <p:cNvPr id="25" name="圆角矩形 24"/>
          <p:cNvSpPr/>
          <p:nvPr/>
        </p:nvSpPr>
        <p:spPr>
          <a:xfrm>
            <a:off x="8993876" y="5186147"/>
            <a:ext cx="1214651" cy="436729"/>
          </a:xfrm>
          <a:prstGeom prst="roundRect">
            <a:avLst/>
          </a:prstGeom>
          <a:solidFill>
            <a:srgbClr val="1D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用户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6218594" y="5540991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FF0000"/>
                </a:solidFill>
              </a:rPr>
              <a:t>APP Store</a:t>
            </a:r>
          </a:p>
          <a:p>
            <a:pPr algn="ctr"/>
            <a:r>
              <a:rPr lang="zh-CN" altLang="en-US" dirty="0" smtClean="0">
                <a:solidFill>
                  <a:srgbClr val="FF0000"/>
                </a:solidFill>
              </a:rPr>
              <a:t>可持续发展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7666" y="993744"/>
            <a:ext cx="9444250" cy="530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4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07747 -0.2120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7" y="-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85185E-6 L -1.875E-6 0.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1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.25 L -0.12747 0.2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2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5" grpId="2" animBg="1"/>
      <p:bldP spid="15" grpId="3" animBg="1"/>
      <p:bldP spid="16" grpId="0" animBg="1"/>
      <p:bldP spid="17" grpId="0" animBg="1"/>
      <p:bldP spid="18" grpId="0" animBg="1"/>
      <p:bldP spid="19" grpId="0" animBg="1"/>
      <p:bldP spid="20" grpId="0"/>
      <p:bldP spid="21" grpId="0" animBg="1"/>
      <p:bldP spid="22" grpId="0" animBg="1"/>
      <p:bldP spid="23" grpId="0"/>
      <p:bldP spid="24" grpId="0"/>
      <p:bldP spid="25" grpId="0" animBg="1"/>
      <p:bldP spid="2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itle 1"/>
          <p:cNvSpPr txBox="1">
            <a:spLocks/>
          </p:cNvSpPr>
          <p:nvPr/>
        </p:nvSpPr>
        <p:spPr>
          <a:xfrm>
            <a:off x="958667" y="118571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智慧教育生态环境                                                                             建设原则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16405" y="660342"/>
            <a:ext cx="63401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solidFill>
                  <a:srgbClr val="F3961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智慧教育生态环境建设原则</a:t>
            </a:r>
            <a:endParaRPr lang="zh-CN" altLang="en-US" sz="4000" dirty="0">
              <a:solidFill>
                <a:srgbClr val="F3961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999870" y="3270738"/>
            <a:ext cx="1744393" cy="1055077"/>
          </a:xfrm>
          <a:prstGeom prst="rect">
            <a:avLst/>
          </a:prstGeom>
          <a:solidFill>
            <a:srgbClr val="4394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/>
              <a:t>数字化</a:t>
            </a:r>
            <a:endParaRPr lang="en-US" altLang="zh-CN" sz="2400" dirty="0" smtClean="0"/>
          </a:p>
          <a:p>
            <a:pPr algn="ctr"/>
            <a:r>
              <a:rPr lang="zh-CN" altLang="en-US" sz="2400" dirty="0" smtClean="0"/>
              <a:t>生态系统</a:t>
            </a:r>
            <a:endParaRPr lang="zh-CN" altLang="en-US" sz="2400" dirty="0"/>
          </a:p>
        </p:txBody>
      </p:sp>
      <p:sp>
        <p:nvSpPr>
          <p:cNvPr id="10" name="椭圆 9"/>
          <p:cNvSpPr/>
          <p:nvPr/>
        </p:nvSpPr>
        <p:spPr>
          <a:xfrm>
            <a:off x="6356112" y="1477107"/>
            <a:ext cx="998807" cy="998807"/>
          </a:xfrm>
          <a:prstGeom prst="ellipse">
            <a:avLst/>
          </a:prstGeom>
          <a:solidFill>
            <a:srgbClr val="032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媒体</a:t>
            </a:r>
            <a:r>
              <a:rPr lang="zh-CN" altLang="en-US" dirty="0"/>
              <a:t>生态</a:t>
            </a:r>
          </a:p>
        </p:txBody>
      </p:sp>
      <p:sp>
        <p:nvSpPr>
          <p:cNvPr id="34" name="椭圆 33"/>
          <p:cNvSpPr/>
          <p:nvPr/>
        </p:nvSpPr>
        <p:spPr>
          <a:xfrm>
            <a:off x="8591222" y="3285493"/>
            <a:ext cx="998807" cy="998807"/>
          </a:xfrm>
          <a:prstGeom prst="ellipse">
            <a:avLst/>
          </a:prstGeom>
          <a:solidFill>
            <a:srgbClr val="032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服务生态</a:t>
            </a:r>
            <a:endParaRPr lang="zh-CN" altLang="en-US" dirty="0"/>
          </a:p>
        </p:txBody>
      </p:sp>
      <p:sp>
        <p:nvSpPr>
          <p:cNvPr id="36" name="椭圆 35"/>
          <p:cNvSpPr/>
          <p:nvPr/>
        </p:nvSpPr>
        <p:spPr>
          <a:xfrm>
            <a:off x="6361079" y="5120639"/>
            <a:ext cx="998807" cy="998807"/>
          </a:xfrm>
          <a:prstGeom prst="ellipse">
            <a:avLst/>
          </a:prstGeom>
          <a:solidFill>
            <a:srgbClr val="032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学习生态</a:t>
            </a:r>
            <a:endParaRPr lang="zh-CN" altLang="en-US" dirty="0"/>
          </a:p>
        </p:txBody>
      </p:sp>
      <p:sp>
        <p:nvSpPr>
          <p:cNvPr id="37" name="椭圆 36"/>
          <p:cNvSpPr/>
          <p:nvPr/>
        </p:nvSpPr>
        <p:spPr>
          <a:xfrm>
            <a:off x="4189960" y="3262325"/>
            <a:ext cx="998807" cy="998807"/>
          </a:xfrm>
          <a:prstGeom prst="ellipse">
            <a:avLst/>
          </a:prstGeom>
          <a:solidFill>
            <a:srgbClr val="032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资源</a:t>
            </a:r>
            <a:r>
              <a:rPr lang="zh-CN" altLang="en-US" dirty="0" smtClean="0"/>
              <a:t>生态</a:t>
            </a:r>
            <a:endParaRPr lang="zh-CN" altLang="en-US" dirty="0"/>
          </a:p>
        </p:txBody>
      </p:sp>
      <p:sp>
        <p:nvSpPr>
          <p:cNvPr id="11" name="右箭头 10"/>
          <p:cNvSpPr/>
          <p:nvPr/>
        </p:nvSpPr>
        <p:spPr>
          <a:xfrm rot="16200000">
            <a:off x="6483827" y="2672860"/>
            <a:ext cx="766823" cy="379828"/>
          </a:xfrm>
          <a:prstGeom prst="rightArrow">
            <a:avLst/>
          </a:prstGeom>
          <a:gradFill>
            <a:lin ang="3000000" scaled="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右箭头 38"/>
          <p:cNvSpPr/>
          <p:nvPr/>
        </p:nvSpPr>
        <p:spPr>
          <a:xfrm>
            <a:off x="7789641" y="3598570"/>
            <a:ext cx="766823" cy="37982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右箭头 39"/>
          <p:cNvSpPr/>
          <p:nvPr/>
        </p:nvSpPr>
        <p:spPr>
          <a:xfrm rot="10800000">
            <a:off x="5231803" y="3562712"/>
            <a:ext cx="766823" cy="37982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右箭头 40"/>
          <p:cNvSpPr/>
          <p:nvPr/>
        </p:nvSpPr>
        <p:spPr>
          <a:xfrm rot="5400000">
            <a:off x="6483827" y="4512972"/>
            <a:ext cx="766823" cy="37982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548640" y="1055077"/>
            <a:ext cx="1854995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●系统开放</a:t>
            </a:r>
            <a:endParaRPr lang="en-US" altLang="zh-CN" sz="2800" dirty="0" smtClean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●多样互补</a:t>
            </a:r>
            <a:endParaRPr lang="en-US" altLang="zh-CN" sz="2800" dirty="0" smtClean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●以人为本</a:t>
            </a:r>
            <a:endParaRPr lang="en-US" altLang="zh-CN" sz="2800" dirty="0" smtClean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●因地制宜</a:t>
            </a:r>
            <a:endParaRPr lang="en-US" altLang="zh-CN" sz="2800" dirty="0" smtClean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●综合配套</a:t>
            </a:r>
            <a:endParaRPr lang="en-US" altLang="zh-CN" sz="2800" dirty="0" smtClean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●协调发展</a:t>
            </a:r>
            <a:endParaRPr lang="en-US" altLang="zh-CN" sz="2800" dirty="0" smtClean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●与时共进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0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982638" y="105173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智慧教育核心场景                                                                      生态系统模型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3010691" y="3446586"/>
            <a:ext cx="4979964" cy="2926080"/>
          </a:xfrm>
          <a:prstGeom prst="rect">
            <a:avLst/>
          </a:prstGeom>
          <a:noFill/>
          <a:ln w="28575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939160" y="1505243"/>
            <a:ext cx="4557932" cy="3235569"/>
          </a:xfrm>
          <a:prstGeom prst="rect">
            <a:avLst/>
          </a:prstGeom>
          <a:noFill/>
          <a:ln w="28575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939162" y="731520"/>
            <a:ext cx="4493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智慧教育开放生态系统模型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3629669" y="3207434"/>
            <a:ext cx="647114" cy="64711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7582691" y="3207434"/>
            <a:ext cx="647114" cy="64711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配套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3629669" y="4403187"/>
            <a:ext cx="647114" cy="64711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建设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7610826" y="4318781"/>
            <a:ext cx="647114" cy="64711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5606180" y="3207433"/>
            <a:ext cx="647114" cy="64711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评价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 flipH="1">
            <a:off x="4698814" y="1955409"/>
            <a:ext cx="2447782" cy="20116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4698814" y="1969477"/>
            <a:ext cx="2461846" cy="19835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4684747" y="3995225"/>
            <a:ext cx="2475913" cy="19413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H="1">
            <a:off x="4698814" y="3967089"/>
            <a:ext cx="2433711" cy="19835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5205252" y="4768947"/>
            <a:ext cx="156966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 smtClean="0">
                <a:latin typeface="Adobe Gothic Std B" panose="020B0800000000000000" pitchFamily="34" charset="-128"/>
              </a:rPr>
              <a:t>开放系统技术</a:t>
            </a:r>
            <a:endParaRPr lang="en-US" altLang="zh-CN" dirty="0" smtClean="0">
              <a:latin typeface="Adobe Gothic Std B" panose="020B0800000000000000" pitchFamily="34" charset="-128"/>
            </a:endParaRPr>
          </a:p>
          <a:p>
            <a:pPr algn="ctr"/>
            <a:r>
              <a:rPr lang="zh-CN" altLang="en-US" dirty="0" smtClean="0">
                <a:latin typeface="Adobe Gothic Std B" panose="020B0800000000000000" pitchFamily="34" charset="-128"/>
              </a:rPr>
              <a:t>架构与规范</a:t>
            </a:r>
            <a:endParaRPr lang="zh-CN" altLang="en-US" dirty="0">
              <a:latin typeface="Adobe Gothic Std B" panose="020B0800000000000000" pitchFamily="34" charset="-128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374065" y="2743200"/>
            <a:ext cx="133882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latin typeface="Adobe Gothic Std B" panose="020B0800000000000000" pitchFamily="34" charset="-128"/>
              </a:rPr>
              <a:t>信息化教育</a:t>
            </a:r>
            <a:endParaRPr lang="zh-CN" altLang="en-US" dirty="0">
              <a:latin typeface="Adobe Gothic Std B" panose="020B0800000000000000" pitchFamily="34" charset="-128"/>
            </a:endParaRPr>
          </a:p>
        </p:txBody>
      </p:sp>
      <p:cxnSp>
        <p:nvCxnSpPr>
          <p:cNvPr id="19" name="直接连接符 18"/>
          <p:cNvCxnSpPr/>
          <p:nvPr/>
        </p:nvCxnSpPr>
        <p:spPr>
          <a:xfrm flipV="1">
            <a:off x="4698814" y="1941343"/>
            <a:ext cx="0" cy="40233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V="1">
            <a:off x="7160660" y="1955409"/>
            <a:ext cx="0" cy="39952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6823037" y="2785403"/>
            <a:ext cx="133882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Adobe Gothic Std B" panose="020B0800000000000000" pitchFamily="34" charset="-128"/>
              </a:rPr>
              <a:t>领导</a:t>
            </a:r>
            <a:r>
              <a:rPr lang="zh-CN" altLang="en-US" dirty="0" smtClean="0">
                <a:latin typeface="Adobe Gothic Std B" panose="020B0800000000000000" pitchFamily="34" charset="-128"/>
              </a:rPr>
              <a:t>力建设</a:t>
            </a:r>
            <a:endParaRPr lang="zh-CN" altLang="en-US" dirty="0">
              <a:latin typeface="Adobe Gothic Std B" panose="020B0800000000000000" pitchFamily="34" charset="-128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714077" y="5809957"/>
            <a:ext cx="110799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latin typeface="Adobe Gothic Std B" panose="020B0800000000000000" pitchFamily="34" charset="-128"/>
              </a:rPr>
              <a:t>技术服务</a:t>
            </a:r>
            <a:endParaRPr lang="zh-CN" altLang="en-US" dirty="0">
              <a:latin typeface="Adobe Gothic Std B" panose="020B0800000000000000" pitchFamily="34" charset="-128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935577" y="1744397"/>
            <a:ext cx="156966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latin typeface="Adobe Gothic Std B" panose="020B0800000000000000" pitchFamily="34" charset="-128"/>
              </a:rPr>
              <a:t>教师专业发展</a:t>
            </a:r>
            <a:endParaRPr lang="zh-CN" altLang="en-US" dirty="0">
              <a:latin typeface="Adobe Gothic Std B" panose="020B0800000000000000" pitchFamily="34" charset="-128"/>
            </a:endParaRPr>
          </a:p>
        </p:txBody>
      </p:sp>
      <p:cxnSp>
        <p:nvCxnSpPr>
          <p:cNvPr id="24" name="直接连接符 23"/>
          <p:cNvCxnSpPr/>
          <p:nvPr/>
        </p:nvCxnSpPr>
        <p:spPr>
          <a:xfrm flipV="1">
            <a:off x="5374062" y="3967082"/>
            <a:ext cx="1294228" cy="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4248656" y="3798278"/>
            <a:ext cx="110799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latin typeface="Adobe Gothic Std B" panose="020B0800000000000000" pitchFamily="34" charset="-128"/>
              </a:rPr>
              <a:t>系统规则</a:t>
            </a:r>
            <a:endParaRPr lang="zh-CN" altLang="en-US" dirty="0">
              <a:latin typeface="Adobe Gothic Std B" panose="020B0800000000000000" pitchFamily="34" charset="-128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851171" y="3756074"/>
            <a:ext cx="5908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dobe Gothic Std B" panose="020B0800000000000000" pitchFamily="34" charset="-128"/>
              </a:rPr>
              <a:t> </a:t>
            </a:r>
            <a:r>
              <a:rPr lang="en-US" altLang="zh-CN" dirty="0" smtClean="0">
                <a:latin typeface="Adobe Gothic Std B" panose="020B0800000000000000" pitchFamily="34" charset="-128"/>
              </a:rPr>
              <a:t>                 </a:t>
            </a:r>
            <a:endParaRPr lang="zh-CN" altLang="en-US" dirty="0">
              <a:latin typeface="Adobe Gothic Std B" panose="020B0800000000000000" pitchFamily="34" charset="-128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6808968" y="3784210"/>
            <a:ext cx="717452" cy="304242"/>
          </a:xfrm>
          <a:prstGeom prst="round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ICTS</a:t>
            </a:r>
            <a:endParaRPr lang="zh-CN" altLang="en-US" dirty="0">
              <a:solidFill>
                <a:schemeClr val="tx1"/>
              </a:solidFill>
            </a:endParaRPr>
          </a:p>
        </p:txBody>
      </p:sp>
      <p:cxnSp>
        <p:nvCxnSpPr>
          <p:cNvPr id="28" name="直接连接符 27"/>
          <p:cNvCxnSpPr/>
          <p:nvPr/>
        </p:nvCxnSpPr>
        <p:spPr>
          <a:xfrm flipH="1">
            <a:off x="4839491" y="1941338"/>
            <a:ext cx="215235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 flipH="1">
            <a:off x="4839491" y="5950631"/>
            <a:ext cx="215235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6991849" y="5809957"/>
            <a:ext cx="64633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Adobe Gothic Std B" panose="020B0800000000000000" pitchFamily="34" charset="-128"/>
              </a:rPr>
              <a:t>政策</a:t>
            </a:r>
          </a:p>
        </p:txBody>
      </p:sp>
      <p:cxnSp>
        <p:nvCxnSpPr>
          <p:cNvPr id="31" name="直接箭头连接符 30"/>
          <p:cNvCxnSpPr/>
          <p:nvPr/>
        </p:nvCxnSpPr>
        <p:spPr>
          <a:xfrm flipH="1">
            <a:off x="8511160" y="1941342"/>
            <a:ext cx="1491174" cy="0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9988267" y="1927274"/>
            <a:ext cx="0" cy="395302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/>
          <p:nvPr/>
        </p:nvCxnSpPr>
        <p:spPr>
          <a:xfrm flipH="1">
            <a:off x="7596759" y="5894363"/>
            <a:ext cx="2391508" cy="0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圆角矩形 33"/>
          <p:cNvSpPr/>
          <p:nvPr/>
        </p:nvSpPr>
        <p:spPr>
          <a:xfrm>
            <a:off x="8651835" y="3038621"/>
            <a:ext cx="1589649" cy="670003"/>
          </a:xfrm>
          <a:prstGeom prst="round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智慧教育</a:t>
            </a:r>
            <a:endParaRPr lang="en-US" altLang="zh-CN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竞争力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3601535" y="1786599"/>
            <a:ext cx="133882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Adobe Gothic Std B" panose="020B0800000000000000" pitchFamily="34" charset="-128"/>
              </a:rPr>
              <a:t>领导</a:t>
            </a:r>
            <a:r>
              <a:rPr lang="zh-CN" altLang="en-US" dirty="0" smtClean="0">
                <a:latin typeface="Adobe Gothic Std B" panose="020B0800000000000000" pitchFamily="34" charset="-128"/>
              </a:rPr>
              <a:t>力建设</a:t>
            </a:r>
            <a:endParaRPr lang="zh-CN" altLang="en-US" dirty="0">
              <a:latin typeface="Adobe Gothic Std B" panose="020B0800000000000000" pitchFamily="34" charset="-128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8820647" y="2082019"/>
            <a:ext cx="7174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教育生态系统</a:t>
            </a:r>
            <a:endParaRPr lang="zh-CN" altLang="en-US" dirty="0"/>
          </a:p>
        </p:txBody>
      </p:sp>
      <p:sp>
        <p:nvSpPr>
          <p:cNvPr id="37" name="文本框 36"/>
          <p:cNvSpPr txBox="1"/>
          <p:nvPr/>
        </p:nvSpPr>
        <p:spPr>
          <a:xfrm>
            <a:off x="8820647" y="4234377"/>
            <a:ext cx="7174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技术</a:t>
            </a:r>
            <a:r>
              <a:rPr lang="zh-CN" altLang="en-US" dirty="0" smtClean="0"/>
              <a:t>生态系统</a:t>
            </a:r>
            <a:endParaRPr lang="zh-CN" altLang="en-US" dirty="0"/>
          </a:p>
        </p:txBody>
      </p:sp>
      <p:cxnSp>
        <p:nvCxnSpPr>
          <p:cNvPr id="38" name="直接箭头连接符 37"/>
          <p:cNvCxnSpPr/>
          <p:nvPr/>
        </p:nvCxnSpPr>
        <p:spPr>
          <a:xfrm>
            <a:off x="1617990" y="1941340"/>
            <a:ext cx="1913206" cy="0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1617990" y="1941342"/>
            <a:ext cx="0" cy="400929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箭头连接符 39"/>
          <p:cNvCxnSpPr/>
          <p:nvPr/>
        </p:nvCxnSpPr>
        <p:spPr>
          <a:xfrm>
            <a:off x="1632057" y="5950634"/>
            <a:ext cx="1997613" cy="0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圆角矩形 40"/>
          <p:cNvSpPr/>
          <p:nvPr/>
        </p:nvSpPr>
        <p:spPr>
          <a:xfrm>
            <a:off x="1350703" y="3038621"/>
            <a:ext cx="1589649" cy="670003"/>
          </a:xfrm>
          <a:prstGeom prst="round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智慧教育</a:t>
            </a:r>
            <a:endParaRPr lang="en-US" altLang="zh-CN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效    能</a:t>
            </a:r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3022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3" y="729687"/>
            <a:ext cx="10058400" cy="565508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3" y="729687"/>
            <a:ext cx="10058400" cy="565508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3" y="729687"/>
            <a:ext cx="10058400" cy="565508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3" y="729687"/>
            <a:ext cx="10058400" cy="565508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3" y="729687"/>
            <a:ext cx="10058400" cy="565508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3" y="729687"/>
            <a:ext cx="9658350" cy="5419725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064525" y="106115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prstClr val="white"/>
                </a:solidFill>
              </a:rPr>
              <a:t>智慧教育新生态应用                                                                     电子书包</a:t>
            </a:r>
            <a:endParaRPr lang="zh-CN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02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2954215" y="773722"/>
            <a:ext cx="3629465" cy="2722099"/>
            <a:chOff x="1439594" y="98474"/>
            <a:chExt cx="9144000" cy="6858000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9594" y="98474"/>
              <a:ext cx="9144000" cy="685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2" name="图片 1" descr="image00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8166" y="1225063"/>
              <a:ext cx="1691588" cy="16915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095" y="1291697"/>
              <a:ext cx="1610398" cy="135850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60" name="Title 1"/>
          <p:cNvSpPr txBox="1">
            <a:spLocks/>
          </p:cNvSpPr>
          <p:nvPr/>
        </p:nvSpPr>
        <p:spPr>
          <a:xfrm>
            <a:off x="1064525" y="106115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prstClr val="white"/>
                </a:solidFill>
              </a:rPr>
              <a:t>智慧教育新生态应用                                                                     教云魔盒</a:t>
            </a:r>
            <a:endParaRPr lang="zh-CN" altLang="en-US" dirty="0">
              <a:solidFill>
                <a:prstClr val="white"/>
              </a:solidFill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203" y="3597804"/>
            <a:ext cx="3648222" cy="27361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69" y="3597803"/>
            <a:ext cx="3648222" cy="27361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203" y="787787"/>
            <a:ext cx="3648222" cy="27361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6" name="图片 1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44" y="1066855"/>
            <a:ext cx="2060812" cy="20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3"/>
          <p:cNvGrpSpPr/>
          <p:nvPr/>
        </p:nvGrpSpPr>
        <p:grpSpPr>
          <a:xfrm>
            <a:off x="4894384" y="1368838"/>
            <a:ext cx="4419600" cy="4410075"/>
            <a:chOff x="4880317" y="1115621"/>
            <a:chExt cx="4419600" cy="4410075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880317" y="1115621"/>
              <a:ext cx="4419600" cy="441007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" name="矩形 1"/>
            <p:cNvSpPr/>
            <p:nvPr/>
          </p:nvSpPr>
          <p:spPr>
            <a:xfrm>
              <a:off x="5261318" y="4487594"/>
              <a:ext cx="3643532" cy="8299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4800" b="1" dirty="0" smtClean="0">
                  <a:solidFill>
                    <a:srgbClr val="599FC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教云魔盒</a:t>
              </a:r>
              <a:endParaRPr lang="zh-CN" altLang="en-US" sz="4800" b="1" dirty="0">
                <a:solidFill>
                  <a:srgbClr val="599FC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85624" y="759657"/>
            <a:ext cx="7427739" cy="5570805"/>
            <a:chOff x="1439594" y="98474"/>
            <a:chExt cx="9144000" cy="68580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9594" y="98474"/>
              <a:ext cx="9144000" cy="6858000"/>
            </a:xfrm>
            <a:prstGeom prst="rect">
              <a:avLst/>
            </a:prstGeom>
          </p:spPr>
        </p:pic>
        <p:pic>
          <p:nvPicPr>
            <p:cNvPr id="17" name="图片 1" descr="image00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8166" y="1225063"/>
              <a:ext cx="1691588" cy="169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095" y="1291697"/>
              <a:ext cx="1610398" cy="1358508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624" y="759657"/>
            <a:ext cx="7427739" cy="5570805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3385624" y="759657"/>
            <a:ext cx="7427739" cy="5570805"/>
            <a:chOff x="1524000" y="0"/>
            <a:chExt cx="9144000" cy="685800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0" y="0"/>
              <a:ext cx="9144000" cy="6858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604743" y="4399884"/>
              <a:ext cx="969645" cy="1239573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562246" y="5904650"/>
              <a:ext cx="984006" cy="938772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624" y="759657"/>
            <a:ext cx="7427739" cy="557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06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itle 1"/>
          <p:cNvSpPr txBox="1">
            <a:spLocks/>
          </p:cNvSpPr>
          <p:nvPr/>
        </p:nvSpPr>
        <p:spPr>
          <a:xfrm>
            <a:off x="1009934" y="109181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智慧教育新生态应用                                                                                  聪宝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132" y="998146"/>
            <a:ext cx="9058275" cy="51149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3132" y="998146"/>
            <a:ext cx="9058275" cy="51149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3132" y="998146"/>
            <a:ext cx="9058275" cy="51149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3132" y="998146"/>
            <a:ext cx="9058275" cy="51149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3132" y="998146"/>
            <a:ext cx="9067800" cy="511492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3132" y="998146"/>
            <a:ext cx="9058275" cy="511492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3132" y="998146"/>
            <a:ext cx="9058275" cy="511492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23132" y="998146"/>
            <a:ext cx="9058275" cy="511492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23132" y="998146"/>
            <a:ext cx="9058275" cy="511492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23132" y="998146"/>
            <a:ext cx="9058275" cy="511492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23132" y="998146"/>
            <a:ext cx="9058275" cy="5114925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23132" y="998146"/>
            <a:ext cx="9058275" cy="511492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23132" y="998146"/>
            <a:ext cx="9058275" cy="511492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23132" y="998146"/>
            <a:ext cx="9058275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54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itle 1"/>
          <p:cNvSpPr txBox="1">
            <a:spLocks/>
          </p:cNvSpPr>
          <p:nvPr/>
        </p:nvSpPr>
        <p:spPr>
          <a:xfrm>
            <a:off x="968991" y="133170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智慧教育新生态的优势                                                                         儿童手环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1782" y="708120"/>
            <a:ext cx="1992790" cy="1980489"/>
          </a:xfrm>
          <a:prstGeom prst="rect">
            <a:avLst/>
          </a:prstGeom>
        </p:spPr>
      </p:pic>
      <p:pic>
        <p:nvPicPr>
          <p:cNvPr id="2050" name="图片 30" descr="单个手环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88" b="13246"/>
          <a:stretch>
            <a:fillRect/>
          </a:stretch>
        </p:blipFill>
        <p:spPr bwMode="auto">
          <a:xfrm>
            <a:off x="1149587" y="2756847"/>
            <a:ext cx="4024956" cy="3521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4712" y="3130454"/>
            <a:ext cx="1936496" cy="1987456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0877266" y="270225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安卓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0877266" y="518614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苹果</a:t>
            </a:r>
          </a:p>
        </p:txBody>
      </p:sp>
      <p:sp>
        <p:nvSpPr>
          <p:cNvPr id="10" name="矩形 9"/>
          <p:cNvSpPr/>
          <p:nvPr/>
        </p:nvSpPr>
        <p:spPr>
          <a:xfrm>
            <a:off x="777921" y="707592"/>
            <a:ext cx="47903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90500"/>
            <a:r>
              <a:rPr lang="en-US" altLang="zh-CN" sz="2400" kern="100" dirty="0" smtClean="0">
                <a:latin typeface="Times New Roman" panose="02020603050405020304" pitchFamily="18" charset="0"/>
                <a:ea typeface="华文中宋" panose="02010600040101010101" pitchFamily="2" charset="-122"/>
                <a:cs typeface="华文中宋" panose="02010600040101010101" pitchFamily="2" charset="-122"/>
              </a:rPr>
              <a:t> </a:t>
            </a:r>
            <a:r>
              <a:rPr lang="zh-CN" altLang="zh-CN" sz="2400" kern="100" dirty="0" smtClean="0">
                <a:latin typeface="Times New Roman" panose="02020603050405020304" pitchFamily="18" charset="0"/>
                <a:ea typeface="华文中宋" panose="02010600040101010101" pitchFamily="2" charset="-122"/>
                <a:cs typeface="华文中宋" panose="02010600040101010101" pitchFamily="2" charset="-122"/>
              </a:rPr>
              <a:t>儿童</a:t>
            </a:r>
            <a:r>
              <a:rPr lang="zh-CN" altLang="zh-CN" sz="2400" kern="100" dirty="0">
                <a:latin typeface="Times New Roman" panose="02020603050405020304" pitchFamily="18" charset="0"/>
                <a:ea typeface="华文中宋" panose="02010600040101010101" pitchFamily="2" charset="-122"/>
                <a:cs typeface="华文中宋" panose="02010600040101010101" pitchFamily="2" charset="-122"/>
              </a:rPr>
              <a:t>智能手环，采用双模定位技术，体积小巧，携带方便，待机时间长。使用方法简单，适用小孩的看护。可通过</a:t>
            </a:r>
            <a:r>
              <a:rPr lang="en-US" altLang="zh-CN" sz="2400" kern="100" dirty="0">
                <a:latin typeface="Arial" panose="020B0604020202020204" pitchFamily="34" charset="0"/>
                <a:ea typeface="华文中宋" panose="02010600040101010101" pitchFamily="2" charset="-122"/>
              </a:rPr>
              <a:t>3</a:t>
            </a:r>
            <a:r>
              <a:rPr lang="zh-CN" altLang="zh-CN" sz="2400" kern="100" dirty="0">
                <a:latin typeface="Times New Roman" panose="02020603050405020304" pitchFamily="18" charset="0"/>
                <a:ea typeface="华文中宋" panose="02010600040101010101" pitchFamily="2" charset="-122"/>
                <a:cs typeface="华文中宋" panose="02010600040101010101" pitchFamily="2" charset="-122"/>
              </a:rPr>
              <a:t>种方式（电话，短信，网络）查询位置信息。</a:t>
            </a:r>
            <a:endParaRPr lang="zh-CN" altLang="zh-CN" sz="2400" kern="100" dirty="0">
              <a:latin typeface="Times New Roman" panose="02020603050405020304" pitchFamily="18" charset="0"/>
            </a:endParaRPr>
          </a:p>
        </p:txBody>
      </p:sp>
      <p:pic>
        <p:nvPicPr>
          <p:cNvPr id="2051" name="图片 61" descr="设置界面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089" y="857041"/>
            <a:ext cx="3204504" cy="5502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619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941695" y="111803"/>
            <a:ext cx="8734568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传统教育面临挑战       </a:t>
            </a:r>
            <a:endParaRPr 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382137" y="5526731"/>
            <a:ext cx="11382233" cy="601113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</p:spPr>
        <p:txBody>
          <a:bodyPr wrap="square" anchor="ctr">
            <a:no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教育发展呼唤</a:t>
            </a: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教育</a:t>
            </a:r>
            <a:r>
              <a:rPr kumimoji="0" lang="zh-CN" altLang="en-US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信息化的深度融合</a:t>
            </a:r>
            <a:endParaRPr kumimoji="0" lang="zh-CN" altLang="en-US" sz="2800" b="1" i="1" u="none" strike="noStrike" kern="0" cap="none" spc="0" normalizeH="0" baseline="0" noProof="0" dirty="0" smtClean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44" y="1025591"/>
            <a:ext cx="11266842" cy="405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6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4"/>
          <p:cNvSpPr/>
          <p:nvPr/>
        </p:nvSpPr>
        <p:spPr>
          <a:xfrm>
            <a:off x="4735558" y="1429364"/>
            <a:ext cx="6335716" cy="687310"/>
          </a:xfrm>
          <a:prstGeom prst="rect">
            <a:avLst/>
          </a:prstGeom>
          <a:solidFill>
            <a:srgbClr val="0072C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目 录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0"/>
          <a:stretch/>
        </p:blipFill>
        <p:spPr>
          <a:xfrm>
            <a:off x="930755" y="1429363"/>
            <a:ext cx="3370594" cy="2143831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4784219" y="2384788"/>
            <a:ext cx="5267300" cy="461665"/>
            <a:chOff x="3084518" y="2106967"/>
            <a:chExt cx="5267300" cy="461665"/>
          </a:xfrm>
        </p:grpSpPr>
        <p:sp>
          <p:nvSpPr>
            <p:cNvPr id="23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TextBox 26"/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信息化教育的发展及问题</a:t>
              </a:r>
              <a:endParaRPr lang="zh-CN" altLang="en-US" sz="22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4784219" y="2994210"/>
            <a:ext cx="5267300" cy="461665"/>
            <a:chOff x="3084518" y="2106967"/>
            <a:chExt cx="5267300" cy="461665"/>
          </a:xfrm>
        </p:grpSpPr>
        <p:sp>
          <p:nvSpPr>
            <p:cNvPr id="26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TextBox 26">
              <a:hlinkClick r:id="rId4" action="ppaction://hlinksldjump"/>
            </p:cNvPr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信息化带动教育现代化</a:t>
              </a:r>
              <a:endParaRPr lang="zh-CN" altLang="en-US" sz="22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4784219" y="3603632"/>
            <a:ext cx="5620899" cy="461665"/>
            <a:chOff x="3084518" y="2106967"/>
            <a:chExt cx="5620899" cy="461665"/>
          </a:xfrm>
        </p:grpSpPr>
        <p:sp>
          <p:nvSpPr>
            <p:cNvPr id="29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TextBox 26">
              <a:hlinkClick r:id="rId5" action="ppaction://hlinksldjump"/>
            </p:cNvPr>
            <p:cNvSpPr txBox="1"/>
            <p:nvPr/>
          </p:nvSpPr>
          <p:spPr>
            <a:xfrm>
              <a:off x="3429203" y="2137744"/>
              <a:ext cx="527621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智慧教育新生态内涵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4784219" y="4213054"/>
            <a:ext cx="5267300" cy="461665"/>
            <a:chOff x="3084518" y="2106967"/>
            <a:chExt cx="5267300" cy="461665"/>
          </a:xfrm>
        </p:grpSpPr>
        <p:sp>
          <p:nvSpPr>
            <p:cNvPr id="32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rgbClr val="0255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2400" b="1" i="1" dirty="0">
                <a:solidFill>
                  <a:srgbClr val="0255A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TextBox 26">
              <a:hlinkClick r:id="rId6" action="ppaction://hlinksldjump"/>
            </p:cNvPr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rgbClr val="0255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智慧教育生态框架</a:t>
              </a: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784219" y="4822476"/>
            <a:ext cx="5267300" cy="461665"/>
            <a:chOff x="3084518" y="2106967"/>
            <a:chExt cx="5267300" cy="461665"/>
          </a:xfrm>
        </p:grpSpPr>
        <p:sp>
          <p:nvSpPr>
            <p:cNvPr id="35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TextBox 26">
              <a:hlinkClick r:id="rId7" action="ppaction://hlinksldjump"/>
            </p:cNvPr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智慧教育</a:t>
              </a:r>
              <a:r>
                <a:rPr lang="zh-CN" altLang="en-US" sz="22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云案例分享</a:t>
              </a:r>
              <a:endParaRPr lang="zh-CN" altLang="en-US" sz="22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37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 bwMode="auto">
          <a:xfrm>
            <a:off x="507977" y="3206662"/>
            <a:ext cx="11064801" cy="1788673"/>
          </a:xfrm>
          <a:prstGeom prst="rect">
            <a:avLst/>
          </a:prstGeom>
          <a:solidFill>
            <a:schemeClr val="bg2">
              <a:lumMod val="40000"/>
              <a:lumOff val="60000"/>
              <a:alpha val="88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62592" tIns="81296" rIns="162592" bIns="81296" numCol="1" rtlCol="0" anchor="t" anchorCtr="0" compatLnSpc="1">
            <a:prstTxWarp prst="textNoShape">
              <a:avLst/>
            </a:prstTxWarp>
          </a:bodyPr>
          <a:lstStyle/>
          <a:p>
            <a:pPr defTabSz="1625885" fontAlgn="base"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Font typeface="Wingdings" pitchFamily="2" charset="2"/>
              <a:buChar char="n"/>
            </a:pPr>
            <a:endParaRPr lang="zh-CN" altLang="en-US" sz="32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矩形 20"/>
          <p:cNvSpPr/>
          <p:nvPr/>
        </p:nvSpPr>
        <p:spPr bwMode="auto">
          <a:xfrm>
            <a:off x="467033" y="1202292"/>
            <a:ext cx="11064801" cy="1920864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62592" tIns="81296" rIns="162592" bIns="81296" numCol="1" rtlCol="0" anchor="t" anchorCtr="0" compatLnSpc="1">
            <a:prstTxWarp prst="textNoShape">
              <a:avLst/>
            </a:prstTxWarp>
          </a:bodyPr>
          <a:lstStyle/>
          <a:p>
            <a:pPr defTabSz="1625885" fontAlgn="base"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Font typeface="Wingdings" pitchFamily="2" charset="2"/>
              <a:buChar char="n"/>
            </a:pPr>
            <a:endParaRPr lang="zh-CN" altLang="en-US" sz="32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矩形 21"/>
          <p:cNvSpPr/>
          <p:nvPr/>
        </p:nvSpPr>
        <p:spPr bwMode="auto">
          <a:xfrm>
            <a:off x="507977" y="5096960"/>
            <a:ext cx="11064801" cy="1112761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62592" tIns="81296" rIns="162592" bIns="81296" numCol="1" rtlCol="0" anchor="t" anchorCtr="0" compatLnSpc="1">
            <a:prstTxWarp prst="textNoShape">
              <a:avLst/>
            </a:prstTxWarp>
          </a:bodyPr>
          <a:lstStyle/>
          <a:p>
            <a:pPr defTabSz="1625885" fontAlgn="base"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Font typeface="Wingdings" pitchFamily="2" charset="2"/>
              <a:buChar char="n"/>
            </a:pPr>
            <a:endParaRPr lang="zh-CN" altLang="en-US" sz="32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AutoShape 44"/>
          <p:cNvSpPr>
            <a:spLocks noChangeArrowheads="1"/>
          </p:cNvSpPr>
          <p:nvPr/>
        </p:nvSpPr>
        <p:spPr bwMode="auto">
          <a:xfrm>
            <a:off x="6312847" y="5110620"/>
            <a:ext cx="5244500" cy="373841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B90000"/>
          </a:solidFill>
          <a:ln>
            <a:headEnd/>
            <a:tailEnd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22461" tIns="11231" rIns="22461" bIns="11231" anchor="ctr" anchorCtr="1">
            <a:noAutofit/>
          </a:bodyPr>
          <a:lstStyle/>
          <a:p>
            <a:pPr algn="ctr" defTabSz="587508" eaLnBrk="0" fontAlgn="base" hangingPunct="0">
              <a:spcBef>
                <a:spcPct val="0"/>
              </a:spcBef>
              <a:spcAft>
                <a:spcPct val="0"/>
              </a:spcAft>
              <a:buSzPct val="60000"/>
            </a:pPr>
            <a:r>
              <a:rPr lang="zh-CN" altLang="en-US" sz="1867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班域智慧教育</a:t>
            </a:r>
          </a:p>
        </p:txBody>
      </p:sp>
      <p:sp>
        <p:nvSpPr>
          <p:cNvPr id="24" name="Content Placeholder 3"/>
          <p:cNvSpPr txBox="1">
            <a:spLocks/>
          </p:cNvSpPr>
          <p:nvPr/>
        </p:nvSpPr>
        <p:spPr>
          <a:xfrm>
            <a:off x="6290430" y="5507359"/>
            <a:ext cx="4132716" cy="704468"/>
          </a:xfrm>
          <a:prstGeom prst="rect">
            <a:avLst/>
          </a:prstGeom>
        </p:spPr>
        <p:txBody>
          <a:bodyPr/>
          <a:lstStyle/>
          <a:p>
            <a:pPr marL="174448" indent="-174448" defTabSz="834315">
              <a:buClr>
                <a:srgbClr val="FF0000"/>
              </a:buClr>
              <a:buSzPct val="55000"/>
              <a:buFont typeface="Arial" pitchFamily="34" charset="0"/>
              <a:buChar char="•"/>
              <a:defRPr/>
            </a:pPr>
            <a:r>
              <a:rPr lang="zh-CN" altLang="en-US" sz="1600" kern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移动教学（电子书包、移动学习）</a:t>
            </a:r>
          </a:p>
          <a:p>
            <a:pPr marL="174448" indent="-174448" defTabSz="834315">
              <a:buClr>
                <a:srgbClr val="FF0000"/>
              </a:buClr>
              <a:buSzPct val="55000"/>
              <a:buFont typeface="Arial" pitchFamily="34" charset="0"/>
              <a:buChar char="•"/>
              <a:defRPr/>
            </a:pPr>
            <a:r>
              <a:rPr lang="zh-CN" altLang="en-US" sz="1600" kern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桌面云实验室</a:t>
            </a:r>
          </a:p>
        </p:txBody>
      </p:sp>
      <p:sp>
        <p:nvSpPr>
          <p:cNvPr id="25" name="矩形 24"/>
          <p:cNvSpPr/>
          <p:nvPr/>
        </p:nvSpPr>
        <p:spPr>
          <a:xfrm>
            <a:off x="6424393" y="5027904"/>
            <a:ext cx="3955996" cy="561592"/>
          </a:xfrm>
          <a:prstGeom prst="rect">
            <a:avLst/>
          </a:prstGeom>
        </p:spPr>
        <p:txBody>
          <a:bodyPr wrap="square" lIns="68544" tIns="34272" rIns="68544" bIns="34272" anchor="ctr">
            <a:spAutoFit/>
          </a:bodyPr>
          <a:lstStyle/>
          <a:p>
            <a:pPr marL="174476" indent="-174476" algn="ctr">
              <a:lnSpc>
                <a:spcPct val="150000"/>
              </a:lnSpc>
              <a:tabLst>
                <a:tab pos="174476" algn="l"/>
              </a:tabLst>
            </a:pPr>
            <a:endParaRPr lang="en-US" altLang="zh-CN" sz="2133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6" name="AutoShape 44"/>
          <p:cNvSpPr>
            <a:spLocks noChangeArrowheads="1"/>
          </p:cNvSpPr>
          <p:nvPr/>
        </p:nvSpPr>
        <p:spPr bwMode="auto">
          <a:xfrm>
            <a:off x="6288022" y="1202500"/>
            <a:ext cx="5269327" cy="381704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B90000"/>
          </a:solidFill>
          <a:ln>
            <a:headEnd/>
            <a:tailEnd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22461" tIns="11231" rIns="22461" bIns="11231" anchor="ctr" anchorCtr="1">
            <a:noAutofit/>
          </a:bodyPr>
          <a:lstStyle/>
          <a:p>
            <a:pPr algn="ctr" defTabSz="587508" eaLnBrk="0" fontAlgn="base" hangingPunct="0">
              <a:spcBef>
                <a:spcPct val="0"/>
              </a:spcBef>
              <a:spcAft>
                <a:spcPct val="0"/>
              </a:spcAft>
              <a:buSzPct val="60000"/>
            </a:pPr>
            <a:r>
              <a:rPr lang="zh-CN" altLang="en-US" sz="1867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国家</a:t>
            </a:r>
            <a:r>
              <a:rPr lang="en-US" altLang="zh-CN" sz="1867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/</a:t>
            </a:r>
            <a:r>
              <a:rPr lang="zh-CN" altLang="en-US" sz="1867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区域智慧教育  </a:t>
            </a:r>
          </a:p>
        </p:txBody>
      </p:sp>
      <p:sp>
        <p:nvSpPr>
          <p:cNvPr id="27" name="Content Placeholder 3"/>
          <p:cNvSpPr txBox="1">
            <a:spLocks/>
          </p:cNvSpPr>
          <p:nvPr/>
        </p:nvSpPr>
        <p:spPr>
          <a:xfrm>
            <a:off x="6260513" y="1667034"/>
            <a:ext cx="5213328" cy="764327"/>
          </a:xfrm>
          <a:prstGeom prst="rect">
            <a:avLst/>
          </a:prstGeom>
        </p:spPr>
        <p:txBody>
          <a:bodyPr/>
          <a:lstStyle/>
          <a:p>
            <a:pPr marL="174448" indent="-174448" defTabSz="834315">
              <a:buClr>
                <a:srgbClr val="FF0000"/>
              </a:buClr>
              <a:buSzPct val="55000"/>
              <a:buFont typeface="Arial" pitchFamily="34" charset="0"/>
              <a:buChar char="•"/>
              <a:defRPr/>
            </a:pPr>
            <a:r>
              <a:rPr lang="zh-CN" altLang="en-US" sz="1600" kern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教育云数据中心（国家、省）</a:t>
            </a:r>
          </a:p>
          <a:p>
            <a:pPr marL="174448" indent="-174448" defTabSz="834315">
              <a:buClr>
                <a:srgbClr val="FF0000"/>
              </a:buClr>
              <a:buSzPct val="55000"/>
              <a:buFont typeface="Arial" pitchFamily="34" charset="0"/>
              <a:buChar char="•"/>
              <a:defRPr/>
            </a:pPr>
            <a:r>
              <a:rPr lang="zh-CN" altLang="en-US" sz="1600" kern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教育管理公共服务平台（国家、省、区域）</a:t>
            </a:r>
            <a:endParaRPr lang="en-US" altLang="zh-CN" sz="1600" kern="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174448" indent="-174448" defTabSz="834315">
              <a:buClr>
                <a:srgbClr val="FF0000"/>
              </a:buClr>
              <a:buSzPct val="55000"/>
              <a:buFont typeface="Arial" pitchFamily="34" charset="0"/>
              <a:buChar char="•"/>
              <a:defRPr/>
            </a:pPr>
            <a:r>
              <a:rPr lang="zh-CN" altLang="en-US" sz="1600" kern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教育资源共享服务平台（国家、省、区域）</a:t>
            </a:r>
            <a:endParaRPr lang="en-US" altLang="zh-CN" sz="1600" kern="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174448" indent="-174448" defTabSz="834315">
              <a:buClr>
                <a:srgbClr val="FF0000"/>
              </a:buClr>
              <a:buSzPct val="55000"/>
              <a:buFont typeface="Arial" pitchFamily="34" charset="0"/>
              <a:buChar char="•"/>
              <a:defRPr/>
            </a:pPr>
            <a:r>
              <a:rPr lang="zh-CN" altLang="en-US" sz="1600" kern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桌面云办公（国家、省、区域）</a:t>
            </a:r>
          </a:p>
        </p:txBody>
      </p:sp>
      <p:sp>
        <p:nvSpPr>
          <p:cNvPr id="28" name="AutoShape 44"/>
          <p:cNvSpPr>
            <a:spLocks noChangeArrowheads="1"/>
          </p:cNvSpPr>
          <p:nvPr/>
        </p:nvSpPr>
        <p:spPr bwMode="auto">
          <a:xfrm>
            <a:off x="6305654" y="3306872"/>
            <a:ext cx="5234993" cy="331621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B90000"/>
          </a:solidFill>
          <a:ln>
            <a:headEnd/>
            <a:tailEnd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22461" tIns="11231" rIns="22461" bIns="11231" anchor="ctr" anchorCtr="1">
            <a:noAutofit/>
          </a:bodyPr>
          <a:lstStyle/>
          <a:p>
            <a:pPr algn="ctr" defTabSz="587508" eaLnBrk="0" fontAlgn="base" hangingPunct="0">
              <a:spcAft>
                <a:spcPct val="0"/>
              </a:spcAft>
              <a:buSzPct val="60000"/>
            </a:pPr>
            <a:r>
              <a:rPr lang="zh-CN" altLang="en-US" sz="1867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校域智慧教育</a:t>
            </a:r>
          </a:p>
        </p:txBody>
      </p:sp>
      <p:sp>
        <p:nvSpPr>
          <p:cNvPr id="29" name="矩形 28"/>
          <p:cNvSpPr/>
          <p:nvPr/>
        </p:nvSpPr>
        <p:spPr>
          <a:xfrm>
            <a:off x="6311496" y="3157508"/>
            <a:ext cx="4310577" cy="502549"/>
          </a:xfrm>
          <a:prstGeom prst="rect">
            <a:avLst/>
          </a:prstGeom>
        </p:spPr>
        <p:txBody>
          <a:bodyPr wrap="square" lIns="91416" tIns="45708" rIns="91416" bIns="45708" numCol="2">
            <a:spAutoFit/>
          </a:bodyPr>
          <a:lstStyle/>
          <a:p>
            <a:pPr marL="179236" indent="-179236" defTabSz="834315" fontAlgn="base">
              <a:spcAft>
                <a:spcPct val="0"/>
              </a:spcAft>
              <a:buClr>
                <a:srgbClr val="990000"/>
              </a:buClr>
              <a:buSzPct val="55000"/>
              <a:defRPr/>
            </a:pPr>
            <a:endParaRPr kumimoji="1" lang="en-US" altLang="zh-CN" sz="1333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marL="179236" indent="-179236" defTabSz="834315" fontAlgn="base">
              <a:spcAft>
                <a:spcPct val="0"/>
              </a:spcAft>
              <a:buClr>
                <a:srgbClr val="990000"/>
              </a:buClr>
              <a:buSzPct val="55000"/>
              <a:buFont typeface="Arial" pitchFamily="34" charset="0"/>
              <a:buChar char="•"/>
              <a:defRPr/>
            </a:pPr>
            <a:endParaRPr kumimoji="1" lang="zh-CN" altLang="en-US" sz="1333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marL="179236" indent="-179236" defTabSz="834315" fontAlgn="base">
              <a:spcAft>
                <a:spcPct val="0"/>
              </a:spcAft>
              <a:buClr>
                <a:srgbClr val="990000"/>
              </a:buClr>
              <a:buSzPct val="55000"/>
              <a:buFont typeface="Arial" pitchFamily="34" charset="0"/>
              <a:buChar char="•"/>
              <a:defRPr/>
            </a:pPr>
            <a:endParaRPr kumimoji="1" lang="zh-CN" altLang="en-US" sz="1333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2294289" y="1371105"/>
            <a:ext cx="1906953" cy="415943"/>
          </a:xfrm>
          <a:prstGeom prst="rect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867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国家教育部</a:t>
            </a:r>
          </a:p>
        </p:txBody>
      </p:sp>
      <p:sp>
        <p:nvSpPr>
          <p:cNvPr id="31" name="矩形 30"/>
          <p:cNvSpPr/>
          <p:nvPr/>
        </p:nvSpPr>
        <p:spPr>
          <a:xfrm>
            <a:off x="2294289" y="2003079"/>
            <a:ext cx="1938212" cy="368516"/>
          </a:xfrm>
          <a:prstGeom prst="rect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867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省教育厅</a:t>
            </a:r>
            <a:r>
              <a:rPr lang="en-US" altLang="zh-CN" sz="1867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867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局</a:t>
            </a:r>
          </a:p>
        </p:txBody>
      </p:sp>
      <p:sp>
        <p:nvSpPr>
          <p:cNvPr id="32" name="矩形 31"/>
          <p:cNvSpPr/>
          <p:nvPr/>
        </p:nvSpPr>
        <p:spPr>
          <a:xfrm>
            <a:off x="1787277" y="3956146"/>
            <a:ext cx="832464" cy="453015"/>
          </a:xfrm>
          <a:prstGeom prst="rect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867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基教</a:t>
            </a:r>
          </a:p>
        </p:txBody>
      </p:sp>
      <p:sp>
        <p:nvSpPr>
          <p:cNvPr id="33" name="矩形 32"/>
          <p:cNvSpPr/>
          <p:nvPr/>
        </p:nvSpPr>
        <p:spPr>
          <a:xfrm>
            <a:off x="2896157" y="3956147"/>
            <a:ext cx="832464" cy="436315"/>
          </a:xfrm>
          <a:prstGeom prst="rect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867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职教</a:t>
            </a:r>
          </a:p>
        </p:txBody>
      </p:sp>
      <p:sp>
        <p:nvSpPr>
          <p:cNvPr id="34" name="矩形 33"/>
          <p:cNvSpPr/>
          <p:nvPr/>
        </p:nvSpPr>
        <p:spPr>
          <a:xfrm>
            <a:off x="4005037" y="3950681"/>
            <a:ext cx="832464" cy="436313"/>
          </a:xfrm>
          <a:prstGeom prst="rect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867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高教</a:t>
            </a:r>
          </a:p>
        </p:txBody>
      </p:sp>
      <p:cxnSp>
        <p:nvCxnSpPr>
          <p:cNvPr id="35" name="直接箭头连接符 34"/>
          <p:cNvCxnSpPr>
            <a:stCxn id="30" idx="2"/>
            <a:endCxn id="31" idx="0"/>
          </p:cNvCxnSpPr>
          <p:nvPr/>
        </p:nvCxnSpPr>
        <p:spPr bwMode="auto">
          <a:xfrm>
            <a:off x="3247766" y="1787047"/>
            <a:ext cx="15629" cy="216032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oli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直接连接符 35"/>
          <p:cNvCxnSpPr/>
          <p:nvPr/>
        </p:nvCxnSpPr>
        <p:spPr bwMode="auto">
          <a:xfrm>
            <a:off x="1064525" y="3689200"/>
            <a:ext cx="4462818" cy="14487"/>
          </a:xfrm>
          <a:prstGeom prst="lin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直接箭头连接符 36"/>
          <p:cNvCxnSpPr>
            <a:endCxn id="42" idx="0"/>
          </p:cNvCxnSpPr>
          <p:nvPr/>
        </p:nvCxnSpPr>
        <p:spPr bwMode="auto">
          <a:xfrm flipH="1">
            <a:off x="3290171" y="2354893"/>
            <a:ext cx="3" cy="298547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oli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" name="直接箭头连接符 38"/>
          <p:cNvCxnSpPr>
            <a:stCxn id="42" idx="2"/>
            <a:endCxn id="33" idx="0"/>
          </p:cNvCxnSpPr>
          <p:nvPr/>
        </p:nvCxnSpPr>
        <p:spPr bwMode="auto">
          <a:xfrm>
            <a:off x="3290171" y="3073053"/>
            <a:ext cx="22218" cy="883094"/>
          </a:xfrm>
          <a:prstGeom prst="straightConnector1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  <a:prstDash val="soli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2" name="矩形 41"/>
          <p:cNvSpPr/>
          <p:nvPr/>
        </p:nvSpPr>
        <p:spPr>
          <a:xfrm>
            <a:off x="2388297" y="2653441"/>
            <a:ext cx="1803747" cy="419612"/>
          </a:xfrm>
          <a:prstGeom prst="rect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867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区域教育厅</a:t>
            </a:r>
            <a:r>
              <a:rPr lang="en-US" altLang="zh-CN" sz="1867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867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局</a:t>
            </a:r>
          </a:p>
        </p:txBody>
      </p:sp>
      <p:cxnSp>
        <p:nvCxnSpPr>
          <p:cNvPr id="43" name="直接连接符 42"/>
          <p:cNvCxnSpPr/>
          <p:nvPr/>
        </p:nvCxnSpPr>
        <p:spPr bwMode="auto">
          <a:xfrm>
            <a:off x="1035486" y="5177425"/>
            <a:ext cx="4592876" cy="33404"/>
          </a:xfrm>
          <a:prstGeom prst="lin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直接箭头连接符 43"/>
          <p:cNvCxnSpPr>
            <a:stCxn id="33" idx="2"/>
            <a:endCxn id="48" idx="0"/>
          </p:cNvCxnSpPr>
          <p:nvPr/>
        </p:nvCxnSpPr>
        <p:spPr bwMode="auto">
          <a:xfrm flipH="1">
            <a:off x="3307452" y="4392462"/>
            <a:ext cx="4937" cy="1119634"/>
          </a:xfrm>
          <a:prstGeom prst="straightConnector1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  <a:prstDash val="soli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直接连接符 44"/>
          <p:cNvCxnSpPr/>
          <p:nvPr/>
        </p:nvCxnSpPr>
        <p:spPr bwMode="auto">
          <a:xfrm>
            <a:off x="1091821" y="4672764"/>
            <a:ext cx="4421875" cy="30302"/>
          </a:xfrm>
          <a:prstGeom prst="lin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6" name="矩形 45"/>
          <p:cNvSpPr/>
          <p:nvPr/>
        </p:nvSpPr>
        <p:spPr>
          <a:xfrm>
            <a:off x="585708" y="5495395"/>
            <a:ext cx="967520" cy="486125"/>
          </a:xfrm>
          <a:prstGeom prst="rect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867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领导</a:t>
            </a:r>
          </a:p>
        </p:txBody>
      </p:sp>
      <p:sp>
        <p:nvSpPr>
          <p:cNvPr id="47" name="矩形 46"/>
          <p:cNvSpPr/>
          <p:nvPr/>
        </p:nvSpPr>
        <p:spPr>
          <a:xfrm>
            <a:off x="1704699" y="5495395"/>
            <a:ext cx="967520" cy="486125"/>
          </a:xfrm>
          <a:prstGeom prst="rect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867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教师</a:t>
            </a:r>
          </a:p>
        </p:txBody>
      </p:sp>
      <p:sp>
        <p:nvSpPr>
          <p:cNvPr id="48" name="矩形 47"/>
          <p:cNvSpPr/>
          <p:nvPr/>
        </p:nvSpPr>
        <p:spPr>
          <a:xfrm>
            <a:off x="2823692" y="5512096"/>
            <a:ext cx="967520" cy="486125"/>
          </a:xfrm>
          <a:prstGeom prst="rect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867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学生</a:t>
            </a:r>
          </a:p>
        </p:txBody>
      </p:sp>
      <p:sp>
        <p:nvSpPr>
          <p:cNvPr id="49" name="矩形 48"/>
          <p:cNvSpPr/>
          <p:nvPr/>
        </p:nvSpPr>
        <p:spPr>
          <a:xfrm>
            <a:off x="4009488" y="5495395"/>
            <a:ext cx="967520" cy="486125"/>
          </a:xfrm>
          <a:prstGeom prst="rect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867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家长</a:t>
            </a:r>
          </a:p>
        </p:txBody>
      </p:sp>
      <p:sp>
        <p:nvSpPr>
          <p:cNvPr id="50" name="矩形 49"/>
          <p:cNvSpPr/>
          <p:nvPr/>
        </p:nvSpPr>
        <p:spPr>
          <a:xfrm>
            <a:off x="5161884" y="5495395"/>
            <a:ext cx="967520" cy="486125"/>
          </a:xfrm>
          <a:prstGeom prst="rect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867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公众</a:t>
            </a:r>
          </a:p>
        </p:txBody>
      </p:sp>
      <p:cxnSp>
        <p:nvCxnSpPr>
          <p:cNvPr id="52" name="直接箭头连接符 51"/>
          <p:cNvCxnSpPr/>
          <p:nvPr/>
        </p:nvCxnSpPr>
        <p:spPr bwMode="auto">
          <a:xfrm>
            <a:off x="2207365" y="5196911"/>
            <a:ext cx="0" cy="334027"/>
          </a:xfrm>
          <a:prstGeom prst="straightConnector1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  <a:prstDash val="soli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3" name="直接箭头连接符 52"/>
          <p:cNvCxnSpPr>
            <a:endCxn id="49" idx="0"/>
          </p:cNvCxnSpPr>
          <p:nvPr/>
        </p:nvCxnSpPr>
        <p:spPr bwMode="auto">
          <a:xfrm>
            <a:off x="4475968" y="5160723"/>
            <a:ext cx="17281" cy="334672"/>
          </a:xfrm>
          <a:prstGeom prst="straightConnector1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  <a:prstDash val="soli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4" name="直接箭头连接符 53"/>
          <p:cNvCxnSpPr>
            <a:endCxn id="50" idx="0"/>
          </p:cNvCxnSpPr>
          <p:nvPr/>
        </p:nvCxnSpPr>
        <p:spPr bwMode="auto">
          <a:xfrm>
            <a:off x="5645063" y="5210829"/>
            <a:ext cx="581" cy="284567"/>
          </a:xfrm>
          <a:prstGeom prst="straightConnector1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  <a:prstDash val="soli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" name="TextBox 112"/>
          <p:cNvSpPr txBox="1"/>
          <p:nvPr/>
        </p:nvSpPr>
        <p:spPr>
          <a:xfrm>
            <a:off x="6263015" y="3757809"/>
            <a:ext cx="52943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448" indent="-174448" defTabSz="834315">
              <a:buClr>
                <a:srgbClr val="FF0000"/>
              </a:buClr>
              <a:buSzPct val="55000"/>
              <a:buFont typeface="Arial" pitchFamily="34" charset="0"/>
              <a:buChar char="•"/>
              <a:defRPr/>
            </a:pPr>
            <a:r>
              <a:rPr lang="zh-CN" altLang="en-US" sz="1600" kern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教育管理公共服务平台（中小学公有云、高校私有云）</a:t>
            </a:r>
            <a:endParaRPr lang="en-US" altLang="zh-CN" sz="1600" kern="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174448" indent="-174448" defTabSz="834315">
              <a:buClr>
                <a:srgbClr val="FF0000"/>
              </a:buClr>
              <a:buSzPct val="55000"/>
              <a:buFont typeface="Arial" pitchFamily="34" charset="0"/>
              <a:buChar char="•"/>
              <a:defRPr/>
            </a:pPr>
            <a:r>
              <a:rPr lang="zh-CN" altLang="en-US" sz="1600" kern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教育资源共享服务平台（</a:t>
            </a:r>
            <a:r>
              <a:rPr lang="en-US" altLang="zh-CN" sz="1600" kern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MOOCs</a:t>
            </a:r>
            <a:r>
              <a:rPr lang="zh-CN" altLang="en-US" sz="1600" kern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，建设混合云）</a:t>
            </a:r>
          </a:p>
          <a:p>
            <a:pPr marL="174448" indent="-174448" defTabSz="834315">
              <a:buClr>
                <a:srgbClr val="FF0000"/>
              </a:buClr>
              <a:buSzPct val="55000"/>
              <a:buFont typeface="Arial" pitchFamily="34" charset="0"/>
              <a:buChar char="•"/>
              <a:defRPr/>
            </a:pPr>
            <a:r>
              <a:rPr lang="zh-CN" altLang="en-US" sz="1600" kern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教育云盘（区域教育局）</a:t>
            </a:r>
            <a:endParaRPr lang="en-US" altLang="zh-CN" sz="1600" kern="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174448" indent="-174448" defTabSz="834315">
              <a:buClr>
                <a:srgbClr val="FF0000"/>
              </a:buClr>
              <a:buSzPct val="55000"/>
              <a:buFont typeface="Arial" pitchFamily="34" charset="0"/>
              <a:buChar char="•"/>
              <a:defRPr/>
            </a:pPr>
            <a:r>
              <a:rPr lang="zh-CN" altLang="en-US" sz="1600" kern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云图书馆（学校独建）</a:t>
            </a:r>
            <a:endParaRPr lang="en-US" altLang="zh-CN" sz="1600" kern="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1600" dirty="0">
              <a:solidFill>
                <a:prstClr val="black"/>
              </a:solidFill>
              <a:latin typeface="Calibri" pitchFamily="34" charset="0"/>
            </a:endParaRPr>
          </a:p>
        </p:txBody>
      </p:sp>
      <p:cxnSp>
        <p:nvCxnSpPr>
          <p:cNvPr id="56" name="直接箭头连接符 55"/>
          <p:cNvCxnSpPr/>
          <p:nvPr/>
        </p:nvCxnSpPr>
        <p:spPr bwMode="auto">
          <a:xfrm>
            <a:off x="1074114" y="3691003"/>
            <a:ext cx="2691" cy="284628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oli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8" name="Title 1"/>
          <p:cNvSpPr txBox="1">
            <a:spLocks/>
          </p:cNvSpPr>
          <p:nvPr/>
        </p:nvSpPr>
        <p:spPr>
          <a:xfrm>
            <a:off x="967247" y="120362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教育信息化业务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678397" y="3972068"/>
            <a:ext cx="832464" cy="453015"/>
          </a:xfrm>
          <a:prstGeom prst="rect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867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学前</a:t>
            </a:r>
          </a:p>
        </p:txBody>
      </p:sp>
      <p:sp>
        <p:nvSpPr>
          <p:cNvPr id="60" name="矩形 59"/>
          <p:cNvSpPr/>
          <p:nvPr/>
        </p:nvSpPr>
        <p:spPr>
          <a:xfrm>
            <a:off x="5113916" y="3972068"/>
            <a:ext cx="832464" cy="453015"/>
          </a:xfrm>
          <a:prstGeom prst="rect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867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成人</a:t>
            </a:r>
          </a:p>
        </p:txBody>
      </p:sp>
      <p:cxnSp>
        <p:nvCxnSpPr>
          <p:cNvPr id="61" name="直接箭头连接符 60"/>
          <p:cNvCxnSpPr/>
          <p:nvPr/>
        </p:nvCxnSpPr>
        <p:spPr bwMode="auto">
          <a:xfrm>
            <a:off x="2124992" y="3691003"/>
            <a:ext cx="2691" cy="284628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oli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直接箭头连接符 61"/>
          <p:cNvCxnSpPr/>
          <p:nvPr/>
        </p:nvCxnSpPr>
        <p:spPr bwMode="auto">
          <a:xfrm>
            <a:off x="5509637" y="3691003"/>
            <a:ext cx="2691" cy="284628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oli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直接箭头连接符 62"/>
          <p:cNvCxnSpPr/>
          <p:nvPr/>
        </p:nvCxnSpPr>
        <p:spPr bwMode="auto">
          <a:xfrm>
            <a:off x="4445111" y="3691003"/>
            <a:ext cx="2691" cy="284628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oli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" name="直接连接符 67"/>
          <p:cNvCxnSpPr/>
          <p:nvPr/>
        </p:nvCxnSpPr>
        <p:spPr>
          <a:xfrm>
            <a:off x="5527343" y="4435522"/>
            <a:ext cx="0" cy="2729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>
            <a:off x="4421874" y="4435522"/>
            <a:ext cx="0" cy="2729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/>
          <p:cNvCxnSpPr/>
          <p:nvPr/>
        </p:nvCxnSpPr>
        <p:spPr>
          <a:xfrm>
            <a:off x="2156345" y="4435522"/>
            <a:ext cx="0" cy="2729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>
            <a:off x="1078172" y="4435522"/>
            <a:ext cx="0" cy="2729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箭头连接符 71"/>
          <p:cNvCxnSpPr/>
          <p:nvPr/>
        </p:nvCxnSpPr>
        <p:spPr bwMode="auto">
          <a:xfrm>
            <a:off x="1047305" y="5196911"/>
            <a:ext cx="0" cy="334027"/>
          </a:xfrm>
          <a:prstGeom prst="straightConnector1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  <a:prstDash val="soli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46769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/>
          <p:cNvSpPr txBox="1">
            <a:spLocks/>
          </p:cNvSpPr>
          <p:nvPr/>
        </p:nvSpPr>
        <p:spPr>
          <a:xfrm>
            <a:off x="792837" y="124022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智慧教育云支撑架构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62" name="Rounded Rectangle 31"/>
          <p:cNvSpPr>
            <a:spLocks noChangeAspect="1" noChangeArrowheads="1"/>
          </p:cNvSpPr>
          <p:nvPr/>
        </p:nvSpPr>
        <p:spPr bwMode="auto">
          <a:xfrm>
            <a:off x="2746169" y="2141508"/>
            <a:ext cx="8650207" cy="3039649"/>
          </a:xfrm>
          <a:prstGeom prst="roundRect">
            <a:avLst>
              <a:gd name="adj" fmla="val 9185"/>
            </a:avLst>
          </a:prstGeom>
          <a:gradFill flip="none" rotWithShape="1">
            <a:gsLst>
              <a:gs pos="18000">
                <a:srgbClr val="004764"/>
              </a:gs>
              <a:gs pos="68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9200000" scaled="0"/>
            <a:tileRect/>
          </a:gradFill>
          <a:ln w="3175" cap="flat" cmpd="sng" algn="ctr">
            <a:noFill/>
            <a:prstDash val="solid"/>
          </a:ln>
          <a:effectLst/>
        </p:spPr>
        <p:txBody>
          <a:bodyPr lIns="162531" tIns="81265" rIns="162531" bIns="81265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SzTx/>
              <a:buFont typeface="Wingdings" pitchFamily="2" charset="2"/>
              <a:buChar char="n"/>
              <a:tabLst/>
              <a:defRPr/>
            </a:pPr>
            <a:endParaRPr kumimoji="0" lang="zh-CN" altLang="en-US" sz="186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63" name="Rounded Rectangle 31"/>
          <p:cNvSpPr>
            <a:spLocks noChangeAspect="1" noChangeArrowheads="1"/>
          </p:cNvSpPr>
          <p:nvPr/>
        </p:nvSpPr>
        <p:spPr bwMode="auto">
          <a:xfrm>
            <a:off x="2728366" y="905607"/>
            <a:ext cx="8737599" cy="1169095"/>
          </a:xfrm>
          <a:prstGeom prst="roundRect">
            <a:avLst>
              <a:gd name="adj" fmla="val 9185"/>
            </a:avLst>
          </a:prstGeom>
          <a:gradFill flip="none" rotWithShape="1">
            <a:gsLst>
              <a:gs pos="18000">
                <a:srgbClr val="004764"/>
              </a:gs>
              <a:gs pos="68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9200000" scaled="0"/>
            <a:tileRect/>
          </a:gradFill>
          <a:ln w="3175" cap="flat" cmpd="sng" algn="ctr">
            <a:noFill/>
            <a:prstDash val="solid"/>
          </a:ln>
          <a:effectLst/>
        </p:spPr>
        <p:txBody>
          <a:bodyPr lIns="162531" tIns="81265" rIns="162531" bIns="81265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SzTx/>
              <a:buFont typeface="Wingdings" pitchFamily="2" charset="2"/>
              <a:buChar char="n"/>
              <a:tabLst/>
              <a:defRPr/>
            </a:pPr>
            <a:endParaRPr kumimoji="0" lang="zh-CN" altLang="en-US" sz="186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64" name="Rounded Rectangle 79"/>
          <p:cNvSpPr/>
          <p:nvPr/>
        </p:nvSpPr>
        <p:spPr bwMode="auto">
          <a:xfrm>
            <a:off x="3429823" y="4298913"/>
            <a:ext cx="907987" cy="872067"/>
          </a:xfrm>
          <a:prstGeom prst="roundRect">
            <a:avLst>
              <a:gd name="adj" fmla="val 8413"/>
            </a:avLst>
          </a:prstGeom>
          <a:noFill/>
          <a:ln>
            <a:solidFill>
              <a:sysClr val="window" lastClr="FFFFFF">
                <a:lumMod val="65000"/>
              </a:sysClr>
            </a:solidFill>
          </a:ln>
          <a:effectLst/>
          <a:extLst/>
        </p:spPr>
        <p:txBody>
          <a:bodyPr lIns="162531" tIns="81265" rIns="162531" bIns="81265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SzTx/>
              <a:buFontTx/>
              <a:buNone/>
              <a:tabLst/>
              <a:defRPr/>
            </a:pPr>
            <a:r>
              <a:rPr kumimoji="0" lang="en-US" altLang="zh-CN" sz="14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IT</a:t>
            </a:r>
            <a:r>
              <a:rPr kumimoji="0" lang="zh-CN" altLang="en-US" sz="14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基础架构</a:t>
            </a:r>
            <a:endParaRPr kumimoji="0" lang="en-US" altLang="zh-CN" sz="146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65" name="圆角矩形 164"/>
          <p:cNvSpPr/>
          <p:nvPr/>
        </p:nvSpPr>
        <p:spPr bwMode="auto">
          <a:xfrm>
            <a:off x="1348904" y="3112851"/>
            <a:ext cx="1328357" cy="3207479"/>
          </a:xfrm>
          <a:prstGeom prst="roundRect">
            <a:avLst>
              <a:gd name="adj" fmla="val 3774"/>
            </a:avLst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  <a:extLst/>
        </p:spPr>
        <p:txBody>
          <a:bodyPr lIns="162531" tIns="81265" rIns="162531" bIns="81265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SzTx/>
              <a:buFont typeface="Wingdings" pitchFamily="2" charset="2"/>
              <a:buChar char="n"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66" name="Rounded Rectangle 31"/>
          <p:cNvSpPr>
            <a:spLocks noChangeAspect="1" noChangeArrowheads="1"/>
          </p:cNvSpPr>
          <p:nvPr/>
        </p:nvSpPr>
        <p:spPr bwMode="auto">
          <a:xfrm>
            <a:off x="2755370" y="5287396"/>
            <a:ext cx="8722233" cy="1016000"/>
          </a:xfrm>
          <a:prstGeom prst="roundRect">
            <a:avLst>
              <a:gd name="adj" fmla="val 9185"/>
            </a:avLst>
          </a:prstGeom>
          <a:gradFill flip="none" rotWithShape="1">
            <a:gsLst>
              <a:gs pos="18000">
                <a:srgbClr val="004764"/>
              </a:gs>
              <a:gs pos="68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9200000" scaled="0"/>
            <a:tileRect/>
          </a:gradFill>
          <a:ln w="3175" cap="flat" cmpd="sng" algn="ctr">
            <a:noFill/>
            <a:prstDash val="solid"/>
          </a:ln>
          <a:effectLst/>
        </p:spPr>
        <p:txBody>
          <a:bodyPr lIns="162531" tIns="81265" rIns="162531" bIns="81265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SzTx/>
              <a:buFont typeface="Wingdings" pitchFamily="2" charset="2"/>
              <a:buChar char="n"/>
              <a:tabLst/>
              <a:defRPr/>
            </a:pPr>
            <a:endParaRPr kumimoji="0" lang="zh-CN" altLang="en-US" sz="186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67" name="Rounded Rectangle 79"/>
          <p:cNvSpPr/>
          <p:nvPr/>
        </p:nvSpPr>
        <p:spPr bwMode="auto">
          <a:xfrm>
            <a:off x="2729332" y="5297980"/>
            <a:ext cx="1622944" cy="1005416"/>
          </a:xfrm>
          <a:prstGeom prst="roundRect">
            <a:avLst>
              <a:gd name="adj" fmla="val 8413"/>
            </a:avLst>
          </a:prstGeom>
          <a:noFill/>
          <a:ln>
            <a:solidFill>
              <a:sysClr val="window" lastClr="FFFFFF">
                <a:lumMod val="65000"/>
              </a:sysClr>
            </a:solidFill>
          </a:ln>
          <a:effectLst/>
          <a:extLst/>
        </p:spPr>
        <p:txBody>
          <a:bodyPr lIns="121881" tIns="60943" rIns="121881" bIns="60943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SzTx/>
              <a:buFontTx/>
              <a:buNone/>
              <a:tabLst/>
              <a:defRPr/>
            </a:pPr>
            <a:endParaRPr kumimoji="0" lang="en-US" altLang="zh-CN" sz="146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SzTx/>
              <a:buFontTx/>
              <a:buNone/>
              <a:tabLst/>
              <a:defRPr/>
            </a:pPr>
            <a:endParaRPr kumimoji="0" lang="en-US" altLang="zh-CN" sz="146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SzTx/>
              <a:buFontTx/>
              <a:buNone/>
              <a:tabLst/>
              <a:defRPr/>
            </a:pPr>
            <a:r>
              <a:rPr kumimoji="0" lang="zh-CN" altLang="en-US" sz="14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基础设施</a:t>
            </a:r>
            <a:endParaRPr kumimoji="0" lang="en-US" altLang="zh-CN" sz="146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SzTx/>
              <a:buFontTx/>
              <a:buNone/>
              <a:tabLst/>
              <a:defRPr/>
            </a:pPr>
            <a:endParaRPr kumimoji="0" lang="en-US" altLang="zh-CN" sz="146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SzTx/>
              <a:buFontTx/>
              <a:buNone/>
              <a:tabLst/>
              <a:defRPr/>
            </a:pPr>
            <a:endParaRPr kumimoji="0" lang="en-US" altLang="zh-CN" sz="146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grpSp>
        <p:nvGrpSpPr>
          <p:cNvPr id="168" name="组合 43"/>
          <p:cNvGrpSpPr>
            <a:grpSpLocks/>
          </p:cNvGrpSpPr>
          <p:nvPr/>
        </p:nvGrpSpPr>
        <p:grpSpPr bwMode="auto">
          <a:xfrm>
            <a:off x="10638647" y="5524466"/>
            <a:ext cx="908039" cy="614499"/>
            <a:chOff x="1971451" y="3939521"/>
            <a:chExt cx="730871" cy="676306"/>
          </a:xfrm>
        </p:grpSpPr>
        <p:pic>
          <p:nvPicPr>
            <p:cNvPr id="169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91436" y="3939521"/>
              <a:ext cx="416282" cy="3440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0" name="Text Box 18"/>
            <p:cNvSpPr txBox="1">
              <a:spLocks noChangeArrowheads="1"/>
            </p:cNvSpPr>
            <p:nvPr/>
          </p:nvSpPr>
          <p:spPr bwMode="auto">
            <a:xfrm>
              <a:off x="1971451" y="4288956"/>
              <a:ext cx="730871" cy="32687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11245" tIns="55623" rIns="111245" bIns="55623">
              <a:spAutoFit/>
            </a:bodyPr>
            <a:lstStyle/>
            <a:p>
              <a:pPr defTabSz="1425366" eaLnBrk="0" hangingPunct="0">
                <a:spcBef>
                  <a:spcPct val="0"/>
                </a:spcBef>
                <a:defRPr/>
              </a:pPr>
              <a:r>
                <a:rPr lang="zh-CN" altLang="en-US" sz="1200" kern="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防雷接地</a:t>
              </a:r>
              <a:endParaRPr lang="en-US" altLang="zh-CN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71" name="组合 40"/>
          <p:cNvGrpSpPr>
            <a:grpSpLocks/>
          </p:cNvGrpSpPr>
          <p:nvPr/>
        </p:nvGrpSpPr>
        <p:grpSpPr bwMode="auto">
          <a:xfrm>
            <a:off x="7227865" y="5416509"/>
            <a:ext cx="833168" cy="754198"/>
            <a:chOff x="5861169" y="3552642"/>
            <a:chExt cx="670695" cy="952215"/>
          </a:xfrm>
        </p:grpSpPr>
        <p:sp>
          <p:nvSpPr>
            <p:cNvPr id="172" name="Text Box 12"/>
            <p:cNvSpPr txBox="1">
              <a:spLocks noChangeArrowheads="1"/>
            </p:cNvSpPr>
            <p:nvPr/>
          </p:nvSpPr>
          <p:spPr bwMode="auto">
            <a:xfrm>
              <a:off x="5861169" y="4129881"/>
              <a:ext cx="670695" cy="37497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111245" tIns="55623" rIns="111245" bIns="55623">
              <a:spAutoFit/>
            </a:bodyPr>
            <a:lstStyle/>
            <a:p>
              <a:pPr defTabSz="1425366" eaLnBrk="0" hangingPunct="0">
                <a:spcBef>
                  <a:spcPct val="0"/>
                </a:spcBef>
                <a:defRPr/>
              </a:pPr>
              <a:r>
                <a:rPr lang="zh-CN" altLang="en-US" sz="1200" kern="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机柜系统</a:t>
              </a:r>
              <a:endParaRPr lang="en-US" altLang="zh-CN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173" name="Picture 21" descr="034B436A-5056-9170-D3B24E4A9E02A824_pr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977712" y="3552642"/>
              <a:ext cx="433673" cy="658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" name="组合 38"/>
          <p:cNvGrpSpPr>
            <a:grpSpLocks/>
          </p:cNvGrpSpPr>
          <p:nvPr/>
        </p:nvGrpSpPr>
        <p:grpSpPr bwMode="auto">
          <a:xfrm>
            <a:off x="5260661" y="5399581"/>
            <a:ext cx="1053032" cy="756776"/>
            <a:chOff x="4671451" y="1316053"/>
            <a:chExt cx="847933" cy="833415"/>
          </a:xfrm>
        </p:grpSpPr>
        <p:sp>
          <p:nvSpPr>
            <p:cNvPr id="175" name="Text Box 6"/>
            <p:cNvSpPr txBox="1">
              <a:spLocks noChangeArrowheads="1"/>
            </p:cNvSpPr>
            <p:nvPr/>
          </p:nvSpPr>
          <p:spPr bwMode="auto">
            <a:xfrm>
              <a:off x="4671451" y="1822393"/>
              <a:ext cx="847933" cy="3270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111245" tIns="55623" rIns="111245" bIns="55623">
              <a:spAutoFit/>
            </a:bodyPr>
            <a:lstStyle/>
            <a:p>
              <a:pPr defTabSz="1425366" eaLnBrk="0" hangingPunct="0">
                <a:spcBef>
                  <a:spcPct val="0"/>
                </a:spcBef>
                <a:defRPr/>
              </a:pPr>
              <a:r>
                <a:rPr lang="zh-CN" altLang="en-US" sz="1200" kern="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供配电系统</a:t>
              </a:r>
              <a:endParaRPr lang="en-US" altLang="zh-CN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176" name="Picture 3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27828" y="1316053"/>
              <a:ext cx="685800" cy="504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7" name="组合 44"/>
          <p:cNvGrpSpPr>
            <a:grpSpLocks/>
          </p:cNvGrpSpPr>
          <p:nvPr/>
        </p:nvGrpSpPr>
        <p:grpSpPr bwMode="auto">
          <a:xfrm>
            <a:off x="9872019" y="5463080"/>
            <a:ext cx="873005" cy="688581"/>
            <a:chOff x="1734573" y="2590800"/>
            <a:chExt cx="701477" cy="760851"/>
          </a:xfrm>
        </p:grpSpPr>
        <p:sp>
          <p:nvSpPr>
            <p:cNvPr id="178" name="Text Box 14"/>
            <p:cNvSpPr txBox="1">
              <a:spLocks noChangeArrowheads="1"/>
            </p:cNvSpPr>
            <p:nvPr/>
          </p:nvSpPr>
          <p:spPr bwMode="auto">
            <a:xfrm>
              <a:off x="1734573" y="3023481"/>
              <a:ext cx="701477" cy="32817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11245" tIns="55623" rIns="111245" bIns="55623">
              <a:spAutoFit/>
            </a:bodyPr>
            <a:lstStyle/>
            <a:p>
              <a:pPr defTabSz="1425366" eaLnBrk="0" hangingPunct="0">
                <a:spcBef>
                  <a:spcPct val="0"/>
                </a:spcBef>
                <a:defRPr/>
              </a:pPr>
              <a:r>
                <a:rPr lang="zh-CN" altLang="en-US" sz="1200" kern="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消防系统</a:t>
              </a:r>
              <a:endParaRPr lang="en-US" altLang="zh-CN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179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862949" y="2590800"/>
              <a:ext cx="387398" cy="470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0" name="组合 45"/>
          <p:cNvGrpSpPr>
            <a:grpSpLocks/>
          </p:cNvGrpSpPr>
          <p:nvPr/>
        </p:nvGrpSpPr>
        <p:grpSpPr bwMode="auto">
          <a:xfrm>
            <a:off x="4395670" y="5431330"/>
            <a:ext cx="859207" cy="720331"/>
            <a:chOff x="3352501" y="1755401"/>
            <a:chExt cx="694327" cy="791863"/>
          </a:xfrm>
        </p:grpSpPr>
        <p:sp>
          <p:nvSpPr>
            <p:cNvPr id="181" name="Text Box 16"/>
            <p:cNvSpPr txBox="1">
              <a:spLocks noChangeArrowheads="1"/>
            </p:cNvSpPr>
            <p:nvPr/>
          </p:nvSpPr>
          <p:spPr bwMode="auto">
            <a:xfrm>
              <a:off x="3352501" y="2220773"/>
              <a:ext cx="694327" cy="3264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111245" tIns="55623" rIns="111245" bIns="55623">
              <a:spAutoFit/>
            </a:bodyPr>
            <a:lstStyle/>
            <a:p>
              <a:pPr defTabSz="1425366" eaLnBrk="0" hangingPunct="0">
                <a:spcBef>
                  <a:spcPct val="0"/>
                </a:spcBef>
                <a:defRPr/>
              </a:pPr>
              <a:r>
                <a:rPr lang="zh-CN" altLang="en-US" sz="1200" kern="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机房装修</a:t>
              </a:r>
              <a:endParaRPr lang="en-US" altLang="zh-CN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182" name="Picture 6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459301" y="1755401"/>
              <a:ext cx="406356" cy="459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3" name="组合 39"/>
          <p:cNvGrpSpPr>
            <a:grpSpLocks/>
          </p:cNvGrpSpPr>
          <p:nvPr/>
        </p:nvGrpSpPr>
        <p:grpSpPr bwMode="auto">
          <a:xfrm>
            <a:off x="6365770" y="5439799"/>
            <a:ext cx="972177" cy="730916"/>
            <a:chOff x="5730747" y="2108769"/>
            <a:chExt cx="783743" cy="805986"/>
          </a:xfrm>
        </p:grpSpPr>
        <p:sp>
          <p:nvSpPr>
            <p:cNvPr id="184" name="Text Box 8"/>
            <p:cNvSpPr txBox="1">
              <a:spLocks noChangeArrowheads="1"/>
            </p:cNvSpPr>
            <p:nvPr/>
          </p:nvSpPr>
          <p:spPr bwMode="auto">
            <a:xfrm>
              <a:off x="5730747" y="2587253"/>
              <a:ext cx="783743" cy="32750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11245" tIns="55623" rIns="111245" bIns="55623">
              <a:spAutoFit/>
            </a:bodyPr>
            <a:lstStyle/>
            <a:p>
              <a:pPr defTabSz="1425366" eaLnBrk="0" hangingPunct="0">
                <a:spcBef>
                  <a:spcPct val="0"/>
                </a:spcBef>
                <a:defRPr/>
              </a:pPr>
              <a:r>
                <a:rPr lang="zh-CN" altLang="en-US" sz="1200" kern="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制冷系统</a:t>
              </a:r>
              <a:endParaRPr lang="en-US" altLang="zh-CN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185" name="Picture 11" descr="air_conditioni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863968" y="2108769"/>
              <a:ext cx="432215" cy="465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8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169032" y="5437681"/>
            <a:ext cx="546768" cy="416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7" name="Picture 23" descr="cable 0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246183" y="5448263"/>
            <a:ext cx="624876" cy="450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8" name="Text Box 16"/>
          <p:cNvSpPr txBox="1">
            <a:spLocks noChangeArrowheads="1"/>
          </p:cNvSpPr>
          <p:nvPr/>
        </p:nvSpPr>
        <p:spPr bwMode="auto">
          <a:xfrm>
            <a:off x="3429823" y="5715600"/>
            <a:ext cx="641837" cy="3344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48345" tIns="74173" rIns="148345" bIns="74173">
            <a:spAutoFit/>
          </a:bodyPr>
          <a:lstStyle/>
          <a:p>
            <a:pPr defTabSz="1425366" eaLnBrk="0" hangingPunct="0">
              <a:spcBef>
                <a:spcPct val="0"/>
              </a:spcBef>
              <a:defRPr/>
            </a:pPr>
            <a:endParaRPr lang="en-US" altLang="zh-CN" sz="1200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9" name="Text Box 18"/>
          <p:cNvSpPr txBox="1">
            <a:spLocks noChangeArrowheads="1"/>
          </p:cNvSpPr>
          <p:nvPr/>
        </p:nvSpPr>
        <p:spPr bwMode="auto">
          <a:xfrm>
            <a:off x="8962696" y="5823262"/>
            <a:ext cx="1095195" cy="3344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48345" tIns="74173" rIns="148345" bIns="74173">
            <a:spAutoFit/>
          </a:bodyPr>
          <a:lstStyle/>
          <a:p>
            <a:pPr defTabSz="1425366" eaLnBrk="0" hangingPunct="0">
              <a:spcBef>
                <a:spcPct val="0"/>
              </a:spcBef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机房管理</a:t>
            </a:r>
            <a:endParaRPr lang="en-US" altLang="zh-CN" sz="1200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0" name="Text Box 18"/>
          <p:cNvSpPr txBox="1">
            <a:spLocks noChangeArrowheads="1"/>
          </p:cNvSpPr>
          <p:nvPr/>
        </p:nvSpPr>
        <p:spPr bwMode="auto">
          <a:xfrm>
            <a:off x="8072804" y="5844660"/>
            <a:ext cx="1136304" cy="3344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48345" tIns="74173" rIns="148345" bIns="74173">
            <a:spAutoFit/>
          </a:bodyPr>
          <a:lstStyle/>
          <a:p>
            <a:pPr defTabSz="1425366" eaLnBrk="0" hangingPunct="0">
              <a:spcBef>
                <a:spcPct val="0"/>
              </a:spcBef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布线系统</a:t>
            </a:r>
            <a:endParaRPr lang="en-US" altLang="zh-CN" sz="1200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91" name="组合 244"/>
          <p:cNvGrpSpPr/>
          <p:nvPr/>
        </p:nvGrpSpPr>
        <p:grpSpPr>
          <a:xfrm>
            <a:off x="4398503" y="1273038"/>
            <a:ext cx="6997872" cy="772231"/>
            <a:chOff x="613775" y="791356"/>
            <a:chExt cx="8074307" cy="852996"/>
          </a:xfrm>
        </p:grpSpPr>
        <p:pic>
          <p:nvPicPr>
            <p:cNvPr id="192" name="Picture 3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082820" y="791356"/>
              <a:ext cx="1320061" cy="4981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193" name="组合 112"/>
            <p:cNvGrpSpPr/>
            <p:nvPr/>
          </p:nvGrpSpPr>
          <p:grpSpPr>
            <a:xfrm>
              <a:off x="4722238" y="795715"/>
              <a:ext cx="1260540" cy="823240"/>
              <a:chOff x="4656966" y="1532016"/>
              <a:chExt cx="1260540" cy="827205"/>
            </a:xfrm>
          </p:grpSpPr>
          <p:pic>
            <p:nvPicPr>
              <p:cNvPr id="204" name="Picture 1" descr="E:\行业解决方案－政府\图库\教育\42-19861963.jpg"/>
              <p:cNvPicPr preferRelativeResize="0">
                <a:picLocks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4657506" y="1532016"/>
                <a:ext cx="1260000" cy="49612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205" name="矩形 204"/>
              <p:cNvSpPr/>
              <p:nvPr/>
            </p:nvSpPr>
            <p:spPr>
              <a:xfrm>
                <a:off x="4656966" y="2051805"/>
                <a:ext cx="1260000" cy="307416"/>
              </a:xfrm>
              <a:prstGeom prst="rect">
                <a:avLst/>
              </a:prstGeom>
              <a:solidFill>
                <a:sysClr val="windowText" lastClr="000000">
                  <a:alpha val="50000"/>
                </a:sysClr>
              </a:solidFill>
            </p:spPr>
            <p:txBody>
              <a:bodyPr wrap="square" lIns="91416" tIns="45708" rIns="91416" bIns="45708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Arial" pitchFamily="34" charset="0"/>
                    <a:sym typeface="Arial"/>
                  </a:rPr>
                  <a:t>云图书馆</a:t>
                </a:r>
                <a:endPara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  <a:sym typeface="Arial"/>
                </a:endParaRPr>
              </a:p>
            </p:txBody>
          </p:sp>
        </p:grpSp>
        <p:grpSp>
          <p:nvGrpSpPr>
            <p:cNvPr id="194" name="组合 106"/>
            <p:cNvGrpSpPr/>
            <p:nvPr/>
          </p:nvGrpSpPr>
          <p:grpSpPr>
            <a:xfrm>
              <a:off x="2049281" y="795718"/>
              <a:ext cx="1261078" cy="823237"/>
              <a:chOff x="2019802" y="1532016"/>
              <a:chExt cx="1261078" cy="827202"/>
            </a:xfrm>
          </p:grpSpPr>
          <p:pic>
            <p:nvPicPr>
              <p:cNvPr id="202" name="图片 201" descr="Img201105100006_H.JPG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020880" y="1532016"/>
                <a:ext cx="1260000" cy="551728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203" name="矩形 202"/>
              <p:cNvSpPr/>
              <p:nvPr/>
            </p:nvSpPr>
            <p:spPr>
              <a:xfrm>
                <a:off x="2019802" y="2051802"/>
                <a:ext cx="1260000" cy="307416"/>
              </a:xfrm>
              <a:prstGeom prst="rect">
                <a:avLst/>
              </a:prstGeom>
              <a:solidFill>
                <a:sysClr val="windowText" lastClr="000000">
                  <a:alpha val="50000"/>
                </a:sysClr>
              </a:solidFill>
            </p:spPr>
            <p:txBody>
              <a:bodyPr wrap="square" lIns="91416" tIns="45708" rIns="91416" bIns="45708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Arial" pitchFamily="34" charset="0"/>
                    <a:sym typeface="Arial"/>
                  </a:rPr>
                  <a:t>教育资源云</a:t>
                </a:r>
                <a:endPara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  <a:sym typeface="Arial"/>
                </a:endParaRPr>
              </a:p>
            </p:txBody>
          </p:sp>
        </p:grpSp>
        <p:pic>
          <p:nvPicPr>
            <p:cNvPr id="195" name="Picture 6"/>
            <p:cNvPicPr>
              <a:picLocks noChangeAspect="1" noChangeArrowheads="1"/>
            </p:cNvPicPr>
            <p:nvPr/>
          </p:nvPicPr>
          <p:blipFill>
            <a:blip r:embed="rId14" cstate="screen"/>
            <a:stretch>
              <a:fillRect/>
            </a:stretch>
          </p:blipFill>
          <p:spPr bwMode="auto">
            <a:xfrm>
              <a:off x="613775" y="797665"/>
              <a:ext cx="1291053" cy="58403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96" name="矩形 195"/>
            <p:cNvSpPr/>
            <p:nvPr/>
          </p:nvSpPr>
          <p:spPr>
            <a:xfrm>
              <a:off x="626881" y="1338409"/>
              <a:ext cx="1260000" cy="305943"/>
            </a:xfrm>
            <a:prstGeom prst="rect">
              <a:avLst/>
            </a:prstGeom>
            <a:solidFill>
              <a:sysClr val="windowText" lastClr="000000">
                <a:alpha val="50000"/>
              </a:sysClr>
            </a:solidFill>
          </p:spPr>
          <p:txBody>
            <a:bodyPr wrap="square" lIns="91416" tIns="45708" rIns="91416" bIns="45708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  <a:sym typeface="Arial"/>
                </a:rPr>
                <a:t>教育管理云</a:t>
              </a:r>
              <a:endParaRPr kumimoji="0" lang="en-US" altLang="zh-CN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  <a:sym typeface="Arial"/>
              </a:endParaRPr>
            </a:p>
          </p:txBody>
        </p:sp>
        <p:pic>
          <p:nvPicPr>
            <p:cNvPr id="197" name="Picture 8"/>
            <p:cNvPicPr>
              <a:picLocks noChangeAspect="1" noChangeArrowheads="1"/>
            </p:cNvPicPr>
            <p:nvPr/>
          </p:nvPicPr>
          <p:blipFill>
            <a:blip r:embed="rId15" cstate="print"/>
            <a:stretch>
              <a:fillRect/>
            </a:stretch>
          </p:blipFill>
          <p:spPr bwMode="auto">
            <a:xfrm>
              <a:off x="3401840" y="796758"/>
              <a:ext cx="1264750" cy="5111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98" name="矩形 197"/>
            <p:cNvSpPr/>
            <p:nvPr/>
          </p:nvSpPr>
          <p:spPr>
            <a:xfrm>
              <a:off x="3408179" y="1300310"/>
              <a:ext cx="1260000" cy="305943"/>
            </a:xfrm>
            <a:prstGeom prst="rect">
              <a:avLst/>
            </a:prstGeom>
            <a:solidFill>
              <a:sysClr val="windowText" lastClr="000000">
                <a:alpha val="50000"/>
              </a:sysClr>
            </a:solidFill>
          </p:spPr>
          <p:txBody>
            <a:bodyPr wrap="square" lIns="91416" tIns="45708" rIns="91416" bIns="45708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  <a:sym typeface="Arial"/>
                </a:rPr>
                <a:t>教育云盘</a:t>
              </a:r>
              <a:endParaRPr kumimoji="0" lang="en-US" altLang="zh-CN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  <a:sym typeface="Arial"/>
              </a:endParaRPr>
            </a:p>
          </p:txBody>
        </p:sp>
        <p:sp>
          <p:nvSpPr>
            <p:cNvPr id="199" name="矩形 198"/>
            <p:cNvSpPr/>
            <p:nvPr/>
          </p:nvSpPr>
          <p:spPr>
            <a:xfrm>
              <a:off x="6100323" y="1309768"/>
              <a:ext cx="1260000" cy="305943"/>
            </a:xfrm>
            <a:prstGeom prst="rect">
              <a:avLst/>
            </a:prstGeom>
            <a:solidFill>
              <a:sysClr val="windowText" lastClr="000000">
                <a:alpha val="50000"/>
              </a:sysClr>
            </a:solidFill>
          </p:spPr>
          <p:txBody>
            <a:bodyPr wrap="square" lIns="91416" tIns="45708" rIns="91416" bIns="45708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  <a:sym typeface="Arial"/>
                </a:rPr>
                <a:t>桌面云办公</a:t>
              </a:r>
              <a:endParaRPr kumimoji="0" lang="en-US" altLang="zh-CN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  <a:sym typeface="Arial"/>
              </a:endParaRPr>
            </a:p>
          </p:txBody>
        </p:sp>
        <p:pic>
          <p:nvPicPr>
            <p:cNvPr id="200" name="Picture 2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7458076" y="796514"/>
              <a:ext cx="1209936" cy="49294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01" name="矩形 200"/>
            <p:cNvSpPr/>
            <p:nvPr/>
          </p:nvSpPr>
          <p:spPr>
            <a:xfrm>
              <a:off x="7428082" y="1322293"/>
              <a:ext cx="1260000" cy="305943"/>
            </a:xfrm>
            <a:prstGeom prst="rect">
              <a:avLst/>
            </a:prstGeom>
            <a:solidFill>
              <a:sysClr val="windowText" lastClr="000000">
                <a:alpha val="50000"/>
              </a:sysClr>
            </a:solidFill>
          </p:spPr>
          <p:txBody>
            <a:bodyPr wrap="square" lIns="91416" tIns="45708" rIns="91416" bIns="45708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  <a:sym typeface="Arial"/>
                </a:rPr>
                <a:t>移动教学</a:t>
              </a:r>
              <a:endParaRPr kumimoji="0" lang="en-US" altLang="zh-CN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206" name="组合 174"/>
          <p:cNvGrpSpPr/>
          <p:nvPr/>
        </p:nvGrpSpPr>
        <p:grpSpPr>
          <a:xfrm>
            <a:off x="4389080" y="4428598"/>
            <a:ext cx="7007297" cy="639098"/>
            <a:chOff x="1205106" y="4227345"/>
            <a:chExt cx="7688772" cy="515197"/>
          </a:xfrm>
        </p:grpSpPr>
        <p:sp>
          <p:nvSpPr>
            <p:cNvPr id="207" name="Text Box 77"/>
            <p:cNvSpPr txBox="1">
              <a:spLocks noChangeArrowheads="1"/>
            </p:cNvSpPr>
            <p:nvPr/>
          </p:nvSpPr>
          <p:spPr bwMode="auto">
            <a:xfrm>
              <a:off x="3887318" y="4596260"/>
              <a:ext cx="1073149" cy="132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algn="ctr" defTabSz="1614977" fontAlgn="base">
                <a:spcBef>
                  <a:spcPct val="0"/>
                </a:spcBef>
                <a:spcAft>
                  <a:spcPct val="0"/>
                </a:spcAft>
                <a:buClr>
                  <a:srgbClr val="5F5F5F"/>
                </a:buClr>
                <a:buSzPct val="80000"/>
              </a:pPr>
              <a:r>
                <a:rPr lang="zh-CN" altLang="en-US" sz="1067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网络安全资源池</a:t>
              </a:r>
              <a:endParaRPr lang="en-US" altLang="zh-CN" sz="1067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grpSp>
          <p:nvGrpSpPr>
            <p:cNvPr id="208" name="组合 200"/>
            <p:cNvGrpSpPr>
              <a:grpSpLocks/>
            </p:cNvGrpSpPr>
            <p:nvPr/>
          </p:nvGrpSpPr>
          <p:grpSpPr bwMode="auto">
            <a:xfrm>
              <a:off x="3789878" y="4284292"/>
              <a:ext cx="1228725" cy="266699"/>
              <a:chOff x="3048000" y="5699051"/>
              <a:chExt cx="827358" cy="354087"/>
            </a:xfrm>
          </p:grpSpPr>
          <p:sp>
            <p:nvSpPr>
              <p:cNvPr id="229" name="Freeform 5"/>
              <p:cNvSpPr>
                <a:spLocks/>
              </p:cNvSpPr>
              <p:nvPr/>
            </p:nvSpPr>
            <p:spPr bwMode="auto">
              <a:xfrm>
                <a:off x="3048000" y="5699051"/>
                <a:ext cx="827358" cy="337166"/>
              </a:xfrm>
              <a:custGeom>
                <a:avLst/>
                <a:gdLst>
                  <a:gd name="T0" fmla="*/ 70 w 812"/>
                  <a:gd name="T1" fmla="*/ 238 h 515"/>
                  <a:gd name="T2" fmla="*/ 37 w 812"/>
                  <a:gd name="T3" fmla="*/ 180 h 515"/>
                  <a:gd name="T4" fmla="*/ 257 w 812"/>
                  <a:gd name="T5" fmla="*/ 93 h 515"/>
                  <a:gd name="T6" fmla="*/ 477 w 812"/>
                  <a:gd name="T7" fmla="*/ 26 h 515"/>
                  <a:gd name="T8" fmla="*/ 638 w 812"/>
                  <a:gd name="T9" fmla="*/ 127 h 515"/>
                  <a:gd name="T10" fmla="*/ 718 w 812"/>
                  <a:gd name="T11" fmla="*/ 246 h 515"/>
                  <a:gd name="T12" fmla="*/ 803 w 812"/>
                  <a:gd name="T13" fmla="*/ 333 h 515"/>
                  <a:gd name="T14" fmla="*/ 670 w 812"/>
                  <a:gd name="T15" fmla="*/ 406 h 515"/>
                  <a:gd name="T16" fmla="*/ 628 w 812"/>
                  <a:gd name="T17" fmla="*/ 478 h 515"/>
                  <a:gd name="T18" fmla="*/ 487 w 812"/>
                  <a:gd name="T19" fmla="*/ 468 h 515"/>
                  <a:gd name="T20" fmla="*/ 343 w 812"/>
                  <a:gd name="T21" fmla="*/ 509 h 515"/>
                  <a:gd name="T22" fmla="*/ 210 w 812"/>
                  <a:gd name="T23" fmla="*/ 439 h 515"/>
                  <a:gd name="T24" fmla="*/ 100 w 812"/>
                  <a:gd name="T25" fmla="*/ 385 h 515"/>
                  <a:gd name="T26" fmla="*/ 7 w 812"/>
                  <a:gd name="T27" fmla="*/ 311 h 515"/>
                  <a:gd name="T28" fmla="*/ 70 w 812"/>
                  <a:gd name="T29" fmla="*/ 238 h 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12" h="515">
                    <a:moveTo>
                      <a:pt x="70" y="238"/>
                    </a:moveTo>
                    <a:cubicBezTo>
                      <a:pt x="70" y="238"/>
                      <a:pt x="29" y="220"/>
                      <a:pt x="37" y="180"/>
                    </a:cubicBezTo>
                    <a:cubicBezTo>
                      <a:pt x="45" y="139"/>
                      <a:pt x="104" y="63"/>
                      <a:pt x="257" y="93"/>
                    </a:cubicBezTo>
                    <a:cubicBezTo>
                      <a:pt x="257" y="93"/>
                      <a:pt x="337" y="0"/>
                      <a:pt x="477" y="26"/>
                    </a:cubicBezTo>
                    <a:cubicBezTo>
                      <a:pt x="618" y="52"/>
                      <a:pt x="628" y="97"/>
                      <a:pt x="638" y="127"/>
                    </a:cubicBezTo>
                    <a:cubicBezTo>
                      <a:pt x="638" y="127"/>
                      <a:pt x="759" y="163"/>
                      <a:pt x="718" y="246"/>
                    </a:cubicBezTo>
                    <a:cubicBezTo>
                      <a:pt x="718" y="246"/>
                      <a:pt x="812" y="261"/>
                      <a:pt x="803" y="333"/>
                    </a:cubicBezTo>
                    <a:cubicBezTo>
                      <a:pt x="793" y="406"/>
                      <a:pt x="694" y="408"/>
                      <a:pt x="670" y="406"/>
                    </a:cubicBezTo>
                    <a:cubicBezTo>
                      <a:pt x="670" y="406"/>
                      <a:pt x="693" y="454"/>
                      <a:pt x="628" y="478"/>
                    </a:cubicBezTo>
                    <a:cubicBezTo>
                      <a:pt x="563" y="502"/>
                      <a:pt x="511" y="476"/>
                      <a:pt x="487" y="468"/>
                    </a:cubicBezTo>
                    <a:cubicBezTo>
                      <a:pt x="487" y="468"/>
                      <a:pt x="429" y="515"/>
                      <a:pt x="343" y="509"/>
                    </a:cubicBezTo>
                    <a:cubicBezTo>
                      <a:pt x="246" y="501"/>
                      <a:pt x="220" y="457"/>
                      <a:pt x="210" y="439"/>
                    </a:cubicBezTo>
                    <a:cubicBezTo>
                      <a:pt x="210" y="439"/>
                      <a:pt x="120" y="454"/>
                      <a:pt x="100" y="385"/>
                    </a:cubicBezTo>
                    <a:cubicBezTo>
                      <a:pt x="100" y="385"/>
                      <a:pt x="13" y="371"/>
                      <a:pt x="7" y="311"/>
                    </a:cubicBezTo>
                    <a:cubicBezTo>
                      <a:pt x="0" y="252"/>
                      <a:pt x="70" y="238"/>
                      <a:pt x="70" y="23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25400" h="12700"/>
              </a:sp3d>
            </p:spPr>
            <p:txBody>
              <a:bodyPr lIns="162569" tIns="81285" rIns="162569" bIns="81285" anchor="ctr"/>
              <a:lstStyle/>
              <a:p>
                <a:pPr algn="ctr" defTabSz="1616530">
                  <a:buClr>
                    <a:srgbClr val="5F5F5F"/>
                  </a:buClr>
                  <a:buSzPct val="80000"/>
                  <a:defRPr/>
                </a:pPr>
                <a:endParaRPr lang="zh-CN" altLang="en-US" sz="1200" kern="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endParaRPr>
              </a:p>
            </p:txBody>
          </p:sp>
          <p:pic>
            <p:nvPicPr>
              <p:cNvPr id="230" name="Picture 3" descr="C:\Users\WSY\Desktop\未标题-2.wmf"/>
              <p:cNvPicPr preferRelativeResize="0">
                <a:picLocks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3299503" y="5884863"/>
                <a:ext cx="136525" cy="1682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1" name="Picture 3" descr="C:\Users\WSY\Desktop\未标题-2.wmf"/>
              <p:cNvPicPr preferRelativeResize="0">
                <a:picLocks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3124200" y="5783263"/>
                <a:ext cx="135907" cy="1682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09" name="Text Box 77"/>
            <p:cNvSpPr txBox="1">
              <a:spLocks noChangeArrowheads="1"/>
            </p:cNvSpPr>
            <p:nvPr/>
          </p:nvSpPr>
          <p:spPr bwMode="auto">
            <a:xfrm>
              <a:off x="1205106" y="4575561"/>
              <a:ext cx="1109661" cy="132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algn="ctr" defTabSz="1614977" fontAlgn="base">
                <a:spcBef>
                  <a:spcPct val="0"/>
                </a:spcBef>
                <a:spcAft>
                  <a:spcPct val="0"/>
                </a:spcAft>
                <a:buClr>
                  <a:srgbClr val="5F5F5F"/>
                </a:buClr>
                <a:buSzPct val="80000"/>
              </a:pPr>
              <a:r>
                <a:rPr lang="zh-CN" altLang="en-US" sz="1067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计算资源池</a:t>
              </a:r>
              <a:endParaRPr lang="en-US" altLang="zh-CN" sz="1067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210" name="Text Box 80"/>
            <p:cNvSpPr txBox="1">
              <a:spLocks noChangeArrowheads="1"/>
            </p:cNvSpPr>
            <p:nvPr/>
          </p:nvSpPr>
          <p:spPr bwMode="auto">
            <a:xfrm>
              <a:off x="2596921" y="4587858"/>
              <a:ext cx="1042986" cy="132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algn="ctr" defTabSz="1614977" fontAlgn="base">
                <a:spcBef>
                  <a:spcPct val="0"/>
                </a:spcBef>
                <a:spcAft>
                  <a:spcPct val="0"/>
                </a:spcAft>
                <a:buClr>
                  <a:srgbClr val="5F5F5F"/>
                </a:buClr>
                <a:buSzPct val="80000"/>
              </a:pPr>
              <a:r>
                <a:rPr lang="zh-CN" altLang="en-US" sz="1067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存储资源池</a:t>
              </a:r>
              <a:endParaRPr lang="en-US" altLang="zh-CN" sz="1067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211" name="TextBox 127"/>
            <p:cNvSpPr txBox="1">
              <a:spLocks noChangeArrowheads="1"/>
            </p:cNvSpPr>
            <p:nvPr/>
          </p:nvSpPr>
          <p:spPr bwMode="auto">
            <a:xfrm>
              <a:off x="7350828" y="4599362"/>
              <a:ext cx="1543050" cy="132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1614977" fontAlgn="base">
                <a:spcBef>
                  <a:spcPct val="0"/>
                </a:spcBef>
                <a:spcAft>
                  <a:spcPct val="0"/>
                </a:spcAft>
                <a:buClr>
                  <a:srgbClr val="5F5F5F"/>
                </a:buClr>
                <a:buSzPct val="80000"/>
              </a:pPr>
              <a:r>
                <a:rPr lang="zh-CN" altLang="en-US" sz="1067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模块化数据中心</a:t>
              </a:r>
              <a:endParaRPr lang="en-US" altLang="zh-CN" sz="1067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pic>
          <p:nvPicPr>
            <p:cNvPr id="212" name="Picture 2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7452688" y="4261163"/>
              <a:ext cx="655637" cy="250825"/>
            </a:xfrm>
            <a:prstGeom prst="rect">
              <a:avLst/>
            </a:prstGeom>
            <a:noFill/>
            <a:ln w="9525">
              <a:solidFill>
                <a:srgbClr val="DC8200"/>
              </a:solidFill>
              <a:miter lim="800000"/>
              <a:headEnd/>
              <a:tailEnd/>
            </a:ln>
          </p:spPr>
        </p:pic>
        <p:pic>
          <p:nvPicPr>
            <p:cNvPr id="213" name="Picture 2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8148014" y="4261163"/>
              <a:ext cx="641350" cy="258762"/>
            </a:xfrm>
            <a:prstGeom prst="rect">
              <a:avLst/>
            </a:prstGeom>
            <a:noFill/>
            <a:ln w="9525">
              <a:solidFill>
                <a:srgbClr val="DC8200"/>
              </a:solidFill>
              <a:miter lim="800000"/>
              <a:headEnd/>
              <a:tailEnd/>
            </a:ln>
          </p:spPr>
        </p:pic>
        <p:grpSp>
          <p:nvGrpSpPr>
            <p:cNvPr id="214" name="组合 249"/>
            <p:cNvGrpSpPr>
              <a:grpSpLocks/>
            </p:cNvGrpSpPr>
            <p:nvPr/>
          </p:nvGrpSpPr>
          <p:grpSpPr bwMode="auto">
            <a:xfrm>
              <a:off x="4366140" y="4230317"/>
              <a:ext cx="617538" cy="273049"/>
              <a:chOff x="5953506" y="4647126"/>
              <a:chExt cx="468858" cy="338973"/>
            </a:xfrm>
          </p:grpSpPr>
          <p:pic>
            <p:nvPicPr>
              <p:cNvPr id="227" name="Picture 93" descr="图片241"/>
              <p:cNvPicPr>
                <a:picLocks noChangeAspect="1" noChangeArrowheads="1"/>
              </p:cNvPicPr>
              <p:nvPr/>
            </p:nvPicPr>
            <p:blipFill>
              <a:blip r:embed="rId20" cstate="print"/>
              <a:srcRect/>
              <a:stretch>
                <a:fillRect/>
              </a:stretch>
            </p:blipFill>
            <p:spPr bwMode="auto">
              <a:xfrm>
                <a:off x="6171941" y="4714179"/>
                <a:ext cx="250423" cy="2719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28" name="Picture 2" descr="C:\Users\WSY\Desktop\未标题-2.wmf"/>
              <p:cNvPicPr>
                <a:picLocks noChangeAspect="1" noChangeArrowheads="1"/>
              </p:cNvPicPr>
              <p:nvPr/>
            </p:nvPicPr>
            <p:blipFill>
              <a:blip r:embed="rId21" cstate="print"/>
              <a:srcRect/>
              <a:stretch>
                <a:fillRect/>
              </a:stretch>
            </p:blipFill>
            <p:spPr bwMode="auto">
              <a:xfrm>
                <a:off x="5953506" y="4647126"/>
                <a:ext cx="224461" cy="319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15" name="Picture 126" descr="图片2"/>
            <p:cNvPicPr>
              <a:picLocks noChangeAspect="1" noChangeArrowheads="1"/>
            </p:cNvPicPr>
            <p:nvPr/>
          </p:nvPicPr>
          <p:blipFill>
            <a:blip r:embed="rId22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479908" y="4227345"/>
              <a:ext cx="231775" cy="395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6" name="Rectangle 70"/>
            <p:cNvSpPr>
              <a:spLocks noChangeArrowheads="1"/>
            </p:cNvSpPr>
            <p:nvPr/>
          </p:nvSpPr>
          <p:spPr bwMode="auto">
            <a:xfrm>
              <a:off x="5224578" y="4610166"/>
              <a:ext cx="1020762" cy="13237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algn="ctr" defTabSz="1614977" fontAlgn="base">
                <a:spcBef>
                  <a:spcPct val="0"/>
                </a:spcBef>
                <a:spcAft>
                  <a:spcPct val="0"/>
                </a:spcAft>
                <a:buClr>
                  <a:srgbClr val="5F5F5F"/>
                </a:buClr>
                <a:buSzPct val="80000"/>
              </a:pPr>
              <a:r>
                <a:rPr lang="zh-CN" altLang="en-US" sz="1067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微数据中心</a:t>
              </a:r>
              <a:endParaRPr lang="en-US" altLang="zh-CN" sz="1067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217" name="Freeform 5"/>
            <p:cNvSpPr>
              <a:spLocks/>
            </p:cNvSpPr>
            <p:nvPr/>
          </p:nvSpPr>
          <p:spPr bwMode="auto">
            <a:xfrm>
              <a:off x="2511402" y="4281542"/>
              <a:ext cx="1228289" cy="252875"/>
            </a:xfrm>
            <a:custGeom>
              <a:avLst/>
              <a:gdLst>
                <a:gd name="T0" fmla="*/ 70 w 812"/>
                <a:gd name="T1" fmla="*/ 238 h 515"/>
                <a:gd name="T2" fmla="*/ 37 w 812"/>
                <a:gd name="T3" fmla="*/ 180 h 515"/>
                <a:gd name="T4" fmla="*/ 257 w 812"/>
                <a:gd name="T5" fmla="*/ 93 h 515"/>
                <a:gd name="T6" fmla="*/ 477 w 812"/>
                <a:gd name="T7" fmla="*/ 26 h 515"/>
                <a:gd name="T8" fmla="*/ 638 w 812"/>
                <a:gd name="T9" fmla="*/ 127 h 515"/>
                <a:gd name="T10" fmla="*/ 718 w 812"/>
                <a:gd name="T11" fmla="*/ 246 h 515"/>
                <a:gd name="T12" fmla="*/ 803 w 812"/>
                <a:gd name="T13" fmla="*/ 333 h 515"/>
                <a:gd name="T14" fmla="*/ 670 w 812"/>
                <a:gd name="T15" fmla="*/ 406 h 515"/>
                <a:gd name="T16" fmla="*/ 628 w 812"/>
                <a:gd name="T17" fmla="*/ 478 h 515"/>
                <a:gd name="T18" fmla="*/ 487 w 812"/>
                <a:gd name="T19" fmla="*/ 468 h 515"/>
                <a:gd name="T20" fmla="*/ 343 w 812"/>
                <a:gd name="T21" fmla="*/ 509 h 515"/>
                <a:gd name="T22" fmla="*/ 210 w 812"/>
                <a:gd name="T23" fmla="*/ 439 h 515"/>
                <a:gd name="T24" fmla="*/ 100 w 812"/>
                <a:gd name="T25" fmla="*/ 385 h 515"/>
                <a:gd name="T26" fmla="*/ 7 w 812"/>
                <a:gd name="T27" fmla="*/ 311 h 515"/>
                <a:gd name="T28" fmla="*/ 70 w 812"/>
                <a:gd name="T29" fmla="*/ 238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2" h="515">
                  <a:moveTo>
                    <a:pt x="70" y="238"/>
                  </a:moveTo>
                  <a:cubicBezTo>
                    <a:pt x="70" y="238"/>
                    <a:pt x="29" y="220"/>
                    <a:pt x="37" y="180"/>
                  </a:cubicBezTo>
                  <a:cubicBezTo>
                    <a:pt x="45" y="139"/>
                    <a:pt x="104" y="63"/>
                    <a:pt x="257" y="93"/>
                  </a:cubicBezTo>
                  <a:cubicBezTo>
                    <a:pt x="257" y="93"/>
                    <a:pt x="337" y="0"/>
                    <a:pt x="477" y="26"/>
                  </a:cubicBezTo>
                  <a:cubicBezTo>
                    <a:pt x="618" y="52"/>
                    <a:pt x="628" y="97"/>
                    <a:pt x="638" y="127"/>
                  </a:cubicBezTo>
                  <a:cubicBezTo>
                    <a:pt x="638" y="127"/>
                    <a:pt x="759" y="163"/>
                    <a:pt x="718" y="246"/>
                  </a:cubicBezTo>
                  <a:cubicBezTo>
                    <a:pt x="718" y="246"/>
                    <a:pt x="812" y="261"/>
                    <a:pt x="803" y="333"/>
                  </a:cubicBezTo>
                  <a:cubicBezTo>
                    <a:pt x="793" y="406"/>
                    <a:pt x="694" y="408"/>
                    <a:pt x="670" y="406"/>
                  </a:cubicBezTo>
                  <a:cubicBezTo>
                    <a:pt x="670" y="406"/>
                    <a:pt x="693" y="454"/>
                    <a:pt x="628" y="478"/>
                  </a:cubicBezTo>
                  <a:cubicBezTo>
                    <a:pt x="563" y="502"/>
                    <a:pt x="511" y="476"/>
                    <a:pt x="487" y="468"/>
                  </a:cubicBezTo>
                  <a:cubicBezTo>
                    <a:pt x="487" y="468"/>
                    <a:pt x="429" y="515"/>
                    <a:pt x="343" y="509"/>
                  </a:cubicBezTo>
                  <a:cubicBezTo>
                    <a:pt x="246" y="501"/>
                    <a:pt x="220" y="457"/>
                    <a:pt x="210" y="439"/>
                  </a:cubicBezTo>
                  <a:cubicBezTo>
                    <a:pt x="210" y="439"/>
                    <a:pt x="120" y="454"/>
                    <a:pt x="100" y="385"/>
                  </a:cubicBezTo>
                  <a:cubicBezTo>
                    <a:pt x="100" y="385"/>
                    <a:pt x="13" y="371"/>
                    <a:pt x="7" y="311"/>
                  </a:cubicBezTo>
                  <a:cubicBezTo>
                    <a:pt x="0" y="252"/>
                    <a:pt x="70" y="238"/>
                    <a:pt x="70" y="238"/>
                  </a:cubicBezTo>
                  <a:close/>
                </a:path>
              </a:pathLst>
            </a:custGeom>
            <a:solidFill>
              <a:srgbClr val="FFFFFF">
                <a:lumMod val="85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25400" h="12700"/>
            </a:sp3d>
          </p:spPr>
          <p:txBody>
            <a:bodyPr lIns="161664" tIns="80832" rIns="161664" bIns="80832" anchor="ctr"/>
            <a:lstStyle/>
            <a:p>
              <a:pPr algn="ctr" defTabSz="1616530">
                <a:buClr>
                  <a:srgbClr val="5F5F5F"/>
                </a:buClr>
                <a:buSzPct val="80000"/>
                <a:defRPr/>
              </a:pPr>
              <a:endPara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pic>
          <p:nvPicPr>
            <p:cNvPr id="218" name="Picture 25" descr="E4600 full configuration - right"/>
            <p:cNvPicPr preferRelativeResize="0">
              <a:picLocks noChangeAspect="1" noChangeArrowheads="1"/>
            </p:cNvPicPr>
            <p:nvPr/>
          </p:nvPicPr>
          <p:blipFill>
            <a:blip r:embed="rId2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2740"/>
            <a:stretch>
              <a:fillRect/>
            </a:stretch>
          </p:blipFill>
          <p:spPr bwMode="auto">
            <a:xfrm>
              <a:off x="2704871" y="4296993"/>
              <a:ext cx="3810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9" name="Picture 13"/>
            <p:cNvPicPr>
              <a:picLocks noChangeAspect="1" noChangeArrowheads="1"/>
            </p:cNvPicPr>
            <p:nvPr/>
          </p:nvPicPr>
          <p:blipFill>
            <a:blip r:embed="rId2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58220" y="4429881"/>
              <a:ext cx="407988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0" name="Freeform 5"/>
            <p:cNvSpPr>
              <a:spLocks/>
            </p:cNvSpPr>
            <p:nvPr/>
          </p:nvSpPr>
          <p:spPr bwMode="auto">
            <a:xfrm>
              <a:off x="1233934" y="4239745"/>
              <a:ext cx="1228289" cy="252875"/>
            </a:xfrm>
            <a:custGeom>
              <a:avLst/>
              <a:gdLst>
                <a:gd name="T0" fmla="*/ 70 w 812"/>
                <a:gd name="T1" fmla="*/ 238 h 515"/>
                <a:gd name="T2" fmla="*/ 37 w 812"/>
                <a:gd name="T3" fmla="*/ 180 h 515"/>
                <a:gd name="T4" fmla="*/ 257 w 812"/>
                <a:gd name="T5" fmla="*/ 93 h 515"/>
                <a:gd name="T6" fmla="*/ 477 w 812"/>
                <a:gd name="T7" fmla="*/ 26 h 515"/>
                <a:gd name="T8" fmla="*/ 638 w 812"/>
                <a:gd name="T9" fmla="*/ 127 h 515"/>
                <a:gd name="T10" fmla="*/ 718 w 812"/>
                <a:gd name="T11" fmla="*/ 246 h 515"/>
                <a:gd name="T12" fmla="*/ 803 w 812"/>
                <a:gd name="T13" fmla="*/ 333 h 515"/>
                <a:gd name="T14" fmla="*/ 670 w 812"/>
                <a:gd name="T15" fmla="*/ 406 h 515"/>
                <a:gd name="T16" fmla="*/ 628 w 812"/>
                <a:gd name="T17" fmla="*/ 478 h 515"/>
                <a:gd name="T18" fmla="*/ 487 w 812"/>
                <a:gd name="T19" fmla="*/ 468 h 515"/>
                <a:gd name="T20" fmla="*/ 343 w 812"/>
                <a:gd name="T21" fmla="*/ 509 h 515"/>
                <a:gd name="T22" fmla="*/ 210 w 812"/>
                <a:gd name="T23" fmla="*/ 439 h 515"/>
                <a:gd name="T24" fmla="*/ 100 w 812"/>
                <a:gd name="T25" fmla="*/ 385 h 515"/>
                <a:gd name="T26" fmla="*/ 7 w 812"/>
                <a:gd name="T27" fmla="*/ 311 h 515"/>
                <a:gd name="T28" fmla="*/ 70 w 812"/>
                <a:gd name="T29" fmla="*/ 238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2" h="515">
                  <a:moveTo>
                    <a:pt x="70" y="238"/>
                  </a:moveTo>
                  <a:cubicBezTo>
                    <a:pt x="70" y="238"/>
                    <a:pt x="29" y="220"/>
                    <a:pt x="37" y="180"/>
                  </a:cubicBezTo>
                  <a:cubicBezTo>
                    <a:pt x="45" y="139"/>
                    <a:pt x="104" y="63"/>
                    <a:pt x="257" y="93"/>
                  </a:cubicBezTo>
                  <a:cubicBezTo>
                    <a:pt x="257" y="93"/>
                    <a:pt x="337" y="0"/>
                    <a:pt x="477" y="26"/>
                  </a:cubicBezTo>
                  <a:cubicBezTo>
                    <a:pt x="618" y="52"/>
                    <a:pt x="628" y="97"/>
                    <a:pt x="638" y="127"/>
                  </a:cubicBezTo>
                  <a:cubicBezTo>
                    <a:pt x="638" y="127"/>
                    <a:pt x="759" y="163"/>
                    <a:pt x="718" y="246"/>
                  </a:cubicBezTo>
                  <a:cubicBezTo>
                    <a:pt x="718" y="246"/>
                    <a:pt x="812" y="261"/>
                    <a:pt x="803" y="333"/>
                  </a:cubicBezTo>
                  <a:cubicBezTo>
                    <a:pt x="793" y="406"/>
                    <a:pt x="694" y="408"/>
                    <a:pt x="670" y="406"/>
                  </a:cubicBezTo>
                  <a:cubicBezTo>
                    <a:pt x="670" y="406"/>
                    <a:pt x="693" y="454"/>
                    <a:pt x="628" y="478"/>
                  </a:cubicBezTo>
                  <a:cubicBezTo>
                    <a:pt x="563" y="502"/>
                    <a:pt x="511" y="476"/>
                    <a:pt x="487" y="468"/>
                  </a:cubicBezTo>
                  <a:cubicBezTo>
                    <a:pt x="487" y="468"/>
                    <a:pt x="429" y="515"/>
                    <a:pt x="343" y="509"/>
                  </a:cubicBezTo>
                  <a:cubicBezTo>
                    <a:pt x="246" y="501"/>
                    <a:pt x="220" y="457"/>
                    <a:pt x="210" y="439"/>
                  </a:cubicBezTo>
                  <a:cubicBezTo>
                    <a:pt x="210" y="439"/>
                    <a:pt x="120" y="454"/>
                    <a:pt x="100" y="385"/>
                  </a:cubicBezTo>
                  <a:cubicBezTo>
                    <a:pt x="100" y="385"/>
                    <a:pt x="13" y="371"/>
                    <a:pt x="7" y="311"/>
                  </a:cubicBezTo>
                  <a:cubicBezTo>
                    <a:pt x="0" y="252"/>
                    <a:pt x="70" y="238"/>
                    <a:pt x="70" y="238"/>
                  </a:cubicBezTo>
                  <a:close/>
                </a:path>
              </a:pathLst>
            </a:custGeom>
            <a:solidFill>
              <a:srgbClr val="FFFFFF">
                <a:lumMod val="85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25400" h="12700"/>
            </a:sp3d>
          </p:spPr>
          <p:txBody>
            <a:bodyPr lIns="161664" tIns="80832" rIns="161664" bIns="80832" anchor="ctr"/>
            <a:lstStyle/>
            <a:p>
              <a:pPr algn="ctr" defTabSz="1616530">
                <a:buClr>
                  <a:srgbClr val="5F5F5F"/>
                </a:buClr>
                <a:buSzPct val="80000"/>
                <a:defRPr/>
              </a:pPr>
              <a:endPara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pic>
          <p:nvPicPr>
            <p:cNvPr id="221" name="Picture 102" descr="rack2007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1521018" y="4234559"/>
              <a:ext cx="260350" cy="222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2" name="Picture 20"/>
            <p:cNvPicPr>
              <a:picLocks noChangeAspect="1" noChangeArrowheads="1"/>
            </p:cNvPicPr>
            <p:nvPr/>
          </p:nvPicPr>
          <p:blipFill>
            <a:blip r:embed="rId2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02005" y="4318697"/>
              <a:ext cx="266700" cy="127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3" name="Picture 22" descr="RH2261"/>
            <p:cNvPicPr>
              <a:picLocks noChangeAspect="1" noChangeArrowheads="1"/>
            </p:cNvPicPr>
            <p:nvPr/>
          </p:nvPicPr>
          <p:blipFill>
            <a:blip r:embed="rId27" cstate="print"/>
            <a:srcRect/>
            <a:stretch>
              <a:fillRect/>
            </a:stretch>
          </p:blipFill>
          <p:spPr bwMode="auto">
            <a:xfrm>
              <a:off x="2084581" y="4332983"/>
              <a:ext cx="279400" cy="8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4" name="Picture 126" descr="图片2"/>
            <p:cNvPicPr>
              <a:picLocks noChangeAspect="1" noChangeArrowheads="1"/>
            </p:cNvPicPr>
            <p:nvPr/>
          </p:nvPicPr>
          <p:blipFill>
            <a:blip r:embed="rId22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695809" y="4227347"/>
              <a:ext cx="231775" cy="395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" name="Picture 2"/>
            <p:cNvPicPr preferRelativeResize="0">
              <a:picLocks noChangeArrowheads="1"/>
            </p:cNvPicPr>
            <p:nvPr/>
          </p:nvPicPr>
          <p:blipFill>
            <a:blip r:embed="rId2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2318" t="6496" b="6552"/>
            <a:stretch>
              <a:fillRect/>
            </a:stretch>
          </p:blipFill>
          <p:spPr bwMode="auto">
            <a:xfrm>
              <a:off x="6361427" y="4248475"/>
              <a:ext cx="624580" cy="419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6" name="Rectangle 70"/>
            <p:cNvSpPr>
              <a:spLocks noChangeArrowheads="1"/>
            </p:cNvSpPr>
            <p:nvPr/>
          </p:nvSpPr>
          <p:spPr bwMode="auto">
            <a:xfrm>
              <a:off x="6231579" y="4605338"/>
              <a:ext cx="1196251" cy="13237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algn="ctr" defTabSz="1614977" fontAlgn="base">
                <a:spcBef>
                  <a:spcPct val="0"/>
                </a:spcBef>
                <a:spcAft>
                  <a:spcPct val="0"/>
                </a:spcAft>
                <a:buClr>
                  <a:srgbClr val="5F5F5F"/>
                </a:buClr>
                <a:buSzPct val="80000"/>
              </a:pPr>
              <a:r>
                <a:rPr lang="zh-CN" altLang="en-US" sz="1067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集装箱数据中心</a:t>
              </a:r>
              <a:endParaRPr lang="en-US" altLang="zh-CN" sz="1067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232" name="组合 171"/>
          <p:cNvGrpSpPr/>
          <p:nvPr/>
        </p:nvGrpSpPr>
        <p:grpSpPr>
          <a:xfrm>
            <a:off x="4379861" y="2291310"/>
            <a:ext cx="6866204" cy="601765"/>
            <a:chOff x="1338544" y="3769188"/>
            <a:chExt cx="7188703" cy="279168"/>
          </a:xfrm>
        </p:grpSpPr>
        <p:pic>
          <p:nvPicPr>
            <p:cNvPr id="233" name="Picture 7"/>
            <p:cNvPicPr>
              <a:picLocks noChangeAspect="1" noChangeArrowheads="1"/>
            </p:cNvPicPr>
            <p:nvPr/>
          </p:nvPicPr>
          <p:blipFill>
            <a:blip r:embed="rId29" cstate="print"/>
            <a:srcRect/>
            <a:stretch>
              <a:fillRect/>
            </a:stretch>
          </p:blipFill>
          <p:spPr bwMode="auto">
            <a:xfrm>
              <a:off x="5172960" y="3784138"/>
              <a:ext cx="792163" cy="242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4" name="Picture 144"/>
            <p:cNvPicPr>
              <a:picLocks noChangeAspect="1" noChangeArrowheads="1"/>
            </p:cNvPicPr>
            <p:nvPr/>
          </p:nvPicPr>
          <p:blipFill>
            <a:blip r:embed="rId30" cstate="print"/>
            <a:srcRect/>
            <a:stretch>
              <a:fillRect/>
            </a:stretch>
          </p:blipFill>
          <p:spPr bwMode="auto">
            <a:xfrm>
              <a:off x="4004841" y="3795713"/>
              <a:ext cx="790173" cy="2448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" name="Picture 3"/>
            <p:cNvPicPr>
              <a:picLocks noChangeAspect="1" noChangeArrowheads="1"/>
            </p:cNvPicPr>
            <p:nvPr/>
          </p:nvPicPr>
          <p:blipFill>
            <a:blip r:embed="rId31" cstate="print"/>
            <a:srcRect/>
            <a:stretch>
              <a:fillRect/>
            </a:stretch>
          </p:blipFill>
          <p:spPr bwMode="auto">
            <a:xfrm>
              <a:off x="1338544" y="3780963"/>
              <a:ext cx="863600" cy="242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6" name="Picture 145"/>
            <p:cNvPicPr>
              <a:picLocks noChangeAspect="1" noChangeArrowheads="1"/>
            </p:cNvPicPr>
            <p:nvPr/>
          </p:nvPicPr>
          <p:blipFill>
            <a:blip r:embed="rId32" cstate="print"/>
            <a:srcRect/>
            <a:stretch>
              <a:fillRect/>
            </a:stretch>
          </p:blipFill>
          <p:spPr bwMode="auto">
            <a:xfrm>
              <a:off x="2718986" y="3784138"/>
              <a:ext cx="720725" cy="242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7" name="Picture 146"/>
            <p:cNvPicPr>
              <a:picLocks noChangeAspect="1" noChangeArrowheads="1"/>
            </p:cNvPicPr>
            <p:nvPr/>
          </p:nvPicPr>
          <p:blipFill>
            <a:blip r:embed="rId33" cstate="print"/>
            <a:srcRect/>
            <a:stretch>
              <a:fillRect/>
            </a:stretch>
          </p:blipFill>
          <p:spPr bwMode="auto">
            <a:xfrm>
              <a:off x="7806776" y="3792538"/>
              <a:ext cx="720471" cy="25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8" name="Picture 138"/>
            <p:cNvPicPr>
              <a:picLocks noChangeAspect="1" noChangeArrowheads="1"/>
            </p:cNvPicPr>
            <p:nvPr/>
          </p:nvPicPr>
          <p:blipFill>
            <a:blip r:embed="rId34" cstate="print"/>
            <a:srcRect/>
            <a:stretch>
              <a:fillRect/>
            </a:stretch>
          </p:blipFill>
          <p:spPr bwMode="auto">
            <a:xfrm>
              <a:off x="6493539" y="3769188"/>
              <a:ext cx="863600" cy="271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9" name="Rounded Rectangle 78"/>
          <p:cNvSpPr/>
          <p:nvPr/>
        </p:nvSpPr>
        <p:spPr bwMode="auto">
          <a:xfrm>
            <a:off x="3379719" y="2141509"/>
            <a:ext cx="960876" cy="1009940"/>
          </a:xfrm>
          <a:prstGeom prst="roundRect">
            <a:avLst>
              <a:gd name="adj" fmla="val 8413"/>
            </a:avLst>
          </a:prstGeom>
          <a:noFill/>
          <a:ln>
            <a:solidFill>
              <a:sysClr val="window" lastClr="FFFFFF">
                <a:lumMod val="65000"/>
              </a:sysClr>
            </a:solidFill>
          </a:ln>
          <a:effectLst/>
          <a:extLst/>
        </p:spPr>
        <p:txBody>
          <a:bodyPr lIns="162531" tIns="81265" rIns="162531" bIns="81265" anchor="ctr"/>
          <a:lstStyle/>
          <a:p>
            <a:pPr marL="0" marR="0" lvl="0" indent="0" algn="ctr" defTabSz="1111168" eaLnBrk="1" fontAlgn="base" latinLnBrk="0" hangingPunct="1">
              <a:lnSpc>
                <a:spcPct val="100000"/>
              </a:lnSpc>
              <a:spcBef>
                <a:spcPts val="533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zh-CN" altLang="en-US" sz="14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中间件</a:t>
            </a:r>
            <a:endParaRPr kumimoji="0" lang="en-US" altLang="zh-CN" sz="146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40" name="Rounded Rectangle 78"/>
          <p:cNvSpPr/>
          <p:nvPr/>
        </p:nvSpPr>
        <p:spPr bwMode="auto">
          <a:xfrm>
            <a:off x="3413122" y="3312083"/>
            <a:ext cx="918573" cy="872067"/>
          </a:xfrm>
          <a:prstGeom prst="roundRect">
            <a:avLst>
              <a:gd name="adj" fmla="val 8413"/>
            </a:avLst>
          </a:prstGeom>
          <a:noFill/>
          <a:ln>
            <a:solidFill>
              <a:sysClr val="window" lastClr="FFFFFF">
                <a:lumMod val="65000"/>
              </a:sysClr>
            </a:solidFill>
          </a:ln>
          <a:effectLst/>
          <a:extLst/>
        </p:spPr>
        <p:txBody>
          <a:bodyPr lIns="162531" tIns="81265" rIns="162531" bIns="81265" anchor="ctr"/>
          <a:lstStyle/>
          <a:p>
            <a:pPr marL="0" marR="0" lvl="0" indent="0" algn="ctr" defTabSz="1111168" eaLnBrk="1" fontAlgn="base" latinLnBrk="0" hangingPunct="1">
              <a:lnSpc>
                <a:spcPct val="100000"/>
              </a:lnSpc>
              <a:spcBef>
                <a:spcPts val="533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zh-CN" altLang="en-US" sz="14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云服务平台</a:t>
            </a:r>
            <a:endParaRPr kumimoji="0" lang="en-US" altLang="zh-CN" sz="146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41" name="Text Box 89"/>
          <p:cNvSpPr txBox="1">
            <a:spLocks noChangeArrowheads="1"/>
          </p:cNvSpPr>
          <p:nvPr/>
        </p:nvSpPr>
        <p:spPr bwMode="auto">
          <a:xfrm flipH="1">
            <a:off x="6085342" y="3721250"/>
            <a:ext cx="1503121" cy="41987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11083" tIns="55540" rIns="111083" bIns="55540" anchor="ctr">
            <a:spAutoFit/>
          </a:bodyPr>
          <a:lstStyle/>
          <a:p>
            <a:pPr defTabSz="110910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r>
              <a:rPr lang="zh-CN" altLang="en-US" sz="1333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虚拟化</a:t>
            </a:r>
            <a:endParaRPr lang="en-US" altLang="zh-CN" sz="1333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42" name="Text Box 89"/>
          <p:cNvSpPr txBox="1">
            <a:spLocks noChangeArrowheads="1"/>
          </p:cNvSpPr>
          <p:nvPr/>
        </p:nvSpPr>
        <p:spPr bwMode="auto">
          <a:xfrm flipH="1">
            <a:off x="7671971" y="3757401"/>
            <a:ext cx="968680" cy="41987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11083" tIns="55540" rIns="111083" bIns="55540" anchor="ctr">
            <a:spAutoFit/>
          </a:bodyPr>
          <a:lstStyle/>
          <a:p>
            <a:pPr defTabSz="110910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r>
              <a:rPr lang="zh-CN" altLang="en-US" sz="1333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大数据</a:t>
            </a:r>
            <a:endParaRPr lang="en-US" altLang="zh-CN" sz="1333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43" name="Text Box 89"/>
          <p:cNvSpPr txBox="1">
            <a:spLocks noChangeArrowheads="1"/>
          </p:cNvSpPr>
          <p:nvPr/>
        </p:nvSpPr>
        <p:spPr bwMode="auto">
          <a:xfrm flipH="1">
            <a:off x="9191796" y="3757401"/>
            <a:ext cx="734861" cy="41987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11083" tIns="55540" rIns="111083" bIns="55540" anchor="ctr">
            <a:spAutoFit/>
          </a:bodyPr>
          <a:lstStyle/>
          <a:p>
            <a:pPr defTabSz="110910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r>
              <a:rPr lang="zh-CN" altLang="en-US" sz="1333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灾备</a:t>
            </a:r>
            <a:endParaRPr lang="en-US" altLang="zh-CN" sz="1333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grpSp>
        <p:nvGrpSpPr>
          <p:cNvPr id="244" name="组合 534"/>
          <p:cNvGrpSpPr/>
          <p:nvPr/>
        </p:nvGrpSpPr>
        <p:grpSpPr bwMode="auto">
          <a:xfrm>
            <a:off x="4450425" y="3284247"/>
            <a:ext cx="1064263" cy="560800"/>
            <a:chOff x="5896298" y="862921"/>
            <a:chExt cx="2870202" cy="1267609"/>
          </a:xfrm>
          <a:solidFill>
            <a:sysClr val="window" lastClr="FFFFFF"/>
          </a:solidFill>
        </p:grpSpPr>
        <p:sp>
          <p:nvSpPr>
            <p:cNvPr id="245" name="Freeform 27"/>
            <p:cNvSpPr>
              <a:spLocks noEditPoints="1"/>
            </p:cNvSpPr>
            <p:nvPr/>
          </p:nvSpPr>
          <p:spPr bwMode="auto">
            <a:xfrm>
              <a:off x="6721800" y="862921"/>
              <a:ext cx="2044700" cy="1267609"/>
            </a:xfrm>
            <a:custGeom>
              <a:avLst/>
              <a:gdLst/>
              <a:ahLst/>
              <a:cxnLst>
                <a:cxn ang="0">
                  <a:pos x="8324" y="38"/>
                </a:cxn>
                <a:cxn ang="0">
                  <a:pos x="9087" y="203"/>
                </a:cxn>
                <a:cxn ang="0">
                  <a:pos x="9799" y="487"/>
                </a:cxn>
                <a:cxn ang="0">
                  <a:pos x="10451" y="880"/>
                </a:cxn>
                <a:cxn ang="0">
                  <a:pos x="11031" y="1370"/>
                </a:cxn>
                <a:cxn ang="0">
                  <a:pos x="11529" y="1947"/>
                </a:cxn>
                <a:cxn ang="0">
                  <a:pos x="11934" y="2598"/>
                </a:cxn>
                <a:cxn ang="0">
                  <a:pos x="12234" y="3314"/>
                </a:cxn>
                <a:cxn ang="0">
                  <a:pos x="12378" y="3497"/>
                </a:cxn>
                <a:cxn ang="0">
                  <a:pos x="12496" y="3494"/>
                </a:cxn>
                <a:cxn ang="0">
                  <a:pos x="13119" y="3540"/>
                </a:cxn>
                <a:cxn ang="0">
                  <a:pos x="13870" y="3738"/>
                </a:cxn>
                <a:cxn ang="0">
                  <a:pos x="14554" y="4074"/>
                </a:cxn>
                <a:cxn ang="0">
                  <a:pos x="15156" y="4535"/>
                </a:cxn>
                <a:cxn ang="0">
                  <a:pos x="15663" y="5102"/>
                </a:cxn>
                <a:cxn ang="0">
                  <a:pos x="16056" y="5761"/>
                </a:cxn>
                <a:cxn ang="0">
                  <a:pos x="16320" y="6494"/>
                </a:cxn>
                <a:cxn ang="0">
                  <a:pos x="16438" y="7286"/>
                </a:cxn>
                <a:cxn ang="0">
                  <a:pos x="16401" y="8075"/>
                </a:cxn>
                <a:cxn ang="0">
                  <a:pos x="16222" y="8813"/>
                </a:cxn>
                <a:cxn ang="0">
                  <a:pos x="15915" y="9491"/>
                </a:cxn>
                <a:cxn ang="0">
                  <a:pos x="15494" y="10093"/>
                </a:cxn>
                <a:cxn ang="0">
                  <a:pos x="14974" y="10606"/>
                </a:cxn>
                <a:cxn ang="0">
                  <a:pos x="14369" y="11014"/>
                </a:cxn>
                <a:cxn ang="0">
                  <a:pos x="13693" y="11305"/>
                </a:cxn>
                <a:cxn ang="0">
                  <a:pos x="12960" y="11462"/>
                </a:cxn>
                <a:cxn ang="0">
                  <a:pos x="3341" y="11487"/>
                </a:cxn>
                <a:cxn ang="0">
                  <a:pos x="2760" y="11436"/>
                </a:cxn>
                <a:cxn ang="0">
                  <a:pos x="2156" y="11265"/>
                </a:cxn>
                <a:cxn ang="0">
                  <a:pos x="1603" y="10987"/>
                </a:cxn>
                <a:cxn ang="0">
                  <a:pos x="1113" y="10615"/>
                </a:cxn>
                <a:cxn ang="0">
                  <a:pos x="697" y="10159"/>
                </a:cxn>
                <a:cxn ang="0">
                  <a:pos x="368" y="9631"/>
                </a:cxn>
                <a:cxn ang="0">
                  <a:pos x="137" y="9044"/>
                </a:cxn>
                <a:cxn ang="0">
                  <a:pos x="15" y="8410"/>
                </a:cxn>
                <a:cxn ang="0">
                  <a:pos x="15" y="7754"/>
                </a:cxn>
                <a:cxn ang="0">
                  <a:pos x="132" y="7132"/>
                </a:cxn>
                <a:cxn ang="0">
                  <a:pos x="354" y="6556"/>
                </a:cxn>
                <a:cxn ang="0">
                  <a:pos x="671" y="6034"/>
                </a:cxn>
                <a:cxn ang="0">
                  <a:pos x="1072" y="5582"/>
                </a:cxn>
                <a:cxn ang="0">
                  <a:pos x="1546" y="5208"/>
                </a:cxn>
                <a:cxn ang="0">
                  <a:pos x="2082" y="4924"/>
                </a:cxn>
                <a:cxn ang="0">
                  <a:pos x="2668" y="4741"/>
                </a:cxn>
                <a:cxn ang="0">
                  <a:pos x="3015" y="4212"/>
                </a:cxn>
                <a:cxn ang="0">
                  <a:pos x="3225" y="3295"/>
                </a:cxn>
                <a:cxn ang="0">
                  <a:pos x="3597" y="2453"/>
                </a:cxn>
                <a:cxn ang="0">
                  <a:pos x="4113" y="1704"/>
                </a:cxn>
                <a:cxn ang="0">
                  <a:pos x="4754" y="1069"/>
                </a:cxn>
                <a:cxn ang="0">
                  <a:pos x="5503" y="565"/>
                </a:cxn>
                <a:cxn ang="0">
                  <a:pos x="6342" y="211"/>
                </a:cxn>
                <a:cxn ang="0">
                  <a:pos x="7250" y="25"/>
                </a:cxn>
                <a:cxn ang="0">
                  <a:pos x="9148" y="9515"/>
                </a:cxn>
                <a:cxn ang="0">
                  <a:pos x="9106" y="9484"/>
                </a:cxn>
                <a:cxn ang="0">
                  <a:pos x="9023" y="9509"/>
                </a:cxn>
                <a:cxn ang="0">
                  <a:pos x="9156" y="9528"/>
                </a:cxn>
                <a:cxn ang="0">
                  <a:pos x="6408" y="9503"/>
                </a:cxn>
                <a:cxn ang="0">
                  <a:pos x="6368" y="9519"/>
                </a:cxn>
              </a:cxnLst>
              <a:rect l="0" t="0" r="r" b="b"/>
              <a:pathLst>
                <a:path w="16443" h="11487">
                  <a:moveTo>
                    <a:pt x="7726" y="0"/>
                  </a:moveTo>
                  <a:lnTo>
                    <a:pt x="7928" y="4"/>
                  </a:lnTo>
                  <a:lnTo>
                    <a:pt x="8127" y="17"/>
                  </a:lnTo>
                  <a:lnTo>
                    <a:pt x="8324" y="38"/>
                  </a:lnTo>
                  <a:lnTo>
                    <a:pt x="8519" y="68"/>
                  </a:lnTo>
                  <a:lnTo>
                    <a:pt x="8711" y="105"/>
                  </a:lnTo>
                  <a:lnTo>
                    <a:pt x="8900" y="150"/>
                  </a:lnTo>
                  <a:lnTo>
                    <a:pt x="9087" y="203"/>
                  </a:lnTo>
                  <a:lnTo>
                    <a:pt x="9270" y="263"/>
                  </a:lnTo>
                  <a:lnTo>
                    <a:pt x="9450" y="331"/>
                  </a:lnTo>
                  <a:lnTo>
                    <a:pt x="9626" y="406"/>
                  </a:lnTo>
                  <a:lnTo>
                    <a:pt x="9799" y="487"/>
                  </a:lnTo>
                  <a:lnTo>
                    <a:pt x="9969" y="576"/>
                  </a:lnTo>
                  <a:lnTo>
                    <a:pt x="10133" y="670"/>
                  </a:lnTo>
                  <a:lnTo>
                    <a:pt x="10294" y="772"/>
                  </a:lnTo>
                  <a:lnTo>
                    <a:pt x="10451" y="880"/>
                  </a:lnTo>
                  <a:lnTo>
                    <a:pt x="10604" y="994"/>
                  </a:lnTo>
                  <a:lnTo>
                    <a:pt x="10751" y="1113"/>
                  </a:lnTo>
                  <a:lnTo>
                    <a:pt x="10893" y="1239"/>
                  </a:lnTo>
                  <a:lnTo>
                    <a:pt x="11031" y="1370"/>
                  </a:lnTo>
                  <a:lnTo>
                    <a:pt x="11164" y="1507"/>
                  </a:lnTo>
                  <a:lnTo>
                    <a:pt x="11291" y="1648"/>
                  </a:lnTo>
                  <a:lnTo>
                    <a:pt x="11412" y="1795"/>
                  </a:lnTo>
                  <a:lnTo>
                    <a:pt x="11529" y="1947"/>
                  </a:lnTo>
                  <a:lnTo>
                    <a:pt x="11640" y="2102"/>
                  </a:lnTo>
                  <a:lnTo>
                    <a:pt x="11743" y="2264"/>
                  </a:lnTo>
                  <a:lnTo>
                    <a:pt x="11842" y="2429"/>
                  </a:lnTo>
                  <a:lnTo>
                    <a:pt x="11934" y="2598"/>
                  </a:lnTo>
                  <a:lnTo>
                    <a:pt x="12019" y="2772"/>
                  </a:lnTo>
                  <a:lnTo>
                    <a:pt x="12097" y="2948"/>
                  </a:lnTo>
                  <a:lnTo>
                    <a:pt x="12169" y="3129"/>
                  </a:lnTo>
                  <a:lnTo>
                    <a:pt x="12234" y="3314"/>
                  </a:lnTo>
                  <a:lnTo>
                    <a:pt x="12291" y="3501"/>
                  </a:lnTo>
                  <a:lnTo>
                    <a:pt x="12320" y="3499"/>
                  </a:lnTo>
                  <a:lnTo>
                    <a:pt x="12349" y="3498"/>
                  </a:lnTo>
                  <a:lnTo>
                    <a:pt x="12378" y="3497"/>
                  </a:lnTo>
                  <a:lnTo>
                    <a:pt x="12407" y="3496"/>
                  </a:lnTo>
                  <a:lnTo>
                    <a:pt x="12437" y="3495"/>
                  </a:lnTo>
                  <a:lnTo>
                    <a:pt x="12466" y="3494"/>
                  </a:lnTo>
                  <a:lnTo>
                    <a:pt x="12496" y="3494"/>
                  </a:lnTo>
                  <a:lnTo>
                    <a:pt x="12524" y="3494"/>
                  </a:lnTo>
                  <a:lnTo>
                    <a:pt x="12726" y="3499"/>
                  </a:lnTo>
                  <a:lnTo>
                    <a:pt x="12924" y="3515"/>
                  </a:lnTo>
                  <a:lnTo>
                    <a:pt x="13119" y="3540"/>
                  </a:lnTo>
                  <a:lnTo>
                    <a:pt x="13313" y="3575"/>
                  </a:lnTo>
                  <a:lnTo>
                    <a:pt x="13502" y="3621"/>
                  </a:lnTo>
                  <a:lnTo>
                    <a:pt x="13688" y="3674"/>
                  </a:lnTo>
                  <a:lnTo>
                    <a:pt x="13870" y="3738"/>
                  </a:lnTo>
                  <a:lnTo>
                    <a:pt x="14047" y="3809"/>
                  </a:lnTo>
                  <a:lnTo>
                    <a:pt x="14221" y="3889"/>
                  </a:lnTo>
                  <a:lnTo>
                    <a:pt x="14390" y="3977"/>
                  </a:lnTo>
                  <a:lnTo>
                    <a:pt x="14554" y="4074"/>
                  </a:lnTo>
                  <a:lnTo>
                    <a:pt x="14712" y="4179"/>
                  </a:lnTo>
                  <a:lnTo>
                    <a:pt x="14867" y="4290"/>
                  </a:lnTo>
                  <a:lnTo>
                    <a:pt x="15015" y="4409"/>
                  </a:lnTo>
                  <a:lnTo>
                    <a:pt x="15156" y="4535"/>
                  </a:lnTo>
                  <a:lnTo>
                    <a:pt x="15293" y="4667"/>
                  </a:lnTo>
                  <a:lnTo>
                    <a:pt x="15423" y="4806"/>
                  </a:lnTo>
                  <a:lnTo>
                    <a:pt x="15546" y="4951"/>
                  </a:lnTo>
                  <a:lnTo>
                    <a:pt x="15663" y="5102"/>
                  </a:lnTo>
                  <a:lnTo>
                    <a:pt x="15772" y="5259"/>
                  </a:lnTo>
                  <a:lnTo>
                    <a:pt x="15875" y="5421"/>
                  </a:lnTo>
                  <a:lnTo>
                    <a:pt x="15969" y="5588"/>
                  </a:lnTo>
                  <a:lnTo>
                    <a:pt x="16056" y="5761"/>
                  </a:lnTo>
                  <a:lnTo>
                    <a:pt x="16134" y="5938"/>
                  </a:lnTo>
                  <a:lnTo>
                    <a:pt x="16205" y="6119"/>
                  </a:lnTo>
                  <a:lnTo>
                    <a:pt x="16266" y="6305"/>
                  </a:lnTo>
                  <a:lnTo>
                    <a:pt x="16320" y="6494"/>
                  </a:lnTo>
                  <a:lnTo>
                    <a:pt x="16363" y="6687"/>
                  </a:lnTo>
                  <a:lnTo>
                    <a:pt x="16398" y="6884"/>
                  </a:lnTo>
                  <a:lnTo>
                    <a:pt x="16422" y="7083"/>
                  </a:lnTo>
                  <a:lnTo>
                    <a:pt x="16438" y="7286"/>
                  </a:lnTo>
                  <a:lnTo>
                    <a:pt x="16443" y="7490"/>
                  </a:lnTo>
                  <a:lnTo>
                    <a:pt x="16438" y="7688"/>
                  </a:lnTo>
                  <a:lnTo>
                    <a:pt x="16425" y="7883"/>
                  </a:lnTo>
                  <a:lnTo>
                    <a:pt x="16401" y="8075"/>
                  </a:lnTo>
                  <a:lnTo>
                    <a:pt x="16369" y="8264"/>
                  </a:lnTo>
                  <a:lnTo>
                    <a:pt x="16328" y="8451"/>
                  </a:lnTo>
                  <a:lnTo>
                    <a:pt x="16280" y="8634"/>
                  </a:lnTo>
                  <a:lnTo>
                    <a:pt x="16222" y="8813"/>
                  </a:lnTo>
                  <a:lnTo>
                    <a:pt x="16156" y="8989"/>
                  </a:lnTo>
                  <a:lnTo>
                    <a:pt x="16083" y="9161"/>
                  </a:lnTo>
                  <a:lnTo>
                    <a:pt x="16003" y="9328"/>
                  </a:lnTo>
                  <a:lnTo>
                    <a:pt x="15915" y="9491"/>
                  </a:lnTo>
                  <a:lnTo>
                    <a:pt x="15820" y="9649"/>
                  </a:lnTo>
                  <a:lnTo>
                    <a:pt x="15717" y="9802"/>
                  </a:lnTo>
                  <a:lnTo>
                    <a:pt x="15610" y="9950"/>
                  </a:lnTo>
                  <a:lnTo>
                    <a:pt x="15494" y="10093"/>
                  </a:lnTo>
                  <a:lnTo>
                    <a:pt x="15373" y="10230"/>
                  </a:lnTo>
                  <a:lnTo>
                    <a:pt x="15246" y="10361"/>
                  </a:lnTo>
                  <a:lnTo>
                    <a:pt x="15113" y="10487"/>
                  </a:lnTo>
                  <a:lnTo>
                    <a:pt x="14974" y="10606"/>
                  </a:lnTo>
                  <a:lnTo>
                    <a:pt x="14831" y="10718"/>
                  </a:lnTo>
                  <a:lnTo>
                    <a:pt x="14682" y="10824"/>
                  </a:lnTo>
                  <a:lnTo>
                    <a:pt x="14527" y="10923"/>
                  </a:lnTo>
                  <a:lnTo>
                    <a:pt x="14369" y="11014"/>
                  </a:lnTo>
                  <a:lnTo>
                    <a:pt x="14206" y="11098"/>
                  </a:lnTo>
                  <a:lnTo>
                    <a:pt x="14039" y="11176"/>
                  </a:lnTo>
                  <a:lnTo>
                    <a:pt x="13868" y="11244"/>
                  </a:lnTo>
                  <a:lnTo>
                    <a:pt x="13693" y="11305"/>
                  </a:lnTo>
                  <a:lnTo>
                    <a:pt x="13514" y="11357"/>
                  </a:lnTo>
                  <a:lnTo>
                    <a:pt x="13332" y="11401"/>
                  </a:lnTo>
                  <a:lnTo>
                    <a:pt x="13147" y="11436"/>
                  </a:lnTo>
                  <a:lnTo>
                    <a:pt x="12960" y="11462"/>
                  </a:lnTo>
                  <a:lnTo>
                    <a:pt x="12770" y="11479"/>
                  </a:lnTo>
                  <a:lnTo>
                    <a:pt x="12770" y="11487"/>
                  </a:lnTo>
                  <a:lnTo>
                    <a:pt x="12524" y="11487"/>
                  </a:lnTo>
                  <a:lnTo>
                    <a:pt x="3341" y="11487"/>
                  </a:lnTo>
                  <a:lnTo>
                    <a:pt x="3079" y="11487"/>
                  </a:lnTo>
                  <a:lnTo>
                    <a:pt x="3079" y="11477"/>
                  </a:lnTo>
                  <a:lnTo>
                    <a:pt x="2919" y="11459"/>
                  </a:lnTo>
                  <a:lnTo>
                    <a:pt x="2760" y="11436"/>
                  </a:lnTo>
                  <a:lnTo>
                    <a:pt x="2605" y="11404"/>
                  </a:lnTo>
                  <a:lnTo>
                    <a:pt x="2453" y="11365"/>
                  </a:lnTo>
                  <a:lnTo>
                    <a:pt x="2303" y="11318"/>
                  </a:lnTo>
                  <a:lnTo>
                    <a:pt x="2156" y="11265"/>
                  </a:lnTo>
                  <a:lnTo>
                    <a:pt x="2013" y="11205"/>
                  </a:lnTo>
                  <a:lnTo>
                    <a:pt x="1872" y="11139"/>
                  </a:lnTo>
                  <a:lnTo>
                    <a:pt x="1736" y="11067"/>
                  </a:lnTo>
                  <a:lnTo>
                    <a:pt x="1603" y="10987"/>
                  </a:lnTo>
                  <a:lnTo>
                    <a:pt x="1474" y="10903"/>
                  </a:lnTo>
                  <a:lnTo>
                    <a:pt x="1349" y="10813"/>
                  </a:lnTo>
                  <a:lnTo>
                    <a:pt x="1229" y="10716"/>
                  </a:lnTo>
                  <a:lnTo>
                    <a:pt x="1113" y="10615"/>
                  </a:lnTo>
                  <a:lnTo>
                    <a:pt x="1001" y="10508"/>
                  </a:lnTo>
                  <a:lnTo>
                    <a:pt x="895" y="10396"/>
                  </a:lnTo>
                  <a:lnTo>
                    <a:pt x="793" y="10280"/>
                  </a:lnTo>
                  <a:lnTo>
                    <a:pt x="697" y="10159"/>
                  </a:lnTo>
                  <a:lnTo>
                    <a:pt x="606" y="10033"/>
                  </a:lnTo>
                  <a:lnTo>
                    <a:pt x="521" y="9903"/>
                  </a:lnTo>
                  <a:lnTo>
                    <a:pt x="441" y="9769"/>
                  </a:lnTo>
                  <a:lnTo>
                    <a:pt x="368" y="9631"/>
                  </a:lnTo>
                  <a:lnTo>
                    <a:pt x="300" y="9490"/>
                  </a:lnTo>
                  <a:lnTo>
                    <a:pt x="239" y="9345"/>
                  </a:lnTo>
                  <a:lnTo>
                    <a:pt x="185" y="9197"/>
                  </a:lnTo>
                  <a:lnTo>
                    <a:pt x="137" y="9044"/>
                  </a:lnTo>
                  <a:lnTo>
                    <a:pt x="96" y="8890"/>
                  </a:lnTo>
                  <a:lnTo>
                    <a:pt x="62" y="8733"/>
                  </a:lnTo>
                  <a:lnTo>
                    <a:pt x="35" y="8573"/>
                  </a:lnTo>
                  <a:lnTo>
                    <a:pt x="15" y="8410"/>
                  </a:lnTo>
                  <a:lnTo>
                    <a:pt x="4" y="8246"/>
                  </a:lnTo>
                  <a:lnTo>
                    <a:pt x="0" y="8079"/>
                  </a:lnTo>
                  <a:lnTo>
                    <a:pt x="4" y="7916"/>
                  </a:lnTo>
                  <a:lnTo>
                    <a:pt x="15" y="7754"/>
                  </a:lnTo>
                  <a:lnTo>
                    <a:pt x="34" y="7596"/>
                  </a:lnTo>
                  <a:lnTo>
                    <a:pt x="60" y="7439"/>
                  </a:lnTo>
                  <a:lnTo>
                    <a:pt x="92" y="7284"/>
                  </a:lnTo>
                  <a:lnTo>
                    <a:pt x="132" y="7132"/>
                  </a:lnTo>
                  <a:lnTo>
                    <a:pt x="178" y="6983"/>
                  </a:lnTo>
                  <a:lnTo>
                    <a:pt x="230" y="6837"/>
                  </a:lnTo>
                  <a:lnTo>
                    <a:pt x="289" y="6694"/>
                  </a:lnTo>
                  <a:lnTo>
                    <a:pt x="354" y="6556"/>
                  </a:lnTo>
                  <a:lnTo>
                    <a:pt x="424" y="6420"/>
                  </a:lnTo>
                  <a:lnTo>
                    <a:pt x="502" y="6287"/>
                  </a:lnTo>
                  <a:lnTo>
                    <a:pt x="584" y="6159"/>
                  </a:lnTo>
                  <a:lnTo>
                    <a:pt x="671" y="6034"/>
                  </a:lnTo>
                  <a:lnTo>
                    <a:pt x="765" y="5914"/>
                  </a:lnTo>
                  <a:lnTo>
                    <a:pt x="862" y="5799"/>
                  </a:lnTo>
                  <a:lnTo>
                    <a:pt x="965" y="5688"/>
                  </a:lnTo>
                  <a:lnTo>
                    <a:pt x="1072" y="5582"/>
                  </a:lnTo>
                  <a:lnTo>
                    <a:pt x="1184" y="5480"/>
                  </a:lnTo>
                  <a:lnTo>
                    <a:pt x="1301" y="5384"/>
                  </a:lnTo>
                  <a:lnTo>
                    <a:pt x="1421" y="5293"/>
                  </a:lnTo>
                  <a:lnTo>
                    <a:pt x="1546" y="5208"/>
                  </a:lnTo>
                  <a:lnTo>
                    <a:pt x="1675" y="5128"/>
                  </a:lnTo>
                  <a:lnTo>
                    <a:pt x="1807" y="5054"/>
                  </a:lnTo>
                  <a:lnTo>
                    <a:pt x="1942" y="4986"/>
                  </a:lnTo>
                  <a:lnTo>
                    <a:pt x="2082" y="4924"/>
                  </a:lnTo>
                  <a:lnTo>
                    <a:pt x="2224" y="4869"/>
                  </a:lnTo>
                  <a:lnTo>
                    <a:pt x="2369" y="4819"/>
                  </a:lnTo>
                  <a:lnTo>
                    <a:pt x="2517" y="4777"/>
                  </a:lnTo>
                  <a:lnTo>
                    <a:pt x="2668" y="4741"/>
                  </a:lnTo>
                  <a:lnTo>
                    <a:pt x="2821" y="4713"/>
                  </a:lnTo>
                  <a:lnTo>
                    <a:pt x="2976" y="4692"/>
                  </a:lnTo>
                  <a:lnTo>
                    <a:pt x="2990" y="4450"/>
                  </a:lnTo>
                  <a:lnTo>
                    <a:pt x="3015" y="4212"/>
                  </a:lnTo>
                  <a:lnTo>
                    <a:pt x="3051" y="3976"/>
                  </a:lnTo>
                  <a:lnTo>
                    <a:pt x="3098" y="3744"/>
                  </a:lnTo>
                  <a:lnTo>
                    <a:pt x="3156" y="3517"/>
                  </a:lnTo>
                  <a:lnTo>
                    <a:pt x="3225" y="3295"/>
                  </a:lnTo>
                  <a:lnTo>
                    <a:pt x="3303" y="3076"/>
                  </a:lnTo>
                  <a:lnTo>
                    <a:pt x="3391" y="2863"/>
                  </a:lnTo>
                  <a:lnTo>
                    <a:pt x="3489" y="2655"/>
                  </a:lnTo>
                  <a:lnTo>
                    <a:pt x="3597" y="2453"/>
                  </a:lnTo>
                  <a:lnTo>
                    <a:pt x="3713" y="2256"/>
                  </a:lnTo>
                  <a:lnTo>
                    <a:pt x="3837" y="2065"/>
                  </a:lnTo>
                  <a:lnTo>
                    <a:pt x="3971" y="1882"/>
                  </a:lnTo>
                  <a:lnTo>
                    <a:pt x="4113" y="1704"/>
                  </a:lnTo>
                  <a:lnTo>
                    <a:pt x="4262" y="1535"/>
                  </a:lnTo>
                  <a:lnTo>
                    <a:pt x="4419" y="1371"/>
                  </a:lnTo>
                  <a:lnTo>
                    <a:pt x="4583" y="1216"/>
                  </a:lnTo>
                  <a:lnTo>
                    <a:pt x="4754" y="1069"/>
                  </a:lnTo>
                  <a:lnTo>
                    <a:pt x="4932" y="930"/>
                  </a:lnTo>
                  <a:lnTo>
                    <a:pt x="5117" y="800"/>
                  </a:lnTo>
                  <a:lnTo>
                    <a:pt x="5307" y="677"/>
                  </a:lnTo>
                  <a:lnTo>
                    <a:pt x="5503" y="565"/>
                  </a:lnTo>
                  <a:lnTo>
                    <a:pt x="5705" y="462"/>
                  </a:lnTo>
                  <a:lnTo>
                    <a:pt x="5912" y="368"/>
                  </a:lnTo>
                  <a:lnTo>
                    <a:pt x="6124" y="284"/>
                  </a:lnTo>
                  <a:lnTo>
                    <a:pt x="6342" y="211"/>
                  </a:lnTo>
                  <a:lnTo>
                    <a:pt x="6563" y="147"/>
                  </a:lnTo>
                  <a:lnTo>
                    <a:pt x="6788" y="95"/>
                  </a:lnTo>
                  <a:lnTo>
                    <a:pt x="7018" y="54"/>
                  </a:lnTo>
                  <a:lnTo>
                    <a:pt x="7250" y="25"/>
                  </a:lnTo>
                  <a:lnTo>
                    <a:pt x="7487" y="6"/>
                  </a:lnTo>
                  <a:lnTo>
                    <a:pt x="7726" y="0"/>
                  </a:lnTo>
                  <a:close/>
                  <a:moveTo>
                    <a:pt x="9156" y="9528"/>
                  </a:moveTo>
                  <a:lnTo>
                    <a:pt x="9148" y="9515"/>
                  </a:lnTo>
                  <a:lnTo>
                    <a:pt x="9141" y="9503"/>
                  </a:lnTo>
                  <a:lnTo>
                    <a:pt x="9134" y="9491"/>
                  </a:lnTo>
                  <a:lnTo>
                    <a:pt x="9127" y="9478"/>
                  </a:lnTo>
                  <a:lnTo>
                    <a:pt x="9106" y="9484"/>
                  </a:lnTo>
                  <a:lnTo>
                    <a:pt x="9086" y="9491"/>
                  </a:lnTo>
                  <a:lnTo>
                    <a:pt x="9065" y="9498"/>
                  </a:lnTo>
                  <a:lnTo>
                    <a:pt x="9045" y="9503"/>
                  </a:lnTo>
                  <a:lnTo>
                    <a:pt x="9023" y="9509"/>
                  </a:lnTo>
                  <a:lnTo>
                    <a:pt x="9003" y="9515"/>
                  </a:lnTo>
                  <a:lnTo>
                    <a:pt x="8982" y="9521"/>
                  </a:lnTo>
                  <a:lnTo>
                    <a:pt x="8961" y="9528"/>
                  </a:lnTo>
                  <a:lnTo>
                    <a:pt x="9156" y="9528"/>
                  </a:lnTo>
                  <a:close/>
                  <a:moveTo>
                    <a:pt x="6492" y="9528"/>
                  </a:moveTo>
                  <a:lnTo>
                    <a:pt x="6464" y="9519"/>
                  </a:lnTo>
                  <a:lnTo>
                    <a:pt x="6435" y="9511"/>
                  </a:lnTo>
                  <a:lnTo>
                    <a:pt x="6408" y="9503"/>
                  </a:lnTo>
                  <a:lnTo>
                    <a:pt x="6379" y="9495"/>
                  </a:lnTo>
                  <a:lnTo>
                    <a:pt x="6376" y="9503"/>
                  </a:lnTo>
                  <a:lnTo>
                    <a:pt x="6372" y="9511"/>
                  </a:lnTo>
                  <a:lnTo>
                    <a:pt x="6368" y="9519"/>
                  </a:lnTo>
                  <a:lnTo>
                    <a:pt x="6364" y="9528"/>
                  </a:lnTo>
                  <a:lnTo>
                    <a:pt x="6492" y="952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246" name="Freeform 27"/>
            <p:cNvSpPr>
              <a:spLocks noEditPoints="1"/>
            </p:cNvSpPr>
            <p:nvPr/>
          </p:nvSpPr>
          <p:spPr bwMode="auto">
            <a:xfrm>
              <a:off x="5896298" y="1130300"/>
              <a:ext cx="1613408" cy="1000230"/>
            </a:xfrm>
            <a:custGeom>
              <a:avLst/>
              <a:gdLst/>
              <a:ahLst/>
              <a:cxnLst>
                <a:cxn ang="0">
                  <a:pos x="8324" y="38"/>
                </a:cxn>
                <a:cxn ang="0">
                  <a:pos x="9087" y="203"/>
                </a:cxn>
                <a:cxn ang="0">
                  <a:pos x="9799" y="487"/>
                </a:cxn>
                <a:cxn ang="0">
                  <a:pos x="10451" y="880"/>
                </a:cxn>
                <a:cxn ang="0">
                  <a:pos x="11031" y="1370"/>
                </a:cxn>
                <a:cxn ang="0">
                  <a:pos x="11529" y="1947"/>
                </a:cxn>
                <a:cxn ang="0">
                  <a:pos x="11934" y="2598"/>
                </a:cxn>
                <a:cxn ang="0">
                  <a:pos x="12234" y="3314"/>
                </a:cxn>
                <a:cxn ang="0">
                  <a:pos x="12378" y="3497"/>
                </a:cxn>
                <a:cxn ang="0">
                  <a:pos x="12496" y="3494"/>
                </a:cxn>
                <a:cxn ang="0">
                  <a:pos x="13119" y="3540"/>
                </a:cxn>
                <a:cxn ang="0">
                  <a:pos x="13870" y="3738"/>
                </a:cxn>
                <a:cxn ang="0">
                  <a:pos x="14554" y="4074"/>
                </a:cxn>
                <a:cxn ang="0">
                  <a:pos x="15156" y="4535"/>
                </a:cxn>
                <a:cxn ang="0">
                  <a:pos x="15663" y="5102"/>
                </a:cxn>
                <a:cxn ang="0">
                  <a:pos x="16056" y="5761"/>
                </a:cxn>
                <a:cxn ang="0">
                  <a:pos x="16320" y="6494"/>
                </a:cxn>
                <a:cxn ang="0">
                  <a:pos x="16438" y="7286"/>
                </a:cxn>
                <a:cxn ang="0">
                  <a:pos x="16401" y="8075"/>
                </a:cxn>
                <a:cxn ang="0">
                  <a:pos x="16222" y="8813"/>
                </a:cxn>
                <a:cxn ang="0">
                  <a:pos x="15915" y="9491"/>
                </a:cxn>
                <a:cxn ang="0">
                  <a:pos x="15494" y="10093"/>
                </a:cxn>
                <a:cxn ang="0">
                  <a:pos x="14974" y="10606"/>
                </a:cxn>
                <a:cxn ang="0">
                  <a:pos x="14369" y="11014"/>
                </a:cxn>
                <a:cxn ang="0">
                  <a:pos x="13693" y="11305"/>
                </a:cxn>
                <a:cxn ang="0">
                  <a:pos x="12960" y="11462"/>
                </a:cxn>
                <a:cxn ang="0">
                  <a:pos x="3341" y="11487"/>
                </a:cxn>
                <a:cxn ang="0">
                  <a:pos x="2760" y="11436"/>
                </a:cxn>
                <a:cxn ang="0">
                  <a:pos x="2156" y="11265"/>
                </a:cxn>
                <a:cxn ang="0">
                  <a:pos x="1603" y="10987"/>
                </a:cxn>
                <a:cxn ang="0">
                  <a:pos x="1113" y="10615"/>
                </a:cxn>
                <a:cxn ang="0">
                  <a:pos x="697" y="10159"/>
                </a:cxn>
                <a:cxn ang="0">
                  <a:pos x="368" y="9631"/>
                </a:cxn>
                <a:cxn ang="0">
                  <a:pos x="137" y="9044"/>
                </a:cxn>
                <a:cxn ang="0">
                  <a:pos x="15" y="8410"/>
                </a:cxn>
                <a:cxn ang="0">
                  <a:pos x="15" y="7754"/>
                </a:cxn>
                <a:cxn ang="0">
                  <a:pos x="132" y="7132"/>
                </a:cxn>
                <a:cxn ang="0">
                  <a:pos x="354" y="6556"/>
                </a:cxn>
                <a:cxn ang="0">
                  <a:pos x="671" y="6034"/>
                </a:cxn>
                <a:cxn ang="0">
                  <a:pos x="1072" y="5582"/>
                </a:cxn>
                <a:cxn ang="0">
                  <a:pos x="1546" y="5208"/>
                </a:cxn>
                <a:cxn ang="0">
                  <a:pos x="2082" y="4924"/>
                </a:cxn>
                <a:cxn ang="0">
                  <a:pos x="2668" y="4741"/>
                </a:cxn>
                <a:cxn ang="0">
                  <a:pos x="3015" y="4212"/>
                </a:cxn>
                <a:cxn ang="0">
                  <a:pos x="3225" y="3295"/>
                </a:cxn>
                <a:cxn ang="0">
                  <a:pos x="3597" y="2453"/>
                </a:cxn>
                <a:cxn ang="0">
                  <a:pos x="4113" y="1704"/>
                </a:cxn>
                <a:cxn ang="0">
                  <a:pos x="4754" y="1069"/>
                </a:cxn>
                <a:cxn ang="0">
                  <a:pos x="5503" y="565"/>
                </a:cxn>
                <a:cxn ang="0">
                  <a:pos x="6342" y="211"/>
                </a:cxn>
                <a:cxn ang="0">
                  <a:pos x="7250" y="25"/>
                </a:cxn>
                <a:cxn ang="0">
                  <a:pos x="9148" y="9515"/>
                </a:cxn>
                <a:cxn ang="0">
                  <a:pos x="9106" y="9484"/>
                </a:cxn>
                <a:cxn ang="0">
                  <a:pos x="9023" y="9509"/>
                </a:cxn>
                <a:cxn ang="0">
                  <a:pos x="9156" y="9528"/>
                </a:cxn>
                <a:cxn ang="0">
                  <a:pos x="6408" y="9503"/>
                </a:cxn>
                <a:cxn ang="0">
                  <a:pos x="6368" y="9519"/>
                </a:cxn>
              </a:cxnLst>
              <a:rect l="0" t="0" r="r" b="b"/>
              <a:pathLst>
                <a:path w="16443" h="11487">
                  <a:moveTo>
                    <a:pt x="7726" y="0"/>
                  </a:moveTo>
                  <a:lnTo>
                    <a:pt x="7928" y="4"/>
                  </a:lnTo>
                  <a:lnTo>
                    <a:pt x="8127" y="17"/>
                  </a:lnTo>
                  <a:lnTo>
                    <a:pt x="8324" y="38"/>
                  </a:lnTo>
                  <a:lnTo>
                    <a:pt x="8519" y="68"/>
                  </a:lnTo>
                  <a:lnTo>
                    <a:pt x="8711" y="105"/>
                  </a:lnTo>
                  <a:lnTo>
                    <a:pt x="8900" y="150"/>
                  </a:lnTo>
                  <a:lnTo>
                    <a:pt x="9087" y="203"/>
                  </a:lnTo>
                  <a:lnTo>
                    <a:pt x="9270" y="263"/>
                  </a:lnTo>
                  <a:lnTo>
                    <a:pt x="9450" y="331"/>
                  </a:lnTo>
                  <a:lnTo>
                    <a:pt x="9626" y="406"/>
                  </a:lnTo>
                  <a:lnTo>
                    <a:pt x="9799" y="487"/>
                  </a:lnTo>
                  <a:lnTo>
                    <a:pt x="9969" y="576"/>
                  </a:lnTo>
                  <a:lnTo>
                    <a:pt x="10133" y="670"/>
                  </a:lnTo>
                  <a:lnTo>
                    <a:pt x="10294" y="772"/>
                  </a:lnTo>
                  <a:lnTo>
                    <a:pt x="10451" y="880"/>
                  </a:lnTo>
                  <a:lnTo>
                    <a:pt x="10604" y="994"/>
                  </a:lnTo>
                  <a:lnTo>
                    <a:pt x="10751" y="1113"/>
                  </a:lnTo>
                  <a:lnTo>
                    <a:pt x="10893" y="1239"/>
                  </a:lnTo>
                  <a:lnTo>
                    <a:pt x="11031" y="1370"/>
                  </a:lnTo>
                  <a:lnTo>
                    <a:pt x="11164" y="1507"/>
                  </a:lnTo>
                  <a:lnTo>
                    <a:pt x="11291" y="1648"/>
                  </a:lnTo>
                  <a:lnTo>
                    <a:pt x="11412" y="1795"/>
                  </a:lnTo>
                  <a:lnTo>
                    <a:pt x="11529" y="1947"/>
                  </a:lnTo>
                  <a:lnTo>
                    <a:pt x="11640" y="2102"/>
                  </a:lnTo>
                  <a:lnTo>
                    <a:pt x="11743" y="2264"/>
                  </a:lnTo>
                  <a:lnTo>
                    <a:pt x="11842" y="2429"/>
                  </a:lnTo>
                  <a:lnTo>
                    <a:pt x="11934" y="2598"/>
                  </a:lnTo>
                  <a:lnTo>
                    <a:pt x="12019" y="2772"/>
                  </a:lnTo>
                  <a:lnTo>
                    <a:pt x="12097" y="2948"/>
                  </a:lnTo>
                  <a:lnTo>
                    <a:pt x="12169" y="3129"/>
                  </a:lnTo>
                  <a:lnTo>
                    <a:pt x="12234" y="3314"/>
                  </a:lnTo>
                  <a:lnTo>
                    <a:pt x="12291" y="3501"/>
                  </a:lnTo>
                  <a:lnTo>
                    <a:pt x="12320" y="3499"/>
                  </a:lnTo>
                  <a:lnTo>
                    <a:pt x="12349" y="3498"/>
                  </a:lnTo>
                  <a:lnTo>
                    <a:pt x="12378" y="3497"/>
                  </a:lnTo>
                  <a:lnTo>
                    <a:pt x="12407" y="3496"/>
                  </a:lnTo>
                  <a:lnTo>
                    <a:pt x="12437" y="3495"/>
                  </a:lnTo>
                  <a:lnTo>
                    <a:pt x="12466" y="3494"/>
                  </a:lnTo>
                  <a:lnTo>
                    <a:pt x="12496" y="3494"/>
                  </a:lnTo>
                  <a:lnTo>
                    <a:pt x="12524" y="3494"/>
                  </a:lnTo>
                  <a:lnTo>
                    <a:pt x="12726" y="3499"/>
                  </a:lnTo>
                  <a:lnTo>
                    <a:pt x="12924" y="3515"/>
                  </a:lnTo>
                  <a:lnTo>
                    <a:pt x="13119" y="3540"/>
                  </a:lnTo>
                  <a:lnTo>
                    <a:pt x="13313" y="3575"/>
                  </a:lnTo>
                  <a:lnTo>
                    <a:pt x="13502" y="3621"/>
                  </a:lnTo>
                  <a:lnTo>
                    <a:pt x="13688" y="3674"/>
                  </a:lnTo>
                  <a:lnTo>
                    <a:pt x="13870" y="3738"/>
                  </a:lnTo>
                  <a:lnTo>
                    <a:pt x="14047" y="3809"/>
                  </a:lnTo>
                  <a:lnTo>
                    <a:pt x="14221" y="3889"/>
                  </a:lnTo>
                  <a:lnTo>
                    <a:pt x="14390" y="3977"/>
                  </a:lnTo>
                  <a:lnTo>
                    <a:pt x="14554" y="4074"/>
                  </a:lnTo>
                  <a:lnTo>
                    <a:pt x="14712" y="4179"/>
                  </a:lnTo>
                  <a:lnTo>
                    <a:pt x="14867" y="4290"/>
                  </a:lnTo>
                  <a:lnTo>
                    <a:pt x="15015" y="4409"/>
                  </a:lnTo>
                  <a:lnTo>
                    <a:pt x="15156" y="4535"/>
                  </a:lnTo>
                  <a:lnTo>
                    <a:pt x="15293" y="4667"/>
                  </a:lnTo>
                  <a:lnTo>
                    <a:pt x="15423" y="4806"/>
                  </a:lnTo>
                  <a:lnTo>
                    <a:pt x="15546" y="4951"/>
                  </a:lnTo>
                  <a:lnTo>
                    <a:pt x="15663" y="5102"/>
                  </a:lnTo>
                  <a:lnTo>
                    <a:pt x="15772" y="5259"/>
                  </a:lnTo>
                  <a:lnTo>
                    <a:pt x="15875" y="5421"/>
                  </a:lnTo>
                  <a:lnTo>
                    <a:pt x="15969" y="5588"/>
                  </a:lnTo>
                  <a:lnTo>
                    <a:pt x="16056" y="5761"/>
                  </a:lnTo>
                  <a:lnTo>
                    <a:pt x="16134" y="5938"/>
                  </a:lnTo>
                  <a:lnTo>
                    <a:pt x="16205" y="6119"/>
                  </a:lnTo>
                  <a:lnTo>
                    <a:pt x="16266" y="6305"/>
                  </a:lnTo>
                  <a:lnTo>
                    <a:pt x="16320" y="6494"/>
                  </a:lnTo>
                  <a:lnTo>
                    <a:pt x="16363" y="6687"/>
                  </a:lnTo>
                  <a:lnTo>
                    <a:pt x="16398" y="6884"/>
                  </a:lnTo>
                  <a:lnTo>
                    <a:pt x="16422" y="7083"/>
                  </a:lnTo>
                  <a:lnTo>
                    <a:pt x="16438" y="7286"/>
                  </a:lnTo>
                  <a:lnTo>
                    <a:pt x="16443" y="7490"/>
                  </a:lnTo>
                  <a:lnTo>
                    <a:pt x="16438" y="7688"/>
                  </a:lnTo>
                  <a:lnTo>
                    <a:pt x="16425" y="7883"/>
                  </a:lnTo>
                  <a:lnTo>
                    <a:pt x="16401" y="8075"/>
                  </a:lnTo>
                  <a:lnTo>
                    <a:pt x="16369" y="8264"/>
                  </a:lnTo>
                  <a:lnTo>
                    <a:pt x="16328" y="8451"/>
                  </a:lnTo>
                  <a:lnTo>
                    <a:pt x="16280" y="8634"/>
                  </a:lnTo>
                  <a:lnTo>
                    <a:pt x="16222" y="8813"/>
                  </a:lnTo>
                  <a:lnTo>
                    <a:pt x="16156" y="8989"/>
                  </a:lnTo>
                  <a:lnTo>
                    <a:pt x="16083" y="9161"/>
                  </a:lnTo>
                  <a:lnTo>
                    <a:pt x="16003" y="9328"/>
                  </a:lnTo>
                  <a:lnTo>
                    <a:pt x="15915" y="9491"/>
                  </a:lnTo>
                  <a:lnTo>
                    <a:pt x="15820" y="9649"/>
                  </a:lnTo>
                  <a:lnTo>
                    <a:pt x="15717" y="9802"/>
                  </a:lnTo>
                  <a:lnTo>
                    <a:pt x="15610" y="9950"/>
                  </a:lnTo>
                  <a:lnTo>
                    <a:pt x="15494" y="10093"/>
                  </a:lnTo>
                  <a:lnTo>
                    <a:pt x="15373" y="10230"/>
                  </a:lnTo>
                  <a:lnTo>
                    <a:pt x="15246" y="10361"/>
                  </a:lnTo>
                  <a:lnTo>
                    <a:pt x="15113" y="10487"/>
                  </a:lnTo>
                  <a:lnTo>
                    <a:pt x="14974" y="10606"/>
                  </a:lnTo>
                  <a:lnTo>
                    <a:pt x="14831" y="10718"/>
                  </a:lnTo>
                  <a:lnTo>
                    <a:pt x="14682" y="10824"/>
                  </a:lnTo>
                  <a:lnTo>
                    <a:pt x="14527" y="10923"/>
                  </a:lnTo>
                  <a:lnTo>
                    <a:pt x="14369" y="11014"/>
                  </a:lnTo>
                  <a:lnTo>
                    <a:pt x="14206" y="11098"/>
                  </a:lnTo>
                  <a:lnTo>
                    <a:pt x="14039" y="11176"/>
                  </a:lnTo>
                  <a:lnTo>
                    <a:pt x="13868" y="11244"/>
                  </a:lnTo>
                  <a:lnTo>
                    <a:pt x="13693" y="11305"/>
                  </a:lnTo>
                  <a:lnTo>
                    <a:pt x="13514" y="11357"/>
                  </a:lnTo>
                  <a:lnTo>
                    <a:pt x="13332" y="11401"/>
                  </a:lnTo>
                  <a:lnTo>
                    <a:pt x="13147" y="11436"/>
                  </a:lnTo>
                  <a:lnTo>
                    <a:pt x="12960" y="11462"/>
                  </a:lnTo>
                  <a:lnTo>
                    <a:pt x="12770" y="11479"/>
                  </a:lnTo>
                  <a:lnTo>
                    <a:pt x="12770" y="11487"/>
                  </a:lnTo>
                  <a:lnTo>
                    <a:pt x="12524" y="11487"/>
                  </a:lnTo>
                  <a:lnTo>
                    <a:pt x="3341" y="11487"/>
                  </a:lnTo>
                  <a:lnTo>
                    <a:pt x="3079" y="11487"/>
                  </a:lnTo>
                  <a:lnTo>
                    <a:pt x="3079" y="11477"/>
                  </a:lnTo>
                  <a:lnTo>
                    <a:pt x="2919" y="11459"/>
                  </a:lnTo>
                  <a:lnTo>
                    <a:pt x="2760" y="11436"/>
                  </a:lnTo>
                  <a:lnTo>
                    <a:pt x="2605" y="11404"/>
                  </a:lnTo>
                  <a:lnTo>
                    <a:pt x="2453" y="11365"/>
                  </a:lnTo>
                  <a:lnTo>
                    <a:pt x="2303" y="11318"/>
                  </a:lnTo>
                  <a:lnTo>
                    <a:pt x="2156" y="11265"/>
                  </a:lnTo>
                  <a:lnTo>
                    <a:pt x="2013" y="11205"/>
                  </a:lnTo>
                  <a:lnTo>
                    <a:pt x="1872" y="11139"/>
                  </a:lnTo>
                  <a:lnTo>
                    <a:pt x="1736" y="11067"/>
                  </a:lnTo>
                  <a:lnTo>
                    <a:pt x="1603" y="10987"/>
                  </a:lnTo>
                  <a:lnTo>
                    <a:pt x="1474" y="10903"/>
                  </a:lnTo>
                  <a:lnTo>
                    <a:pt x="1349" y="10813"/>
                  </a:lnTo>
                  <a:lnTo>
                    <a:pt x="1229" y="10716"/>
                  </a:lnTo>
                  <a:lnTo>
                    <a:pt x="1113" y="10615"/>
                  </a:lnTo>
                  <a:lnTo>
                    <a:pt x="1001" y="10508"/>
                  </a:lnTo>
                  <a:lnTo>
                    <a:pt x="895" y="10396"/>
                  </a:lnTo>
                  <a:lnTo>
                    <a:pt x="793" y="10280"/>
                  </a:lnTo>
                  <a:lnTo>
                    <a:pt x="697" y="10159"/>
                  </a:lnTo>
                  <a:lnTo>
                    <a:pt x="606" y="10033"/>
                  </a:lnTo>
                  <a:lnTo>
                    <a:pt x="521" y="9903"/>
                  </a:lnTo>
                  <a:lnTo>
                    <a:pt x="441" y="9769"/>
                  </a:lnTo>
                  <a:lnTo>
                    <a:pt x="368" y="9631"/>
                  </a:lnTo>
                  <a:lnTo>
                    <a:pt x="300" y="9490"/>
                  </a:lnTo>
                  <a:lnTo>
                    <a:pt x="239" y="9345"/>
                  </a:lnTo>
                  <a:lnTo>
                    <a:pt x="185" y="9197"/>
                  </a:lnTo>
                  <a:lnTo>
                    <a:pt x="137" y="9044"/>
                  </a:lnTo>
                  <a:lnTo>
                    <a:pt x="96" y="8890"/>
                  </a:lnTo>
                  <a:lnTo>
                    <a:pt x="62" y="8733"/>
                  </a:lnTo>
                  <a:lnTo>
                    <a:pt x="35" y="8573"/>
                  </a:lnTo>
                  <a:lnTo>
                    <a:pt x="15" y="8410"/>
                  </a:lnTo>
                  <a:lnTo>
                    <a:pt x="4" y="8246"/>
                  </a:lnTo>
                  <a:lnTo>
                    <a:pt x="0" y="8079"/>
                  </a:lnTo>
                  <a:lnTo>
                    <a:pt x="4" y="7916"/>
                  </a:lnTo>
                  <a:lnTo>
                    <a:pt x="15" y="7754"/>
                  </a:lnTo>
                  <a:lnTo>
                    <a:pt x="34" y="7596"/>
                  </a:lnTo>
                  <a:lnTo>
                    <a:pt x="60" y="7439"/>
                  </a:lnTo>
                  <a:lnTo>
                    <a:pt x="92" y="7284"/>
                  </a:lnTo>
                  <a:lnTo>
                    <a:pt x="132" y="7132"/>
                  </a:lnTo>
                  <a:lnTo>
                    <a:pt x="178" y="6983"/>
                  </a:lnTo>
                  <a:lnTo>
                    <a:pt x="230" y="6837"/>
                  </a:lnTo>
                  <a:lnTo>
                    <a:pt x="289" y="6694"/>
                  </a:lnTo>
                  <a:lnTo>
                    <a:pt x="354" y="6556"/>
                  </a:lnTo>
                  <a:lnTo>
                    <a:pt x="424" y="6420"/>
                  </a:lnTo>
                  <a:lnTo>
                    <a:pt x="502" y="6287"/>
                  </a:lnTo>
                  <a:lnTo>
                    <a:pt x="584" y="6159"/>
                  </a:lnTo>
                  <a:lnTo>
                    <a:pt x="671" y="6034"/>
                  </a:lnTo>
                  <a:lnTo>
                    <a:pt x="765" y="5914"/>
                  </a:lnTo>
                  <a:lnTo>
                    <a:pt x="862" y="5799"/>
                  </a:lnTo>
                  <a:lnTo>
                    <a:pt x="965" y="5688"/>
                  </a:lnTo>
                  <a:lnTo>
                    <a:pt x="1072" y="5582"/>
                  </a:lnTo>
                  <a:lnTo>
                    <a:pt x="1184" y="5480"/>
                  </a:lnTo>
                  <a:lnTo>
                    <a:pt x="1301" y="5384"/>
                  </a:lnTo>
                  <a:lnTo>
                    <a:pt x="1421" y="5293"/>
                  </a:lnTo>
                  <a:lnTo>
                    <a:pt x="1546" y="5208"/>
                  </a:lnTo>
                  <a:lnTo>
                    <a:pt x="1675" y="5128"/>
                  </a:lnTo>
                  <a:lnTo>
                    <a:pt x="1807" y="5054"/>
                  </a:lnTo>
                  <a:lnTo>
                    <a:pt x="1942" y="4986"/>
                  </a:lnTo>
                  <a:lnTo>
                    <a:pt x="2082" y="4924"/>
                  </a:lnTo>
                  <a:lnTo>
                    <a:pt x="2224" y="4869"/>
                  </a:lnTo>
                  <a:lnTo>
                    <a:pt x="2369" y="4819"/>
                  </a:lnTo>
                  <a:lnTo>
                    <a:pt x="2517" y="4777"/>
                  </a:lnTo>
                  <a:lnTo>
                    <a:pt x="2668" y="4741"/>
                  </a:lnTo>
                  <a:lnTo>
                    <a:pt x="2821" y="4713"/>
                  </a:lnTo>
                  <a:lnTo>
                    <a:pt x="2976" y="4692"/>
                  </a:lnTo>
                  <a:lnTo>
                    <a:pt x="2990" y="4450"/>
                  </a:lnTo>
                  <a:lnTo>
                    <a:pt x="3015" y="4212"/>
                  </a:lnTo>
                  <a:lnTo>
                    <a:pt x="3051" y="3976"/>
                  </a:lnTo>
                  <a:lnTo>
                    <a:pt x="3098" y="3744"/>
                  </a:lnTo>
                  <a:lnTo>
                    <a:pt x="3156" y="3517"/>
                  </a:lnTo>
                  <a:lnTo>
                    <a:pt x="3225" y="3295"/>
                  </a:lnTo>
                  <a:lnTo>
                    <a:pt x="3303" y="3076"/>
                  </a:lnTo>
                  <a:lnTo>
                    <a:pt x="3391" y="2863"/>
                  </a:lnTo>
                  <a:lnTo>
                    <a:pt x="3489" y="2655"/>
                  </a:lnTo>
                  <a:lnTo>
                    <a:pt x="3597" y="2453"/>
                  </a:lnTo>
                  <a:lnTo>
                    <a:pt x="3713" y="2256"/>
                  </a:lnTo>
                  <a:lnTo>
                    <a:pt x="3837" y="2065"/>
                  </a:lnTo>
                  <a:lnTo>
                    <a:pt x="3971" y="1882"/>
                  </a:lnTo>
                  <a:lnTo>
                    <a:pt x="4113" y="1704"/>
                  </a:lnTo>
                  <a:lnTo>
                    <a:pt x="4262" y="1535"/>
                  </a:lnTo>
                  <a:lnTo>
                    <a:pt x="4419" y="1371"/>
                  </a:lnTo>
                  <a:lnTo>
                    <a:pt x="4583" y="1216"/>
                  </a:lnTo>
                  <a:lnTo>
                    <a:pt x="4754" y="1069"/>
                  </a:lnTo>
                  <a:lnTo>
                    <a:pt x="4932" y="930"/>
                  </a:lnTo>
                  <a:lnTo>
                    <a:pt x="5117" y="800"/>
                  </a:lnTo>
                  <a:lnTo>
                    <a:pt x="5307" y="677"/>
                  </a:lnTo>
                  <a:lnTo>
                    <a:pt x="5503" y="565"/>
                  </a:lnTo>
                  <a:lnTo>
                    <a:pt x="5705" y="462"/>
                  </a:lnTo>
                  <a:lnTo>
                    <a:pt x="5912" y="368"/>
                  </a:lnTo>
                  <a:lnTo>
                    <a:pt x="6124" y="284"/>
                  </a:lnTo>
                  <a:lnTo>
                    <a:pt x="6342" y="211"/>
                  </a:lnTo>
                  <a:lnTo>
                    <a:pt x="6563" y="147"/>
                  </a:lnTo>
                  <a:lnTo>
                    <a:pt x="6788" y="95"/>
                  </a:lnTo>
                  <a:lnTo>
                    <a:pt x="7018" y="54"/>
                  </a:lnTo>
                  <a:lnTo>
                    <a:pt x="7250" y="25"/>
                  </a:lnTo>
                  <a:lnTo>
                    <a:pt x="7487" y="6"/>
                  </a:lnTo>
                  <a:lnTo>
                    <a:pt x="7726" y="0"/>
                  </a:lnTo>
                  <a:close/>
                  <a:moveTo>
                    <a:pt x="9156" y="9528"/>
                  </a:moveTo>
                  <a:lnTo>
                    <a:pt x="9148" y="9515"/>
                  </a:lnTo>
                  <a:lnTo>
                    <a:pt x="9141" y="9503"/>
                  </a:lnTo>
                  <a:lnTo>
                    <a:pt x="9134" y="9491"/>
                  </a:lnTo>
                  <a:lnTo>
                    <a:pt x="9127" y="9478"/>
                  </a:lnTo>
                  <a:lnTo>
                    <a:pt x="9106" y="9484"/>
                  </a:lnTo>
                  <a:lnTo>
                    <a:pt x="9086" y="9491"/>
                  </a:lnTo>
                  <a:lnTo>
                    <a:pt x="9065" y="9498"/>
                  </a:lnTo>
                  <a:lnTo>
                    <a:pt x="9045" y="9503"/>
                  </a:lnTo>
                  <a:lnTo>
                    <a:pt x="9023" y="9509"/>
                  </a:lnTo>
                  <a:lnTo>
                    <a:pt x="9003" y="9515"/>
                  </a:lnTo>
                  <a:lnTo>
                    <a:pt x="8982" y="9521"/>
                  </a:lnTo>
                  <a:lnTo>
                    <a:pt x="8961" y="9528"/>
                  </a:lnTo>
                  <a:lnTo>
                    <a:pt x="9156" y="9528"/>
                  </a:lnTo>
                  <a:close/>
                  <a:moveTo>
                    <a:pt x="6492" y="9528"/>
                  </a:moveTo>
                  <a:lnTo>
                    <a:pt x="6464" y="9519"/>
                  </a:lnTo>
                  <a:lnTo>
                    <a:pt x="6435" y="9511"/>
                  </a:lnTo>
                  <a:lnTo>
                    <a:pt x="6408" y="9503"/>
                  </a:lnTo>
                  <a:lnTo>
                    <a:pt x="6379" y="9495"/>
                  </a:lnTo>
                  <a:lnTo>
                    <a:pt x="6376" y="9503"/>
                  </a:lnTo>
                  <a:lnTo>
                    <a:pt x="6372" y="9511"/>
                  </a:lnTo>
                  <a:lnTo>
                    <a:pt x="6368" y="9519"/>
                  </a:lnTo>
                  <a:lnTo>
                    <a:pt x="6364" y="9528"/>
                  </a:lnTo>
                  <a:lnTo>
                    <a:pt x="6492" y="952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</p:grpSp>
      <p:pic>
        <p:nvPicPr>
          <p:cNvPr id="247" name="Picture 8" descr="DGRM_Server_VMs_detail_6_VMware_Q408.png"/>
          <p:cNvPicPr>
            <a:picLocks noChangeAspect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6313278" y="3424808"/>
            <a:ext cx="372631" cy="403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8" name="Picture 6" descr="E:\1华赛设计夹\2010-12\朱冬晴\华赛新图标(存储) AI文件\完成\png\存储图标-6\6.png"/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9259112" y="3542606"/>
            <a:ext cx="536361" cy="316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9" name="Picture 9"/>
          <p:cNvPicPr preferRelativeResize="0">
            <a:picLocks noChangeArrowheads="1"/>
          </p:cNvPicPr>
          <p:nvPr/>
        </p:nvPicPr>
        <p:blipFill>
          <a:blip r:embed="rId3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prstClr val="black"/>
              <a:srgbClr val="9BBB59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7731468" y="3443574"/>
            <a:ext cx="708472" cy="4953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250" name="Picture 339" descr="96x96"/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10556644" y="3437954"/>
            <a:ext cx="414973" cy="414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1" name="Text Box 159"/>
          <p:cNvSpPr txBox="1">
            <a:spLocks noChangeArrowheads="1"/>
          </p:cNvSpPr>
          <p:nvPr/>
        </p:nvSpPr>
        <p:spPr bwMode="auto">
          <a:xfrm>
            <a:off x="10444197" y="3895152"/>
            <a:ext cx="621051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3263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管理</a:t>
            </a:r>
            <a:endParaRPr lang="en-US" altLang="zh-TW" sz="120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52" name="Rounded Rectangle 78"/>
          <p:cNvSpPr/>
          <p:nvPr/>
        </p:nvSpPr>
        <p:spPr bwMode="auto">
          <a:xfrm>
            <a:off x="2727536" y="996160"/>
            <a:ext cx="1582441" cy="1028437"/>
          </a:xfrm>
          <a:prstGeom prst="roundRect">
            <a:avLst>
              <a:gd name="adj" fmla="val 8413"/>
            </a:avLst>
          </a:prstGeom>
          <a:noFill/>
          <a:ln>
            <a:solidFill>
              <a:sysClr val="window" lastClr="FFFFFF">
                <a:lumMod val="65000"/>
              </a:sysClr>
            </a:solidFill>
          </a:ln>
          <a:effectLst/>
          <a:extLst/>
        </p:spPr>
        <p:txBody>
          <a:bodyPr lIns="162531" tIns="81265" rIns="162531" bIns="81265" anchor="ctr"/>
          <a:lstStyle/>
          <a:p>
            <a:pPr marL="0" marR="0" lvl="0" indent="0" algn="ctr" defTabSz="1111168" eaLnBrk="1" fontAlgn="base" latinLnBrk="0" hangingPunct="1">
              <a:lnSpc>
                <a:spcPct val="100000"/>
              </a:lnSpc>
              <a:spcBef>
                <a:spcPts val="533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zh-CN" altLang="en-US" sz="14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业务应用</a:t>
            </a:r>
            <a:endParaRPr kumimoji="0" lang="en-US" altLang="zh-CN" sz="146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cxnSp>
        <p:nvCxnSpPr>
          <p:cNvPr id="253" name="直接连接符 252"/>
          <p:cNvCxnSpPr/>
          <p:nvPr/>
        </p:nvCxnSpPr>
        <p:spPr bwMode="auto">
          <a:xfrm flipV="1">
            <a:off x="4365101" y="3126888"/>
            <a:ext cx="7031276" cy="16701"/>
          </a:xfrm>
          <a:prstGeom prst="line">
            <a:avLst/>
          </a:prstGeom>
          <a:noFill/>
          <a:ln>
            <a:solidFill>
              <a:sysClr val="window" lastClr="FFFFFF">
                <a:lumMod val="65000"/>
              </a:sys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4" name="直接连接符 253"/>
          <p:cNvCxnSpPr/>
          <p:nvPr/>
        </p:nvCxnSpPr>
        <p:spPr bwMode="auto">
          <a:xfrm flipV="1">
            <a:off x="4314997" y="4162374"/>
            <a:ext cx="7031276" cy="16701"/>
          </a:xfrm>
          <a:prstGeom prst="line">
            <a:avLst/>
          </a:prstGeom>
          <a:noFill/>
          <a:ln>
            <a:solidFill>
              <a:sysClr val="window" lastClr="FFFFFF">
                <a:lumMod val="65000"/>
              </a:sys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5" name="矩形 254"/>
          <p:cNvSpPr/>
          <p:nvPr/>
        </p:nvSpPr>
        <p:spPr>
          <a:xfrm>
            <a:off x="5364291" y="887408"/>
            <a:ext cx="656556" cy="369316"/>
          </a:xfrm>
          <a:prstGeom prst="rect">
            <a:avLst/>
          </a:prstGeom>
        </p:spPr>
        <p:txBody>
          <a:bodyPr wrap="none" lIns="121903" tIns="60952" rIns="121903" bIns="60952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汇聚</a:t>
            </a:r>
          </a:p>
        </p:txBody>
      </p:sp>
      <p:sp>
        <p:nvSpPr>
          <p:cNvPr id="256" name="矩形 255"/>
          <p:cNvSpPr/>
          <p:nvPr/>
        </p:nvSpPr>
        <p:spPr>
          <a:xfrm>
            <a:off x="7685780" y="887408"/>
            <a:ext cx="656556" cy="369316"/>
          </a:xfrm>
          <a:prstGeom prst="rect">
            <a:avLst/>
          </a:prstGeom>
        </p:spPr>
        <p:txBody>
          <a:bodyPr wrap="none" lIns="121903" tIns="60952" rIns="121903" bIns="60952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共享</a:t>
            </a:r>
          </a:p>
        </p:txBody>
      </p:sp>
      <p:sp>
        <p:nvSpPr>
          <p:cNvPr id="257" name="矩形 256"/>
          <p:cNvSpPr/>
          <p:nvPr/>
        </p:nvSpPr>
        <p:spPr>
          <a:xfrm>
            <a:off x="9890362" y="870707"/>
            <a:ext cx="656556" cy="369316"/>
          </a:xfrm>
          <a:prstGeom prst="rect">
            <a:avLst/>
          </a:prstGeom>
        </p:spPr>
        <p:txBody>
          <a:bodyPr wrap="none" lIns="121903" tIns="60952" rIns="121903" bIns="60952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协同</a:t>
            </a:r>
          </a:p>
        </p:txBody>
      </p:sp>
      <p:sp>
        <p:nvSpPr>
          <p:cNvPr id="258" name="Rounded Rectangle 78"/>
          <p:cNvSpPr/>
          <p:nvPr/>
        </p:nvSpPr>
        <p:spPr bwMode="auto">
          <a:xfrm>
            <a:off x="2745068" y="2126285"/>
            <a:ext cx="601249" cy="3038169"/>
          </a:xfrm>
          <a:prstGeom prst="roundRect">
            <a:avLst>
              <a:gd name="adj" fmla="val 8413"/>
            </a:avLst>
          </a:prstGeom>
          <a:noFill/>
          <a:ln>
            <a:solidFill>
              <a:sysClr val="window" lastClr="FFFFFF">
                <a:lumMod val="65000"/>
              </a:sysClr>
            </a:solidFill>
          </a:ln>
          <a:effectLst/>
          <a:extLst/>
        </p:spPr>
        <p:txBody>
          <a:bodyPr lIns="162531" tIns="81265" rIns="162531" bIns="81265" anchor="ctr"/>
          <a:lstStyle/>
          <a:p>
            <a:pPr marL="0" marR="0" lvl="0" indent="0" algn="ctr" defTabSz="1111168" eaLnBrk="1" fontAlgn="base" latinLnBrk="0" hangingPunct="1">
              <a:lnSpc>
                <a:spcPct val="100000"/>
              </a:lnSpc>
              <a:spcBef>
                <a:spcPts val="533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智慧教育数据中心</a:t>
            </a:r>
            <a:endParaRPr kumimoji="0" lang="en-US" altLang="zh-CN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59" name="Text Box 89"/>
          <p:cNvSpPr txBox="1">
            <a:spLocks noChangeArrowheads="1"/>
          </p:cNvSpPr>
          <p:nvPr/>
        </p:nvSpPr>
        <p:spPr bwMode="auto">
          <a:xfrm flipH="1">
            <a:off x="4632322" y="3771353"/>
            <a:ext cx="1503121" cy="41987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11083" tIns="55540" rIns="111083" bIns="55540" anchor="ctr">
            <a:spAutoFit/>
          </a:bodyPr>
          <a:lstStyle/>
          <a:p>
            <a:pPr defTabSz="110910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r>
              <a:rPr lang="zh-CN" altLang="en-US" sz="1333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云计算</a:t>
            </a:r>
            <a:endParaRPr lang="en-US" altLang="zh-CN" sz="1333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60" name="矩形 608"/>
          <p:cNvSpPr/>
          <p:nvPr/>
        </p:nvSpPr>
        <p:spPr>
          <a:xfrm>
            <a:off x="1504545" y="4257477"/>
            <a:ext cx="1115439" cy="533528"/>
          </a:xfrm>
          <a:prstGeom prst="rect">
            <a:avLst/>
          </a:prstGeom>
        </p:spPr>
        <p:txBody>
          <a:bodyPr wrap="square" lIns="121903" tIns="60952" rIns="121903" bIns="60952">
            <a:spAutoFit/>
          </a:bodyPr>
          <a:lstStyle/>
          <a:p>
            <a:pPr defTabSz="1218996">
              <a:defRPr/>
            </a:pPr>
            <a:r>
              <a:rPr lang="en-US" altLang="zh-CN" sz="2667" b="1" kern="0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</a:rPr>
              <a:t>IAAS</a:t>
            </a:r>
            <a:endParaRPr lang="zh-CN" altLang="en-US" sz="2667" b="1" kern="0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1" name="圆角矩形 260"/>
          <p:cNvSpPr/>
          <p:nvPr/>
        </p:nvSpPr>
        <p:spPr bwMode="auto">
          <a:xfrm>
            <a:off x="1348904" y="2256806"/>
            <a:ext cx="1328357" cy="817124"/>
          </a:xfrm>
          <a:prstGeom prst="roundRect">
            <a:avLst>
              <a:gd name="adj" fmla="val 3774"/>
            </a:avLst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  <a:extLst/>
        </p:spPr>
        <p:txBody>
          <a:bodyPr lIns="162531" tIns="81265" rIns="162531" bIns="81265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SzTx/>
              <a:buFont typeface="Wingdings" pitchFamily="2" charset="2"/>
              <a:buChar char="n"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62" name="矩形 608"/>
          <p:cNvSpPr/>
          <p:nvPr/>
        </p:nvSpPr>
        <p:spPr>
          <a:xfrm>
            <a:off x="1413753" y="2454605"/>
            <a:ext cx="1258111" cy="533528"/>
          </a:xfrm>
          <a:prstGeom prst="rect">
            <a:avLst/>
          </a:prstGeom>
        </p:spPr>
        <p:txBody>
          <a:bodyPr wrap="square" lIns="121903" tIns="60952" rIns="121903" bIns="60952">
            <a:spAutoFit/>
          </a:bodyPr>
          <a:lstStyle/>
          <a:p>
            <a:pPr defTabSz="1218996">
              <a:defRPr/>
            </a:pPr>
            <a:r>
              <a:rPr lang="en-US" altLang="zh-CN" sz="2667" b="1" kern="0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</a:rPr>
              <a:t>PAAS</a:t>
            </a:r>
            <a:endParaRPr lang="zh-CN" altLang="en-US" sz="2667" b="1" kern="0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3" name="圆角矩形 262"/>
          <p:cNvSpPr/>
          <p:nvPr/>
        </p:nvSpPr>
        <p:spPr bwMode="auto">
          <a:xfrm>
            <a:off x="1361875" y="1063546"/>
            <a:ext cx="1328357" cy="1141391"/>
          </a:xfrm>
          <a:prstGeom prst="roundRect">
            <a:avLst>
              <a:gd name="adj" fmla="val 3774"/>
            </a:avLst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  <a:extLst/>
        </p:spPr>
        <p:txBody>
          <a:bodyPr lIns="162531" tIns="81265" rIns="162531" bIns="81265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SzTx/>
              <a:buFont typeface="Wingdings" pitchFamily="2" charset="2"/>
              <a:buChar char="n"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64" name="矩形 608"/>
          <p:cNvSpPr/>
          <p:nvPr/>
        </p:nvSpPr>
        <p:spPr>
          <a:xfrm>
            <a:off x="1400783" y="1287289"/>
            <a:ext cx="1251984" cy="533528"/>
          </a:xfrm>
          <a:prstGeom prst="rect">
            <a:avLst/>
          </a:prstGeom>
        </p:spPr>
        <p:txBody>
          <a:bodyPr wrap="square" lIns="121903" tIns="60952" rIns="121903" bIns="60952">
            <a:spAutoFit/>
          </a:bodyPr>
          <a:lstStyle/>
          <a:p>
            <a:pPr defTabSz="1218996">
              <a:defRPr/>
            </a:pPr>
            <a:r>
              <a:rPr lang="en-US" altLang="zh-CN" sz="2667" b="1" kern="0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</a:rPr>
              <a:t>SAAS</a:t>
            </a:r>
            <a:endParaRPr lang="zh-CN" altLang="en-US" sz="2667" b="1" kern="0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1004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21659" y="122396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智慧教育云核心技术全景</a:t>
            </a:r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2682190" y="1352998"/>
            <a:ext cx="6981819" cy="5257978"/>
            <a:chOff x="2559663" y="126333"/>
            <a:chExt cx="6416415" cy="4832173"/>
          </a:xfrm>
        </p:grpSpPr>
        <p:sp>
          <p:nvSpPr>
            <p:cNvPr id="10" name="矩形 9"/>
            <p:cNvSpPr/>
            <p:nvPr/>
          </p:nvSpPr>
          <p:spPr>
            <a:xfrm>
              <a:off x="5451677" y="2511706"/>
              <a:ext cx="659757" cy="243068"/>
            </a:xfrm>
            <a:prstGeom prst="rect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13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3996762" y="1709254"/>
              <a:ext cx="1655180" cy="1678330"/>
              <a:chOff x="3599726" y="1504710"/>
              <a:chExt cx="1655180" cy="1678330"/>
            </a:xfrm>
          </p:grpSpPr>
          <p:sp>
            <p:nvSpPr>
              <p:cNvPr id="97" name="椭圆 96"/>
              <p:cNvSpPr/>
              <p:nvPr/>
            </p:nvSpPr>
            <p:spPr>
              <a:xfrm>
                <a:off x="3599726" y="1504710"/>
                <a:ext cx="1655180" cy="1678330"/>
              </a:xfrm>
              <a:prstGeom prst="ellipse">
                <a:avLst/>
              </a:prstGeom>
              <a:solidFill>
                <a:srgbClr val="F79646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8" name="文本框 97"/>
              <p:cNvSpPr txBox="1"/>
              <p:nvPr/>
            </p:nvSpPr>
            <p:spPr>
              <a:xfrm rot="15079571">
                <a:off x="3619812" y="2341075"/>
                <a:ext cx="421627" cy="3865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1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资</a:t>
                </a:r>
              </a:p>
            </p:txBody>
          </p:sp>
          <p:sp>
            <p:nvSpPr>
              <p:cNvPr id="99" name="文本框 98"/>
              <p:cNvSpPr txBox="1"/>
              <p:nvPr/>
            </p:nvSpPr>
            <p:spPr>
              <a:xfrm rot="17572182">
                <a:off x="3631387" y="1889663"/>
                <a:ext cx="421627" cy="3865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1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源</a:t>
                </a:r>
              </a:p>
            </p:txBody>
          </p:sp>
          <p:sp>
            <p:nvSpPr>
              <p:cNvPr id="100" name="文本框 99"/>
              <p:cNvSpPr txBox="1"/>
              <p:nvPr/>
            </p:nvSpPr>
            <p:spPr>
              <a:xfrm rot="19742032">
                <a:off x="3932329" y="1542421"/>
                <a:ext cx="421627" cy="3865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1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供</a:t>
                </a:r>
              </a:p>
            </p:txBody>
          </p:sp>
          <p:sp>
            <p:nvSpPr>
              <p:cNvPr id="101" name="文本框 100"/>
              <p:cNvSpPr txBox="1"/>
              <p:nvPr/>
            </p:nvSpPr>
            <p:spPr>
              <a:xfrm rot="1364310">
                <a:off x="4453190" y="1530850"/>
                <a:ext cx="421627" cy="3865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1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应</a:t>
                </a:r>
              </a:p>
            </p:txBody>
          </p:sp>
          <p:sp>
            <p:nvSpPr>
              <p:cNvPr id="102" name="文本框 101"/>
              <p:cNvSpPr txBox="1"/>
              <p:nvPr/>
            </p:nvSpPr>
            <p:spPr>
              <a:xfrm rot="3952416">
                <a:off x="4777278" y="1889663"/>
                <a:ext cx="421627" cy="3865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1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渠</a:t>
                </a:r>
              </a:p>
            </p:txBody>
          </p:sp>
          <p:sp>
            <p:nvSpPr>
              <p:cNvPr id="103" name="文本框 102"/>
              <p:cNvSpPr txBox="1"/>
              <p:nvPr/>
            </p:nvSpPr>
            <p:spPr>
              <a:xfrm rot="6186773">
                <a:off x="4823578" y="2341075"/>
                <a:ext cx="421627" cy="3865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1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道</a:t>
                </a:r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5895010" y="1755552"/>
              <a:ext cx="1655180" cy="1678330"/>
              <a:chOff x="5497974" y="1551008"/>
              <a:chExt cx="1655180" cy="1678330"/>
            </a:xfrm>
          </p:grpSpPr>
          <p:sp>
            <p:nvSpPr>
              <p:cNvPr id="90" name="椭圆 89"/>
              <p:cNvSpPr/>
              <p:nvPr/>
            </p:nvSpPr>
            <p:spPr>
              <a:xfrm>
                <a:off x="5497974" y="1551008"/>
                <a:ext cx="1655180" cy="1678330"/>
              </a:xfrm>
              <a:prstGeom prst="ellipse">
                <a:avLst/>
              </a:prstGeom>
              <a:solidFill>
                <a:srgbClr val="F79646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1" name="文本框 90"/>
              <p:cNvSpPr txBox="1"/>
              <p:nvPr/>
            </p:nvSpPr>
            <p:spPr>
              <a:xfrm rot="15079571">
                <a:off x="5518060" y="2387373"/>
                <a:ext cx="421627" cy="3865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1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应</a:t>
                </a:r>
              </a:p>
            </p:txBody>
          </p:sp>
          <p:sp>
            <p:nvSpPr>
              <p:cNvPr id="92" name="文本框 91"/>
              <p:cNvSpPr txBox="1"/>
              <p:nvPr/>
            </p:nvSpPr>
            <p:spPr>
              <a:xfrm rot="17572182">
                <a:off x="5529635" y="1935961"/>
                <a:ext cx="421627" cy="3865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1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用</a:t>
                </a:r>
              </a:p>
            </p:txBody>
          </p:sp>
          <p:sp>
            <p:nvSpPr>
              <p:cNvPr id="93" name="文本框 92"/>
              <p:cNvSpPr txBox="1"/>
              <p:nvPr/>
            </p:nvSpPr>
            <p:spPr>
              <a:xfrm rot="19742032">
                <a:off x="5830577" y="1588719"/>
                <a:ext cx="421627" cy="3865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1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开</a:t>
                </a:r>
              </a:p>
            </p:txBody>
          </p:sp>
          <p:sp>
            <p:nvSpPr>
              <p:cNvPr id="94" name="文本框 93"/>
              <p:cNvSpPr txBox="1"/>
              <p:nvPr/>
            </p:nvSpPr>
            <p:spPr>
              <a:xfrm rot="1364310">
                <a:off x="6351438" y="1577148"/>
                <a:ext cx="421627" cy="3865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1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发</a:t>
                </a:r>
              </a:p>
            </p:txBody>
          </p:sp>
          <p:sp>
            <p:nvSpPr>
              <p:cNvPr id="95" name="文本框 94"/>
              <p:cNvSpPr txBox="1"/>
              <p:nvPr/>
            </p:nvSpPr>
            <p:spPr>
              <a:xfrm rot="3952416">
                <a:off x="6675528" y="1935961"/>
                <a:ext cx="421627" cy="3865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1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联</a:t>
                </a:r>
              </a:p>
            </p:txBody>
          </p:sp>
          <p:sp>
            <p:nvSpPr>
              <p:cNvPr id="96" name="文本框 95"/>
              <p:cNvSpPr txBox="1"/>
              <p:nvPr/>
            </p:nvSpPr>
            <p:spPr>
              <a:xfrm rot="6186773">
                <a:off x="6721826" y="2387373"/>
                <a:ext cx="421627" cy="3865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13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</a:rPr>
                  <a:t>盟</a:t>
                </a:r>
              </a:p>
            </p:txBody>
          </p:sp>
        </p:grpSp>
        <p:sp>
          <p:nvSpPr>
            <p:cNvPr id="13" name="椭圆 12"/>
            <p:cNvSpPr/>
            <p:nvPr/>
          </p:nvSpPr>
          <p:spPr>
            <a:xfrm>
              <a:off x="6249258" y="2127769"/>
              <a:ext cx="925975" cy="925975"/>
            </a:xfrm>
            <a:prstGeom prst="ellipse">
              <a:avLst/>
            </a:prstGeom>
            <a:solidFill>
              <a:srgbClr val="8064A2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96000" rIns="9600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67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应用超市</a:t>
              </a:r>
            </a:p>
          </p:txBody>
        </p:sp>
        <p:sp>
          <p:nvSpPr>
            <p:cNvPr id="14" name="椭圆 13"/>
            <p:cNvSpPr/>
            <p:nvPr/>
          </p:nvSpPr>
          <p:spPr>
            <a:xfrm>
              <a:off x="4351010" y="2081471"/>
              <a:ext cx="925975" cy="925975"/>
            </a:xfrm>
            <a:prstGeom prst="ellipse">
              <a:avLst/>
            </a:prstGeom>
            <a:solidFill>
              <a:srgbClr val="8064A2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96000" rIns="9600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67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资源超市</a:t>
              </a:r>
            </a:p>
          </p:txBody>
        </p:sp>
        <p:sp>
          <p:nvSpPr>
            <p:cNvPr id="15" name="空心弧 14"/>
            <p:cNvSpPr/>
            <p:nvPr/>
          </p:nvSpPr>
          <p:spPr>
            <a:xfrm>
              <a:off x="3441034" y="974557"/>
              <a:ext cx="4656222" cy="3176336"/>
            </a:xfrm>
            <a:prstGeom prst="blockArc">
              <a:avLst>
                <a:gd name="adj1" fmla="val 13940334"/>
                <a:gd name="adj2" fmla="val 18927899"/>
                <a:gd name="adj3" fmla="val 11725"/>
              </a:avLst>
            </a:prstGeom>
            <a:solidFill>
              <a:srgbClr val="F79646">
                <a:lumMod val="50000"/>
              </a:srgbClr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133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" name="空心弧 15"/>
            <p:cNvSpPr/>
            <p:nvPr/>
          </p:nvSpPr>
          <p:spPr>
            <a:xfrm>
              <a:off x="3449055" y="970546"/>
              <a:ext cx="4656222" cy="3176336"/>
            </a:xfrm>
            <a:prstGeom prst="blockArc">
              <a:avLst>
                <a:gd name="adj1" fmla="val 18983830"/>
                <a:gd name="adj2" fmla="val 1870248"/>
                <a:gd name="adj3" fmla="val 11819"/>
              </a:avLst>
            </a:prstGeom>
            <a:solidFill>
              <a:srgbClr val="F79646">
                <a:lumMod val="50000"/>
              </a:srgbClr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133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" name="空心弧 16"/>
            <p:cNvSpPr/>
            <p:nvPr/>
          </p:nvSpPr>
          <p:spPr>
            <a:xfrm>
              <a:off x="3429003" y="974558"/>
              <a:ext cx="4656222" cy="3176336"/>
            </a:xfrm>
            <a:prstGeom prst="blockArc">
              <a:avLst>
                <a:gd name="adj1" fmla="val 10510849"/>
                <a:gd name="adj2" fmla="val 13883952"/>
                <a:gd name="adj3" fmla="val 11619"/>
              </a:avLst>
            </a:prstGeom>
            <a:solidFill>
              <a:srgbClr val="F79646">
                <a:lumMod val="50000"/>
              </a:srgbClr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133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空心弧 17"/>
            <p:cNvSpPr/>
            <p:nvPr/>
          </p:nvSpPr>
          <p:spPr>
            <a:xfrm>
              <a:off x="3429003" y="974558"/>
              <a:ext cx="4656222" cy="3176336"/>
            </a:xfrm>
            <a:prstGeom prst="blockArc">
              <a:avLst>
                <a:gd name="adj1" fmla="val 6455632"/>
                <a:gd name="adj2" fmla="val 10399996"/>
                <a:gd name="adj3" fmla="val 11917"/>
              </a:avLst>
            </a:prstGeom>
            <a:solidFill>
              <a:srgbClr val="F79646">
                <a:lumMod val="50000"/>
              </a:srgbClr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133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空心弧 18"/>
            <p:cNvSpPr/>
            <p:nvPr/>
          </p:nvSpPr>
          <p:spPr>
            <a:xfrm>
              <a:off x="3453067" y="974558"/>
              <a:ext cx="4656222" cy="3176336"/>
            </a:xfrm>
            <a:prstGeom prst="blockArc">
              <a:avLst>
                <a:gd name="adj1" fmla="val 2008382"/>
                <a:gd name="adj2" fmla="val 6368123"/>
                <a:gd name="adj3" fmla="val 11849"/>
              </a:avLst>
            </a:prstGeom>
            <a:solidFill>
              <a:srgbClr val="F79646">
                <a:lumMod val="50000"/>
              </a:srgbClr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133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 rot="20568010">
              <a:off x="5002071" y="990034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个</a:t>
              </a: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5486399" y="950494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人</a:t>
              </a:r>
            </a:p>
          </p:txBody>
        </p:sp>
        <p:sp>
          <p:nvSpPr>
            <p:cNvPr id="22" name="文本框 21"/>
            <p:cNvSpPr txBox="1"/>
            <p:nvPr/>
          </p:nvSpPr>
          <p:spPr>
            <a:xfrm rot="718002">
              <a:off x="5964598" y="965972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空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 rot="1434282">
              <a:off x="6409768" y="1050193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间</a:t>
              </a:r>
            </a:p>
          </p:txBody>
        </p:sp>
        <p:sp>
          <p:nvSpPr>
            <p:cNvPr id="24" name="文本框 23"/>
            <p:cNvSpPr txBox="1"/>
            <p:nvPr/>
          </p:nvSpPr>
          <p:spPr>
            <a:xfrm rot="172752">
              <a:off x="7179788" y="1423172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云</a:t>
              </a:r>
            </a:p>
          </p:txBody>
        </p:sp>
        <p:sp>
          <p:nvSpPr>
            <p:cNvPr id="25" name="文本框 24"/>
            <p:cNvSpPr txBox="1"/>
            <p:nvPr/>
          </p:nvSpPr>
          <p:spPr>
            <a:xfrm rot="172752">
              <a:off x="7649019" y="1952560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课</a:t>
              </a:r>
            </a:p>
          </p:txBody>
        </p:sp>
        <p:sp>
          <p:nvSpPr>
            <p:cNvPr id="26" name="文本框 25"/>
            <p:cNvSpPr txBox="1"/>
            <p:nvPr/>
          </p:nvSpPr>
          <p:spPr>
            <a:xfrm rot="172752">
              <a:off x="7552768" y="2842899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堂</a:t>
              </a:r>
            </a:p>
          </p:txBody>
        </p:sp>
        <p:sp>
          <p:nvSpPr>
            <p:cNvPr id="27" name="文本框 26"/>
            <p:cNvSpPr txBox="1"/>
            <p:nvPr/>
          </p:nvSpPr>
          <p:spPr>
            <a:xfrm rot="172752">
              <a:off x="6746652" y="3504635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云</a:t>
              </a:r>
            </a:p>
          </p:txBody>
        </p:sp>
        <p:sp>
          <p:nvSpPr>
            <p:cNvPr id="28" name="文本框 27"/>
            <p:cNvSpPr txBox="1"/>
            <p:nvPr/>
          </p:nvSpPr>
          <p:spPr>
            <a:xfrm rot="172752">
              <a:off x="6193201" y="3685108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班</a:t>
              </a:r>
            </a:p>
          </p:txBody>
        </p:sp>
        <p:sp>
          <p:nvSpPr>
            <p:cNvPr id="29" name="文本框 28"/>
            <p:cNvSpPr txBox="1"/>
            <p:nvPr/>
          </p:nvSpPr>
          <p:spPr>
            <a:xfrm rot="172752">
              <a:off x="5603652" y="3781360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级</a:t>
              </a:r>
            </a:p>
          </p:txBody>
        </p:sp>
        <p:sp>
          <p:nvSpPr>
            <p:cNvPr id="30" name="文本框 29"/>
            <p:cNvSpPr txBox="1"/>
            <p:nvPr/>
          </p:nvSpPr>
          <p:spPr>
            <a:xfrm rot="172752">
              <a:off x="4725347" y="3661047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云</a:t>
              </a:r>
            </a:p>
          </p:txBody>
        </p:sp>
        <p:sp>
          <p:nvSpPr>
            <p:cNvPr id="31" name="文本框 30"/>
            <p:cNvSpPr txBox="1"/>
            <p:nvPr/>
          </p:nvSpPr>
          <p:spPr>
            <a:xfrm rot="172752">
              <a:off x="4099704" y="3396354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学</a:t>
              </a:r>
            </a:p>
          </p:txBody>
        </p:sp>
        <p:sp>
          <p:nvSpPr>
            <p:cNvPr id="32" name="文本框 31"/>
            <p:cNvSpPr txBox="1"/>
            <p:nvPr/>
          </p:nvSpPr>
          <p:spPr>
            <a:xfrm rot="172752">
              <a:off x="3606408" y="2951182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校</a:t>
              </a:r>
            </a:p>
          </p:txBody>
        </p:sp>
        <p:sp>
          <p:nvSpPr>
            <p:cNvPr id="33" name="文本框 32"/>
            <p:cNvSpPr txBox="1"/>
            <p:nvPr/>
          </p:nvSpPr>
          <p:spPr>
            <a:xfrm rot="172752">
              <a:off x="3437968" y="2193194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云</a:t>
              </a:r>
            </a:p>
          </p:txBody>
        </p:sp>
        <p:sp>
          <p:nvSpPr>
            <p:cNvPr id="34" name="文本框 33"/>
            <p:cNvSpPr txBox="1"/>
            <p:nvPr/>
          </p:nvSpPr>
          <p:spPr>
            <a:xfrm rot="172752">
              <a:off x="3678600" y="1651773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社</a:t>
              </a:r>
            </a:p>
          </p:txBody>
        </p:sp>
        <p:sp>
          <p:nvSpPr>
            <p:cNvPr id="35" name="文本框 34"/>
            <p:cNvSpPr txBox="1"/>
            <p:nvPr/>
          </p:nvSpPr>
          <p:spPr>
            <a:xfrm rot="172752">
              <a:off x="4135799" y="1314888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区</a:t>
              </a:r>
            </a:p>
          </p:txBody>
        </p:sp>
        <p:sp>
          <p:nvSpPr>
            <p:cNvPr id="36" name="空心弧 35"/>
            <p:cNvSpPr/>
            <p:nvPr/>
          </p:nvSpPr>
          <p:spPr>
            <a:xfrm>
              <a:off x="2995865" y="577516"/>
              <a:ext cx="5534525" cy="3958384"/>
            </a:xfrm>
            <a:prstGeom prst="blockArc">
              <a:avLst>
                <a:gd name="adj1" fmla="val 19187226"/>
                <a:gd name="adj2" fmla="val 19186736"/>
                <a:gd name="adj3" fmla="val 8266"/>
              </a:avLst>
            </a:prstGeom>
            <a:solidFill>
              <a:srgbClr val="9BBB59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133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 rot="19878256">
              <a:off x="4424556" y="713309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数</a:t>
              </a:r>
            </a:p>
          </p:txBody>
        </p:sp>
        <p:sp>
          <p:nvSpPr>
            <p:cNvPr id="38" name="文本框 37"/>
            <p:cNvSpPr txBox="1"/>
            <p:nvPr/>
          </p:nvSpPr>
          <p:spPr>
            <a:xfrm rot="20645012">
              <a:off x="5026135" y="568929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据</a:t>
              </a:r>
            </a:p>
          </p:txBody>
        </p:sp>
        <p:sp>
          <p:nvSpPr>
            <p:cNvPr id="39" name="文本框 38"/>
            <p:cNvSpPr txBox="1"/>
            <p:nvPr/>
          </p:nvSpPr>
          <p:spPr>
            <a:xfrm rot="242969">
              <a:off x="5639745" y="532834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中</a:t>
              </a:r>
            </a:p>
          </p:txBody>
        </p:sp>
        <p:sp>
          <p:nvSpPr>
            <p:cNvPr id="40" name="文本框 39"/>
            <p:cNvSpPr txBox="1"/>
            <p:nvPr/>
          </p:nvSpPr>
          <p:spPr>
            <a:xfrm rot="242969">
              <a:off x="6229291" y="592993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心</a:t>
              </a:r>
            </a:p>
          </p:txBody>
        </p:sp>
        <p:sp>
          <p:nvSpPr>
            <p:cNvPr id="41" name="文本框 40"/>
            <p:cNvSpPr txBox="1"/>
            <p:nvPr/>
          </p:nvSpPr>
          <p:spPr>
            <a:xfrm rot="242969">
              <a:off x="7215878" y="941907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数</a:t>
              </a:r>
            </a:p>
          </p:txBody>
        </p:sp>
        <p:sp>
          <p:nvSpPr>
            <p:cNvPr id="42" name="文本框 41"/>
            <p:cNvSpPr txBox="1"/>
            <p:nvPr/>
          </p:nvSpPr>
          <p:spPr>
            <a:xfrm rot="242969">
              <a:off x="7516671" y="1146446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据</a:t>
              </a:r>
            </a:p>
          </p:txBody>
        </p:sp>
        <p:sp>
          <p:nvSpPr>
            <p:cNvPr id="43" name="文本框 42"/>
            <p:cNvSpPr txBox="1"/>
            <p:nvPr/>
          </p:nvSpPr>
          <p:spPr>
            <a:xfrm rot="242969">
              <a:off x="7769333" y="1387078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标</a:t>
              </a:r>
            </a:p>
          </p:txBody>
        </p:sp>
        <p:sp>
          <p:nvSpPr>
            <p:cNvPr id="44" name="文本框 43"/>
            <p:cNvSpPr txBox="1"/>
            <p:nvPr/>
          </p:nvSpPr>
          <p:spPr>
            <a:xfrm rot="242969">
              <a:off x="7985903" y="1663805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准</a:t>
              </a:r>
              <a:endParaRPr kumimoji="0" lang="zh-CN" altLang="en-US" sz="2133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 rot="242969">
              <a:off x="8166376" y="2253351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行</a:t>
              </a:r>
            </a:p>
          </p:txBody>
        </p:sp>
        <p:sp>
          <p:nvSpPr>
            <p:cNvPr id="46" name="文本框 45"/>
            <p:cNvSpPr txBox="1"/>
            <p:nvPr/>
          </p:nvSpPr>
          <p:spPr>
            <a:xfrm rot="242969">
              <a:off x="8142313" y="2650392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为</a:t>
              </a:r>
            </a:p>
          </p:txBody>
        </p:sp>
        <p:sp>
          <p:nvSpPr>
            <p:cNvPr id="47" name="文本框 46"/>
            <p:cNvSpPr txBox="1"/>
            <p:nvPr/>
          </p:nvSpPr>
          <p:spPr>
            <a:xfrm rot="242969">
              <a:off x="8009964" y="2999309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标</a:t>
              </a:r>
            </a:p>
          </p:txBody>
        </p:sp>
        <p:sp>
          <p:nvSpPr>
            <p:cNvPr id="48" name="文本框 47"/>
            <p:cNvSpPr txBox="1"/>
            <p:nvPr/>
          </p:nvSpPr>
          <p:spPr>
            <a:xfrm rot="242969">
              <a:off x="7781364" y="3312129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准</a:t>
              </a:r>
            </a:p>
          </p:txBody>
        </p:sp>
        <p:sp>
          <p:nvSpPr>
            <p:cNvPr id="49" name="文本框 48"/>
            <p:cNvSpPr txBox="1"/>
            <p:nvPr/>
          </p:nvSpPr>
          <p:spPr>
            <a:xfrm rot="242969">
              <a:off x="7095562" y="3817457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采</a:t>
              </a:r>
            </a:p>
          </p:txBody>
        </p:sp>
        <p:sp>
          <p:nvSpPr>
            <p:cNvPr id="50" name="文本框 49"/>
            <p:cNvSpPr txBox="1"/>
            <p:nvPr/>
          </p:nvSpPr>
          <p:spPr>
            <a:xfrm rot="242969">
              <a:off x="6830869" y="3937773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集</a:t>
              </a:r>
            </a:p>
          </p:txBody>
        </p:sp>
        <p:sp>
          <p:nvSpPr>
            <p:cNvPr id="51" name="文本框 50"/>
            <p:cNvSpPr txBox="1"/>
            <p:nvPr/>
          </p:nvSpPr>
          <p:spPr>
            <a:xfrm rot="242969">
              <a:off x="6121005" y="4130279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汇</a:t>
              </a:r>
            </a:p>
          </p:txBody>
        </p:sp>
        <p:sp>
          <p:nvSpPr>
            <p:cNvPr id="52" name="文本框 51"/>
            <p:cNvSpPr txBox="1"/>
            <p:nvPr/>
          </p:nvSpPr>
          <p:spPr>
            <a:xfrm rot="242969">
              <a:off x="5832248" y="4178403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聚</a:t>
              </a:r>
            </a:p>
          </p:txBody>
        </p:sp>
        <p:sp>
          <p:nvSpPr>
            <p:cNvPr id="53" name="文本框 52"/>
            <p:cNvSpPr txBox="1"/>
            <p:nvPr/>
          </p:nvSpPr>
          <p:spPr>
            <a:xfrm rot="242969">
              <a:off x="5074258" y="4130279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清</a:t>
              </a:r>
            </a:p>
          </p:txBody>
        </p:sp>
        <p:sp>
          <p:nvSpPr>
            <p:cNvPr id="54" name="文本框 53"/>
            <p:cNvSpPr txBox="1"/>
            <p:nvPr/>
          </p:nvSpPr>
          <p:spPr>
            <a:xfrm rot="242969">
              <a:off x="4761438" y="4094181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洗</a:t>
              </a:r>
            </a:p>
          </p:txBody>
        </p:sp>
        <p:sp>
          <p:nvSpPr>
            <p:cNvPr id="55" name="文本框 54"/>
            <p:cNvSpPr txBox="1"/>
            <p:nvPr/>
          </p:nvSpPr>
          <p:spPr>
            <a:xfrm rot="242969">
              <a:off x="4087670" y="3841521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统</a:t>
              </a:r>
            </a:p>
          </p:txBody>
        </p:sp>
        <p:sp>
          <p:nvSpPr>
            <p:cNvPr id="56" name="文本框 55"/>
            <p:cNvSpPr txBox="1"/>
            <p:nvPr/>
          </p:nvSpPr>
          <p:spPr>
            <a:xfrm rot="242969">
              <a:off x="3822977" y="3673075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计</a:t>
              </a:r>
            </a:p>
          </p:txBody>
        </p:sp>
        <p:sp>
          <p:nvSpPr>
            <p:cNvPr id="57" name="文本框 56"/>
            <p:cNvSpPr txBox="1"/>
            <p:nvPr/>
          </p:nvSpPr>
          <p:spPr>
            <a:xfrm rot="242969">
              <a:off x="3281554" y="3227910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评</a:t>
              </a:r>
            </a:p>
          </p:txBody>
        </p:sp>
        <p:sp>
          <p:nvSpPr>
            <p:cNvPr id="58" name="文本框 57"/>
            <p:cNvSpPr txBox="1"/>
            <p:nvPr/>
          </p:nvSpPr>
          <p:spPr>
            <a:xfrm rot="242969">
              <a:off x="3113111" y="2951182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价</a:t>
              </a:r>
            </a:p>
          </p:txBody>
        </p:sp>
        <p:sp>
          <p:nvSpPr>
            <p:cNvPr id="59" name="文本框 58"/>
            <p:cNvSpPr txBox="1"/>
            <p:nvPr/>
          </p:nvSpPr>
          <p:spPr>
            <a:xfrm rot="242969">
              <a:off x="2956701" y="2397731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推</a:t>
              </a:r>
            </a:p>
          </p:txBody>
        </p:sp>
        <p:sp>
          <p:nvSpPr>
            <p:cNvPr id="60" name="文本框 59"/>
            <p:cNvSpPr txBox="1"/>
            <p:nvPr/>
          </p:nvSpPr>
          <p:spPr>
            <a:xfrm rot="242969">
              <a:off x="2992796" y="2072878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送</a:t>
              </a:r>
            </a:p>
          </p:txBody>
        </p:sp>
        <p:sp>
          <p:nvSpPr>
            <p:cNvPr id="61" name="文本框 60"/>
            <p:cNvSpPr txBox="1"/>
            <p:nvPr/>
          </p:nvSpPr>
          <p:spPr>
            <a:xfrm rot="242969">
              <a:off x="3245460" y="1519426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运</a:t>
              </a:r>
            </a:p>
          </p:txBody>
        </p:sp>
        <p:sp>
          <p:nvSpPr>
            <p:cNvPr id="62" name="文本框 61"/>
            <p:cNvSpPr txBox="1"/>
            <p:nvPr/>
          </p:nvSpPr>
          <p:spPr>
            <a:xfrm rot="242969">
              <a:off x="3462028" y="1266764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用</a:t>
              </a:r>
            </a:p>
          </p:txBody>
        </p:sp>
        <p:sp>
          <p:nvSpPr>
            <p:cNvPr id="63" name="空心弧 62"/>
            <p:cNvSpPr/>
            <p:nvPr/>
          </p:nvSpPr>
          <p:spPr>
            <a:xfrm>
              <a:off x="2562725" y="156416"/>
              <a:ext cx="6388775" cy="4800598"/>
            </a:xfrm>
            <a:prstGeom prst="blockArc">
              <a:avLst>
                <a:gd name="adj1" fmla="val 13620146"/>
                <a:gd name="adj2" fmla="val 19235101"/>
                <a:gd name="adj3" fmla="val 7971"/>
              </a:avLst>
            </a:prstGeom>
            <a:solidFill>
              <a:srgbClr val="002060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133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4" name="空心弧 63"/>
            <p:cNvSpPr/>
            <p:nvPr/>
          </p:nvSpPr>
          <p:spPr>
            <a:xfrm>
              <a:off x="2562725" y="144385"/>
              <a:ext cx="6388775" cy="4800598"/>
            </a:xfrm>
            <a:prstGeom prst="blockArc">
              <a:avLst>
                <a:gd name="adj1" fmla="val 10235801"/>
                <a:gd name="adj2" fmla="val 13524797"/>
                <a:gd name="adj3" fmla="val 8096"/>
              </a:avLst>
            </a:prstGeom>
            <a:solidFill>
              <a:srgbClr val="002060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133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5" name="空心弧 64"/>
            <p:cNvSpPr/>
            <p:nvPr/>
          </p:nvSpPr>
          <p:spPr>
            <a:xfrm>
              <a:off x="2574757" y="126333"/>
              <a:ext cx="6388775" cy="4800598"/>
            </a:xfrm>
            <a:prstGeom prst="blockArc">
              <a:avLst>
                <a:gd name="adj1" fmla="val 6475282"/>
                <a:gd name="adj2" fmla="val 10167635"/>
                <a:gd name="adj3" fmla="val 7581"/>
              </a:avLst>
            </a:prstGeom>
            <a:solidFill>
              <a:srgbClr val="002060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133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6" name="空心弧 65"/>
            <p:cNvSpPr/>
            <p:nvPr/>
          </p:nvSpPr>
          <p:spPr>
            <a:xfrm>
              <a:off x="2562725" y="138365"/>
              <a:ext cx="6388775" cy="4800598"/>
            </a:xfrm>
            <a:prstGeom prst="blockArc">
              <a:avLst>
                <a:gd name="adj1" fmla="val 2180774"/>
                <a:gd name="adj2" fmla="val 6392646"/>
                <a:gd name="adj3" fmla="val 7763"/>
              </a:avLst>
            </a:prstGeom>
            <a:solidFill>
              <a:srgbClr val="002060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133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7" name="空心弧 66"/>
            <p:cNvSpPr/>
            <p:nvPr/>
          </p:nvSpPr>
          <p:spPr>
            <a:xfrm>
              <a:off x="2574756" y="144379"/>
              <a:ext cx="6388775" cy="4800598"/>
            </a:xfrm>
            <a:prstGeom prst="blockArc">
              <a:avLst>
                <a:gd name="adj1" fmla="val 19331941"/>
                <a:gd name="adj2" fmla="val 2112389"/>
                <a:gd name="adj3" fmla="val 7897"/>
              </a:avLst>
            </a:prstGeom>
            <a:solidFill>
              <a:srgbClr val="002060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133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8" name="文本框 67"/>
            <p:cNvSpPr txBox="1"/>
            <p:nvPr/>
          </p:nvSpPr>
          <p:spPr>
            <a:xfrm rot="19878256">
              <a:off x="4484712" y="280171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门</a:t>
              </a:r>
            </a:p>
          </p:txBody>
        </p:sp>
        <p:sp>
          <p:nvSpPr>
            <p:cNvPr id="69" name="文本框 68"/>
            <p:cNvSpPr txBox="1"/>
            <p:nvPr/>
          </p:nvSpPr>
          <p:spPr>
            <a:xfrm rot="21396380">
              <a:off x="5363018" y="152706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户</a:t>
              </a:r>
            </a:p>
          </p:txBody>
        </p:sp>
        <p:sp>
          <p:nvSpPr>
            <p:cNvPr id="70" name="文本框 69"/>
            <p:cNvSpPr txBox="1"/>
            <p:nvPr/>
          </p:nvSpPr>
          <p:spPr>
            <a:xfrm rot="21396380">
              <a:off x="6241320" y="200830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服</a:t>
              </a:r>
            </a:p>
          </p:txBody>
        </p:sp>
        <p:sp>
          <p:nvSpPr>
            <p:cNvPr id="71" name="文本框 70"/>
            <p:cNvSpPr txBox="1"/>
            <p:nvPr/>
          </p:nvSpPr>
          <p:spPr>
            <a:xfrm rot="21396380">
              <a:off x="6915090" y="357240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务</a:t>
              </a:r>
            </a:p>
          </p:txBody>
        </p:sp>
        <p:sp>
          <p:nvSpPr>
            <p:cNvPr id="72" name="文本框 71"/>
            <p:cNvSpPr txBox="1"/>
            <p:nvPr/>
          </p:nvSpPr>
          <p:spPr>
            <a:xfrm rot="205133">
              <a:off x="8058093" y="1086287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认</a:t>
              </a:r>
            </a:p>
          </p:txBody>
        </p:sp>
        <p:sp>
          <p:nvSpPr>
            <p:cNvPr id="73" name="文本框 72"/>
            <p:cNvSpPr txBox="1"/>
            <p:nvPr/>
          </p:nvSpPr>
          <p:spPr>
            <a:xfrm>
              <a:off x="8470231" y="1708484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证</a:t>
              </a:r>
            </a:p>
          </p:txBody>
        </p:sp>
        <p:sp>
          <p:nvSpPr>
            <p:cNvPr id="74" name="文本框 73"/>
            <p:cNvSpPr txBox="1"/>
            <p:nvPr/>
          </p:nvSpPr>
          <p:spPr>
            <a:xfrm>
              <a:off x="8554451" y="2478504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服</a:t>
              </a:r>
            </a:p>
          </p:txBody>
        </p:sp>
        <p:sp>
          <p:nvSpPr>
            <p:cNvPr id="75" name="文本框 74"/>
            <p:cNvSpPr txBox="1"/>
            <p:nvPr/>
          </p:nvSpPr>
          <p:spPr>
            <a:xfrm>
              <a:off x="8301788" y="3260557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务</a:t>
              </a:r>
            </a:p>
          </p:txBody>
        </p:sp>
        <p:sp>
          <p:nvSpPr>
            <p:cNvPr id="76" name="文本框 75"/>
            <p:cNvSpPr txBox="1"/>
            <p:nvPr/>
          </p:nvSpPr>
          <p:spPr>
            <a:xfrm>
              <a:off x="7351294" y="4114799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应</a:t>
              </a:r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6942219" y="4307304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用</a:t>
              </a:r>
            </a:p>
          </p:txBody>
        </p:sp>
        <p:sp>
          <p:nvSpPr>
            <p:cNvPr id="78" name="文本框 77"/>
            <p:cNvSpPr txBox="1"/>
            <p:nvPr/>
          </p:nvSpPr>
          <p:spPr>
            <a:xfrm>
              <a:off x="6533146" y="4427619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接</a:t>
              </a: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6148135" y="4535904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入</a:t>
              </a: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5763124" y="4571999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服</a:t>
              </a:r>
            </a:p>
          </p:txBody>
        </p:sp>
        <p:sp>
          <p:nvSpPr>
            <p:cNvPr id="81" name="文本框 80"/>
            <p:cNvSpPr txBox="1"/>
            <p:nvPr/>
          </p:nvSpPr>
          <p:spPr>
            <a:xfrm>
              <a:off x="5317956" y="4572000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务</a:t>
              </a:r>
            </a:p>
          </p:txBody>
        </p:sp>
        <p:sp>
          <p:nvSpPr>
            <p:cNvPr id="82" name="文本框 81"/>
            <p:cNvSpPr txBox="1"/>
            <p:nvPr/>
          </p:nvSpPr>
          <p:spPr>
            <a:xfrm rot="205133">
              <a:off x="4376428" y="4358875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计</a:t>
              </a:r>
            </a:p>
          </p:txBody>
        </p:sp>
        <p:sp>
          <p:nvSpPr>
            <p:cNvPr id="83" name="文本框 82"/>
            <p:cNvSpPr txBox="1"/>
            <p:nvPr/>
          </p:nvSpPr>
          <p:spPr>
            <a:xfrm rot="205133">
              <a:off x="3786880" y="4118245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费</a:t>
              </a:r>
            </a:p>
          </p:txBody>
        </p:sp>
        <p:sp>
          <p:nvSpPr>
            <p:cNvPr id="84" name="文本框 83"/>
            <p:cNvSpPr txBox="1"/>
            <p:nvPr/>
          </p:nvSpPr>
          <p:spPr>
            <a:xfrm rot="205133">
              <a:off x="3317651" y="3793391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服</a:t>
              </a:r>
            </a:p>
          </p:txBody>
        </p:sp>
        <p:sp>
          <p:nvSpPr>
            <p:cNvPr id="85" name="文本框 84"/>
            <p:cNvSpPr txBox="1"/>
            <p:nvPr/>
          </p:nvSpPr>
          <p:spPr>
            <a:xfrm rot="205133">
              <a:off x="2908577" y="3360256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务</a:t>
              </a:r>
            </a:p>
          </p:txBody>
        </p:sp>
        <p:sp>
          <p:nvSpPr>
            <p:cNvPr id="86" name="文本框 85"/>
            <p:cNvSpPr txBox="1"/>
            <p:nvPr/>
          </p:nvSpPr>
          <p:spPr>
            <a:xfrm rot="205133">
              <a:off x="2559663" y="2325538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运</a:t>
              </a:r>
            </a:p>
          </p:txBody>
        </p:sp>
        <p:sp>
          <p:nvSpPr>
            <p:cNvPr id="87" name="文本框 86"/>
            <p:cNvSpPr txBox="1"/>
            <p:nvPr/>
          </p:nvSpPr>
          <p:spPr>
            <a:xfrm rot="205133">
              <a:off x="2643883" y="1796145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维</a:t>
              </a:r>
            </a:p>
          </p:txBody>
        </p:sp>
        <p:sp>
          <p:nvSpPr>
            <p:cNvPr id="88" name="文本框 87"/>
            <p:cNvSpPr txBox="1"/>
            <p:nvPr/>
          </p:nvSpPr>
          <p:spPr>
            <a:xfrm rot="205133">
              <a:off x="2908577" y="1290820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服</a:t>
              </a:r>
            </a:p>
          </p:txBody>
        </p:sp>
        <p:sp>
          <p:nvSpPr>
            <p:cNvPr id="89" name="文本框 88"/>
            <p:cNvSpPr txBox="1"/>
            <p:nvPr/>
          </p:nvSpPr>
          <p:spPr>
            <a:xfrm rot="205133">
              <a:off x="3329682" y="833620"/>
              <a:ext cx="421627" cy="386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务</a:t>
              </a:r>
            </a:p>
          </p:txBody>
        </p:sp>
      </p:grpSp>
      <p:grpSp>
        <p:nvGrpSpPr>
          <p:cNvPr id="104" name="组合 103"/>
          <p:cNvGrpSpPr/>
          <p:nvPr/>
        </p:nvGrpSpPr>
        <p:grpSpPr>
          <a:xfrm>
            <a:off x="6381347" y="658029"/>
            <a:ext cx="2501290" cy="2234329"/>
            <a:chOff x="4786010" y="493521"/>
            <a:chExt cx="1875968" cy="1675747"/>
          </a:xfrm>
        </p:grpSpPr>
        <p:cxnSp>
          <p:nvCxnSpPr>
            <p:cNvPr id="105" name="直接连接符 104"/>
            <p:cNvCxnSpPr/>
            <p:nvPr/>
          </p:nvCxnSpPr>
          <p:spPr>
            <a:xfrm flipH="1">
              <a:off x="4786010" y="885217"/>
              <a:ext cx="1138135" cy="1284051"/>
            </a:xfrm>
            <a:prstGeom prst="lin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</a:ln>
            <a:effectLst/>
          </p:spPr>
        </p:cxnSp>
        <p:sp>
          <p:nvSpPr>
            <p:cNvPr id="106" name="圆角矩形 105"/>
            <p:cNvSpPr/>
            <p:nvPr/>
          </p:nvSpPr>
          <p:spPr>
            <a:xfrm>
              <a:off x="5160555" y="493521"/>
              <a:ext cx="1501423" cy="1253067"/>
            </a:xfrm>
            <a:prstGeom prst="roundRect">
              <a:avLst/>
            </a:prstGeom>
            <a:solidFill>
              <a:srgbClr val="C0504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*</a:t>
              </a: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学习中心</a:t>
              </a:r>
              <a:endParaRPr kumimoji="0" lang="en-US" altLang="zh-CN" sz="21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O365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MooC</a:t>
              </a: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/</a:t>
              </a:r>
              <a:r>
                <a:rPr kumimoji="0" lang="zh-CN" alt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微课程</a:t>
              </a:r>
              <a:endParaRPr kumimoji="0" lang="en-US" altLang="zh-CN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Knockledge</a:t>
              </a: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 Map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Tin Can API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e-Profile</a:t>
              </a: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7704306" y="2087818"/>
            <a:ext cx="3190024" cy="1429927"/>
            <a:chOff x="5778230" y="1565863"/>
            <a:chExt cx="2392518" cy="1072445"/>
          </a:xfrm>
        </p:grpSpPr>
        <p:cxnSp>
          <p:nvCxnSpPr>
            <p:cNvPr id="108" name="直接连接符 107"/>
            <p:cNvCxnSpPr/>
            <p:nvPr/>
          </p:nvCxnSpPr>
          <p:spPr>
            <a:xfrm flipH="1">
              <a:off x="5778230" y="2081719"/>
              <a:ext cx="1206231" cy="282102"/>
            </a:xfrm>
            <a:prstGeom prst="lin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</a:ln>
            <a:effectLst/>
          </p:spPr>
        </p:cxnSp>
        <p:sp>
          <p:nvSpPr>
            <p:cNvPr id="109" name="圆角矩形 108"/>
            <p:cNvSpPr/>
            <p:nvPr/>
          </p:nvSpPr>
          <p:spPr>
            <a:xfrm>
              <a:off x="6682840" y="1565863"/>
              <a:ext cx="1487908" cy="1072445"/>
            </a:xfrm>
            <a:prstGeom prst="roundRect">
              <a:avLst/>
            </a:prstGeom>
            <a:solidFill>
              <a:srgbClr val="C0504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认证服务中心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OAuth2.0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OpenId</a:t>
              </a:r>
              <a:endParaRPr kumimoji="0" lang="en-US" altLang="zh-CN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SAML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REST API</a:t>
              </a:r>
            </a:p>
          </p:txBody>
        </p:sp>
      </p:grpSp>
      <p:grpSp>
        <p:nvGrpSpPr>
          <p:cNvPr id="110" name="组合 109"/>
          <p:cNvGrpSpPr/>
          <p:nvPr/>
        </p:nvGrpSpPr>
        <p:grpSpPr>
          <a:xfrm>
            <a:off x="7302229" y="3669683"/>
            <a:ext cx="3834891" cy="2016948"/>
            <a:chOff x="5476672" y="2752262"/>
            <a:chExt cx="2876168" cy="1512711"/>
          </a:xfrm>
        </p:grpSpPr>
        <p:cxnSp>
          <p:nvCxnSpPr>
            <p:cNvPr id="111" name="直接连接符 110"/>
            <p:cNvCxnSpPr/>
            <p:nvPr/>
          </p:nvCxnSpPr>
          <p:spPr>
            <a:xfrm flipH="1" flipV="1">
              <a:off x="5476672" y="2830749"/>
              <a:ext cx="2110903" cy="739303"/>
            </a:xfrm>
            <a:prstGeom prst="lin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</a:ln>
            <a:effectLst/>
          </p:spPr>
        </p:cxnSp>
        <p:sp>
          <p:nvSpPr>
            <p:cNvPr id="112" name="圆角矩形 111"/>
            <p:cNvSpPr/>
            <p:nvPr/>
          </p:nvSpPr>
          <p:spPr>
            <a:xfrm>
              <a:off x="6864932" y="2752262"/>
              <a:ext cx="1487908" cy="1512711"/>
            </a:xfrm>
            <a:prstGeom prst="roundRect">
              <a:avLst/>
            </a:prstGeom>
            <a:solidFill>
              <a:srgbClr val="C0504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*</a:t>
              </a: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数据中心</a:t>
              </a:r>
              <a:endParaRPr kumimoji="0" lang="en-US" altLang="zh-CN" sz="21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MDM/LRS/ESB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Big Data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Learning Analytics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Hadoop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NoSql</a:t>
              </a:r>
              <a:endParaRPr kumimoji="0" lang="en-US" altLang="zh-CN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6692630" y="3657600"/>
            <a:ext cx="2421255" cy="2523952"/>
            <a:chOff x="5019472" y="2743200"/>
            <a:chExt cx="1815941" cy="1892964"/>
          </a:xfrm>
        </p:grpSpPr>
        <p:cxnSp>
          <p:nvCxnSpPr>
            <p:cNvPr id="114" name="直接连接符 113"/>
            <p:cNvCxnSpPr/>
            <p:nvPr/>
          </p:nvCxnSpPr>
          <p:spPr>
            <a:xfrm flipH="1" flipV="1">
              <a:off x="5019472" y="2743200"/>
              <a:ext cx="1079772" cy="1420239"/>
            </a:xfrm>
            <a:prstGeom prst="lin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</a:ln>
            <a:effectLst/>
          </p:spPr>
        </p:cxnSp>
        <p:sp>
          <p:nvSpPr>
            <p:cNvPr id="115" name="圆角矩形 114"/>
            <p:cNvSpPr/>
            <p:nvPr/>
          </p:nvSpPr>
          <p:spPr>
            <a:xfrm>
              <a:off x="5333990" y="3676609"/>
              <a:ext cx="1501423" cy="959555"/>
            </a:xfrm>
            <a:prstGeom prst="roundRect">
              <a:avLst/>
            </a:prstGeom>
            <a:solidFill>
              <a:srgbClr val="C0504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*</a:t>
              </a: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应用中心</a:t>
              </a:r>
              <a:endParaRPr kumimoji="0" lang="en-US" altLang="zh-CN" sz="21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  <a:p>
              <a:pPr marL="0" marR="0" lvl="0" indent="0" defTabSz="91440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Learning Store</a:t>
              </a:r>
            </a:p>
            <a:p>
              <a:pPr marL="0" marR="0" lvl="0" indent="0" defTabSz="91440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各类教育教学应用</a:t>
              </a:r>
              <a:endParaRPr kumimoji="0" lang="en-US" altLang="zh-CN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116" name="组合 115"/>
          <p:cNvGrpSpPr/>
          <p:nvPr/>
        </p:nvGrpSpPr>
        <p:grpSpPr>
          <a:xfrm>
            <a:off x="5057000" y="4773039"/>
            <a:ext cx="2001897" cy="1678660"/>
            <a:chOff x="3792749" y="3579779"/>
            <a:chExt cx="1501423" cy="1258995"/>
          </a:xfrm>
        </p:grpSpPr>
        <p:cxnSp>
          <p:nvCxnSpPr>
            <p:cNvPr id="117" name="直接连接符 116"/>
            <p:cNvCxnSpPr/>
            <p:nvPr/>
          </p:nvCxnSpPr>
          <p:spPr>
            <a:xfrm flipV="1">
              <a:off x="4572001" y="3579779"/>
              <a:ext cx="350195" cy="778213"/>
            </a:xfrm>
            <a:prstGeom prst="lin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</a:ln>
            <a:effectLst/>
          </p:spPr>
        </p:cxnSp>
        <p:sp>
          <p:nvSpPr>
            <p:cNvPr id="118" name="圆角矩形 117"/>
            <p:cNvSpPr/>
            <p:nvPr/>
          </p:nvSpPr>
          <p:spPr>
            <a:xfrm>
              <a:off x="3792749" y="3879219"/>
              <a:ext cx="1501423" cy="959555"/>
            </a:xfrm>
            <a:prstGeom prst="roundRect">
              <a:avLst/>
            </a:prstGeom>
            <a:solidFill>
              <a:srgbClr val="C0504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*</a:t>
              </a: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服务接入中心</a:t>
              </a:r>
              <a:endParaRPr kumimoji="0" lang="en-US" altLang="zh-CN" sz="21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Mobile/Wireless/OTT/4G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BYOD</a:t>
              </a:r>
            </a:p>
          </p:txBody>
        </p:sp>
      </p:grpSp>
      <p:grpSp>
        <p:nvGrpSpPr>
          <p:cNvPr id="119" name="组合 118"/>
          <p:cNvGrpSpPr/>
          <p:nvPr/>
        </p:nvGrpSpPr>
        <p:grpSpPr>
          <a:xfrm>
            <a:off x="2961873" y="3618690"/>
            <a:ext cx="2719081" cy="2808159"/>
            <a:chOff x="2221404" y="2714017"/>
            <a:chExt cx="2039311" cy="2106119"/>
          </a:xfrm>
        </p:grpSpPr>
        <p:cxnSp>
          <p:nvCxnSpPr>
            <p:cNvPr id="120" name="直接连接符 119"/>
            <p:cNvCxnSpPr/>
            <p:nvPr/>
          </p:nvCxnSpPr>
          <p:spPr>
            <a:xfrm flipV="1">
              <a:off x="2937753" y="2714017"/>
              <a:ext cx="1322962" cy="1614792"/>
            </a:xfrm>
            <a:prstGeom prst="lin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</a:ln>
            <a:effectLst/>
          </p:spPr>
        </p:cxnSp>
        <p:sp>
          <p:nvSpPr>
            <p:cNvPr id="121" name="圆角矩形 120"/>
            <p:cNvSpPr/>
            <p:nvPr/>
          </p:nvSpPr>
          <p:spPr>
            <a:xfrm>
              <a:off x="2221404" y="3732171"/>
              <a:ext cx="1501423" cy="1087965"/>
            </a:xfrm>
            <a:prstGeom prst="roundRect">
              <a:avLst/>
            </a:prstGeom>
            <a:solidFill>
              <a:srgbClr val="C0504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*资源中心</a:t>
              </a:r>
              <a:endParaRPr kumimoji="0" lang="en-US" altLang="zh-CN" sz="21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MDM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Scorm</a:t>
              </a:r>
              <a:endParaRPr kumimoji="0" lang="en-US" altLang="zh-CN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ePub</a:t>
              </a:r>
              <a:endParaRPr kumimoji="0" lang="en-US" altLang="zh-CN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Tin Can API</a:t>
              </a:r>
            </a:p>
          </p:txBody>
        </p:sp>
      </p:grpSp>
      <p:grpSp>
        <p:nvGrpSpPr>
          <p:cNvPr id="122" name="组合 121"/>
          <p:cNvGrpSpPr/>
          <p:nvPr/>
        </p:nvGrpSpPr>
        <p:grpSpPr>
          <a:xfrm>
            <a:off x="2305124" y="3670257"/>
            <a:ext cx="2467915" cy="1049864"/>
            <a:chOff x="1728843" y="2752693"/>
            <a:chExt cx="1850936" cy="787398"/>
          </a:xfrm>
        </p:grpSpPr>
        <p:cxnSp>
          <p:nvCxnSpPr>
            <p:cNvPr id="123" name="直接连接符 122"/>
            <p:cNvCxnSpPr/>
            <p:nvPr/>
          </p:nvCxnSpPr>
          <p:spPr>
            <a:xfrm>
              <a:off x="2461098" y="3161489"/>
              <a:ext cx="1118681" cy="9729"/>
            </a:xfrm>
            <a:prstGeom prst="lin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</a:ln>
            <a:effectLst/>
          </p:spPr>
        </p:cxnSp>
        <p:sp>
          <p:nvSpPr>
            <p:cNvPr id="124" name="圆角矩形 123"/>
            <p:cNvSpPr/>
            <p:nvPr/>
          </p:nvSpPr>
          <p:spPr>
            <a:xfrm>
              <a:off x="1728843" y="2752693"/>
              <a:ext cx="1501423" cy="787398"/>
            </a:xfrm>
            <a:prstGeom prst="roundRect">
              <a:avLst/>
            </a:prstGeom>
            <a:solidFill>
              <a:srgbClr val="C0504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计费中心</a:t>
              </a:r>
              <a:endParaRPr kumimoji="0" lang="en-US" altLang="zh-CN" sz="21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DRM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e-wallet</a:t>
              </a:r>
            </a:p>
          </p:txBody>
        </p:sp>
      </p:grpSp>
      <p:grpSp>
        <p:nvGrpSpPr>
          <p:cNvPr id="125" name="组合 124"/>
          <p:cNvGrpSpPr/>
          <p:nvPr/>
        </p:nvGrpSpPr>
        <p:grpSpPr>
          <a:xfrm>
            <a:off x="2410109" y="1960425"/>
            <a:ext cx="2311049" cy="1275640"/>
            <a:chOff x="1807581" y="1470319"/>
            <a:chExt cx="1733287" cy="956730"/>
          </a:xfrm>
        </p:grpSpPr>
        <p:cxnSp>
          <p:nvCxnSpPr>
            <p:cNvPr id="126" name="直接连接符 125"/>
            <p:cNvCxnSpPr/>
            <p:nvPr/>
          </p:nvCxnSpPr>
          <p:spPr>
            <a:xfrm>
              <a:off x="2607013" y="1964987"/>
              <a:ext cx="933855" cy="340468"/>
            </a:xfrm>
            <a:prstGeom prst="lin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</a:ln>
            <a:effectLst/>
          </p:spPr>
        </p:cxnSp>
        <p:sp>
          <p:nvSpPr>
            <p:cNvPr id="127" name="圆角矩形 126"/>
            <p:cNvSpPr/>
            <p:nvPr/>
          </p:nvSpPr>
          <p:spPr>
            <a:xfrm>
              <a:off x="1807581" y="1470319"/>
              <a:ext cx="1501423" cy="956730"/>
            </a:xfrm>
            <a:prstGeom prst="roundRect">
              <a:avLst/>
            </a:prstGeom>
            <a:solidFill>
              <a:srgbClr val="C0504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运维中心</a:t>
              </a:r>
              <a:endParaRPr kumimoji="0" lang="en-US" altLang="zh-CN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ITIL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BI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WeChat</a:t>
              </a:r>
              <a:endParaRPr kumimoji="0" lang="en-US" altLang="zh-CN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128" name="组合 127"/>
          <p:cNvGrpSpPr/>
          <p:nvPr/>
        </p:nvGrpSpPr>
        <p:grpSpPr>
          <a:xfrm>
            <a:off x="4611197" y="704024"/>
            <a:ext cx="2001897" cy="1734377"/>
            <a:chOff x="3458397" y="528017"/>
            <a:chExt cx="1501423" cy="1300783"/>
          </a:xfrm>
        </p:grpSpPr>
        <p:cxnSp>
          <p:nvCxnSpPr>
            <p:cNvPr id="129" name="直接连接符 128"/>
            <p:cNvCxnSpPr/>
            <p:nvPr/>
          </p:nvCxnSpPr>
          <p:spPr>
            <a:xfrm>
              <a:off x="4231532" y="992221"/>
              <a:ext cx="214008" cy="836579"/>
            </a:xfrm>
            <a:prstGeom prst="lin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</a:ln>
            <a:effectLst/>
          </p:spPr>
        </p:cxnSp>
        <p:sp>
          <p:nvSpPr>
            <p:cNvPr id="130" name="圆角矩形 129"/>
            <p:cNvSpPr/>
            <p:nvPr/>
          </p:nvSpPr>
          <p:spPr>
            <a:xfrm>
              <a:off x="3458397" y="528017"/>
              <a:ext cx="1501423" cy="956730"/>
            </a:xfrm>
            <a:prstGeom prst="roundRect">
              <a:avLst/>
            </a:prstGeom>
            <a:solidFill>
              <a:srgbClr val="C0504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133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rPr>
                <a:t>*门户中心</a:t>
              </a:r>
              <a:endParaRPr kumimoji="0" lang="en-US" altLang="zh-CN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HTML5/CSS3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RESTful</a:t>
              </a:r>
              <a:endParaRPr kumimoji="0" lang="en-US" altLang="zh-CN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WebGL</a:t>
              </a:r>
              <a:endParaRPr kumimoji="0" lang="en-US" altLang="zh-CN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3216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21000" decel="1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95062E-6 L 1.11111E-6 -0.0577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23556" y="163623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智慧教育云平台架构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31" name="矩形 130"/>
          <p:cNvSpPr/>
          <p:nvPr/>
        </p:nvSpPr>
        <p:spPr>
          <a:xfrm>
            <a:off x="1888474" y="2841113"/>
            <a:ext cx="8352351" cy="1854792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28575" cap="flat" cmpd="sng" algn="ctr">
            <a:solidFill>
              <a:srgbClr val="C00000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2" name="矩形 131"/>
          <p:cNvSpPr/>
          <p:nvPr/>
        </p:nvSpPr>
        <p:spPr>
          <a:xfrm>
            <a:off x="5632371" y="2900033"/>
            <a:ext cx="811539" cy="951627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学习</a:t>
            </a:r>
            <a:endParaRPr kumimoji="0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平台</a:t>
            </a:r>
          </a:p>
        </p:txBody>
      </p:sp>
      <p:sp>
        <p:nvSpPr>
          <p:cNvPr id="133" name="矩形 132"/>
          <p:cNvSpPr/>
          <p:nvPr/>
        </p:nvSpPr>
        <p:spPr>
          <a:xfrm>
            <a:off x="1889050" y="4758033"/>
            <a:ext cx="8352351" cy="1622776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28575" cap="flat" cmpd="sng" algn="ctr">
            <a:solidFill>
              <a:srgbClr val="C00000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4" name="矩形 133"/>
          <p:cNvSpPr/>
          <p:nvPr/>
        </p:nvSpPr>
        <p:spPr>
          <a:xfrm>
            <a:off x="5187207" y="4792108"/>
            <a:ext cx="933556" cy="81189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统一身份认证</a:t>
            </a:r>
          </a:p>
        </p:txBody>
      </p:sp>
      <p:sp>
        <p:nvSpPr>
          <p:cNvPr id="135" name="矩形 134"/>
          <p:cNvSpPr/>
          <p:nvPr/>
        </p:nvSpPr>
        <p:spPr>
          <a:xfrm>
            <a:off x="1874826" y="1545166"/>
            <a:ext cx="8352351" cy="1224136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28575" cap="flat" cmpd="sng" algn="ctr">
            <a:solidFill>
              <a:srgbClr val="C00000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36" name="组合 135"/>
          <p:cNvGrpSpPr/>
          <p:nvPr/>
        </p:nvGrpSpPr>
        <p:grpSpPr>
          <a:xfrm>
            <a:off x="1888474" y="843309"/>
            <a:ext cx="8352351" cy="621184"/>
            <a:chOff x="1406119" y="1023260"/>
            <a:chExt cx="6264263" cy="465888"/>
          </a:xfrm>
        </p:grpSpPr>
        <p:sp>
          <p:nvSpPr>
            <p:cNvPr id="137" name="矩形 136"/>
            <p:cNvSpPr/>
            <p:nvPr/>
          </p:nvSpPr>
          <p:spPr>
            <a:xfrm>
              <a:off x="1406119" y="1023260"/>
              <a:ext cx="6264263" cy="465888"/>
            </a:xfrm>
            <a:prstGeom prst="rect">
              <a:avLst/>
            </a:prstGeom>
            <a:solidFill>
              <a:srgbClr val="C0504D">
                <a:lumMod val="20000"/>
                <a:lumOff val="80000"/>
              </a:srgbClr>
            </a:solidFill>
            <a:ln w="28575" cap="flat" cmpd="sng" algn="ctr">
              <a:solidFill>
                <a:srgbClr val="C00000"/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8" name="文本框 137"/>
            <p:cNvSpPr txBox="1"/>
            <p:nvPr/>
          </p:nvSpPr>
          <p:spPr>
            <a:xfrm>
              <a:off x="4031940" y="1059582"/>
              <a:ext cx="1215718" cy="39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门户平台</a:t>
              </a:r>
            </a:p>
          </p:txBody>
        </p:sp>
      </p:grpSp>
      <p:sp>
        <p:nvSpPr>
          <p:cNvPr id="139" name="矩形 138"/>
          <p:cNvSpPr/>
          <p:nvPr/>
        </p:nvSpPr>
        <p:spPr>
          <a:xfrm>
            <a:off x="11242271" y="791481"/>
            <a:ext cx="792088" cy="5595251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vert="eaVert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未来业务应用系统</a:t>
            </a:r>
          </a:p>
        </p:txBody>
      </p:sp>
      <p:sp>
        <p:nvSpPr>
          <p:cNvPr id="140" name="矩形 139"/>
          <p:cNvSpPr/>
          <p:nvPr/>
        </p:nvSpPr>
        <p:spPr>
          <a:xfrm>
            <a:off x="4171311" y="4792108"/>
            <a:ext cx="933556" cy="81189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统一用户中心</a:t>
            </a:r>
          </a:p>
        </p:txBody>
      </p:sp>
      <p:sp>
        <p:nvSpPr>
          <p:cNvPr id="141" name="矩形 140"/>
          <p:cNvSpPr/>
          <p:nvPr/>
        </p:nvSpPr>
        <p:spPr>
          <a:xfrm>
            <a:off x="1976524" y="4792108"/>
            <a:ext cx="1015053" cy="81189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基础数据设置</a:t>
            </a:r>
          </a:p>
        </p:txBody>
      </p:sp>
      <p:sp>
        <p:nvSpPr>
          <p:cNvPr id="142" name="矩形 141"/>
          <p:cNvSpPr/>
          <p:nvPr/>
        </p:nvSpPr>
        <p:spPr>
          <a:xfrm>
            <a:off x="3073918" y="4792108"/>
            <a:ext cx="1015053" cy="81189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统一服务注册</a:t>
            </a:r>
          </a:p>
        </p:txBody>
      </p:sp>
      <p:sp>
        <p:nvSpPr>
          <p:cNvPr id="143" name="矩形 142"/>
          <p:cNvSpPr/>
          <p:nvPr/>
        </p:nvSpPr>
        <p:spPr>
          <a:xfrm>
            <a:off x="1964691" y="5958050"/>
            <a:ext cx="936104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8000" rIns="18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基础主题库</a:t>
            </a:r>
          </a:p>
        </p:txBody>
      </p:sp>
      <p:sp>
        <p:nvSpPr>
          <p:cNvPr id="144" name="矩形 143"/>
          <p:cNvSpPr/>
          <p:nvPr/>
        </p:nvSpPr>
        <p:spPr>
          <a:xfrm>
            <a:off x="3002865" y="5958050"/>
            <a:ext cx="936104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8000" rIns="18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资源主题库</a:t>
            </a:r>
          </a:p>
        </p:txBody>
      </p:sp>
      <p:sp>
        <p:nvSpPr>
          <p:cNvPr id="145" name="矩形 144"/>
          <p:cNvSpPr/>
          <p:nvPr/>
        </p:nvSpPr>
        <p:spPr>
          <a:xfrm>
            <a:off x="4041041" y="5958050"/>
            <a:ext cx="936104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8000" rIns="18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教研主题库</a:t>
            </a:r>
          </a:p>
        </p:txBody>
      </p:sp>
      <p:sp>
        <p:nvSpPr>
          <p:cNvPr id="146" name="矩形 145"/>
          <p:cNvSpPr/>
          <p:nvPr/>
        </p:nvSpPr>
        <p:spPr>
          <a:xfrm>
            <a:off x="5079216" y="5958050"/>
            <a:ext cx="936104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8000" rIns="18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学习主题库</a:t>
            </a:r>
          </a:p>
        </p:txBody>
      </p:sp>
      <p:sp>
        <p:nvSpPr>
          <p:cNvPr id="147" name="矩形 146"/>
          <p:cNvSpPr/>
          <p:nvPr/>
        </p:nvSpPr>
        <p:spPr>
          <a:xfrm>
            <a:off x="6117391" y="5958050"/>
            <a:ext cx="936104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8000" rIns="18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科研主题库</a:t>
            </a:r>
          </a:p>
        </p:txBody>
      </p:sp>
      <p:sp>
        <p:nvSpPr>
          <p:cNvPr id="148" name="矩形 147"/>
          <p:cNvSpPr/>
          <p:nvPr/>
        </p:nvSpPr>
        <p:spPr>
          <a:xfrm>
            <a:off x="7155565" y="5958050"/>
            <a:ext cx="936104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8000" rIns="18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成长主题库</a:t>
            </a:r>
          </a:p>
        </p:txBody>
      </p:sp>
      <p:sp>
        <p:nvSpPr>
          <p:cNvPr id="149" name="矩形 148"/>
          <p:cNvSpPr/>
          <p:nvPr/>
        </p:nvSpPr>
        <p:spPr>
          <a:xfrm>
            <a:off x="8193741" y="5958050"/>
            <a:ext cx="936104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8000" rIns="18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发展主题库</a:t>
            </a:r>
          </a:p>
        </p:txBody>
      </p:sp>
      <p:sp>
        <p:nvSpPr>
          <p:cNvPr id="150" name="矩形 149"/>
          <p:cNvSpPr/>
          <p:nvPr/>
        </p:nvSpPr>
        <p:spPr>
          <a:xfrm>
            <a:off x="9231915" y="5958050"/>
            <a:ext cx="936104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8000" rIns="18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管理主题库</a:t>
            </a:r>
          </a:p>
        </p:txBody>
      </p:sp>
      <p:sp>
        <p:nvSpPr>
          <p:cNvPr id="151" name="矩形 150"/>
          <p:cNvSpPr/>
          <p:nvPr/>
        </p:nvSpPr>
        <p:spPr>
          <a:xfrm>
            <a:off x="1964691" y="5636085"/>
            <a:ext cx="8220744" cy="302644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67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统一数据中心</a:t>
            </a:r>
          </a:p>
        </p:txBody>
      </p:sp>
      <p:sp>
        <p:nvSpPr>
          <p:cNvPr id="152" name="矩形 151"/>
          <p:cNvSpPr/>
          <p:nvPr/>
        </p:nvSpPr>
        <p:spPr>
          <a:xfrm>
            <a:off x="7218999" y="4792108"/>
            <a:ext cx="933556" cy="81189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统一权限管理</a:t>
            </a:r>
          </a:p>
        </p:txBody>
      </p:sp>
      <p:grpSp>
        <p:nvGrpSpPr>
          <p:cNvPr id="153" name="组合 152"/>
          <p:cNvGrpSpPr/>
          <p:nvPr/>
        </p:nvGrpSpPr>
        <p:grpSpPr>
          <a:xfrm>
            <a:off x="1978193" y="3852030"/>
            <a:ext cx="8136904" cy="783208"/>
            <a:chOff x="1991544" y="4327378"/>
            <a:chExt cx="8136904" cy="783208"/>
          </a:xfrm>
        </p:grpSpPr>
        <p:sp>
          <p:nvSpPr>
            <p:cNvPr id="154" name="矩形 153"/>
            <p:cNvSpPr/>
            <p:nvPr/>
          </p:nvSpPr>
          <p:spPr>
            <a:xfrm>
              <a:off x="1991544" y="4365104"/>
              <a:ext cx="8136904" cy="745482"/>
            </a:xfrm>
            <a:prstGeom prst="rect">
              <a:avLst/>
            </a:prstGeom>
            <a:solidFill>
              <a:srgbClr val="002060"/>
            </a:solidFill>
            <a:ln w="9525" cap="flat" cmpd="sng" algn="ctr">
              <a:solidFill>
                <a:srgbClr val="8064A2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5" name="文本框 154"/>
            <p:cNvSpPr txBox="1"/>
            <p:nvPr/>
          </p:nvSpPr>
          <p:spPr>
            <a:xfrm>
              <a:off x="5096519" y="4327378"/>
              <a:ext cx="274947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数据统一采集评价系统</a:t>
              </a:r>
            </a:p>
          </p:txBody>
        </p:sp>
      </p:grpSp>
      <p:sp>
        <p:nvSpPr>
          <p:cNvPr id="156" name="矩形 155"/>
          <p:cNvSpPr/>
          <p:nvPr/>
        </p:nvSpPr>
        <p:spPr>
          <a:xfrm>
            <a:off x="2040788" y="4244482"/>
            <a:ext cx="1008112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数据采集</a:t>
            </a:r>
          </a:p>
        </p:txBody>
      </p:sp>
      <p:sp>
        <p:nvSpPr>
          <p:cNvPr id="157" name="矩形 156"/>
          <p:cNvSpPr/>
          <p:nvPr/>
        </p:nvSpPr>
        <p:spPr>
          <a:xfrm>
            <a:off x="3203899" y="4244482"/>
            <a:ext cx="1008112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数据清理</a:t>
            </a:r>
          </a:p>
        </p:txBody>
      </p:sp>
      <p:sp>
        <p:nvSpPr>
          <p:cNvPr id="158" name="矩形 157"/>
          <p:cNvSpPr/>
          <p:nvPr/>
        </p:nvSpPr>
        <p:spPr>
          <a:xfrm>
            <a:off x="4367011" y="4244482"/>
            <a:ext cx="1008112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数据转换</a:t>
            </a:r>
          </a:p>
        </p:txBody>
      </p:sp>
      <p:sp>
        <p:nvSpPr>
          <p:cNvPr id="159" name="矩形 158"/>
          <p:cNvSpPr/>
          <p:nvPr/>
        </p:nvSpPr>
        <p:spPr>
          <a:xfrm>
            <a:off x="5530121" y="4244482"/>
            <a:ext cx="1008112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数据填报</a:t>
            </a:r>
          </a:p>
        </p:txBody>
      </p:sp>
      <p:sp>
        <p:nvSpPr>
          <p:cNvPr id="160" name="矩形 159"/>
          <p:cNvSpPr/>
          <p:nvPr/>
        </p:nvSpPr>
        <p:spPr>
          <a:xfrm>
            <a:off x="6693232" y="4244482"/>
            <a:ext cx="1008112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数据挖掘</a:t>
            </a:r>
          </a:p>
        </p:txBody>
      </p:sp>
      <p:sp>
        <p:nvSpPr>
          <p:cNvPr id="161" name="矩形 160"/>
          <p:cNvSpPr/>
          <p:nvPr/>
        </p:nvSpPr>
        <p:spPr>
          <a:xfrm>
            <a:off x="7856343" y="4244482"/>
            <a:ext cx="1008112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动态分析</a:t>
            </a:r>
          </a:p>
        </p:txBody>
      </p:sp>
      <p:sp>
        <p:nvSpPr>
          <p:cNvPr id="162" name="矩形 161"/>
          <p:cNvSpPr/>
          <p:nvPr/>
        </p:nvSpPr>
        <p:spPr>
          <a:xfrm>
            <a:off x="9019452" y="4244482"/>
            <a:ext cx="1008112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动态评价</a:t>
            </a:r>
          </a:p>
        </p:txBody>
      </p:sp>
      <p:sp>
        <p:nvSpPr>
          <p:cNvPr id="163" name="矩形 162"/>
          <p:cNvSpPr/>
          <p:nvPr/>
        </p:nvSpPr>
        <p:spPr>
          <a:xfrm>
            <a:off x="1946832" y="901891"/>
            <a:ext cx="8208912" cy="508567"/>
          </a:xfrm>
          <a:prstGeom prst="rect">
            <a:avLst/>
          </a:pr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统一门户站群</a:t>
            </a:r>
          </a:p>
        </p:txBody>
      </p:sp>
      <p:sp>
        <p:nvSpPr>
          <p:cNvPr id="164" name="文本框 163"/>
          <p:cNvSpPr txBox="1"/>
          <p:nvPr/>
        </p:nvSpPr>
        <p:spPr>
          <a:xfrm>
            <a:off x="3857126" y="176022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跨平台</a:t>
            </a:r>
          </a:p>
        </p:txBody>
      </p:sp>
      <p:sp>
        <p:nvSpPr>
          <p:cNvPr id="165" name="文本框 164"/>
          <p:cNvSpPr txBox="1"/>
          <p:nvPr/>
        </p:nvSpPr>
        <p:spPr>
          <a:xfrm>
            <a:off x="6233390" y="176022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跨终端</a:t>
            </a:r>
          </a:p>
        </p:txBody>
      </p:sp>
      <p:sp>
        <p:nvSpPr>
          <p:cNvPr id="166" name="文本框 165"/>
          <p:cNvSpPr txBox="1"/>
          <p:nvPr/>
        </p:nvSpPr>
        <p:spPr>
          <a:xfrm>
            <a:off x="8609653" y="176022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跨浏览器</a:t>
            </a:r>
          </a:p>
        </p:txBody>
      </p:sp>
      <p:sp>
        <p:nvSpPr>
          <p:cNvPr id="167" name="矩形 166"/>
          <p:cNvSpPr/>
          <p:nvPr/>
        </p:nvSpPr>
        <p:spPr>
          <a:xfrm>
            <a:off x="2885219" y="2900033"/>
            <a:ext cx="811539" cy="951627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资源</a:t>
            </a:r>
            <a:endParaRPr kumimoji="0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平台</a:t>
            </a:r>
          </a:p>
        </p:txBody>
      </p:sp>
      <p:sp>
        <p:nvSpPr>
          <p:cNvPr id="168" name="矩形 167"/>
          <p:cNvSpPr/>
          <p:nvPr/>
        </p:nvSpPr>
        <p:spPr>
          <a:xfrm>
            <a:off x="4716653" y="2900031"/>
            <a:ext cx="811539" cy="951627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课程</a:t>
            </a:r>
            <a:endParaRPr kumimoji="0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平台</a:t>
            </a:r>
          </a:p>
        </p:txBody>
      </p:sp>
      <p:sp>
        <p:nvSpPr>
          <p:cNvPr id="169" name="矩形 168"/>
          <p:cNvSpPr/>
          <p:nvPr/>
        </p:nvSpPr>
        <p:spPr>
          <a:xfrm>
            <a:off x="8379523" y="2900031"/>
            <a:ext cx="811539" cy="951627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活动</a:t>
            </a:r>
            <a:endParaRPr kumimoji="0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平台</a:t>
            </a:r>
            <a:endParaRPr kumimoji="0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0" name="矩形 169"/>
          <p:cNvSpPr/>
          <p:nvPr/>
        </p:nvSpPr>
        <p:spPr>
          <a:xfrm>
            <a:off x="9295243" y="2915463"/>
            <a:ext cx="811539" cy="951627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管理</a:t>
            </a:r>
            <a:endParaRPr kumimoji="0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平台</a:t>
            </a:r>
            <a:endParaRPr kumimoji="0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71" name="组合 170"/>
          <p:cNvGrpSpPr/>
          <p:nvPr/>
        </p:nvGrpSpPr>
        <p:grpSpPr>
          <a:xfrm>
            <a:off x="1094826" y="791481"/>
            <a:ext cx="9999652" cy="5609373"/>
            <a:chOff x="810883" y="926514"/>
            <a:chExt cx="7499739" cy="4207030"/>
          </a:xfrm>
        </p:grpSpPr>
        <p:sp>
          <p:nvSpPr>
            <p:cNvPr id="172" name="矩形 171"/>
            <p:cNvSpPr/>
            <p:nvPr/>
          </p:nvSpPr>
          <p:spPr>
            <a:xfrm>
              <a:off x="7731797" y="926514"/>
              <a:ext cx="578825" cy="4207030"/>
            </a:xfrm>
            <a:prstGeom prst="rect">
              <a:avLst/>
            </a:prstGeom>
            <a:solidFill>
              <a:srgbClr val="C0504D">
                <a:lumMod val="20000"/>
                <a:lumOff val="80000"/>
              </a:srgbClr>
            </a:solidFill>
            <a:ln w="28575" cap="flat" cmpd="sng" algn="ctr">
              <a:solidFill>
                <a:srgbClr val="C00000"/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3" name="矩形 172"/>
            <p:cNvSpPr/>
            <p:nvPr/>
          </p:nvSpPr>
          <p:spPr>
            <a:xfrm>
              <a:off x="7809539" y="1155935"/>
              <a:ext cx="412343" cy="52501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数据</a:t>
              </a:r>
              <a: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/>
              </a:r>
              <a:b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</a:b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交换</a:t>
              </a:r>
              <a: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/>
              </a:r>
              <a:b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</a:b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标准</a:t>
              </a:r>
            </a:p>
          </p:txBody>
        </p:sp>
        <p:sp>
          <p:nvSpPr>
            <p:cNvPr id="174" name="矩形 173"/>
            <p:cNvSpPr/>
            <p:nvPr/>
          </p:nvSpPr>
          <p:spPr>
            <a:xfrm>
              <a:off x="7807609" y="1948779"/>
              <a:ext cx="412343" cy="52501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资源</a:t>
              </a:r>
              <a: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/>
              </a:r>
              <a:b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</a:b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体系</a:t>
              </a:r>
              <a: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/>
              </a:r>
              <a:b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</a:b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标准</a:t>
              </a:r>
            </a:p>
          </p:txBody>
        </p:sp>
        <p:sp>
          <p:nvSpPr>
            <p:cNvPr id="175" name="矩形 174"/>
            <p:cNvSpPr/>
            <p:nvPr/>
          </p:nvSpPr>
          <p:spPr>
            <a:xfrm>
              <a:off x="7805682" y="2741623"/>
              <a:ext cx="412343" cy="52501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应用</a:t>
              </a:r>
              <a: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/>
              </a:r>
              <a:b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</a:b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扩展</a:t>
              </a:r>
              <a:endParaRPr kumimoji="0" lang="en-US" altLang="zh-CN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标准</a:t>
              </a:r>
            </a:p>
          </p:txBody>
        </p:sp>
        <p:sp>
          <p:nvSpPr>
            <p:cNvPr id="176" name="矩形 175"/>
            <p:cNvSpPr/>
            <p:nvPr/>
          </p:nvSpPr>
          <p:spPr>
            <a:xfrm>
              <a:off x="7805682" y="3532843"/>
              <a:ext cx="412343" cy="52501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数据</a:t>
              </a:r>
              <a: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/>
              </a:r>
              <a:b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</a:b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输出</a:t>
              </a:r>
              <a: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/>
              </a:r>
              <a:b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</a:b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标准</a:t>
              </a:r>
            </a:p>
          </p:txBody>
        </p:sp>
        <p:sp>
          <p:nvSpPr>
            <p:cNvPr id="177" name="矩形 176"/>
            <p:cNvSpPr/>
            <p:nvPr/>
          </p:nvSpPr>
          <p:spPr>
            <a:xfrm>
              <a:off x="7805681" y="4324064"/>
              <a:ext cx="412343" cy="52501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安全体系</a:t>
              </a:r>
              <a: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/>
              </a:r>
              <a:b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</a:b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规范</a:t>
              </a:r>
            </a:p>
          </p:txBody>
        </p:sp>
        <p:grpSp>
          <p:nvGrpSpPr>
            <p:cNvPr id="178" name="组合 177"/>
            <p:cNvGrpSpPr/>
            <p:nvPr/>
          </p:nvGrpSpPr>
          <p:grpSpPr>
            <a:xfrm>
              <a:off x="810883" y="926514"/>
              <a:ext cx="520943" cy="4207030"/>
              <a:chOff x="810883" y="926514"/>
              <a:chExt cx="520943" cy="4207030"/>
            </a:xfrm>
          </p:grpSpPr>
          <p:sp>
            <p:nvSpPr>
              <p:cNvPr id="179" name="矩形 178"/>
              <p:cNvSpPr/>
              <p:nvPr/>
            </p:nvSpPr>
            <p:spPr>
              <a:xfrm>
                <a:off x="810883" y="926514"/>
                <a:ext cx="520943" cy="4207030"/>
              </a:xfrm>
              <a:prstGeom prst="rect">
                <a:avLst/>
              </a:prstGeom>
              <a:solidFill>
                <a:srgbClr val="C0504D">
                  <a:lumMod val="20000"/>
                  <a:lumOff val="80000"/>
                </a:srgbClr>
              </a:solidFill>
              <a:ln w="28575" cap="flat" cmpd="sng" algn="ctr">
                <a:solidFill>
                  <a:srgbClr val="C00000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0" name="矩形 179"/>
              <p:cNvSpPr/>
              <p:nvPr/>
            </p:nvSpPr>
            <p:spPr>
              <a:xfrm>
                <a:off x="864889" y="1155935"/>
                <a:ext cx="412343" cy="525011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C0504D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系统接口</a:t>
                </a:r>
                <a: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/>
                </a:r>
                <a:b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</a:b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规范</a:t>
                </a:r>
              </a:p>
            </p:txBody>
          </p:sp>
          <p:sp>
            <p:nvSpPr>
              <p:cNvPr id="181" name="矩形 180"/>
              <p:cNvSpPr/>
              <p:nvPr/>
            </p:nvSpPr>
            <p:spPr>
              <a:xfrm>
                <a:off x="864889" y="3532032"/>
                <a:ext cx="412343" cy="525011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C0504D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资源</a:t>
                </a:r>
                <a: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/>
                </a:r>
                <a:b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</a:b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体系</a:t>
                </a:r>
                <a: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/>
                </a:r>
                <a:b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</a:b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标准</a:t>
                </a:r>
              </a:p>
            </p:txBody>
          </p:sp>
          <p:sp>
            <p:nvSpPr>
              <p:cNvPr id="182" name="矩形 181"/>
              <p:cNvSpPr/>
              <p:nvPr/>
            </p:nvSpPr>
            <p:spPr>
              <a:xfrm>
                <a:off x="864889" y="2723761"/>
                <a:ext cx="412343" cy="525011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C0504D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数据交换</a:t>
                </a:r>
                <a:endPara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标准</a:t>
                </a:r>
              </a:p>
            </p:txBody>
          </p:sp>
          <p:sp>
            <p:nvSpPr>
              <p:cNvPr id="183" name="矩形 182"/>
              <p:cNvSpPr/>
              <p:nvPr/>
            </p:nvSpPr>
            <p:spPr>
              <a:xfrm>
                <a:off x="864889" y="1947967"/>
                <a:ext cx="412343" cy="525011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C0504D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数据</a:t>
                </a:r>
                <a: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/>
                </a:r>
                <a:b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</a:b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采集</a:t>
                </a:r>
                <a: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/>
                </a:r>
                <a:b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</a:b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标准</a:t>
                </a:r>
              </a:p>
            </p:txBody>
          </p:sp>
          <p:sp>
            <p:nvSpPr>
              <p:cNvPr id="184" name="矩形 183"/>
              <p:cNvSpPr/>
              <p:nvPr/>
            </p:nvSpPr>
            <p:spPr>
              <a:xfrm>
                <a:off x="864889" y="4324064"/>
                <a:ext cx="412343" cy="525011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C0504D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运营</a:t>
                </a:r>
                <a: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/>
                </a:r>
                <a:b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</a:b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维护</a:t>
                </a:r>
                <a: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/>
                </a:r>
                <a:b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</a:b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规范</a:t>
                </a:r>
              </a:p>
            </p:txBody>
          </p:sp>
        </p:grpSp>
      </p:grpSp>
      <p:sp>
        <p:nvSpPr>
          <p:cNvPr id="185" name="矩形 184"/>
          <p:cNvSpPr/>
          <p:nvPr/>
        </p:nvSpPr>
        <p:spPr>
          <a:xfrm>
            <a:off x="124255" y="791481"/>
            <a:ext cx="792088" cy="5595251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vert="eaVert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现有业务应用系统</a:t>
            </a:r>
          </a:p>
        </p:txBody>
      </p:sp>
      <p:sp>
        <p:nvSpPr>
          <p:cNvPr id="186" name="十字形 185"/>
          <p:cNvSpPr/>
          <p:nvPr/>
        </p:nvSpPr>
        <p:spPr>
          <a:xfrm>
            <a:off x="10705760" y="3129145"/>
            <a:ext cx="720080" cy="788488"/>
          </a:xfrm>
          <a:prstGeom prst="plus">
            <a:avLst/>
          </a:prstGeom>
          <a:solidFill>
            <a:srgbClr val="92D050">
              <a:alpha val="4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拓展</a:t>
            </a:r>
          </a:p>
        </p:txBody>
      </p:sp>
      <p:sp>
        <p:nvSpPr>
          <p:cNvPr id="187" name="矩形 186"/>
          <p:cNvSpPr/>
          <p:nvPr/>
        </p:nvSpPr>
        <p:spPr>
          <a:xfrm>
            <a:off x="9250787" y="4792108"/>
            <a:ext cx="933556" cy="81189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统一</a:t>
            </a:r>
            <a:r>
              <a:rPr kumimoji="0" lang="en-US" altLang="zh-CN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APP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管理</a:t>
            </a:r>
          </a:p>
        </p:txBody>
      </p:sp>
      <p:sp>
        <p:nvSpPr>
          <p:cNvPr id="188" name="矩形 187"/>
          <p:cNvSpPr/>
          <p:nvPr/>
        </p:nvSpPr>
        <p:spPr>
          <a:xfrm>
            <a:off x="8234895" y="4792108"/>
            <a:ext cx="933556" cy="81189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统一</a:t>
            </a:r>
            <a:r>
              <a:rPr kumimoji="0" lang="en-US" altLang="zh-CN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SDK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管理</a:t>
            </a:r>
          </a:p>
        </p:txBody>
      </p:sp>
      <p:sp>
        <p:nvSpPr>
          <p:cNvPr id="189" name="矩形 188"/>
          <p:cNvSpPr/>
          <p:nvPr/>
        </p:nvSpPr>
        <p:spPr>
          <a:xfrm>
            <a:off x="7463805" y="2900031"/>
            <a:ext cx="811539" cy="951627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家校</a:t>
            </a:r>
            <a:endParaRPr kumimoji="0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平台</a:t>
            </a:r>
            <a:endParaRPr kumimoji="0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0" name="矩形 189"/>
          <p:cNvSpPr/>
          <p:nvPr/>
        </p:nvSpPr>
        <p:spPr>
          <a:xfrm>
            <a:off x="3800936" y="2900033"/>
            <a:ext cx="811539" cy="951627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数字教材</a:t>
            </a:r>
            <a:endParaRPr kumimoji="0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1" name="矩形 190"/>
          <p:cNvSpPr/>
          <p:nvPr/>
        </p:nvSpPr>
        <p:spPr>
          <a:xfrm>
            <a:off x="6548088" y="2900033"/>
            <a:ext cx="811539" cy="951627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学业测评</a:t>
            </a:r>
            <a:endParaRPr kumimoji="0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2" name="圆角矩形 191"/>
          <p:cNvSpPr/>
          <p:nvPr/>
        </p:nvSpPr>
        <p:spPr>
          <a:xfrm>
            <a:off x="1973295" y="1599865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云桌面</a:t>
            </a:r>
          </a:p>
        </p:txBody>
      </p:sp>
      <p:sp>
        <p:nvSpPr>
          <p:cNvPr id="193" name="圆角矩形 192"/>
          <p:cNvSpPr/>
          <p:nvPr/>
        </p:nvSpPr>
        <p:spPr>
          <a:xfrm>
            <a:off x="3003971" y="1599865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互动社区</a:t>
            </a:r>
          </a:p>
        </p:txBody>
      </p:sp>
      <p:sp>
        <p:nvSpPr>
          <p:cNvPr id="194" name="圆角矩形 193"/>
          <p:cNvSpPr/>
          <p:nvPr/>
        </p:nvSpPr>
        <p:spPr>
          <a:xfrm>
            <a:off x="4034647" y="1599865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云学校</a:t>
            </a:r>
          </a:p>
        </p:txBody>
      </p:sp>
      <p:sp>
        <p:nvSpPr>
          <p:cNvPr id="195" name="圆角矩形 194"/>
          <p:cNvSpPr/>
          <p:nvPr/>
        </p:nvSpPr>
        <p:spPr>
          <a:xfrm>
            <a:off x="5065323" y="1599865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云班级</a:t>
            </a:r>
          </a:p>
        </p:txBody>
      </p:sp>
      <p:sp>
        <p:nvSpPr>
          <p:cNvPr id="196" name="圆角矩形 195"/>
          <p:cNvSpPr/>
          <p:nvPr/>
        </p:nvSpPr>
        <p:spPr>
          <a:xfrm>
            <a:off x="6095999" y="1599865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云课堂</a:t>
            </a:r>
          </a:p>
        </p:txBody>
      </p:sp>
      <p:sp>
        <p:nvSpPr>
          <p:cNvPr id="197" name="圆角矩形 196"/>
          <p:cNvSpPr/>
          <p:nvPr/>
        </p:nvSpPr>
        <p:spPr>
          <a:xfrm>
            <a:off x="7126675" y="1599865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云沟通</a:t>
            </a:r>
          </a:p>
        </p:txBody>
      </p:sp>
      <p:sp>
        <p:nvSpPr>
          <p:cNvPr id="198" name="圆角矩形 197"/>
          <p:cNvSpPr/>
          <p:nvPr/>
        </p:nvSpPr>
        <p:spPr>
          <a:xfrm>
            <a:off x="8157351" y="1599865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云空间</a:t>
            </a:r>
          </a:p>
        </p:txBody>
      </p:sp>
      <p:sp>
        <p:nvSpPr>
          <p:cNvPr id="199" name="圆角矩形 198"/>
          <p:cNvSpPr/>
          <p:nvPr/>
        </p:nvSpPr>
        <p:spPr>
          <a:xfrm>
            <a:off x="1973295" y="1989063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资源中心</a:t>
            </a:r>
          </a:p>
        </p:txBody>
      </p:sp>
      <p:sp>
        <p:nvSpPr>
          <p:cNvPr id="200" name="圆角矩形 199"/>
          <p:cNvSpPr/>
          <p:nvPr/>
        </p:nvSpPr>
        <p:spPr>
          <a:xfrm>
            <a:off x="9188029" y="1599865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学业测评</a:t>
            </a:r>
          </a:p>
        </p:txBody>
      </p:sp>
      <p:sp>
        <p:nvSpPr>
          <p:cNvPr id="201" name="圆角矩形 200"/>
          <p:cNvSpPr/>
          <p:nvPr/>
        </p:nvSpPr>
        <p:spPr>
          <a:xfrm>
            <a:off x="4034647" y="1989063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成长档案</a:t>
            </a:r>
          </a:p>
        </p:txBody>
      </p:sp>
      <p:sp>
        <p:nvSpPr>
          <p:cNvPr id="202" name="圆角矩形 201"/>
          <p:cNvSpPr/>
          <p:nvPr/>
        </p:nvSpPr>
        <p:spPr>
          <a:xfrm>
            <a:off x="5065323" y="1989063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电子学籍</a:t>
            </a:r>
          </a:p>
        </p:txBody>
      </p:sp>
      <p:sp>
        <p:nvSpPr>
          <p:cNvPr id="203" name="圆角矩形 202"/>
          <p:cNvSpPr/>
          <p:nvPr/>
        </p:nvSpPr>
        <p:spPr>
          <a:xfrm>
            <a:off x="3003971" y="1989063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课程中心</a:t>
            </a:r>
          </a:p>
        </p:txBody>
      </p:sp>
      <p:sp>
        <p:nvSpPr>
          <p:cNvPr id="204" name="圆角矩形 203"/>
          <p:cNvSpPr/>
          <p:nvPr/>
        </p:nvSpPr>
        <p:spPr>
          <a:xfrm>
            <a:off x="6095999" y="1989063"/>
            <a:ext cx="949615" cy="310623"/>
          </a:xfrm>
          <a:prstGeom prst="roundRect">
            <a:avLst/>
          </a:prstGeom>
          <a:solidFill>
            <a:srgbClr val="D7AD35"/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教师主页</a:t>
            </a:r>
          </a:p>
        </p:txBody>
      </p:sp>
      <p:sp>
        <p:nvSpPr>
          <p:cNvPr id="205" name="圆角矩形 204"/>
          <p:cNvSpPr/>
          <p:nvPr/>
        </p:nvSpPr>
        <p:spPr>
          <a:xfrm>
            <a:off x="7126675" y="1989063"/>
            <a:ext cx="949615" cy="310623"/>
          </a:xfrm>
          <a:prstGeom prst="roundRect">
            <a:avLst/>
          </a:prstGeom>
          <a:solidFill>
            <a:srgbClr val="D7AD35"/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协同备课</a:t>
            </a:r>
          </a:p>
        </p:txBody>
      </p:sp>
      <p:sp>
        <p:nvSpPr>
          <p:cNvPr id="206" name="圆角矩形 205"/>
          <p:cNvSpPr/>
          <p:nvPr/>
        </p:nvSpPr>
        <p:spPr>
          <a:xfrm>
            <a:off x="1973295" y="2378260"/>
            <a:ext cx="949615" cy="310623"/>
          </a:xfrm>
          <a:prstGeom prst="roundRect">
            <a:avLst/>
          </a:prstGeom>
          <a:solidFill>
            <a:srgbClr val="D7AD35"/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我的日程</a:t>
            </a:r>
          </a:p>
        </p:txBody>
      </p:sp>
      <p:sp>
        <p:nvSpPr>
          <p:cNvPr id="207" name="圆角矩形 206"/>
          <p:cNvSpPr/>
          <p:nvPr/>
        </p:nvSpPr>
        <p:spPr>
          <a:xfrm>
            <a:off x="8157351" y="1989063"/>
            <a:ext cx="949615" cy="310623"/>
          </a:xfrm>
          <a:prstGeom prst="roundRect">
            <a:avLst/>
          </a:prstGeom>
          <a:solidFill>
            <a:srgbClr val="D7AD35"/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我的教研</a:t>
            </a:r>
          </a:p>
        </p:txBody>
      </p:sp>
      <p:sp>
        <p:nvSpPr>
          <p:cNvPr id="208" name="圆角矩形 207"/>
          <p:cNvSpPr/>
          <p:nvPr/>
        </p:nvSpPr>
        <p:spPr>
          <a:xfrm>
            <a:off x="3003971" y="2378260"/>
            <a:ext cx="949615" cy="310623"/>
          </a:xfrm>
          <a:prstGeom prst="roundRect">
            <a:avLst/>
          </a:prstGeom>
          <a:solidFill>
            <a:srgbClr val="D7AD35"/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我的课程</a:t>
            </a:r>
          </a:p>
        </p:txBody>
      </p:sp>
      <p:sp>
        <p:nvSpPr>
          <p:cNvPr id="209" name="圆角矩形 208"/>
          <p:cNvSpPr/>
          <p:nvPr/>
        </p:nvSpPr>
        <p:spPr>
          <a:xfrm>
            <a:off x="9188029" y="1989063"/>
            <a:ext cx="949615" cy="310623"/>
          </a:xfrm>
          <a:prstGeom prst="roundRect">
            <a:avLst/>
          </a:prstGeom>
          <a:solidFill>
            <a:srgbClr val="D7AD35"/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我的学生</a:t>
            </a:r>
          </a:p>
        </p:txBody>
      </p:sp>
      <p:sp>
        <p:nvSpPr>
          <p:cNvPr id="210" name="圆角矩形 209"/>
          <p:cNvSpPr/>
          <p:nvPr/>
        </p:nvSpPr>
        <p:spPr>
          <a:xfrm>
            <a:off x="4034647" y="2378260"/>
            <a:ext cx="949615" cy="310623"/>
          </a:xfrm>
          <a:prstGeom prst="roundRect">
            <a:avLst/>
          </a:prstGeom>
          <a:solidFill>
            <a:srgbClr val="D7AD35"/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家校互动</a:t>
            </a:r>
          </a:p>
        </p:txBody>
      </p:sp>
      <p:sp>
        <p:nvSpPr>
          <p:cNvPr id="211" name="圆角矩形 210"/>
          <p:cNvSpPr/>
          <p:nvPr/>
        </p:nvSpPr>
        <p:spPr>
          <a:xfrm>
            <a:off x="5065323" y="2378260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我的课程</a:t>
            </a:r>
          </a:p>
        </p:txBody>
      </p:sp>
      <p:sp>
        <p:nvSpPr>
          <p:cNvPr id="212" name="圆角矩形 211"/>
          <p:cNvSpPr/>
          <p:nvPr/>
        </p:nvSpPr>
        <p:spPr>
          <a:xfrm>
            <a:off x="6095999" y="2378260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我的预习</a:t>
            </a:r>
          </a:p>
        </p:txBody>
      </p:sp>
      <p:sp>
        <p:nvSpPr>
          <p:cNvPr id="213" name="圆角矩形 212"/>
          <p:cNvSpPr/>
          <p:nvPr/>
        </p:nvSpPr>
        <p:spPr>
          <a:xfrm>
            <a:off x="7126675" y="2378260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我的作业</a:t>
            </a:r>
          </a:p>
        </p:txBody>
      </p:sp>
      <p:sp>
        <p:nvSpPr>
          <p:cNvPr id="214" name="圆角矩形 213"/>
          <p:cNvSpPr/>
          <p:nvPr/>
        </p:nvSpPr>
        <p:spPr>
          <a:xfrm>
            <a:off x="8157351" y="2378260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我的互动</a:t>
            </a:r>
          </a:p>
        </p:txBody>
      </p:sp>
      <p:sp>
        <p:nvSpPr>
          <p:cNvPr id="215" name="圆角矩形 214"/>
          <p:cNvSpPr/>
          <p:nvPr/>
        </p:nvSpPr>
        <p:spPr>
          <a:xfrm>
            <a:off x="9188029" y="2378260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我的测评</a:t>
            </a:r>
          </a:p>
        </p:txBody>
      </p:sp>
      <p:sp>
        <p:nvSpPr>
          <p:cNvPr id="216" name="十字形 215"/>
          <p:cNvSpPr/>
          <p:nvPr/>
        </p:nvSpPr>
        <p:spPr>
          <a:xfrm>
            <a:off x="709048" y="3129145"/>
            <a:ext cx="720080" cy="788488"/>
          </a:xfrm>
          <a:prstGeom prst="plus">
            <a:avLst/>
          </a:prstGeom>
          <a:solidFill>
            <a:srgbClr val="92D050">
              <a:alpha val="4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对接</a:t>
            </a:r>
          </a:p>
        </p:txBody>
      </p:sp>
      <p:sp>
        <p:nvSpPr>
          <p:cNvPr id="217" name="矩形 216"/>
          <p:cNvSpPr/>
          <p:nvPr/>
        </p:nvSpPr>
        <p:spPr>
          <a:xfrm>
            <a:off x="1982293" y="2900031"/>
            <a:ext cx="811539" cy="951627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数字</a:t>
            </a:r>
            <a:endParaRPr kumimoji="0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图书馆</a:t>
            </a:r>
          </a:p>
        </p:txBody>
      </p:sp>
      <p:sp>
        <p:nvSpPr>
          <p:cNvPr id="218" name="矩形 217"/>
          <p:cNvSpPr/>
          <p:nvPr/>
        </p:nvSpPr>
        <p:spPr>
          <a:xfrm>
            <a:off x="6203103" y="4792108"/>
            <a:ext cx="933556" cy="81189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统一角色管理</a:t>
            </a:r>
          </a:p>
        </p:txBody>
      </p:sp>
    </p:spTree>
    <p:extLst>
      <p:ext uri="{BB962C8B-B14F-4D97-AF65-F5344CB8AC3E}">
        <p14:creationId xmlns:p14="http://schemas.microsoft.com/office/powerpoint/2010/main" val="79321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757688" y="121649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智慧教育云平台架构                                           应用系统的</a:t>
            </a:r>
            <a:r>
              <a:rPr lang="zh-CN" altLang="en-US" dirty="0">
                <a:solidFill>
                  <a:schemeClr val="bg1"/>
                </a:solidFill>
              </a:rPr>
              <a:t>接入、认证、</a:t>
            </a:r>
            <a:r>
              <a:rPr lang="zh-CN" altLang="en-US" dirty="0" smtClean="0">
                <a:solidFill>
                  <a:schemeClr val="bg1"/>
                </a:solidFill>
              </a:rPr>
              <a:t>服务举例                                                         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69" name="矩形 268"/>
          <p:cNvSpPr/>
          <p:nvPr/>
        </p:nvSpPr>
        <p:spPr>
          <a:xfrm>
            <a:off x="2284835" y="4706382"/>
            <a:ext cx="8352351" cy="1622776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28575" cap="flat" cmpd="sng" algn="ctr">
            <a:solidFill>
              <a:srgbClr val="C00000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0" name="矩形 269"/>
          <p:cNvSpPr/>
          <p:nvPr/>
        </p:nvSpPr>
        <p:spPr>
          <a:xfrm>
            <a:off x="5582992" y="4740457"/>
            <a:ext cx="933556" cy="81189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统一身份认证</a:t>
            </a:r>
          </a:p>
        </p:txBody>
      </p:sp>
      <p:grpSp>
        <p:nvGrpSpPr>
          <p:cNvPr id="271" name="组合 270"/>
          <p:cNvGrpSpPr/>
          <p:nvPr/>
        </p:nvGrpSpPr>
        <p:grpSpPr>
          <a:xfrm>
            <a:off x="2284259" y="2789462"/>
            <a:ext cx="8352351" cy="1854792"/>
            <a:chOff x="1406119" y="2463738"/>
            <a:chExt cx="6264263" cy="1391094"/>
          </a:xfrm>
        </p:grpSpPr>
        <p:sp>
          <p:nvSpPr>
            <p:cNvPr id="272" name="矩形 271"/>
            <p:cNvSpPr/>
            <p:nvPr/>
          </p:nvSpPr>
          <p:spPr>
            <a:xfrm>
              <a:off x="1406119" y="2463738"/>
              <a:ext cx="6264263" cy="1391094"/>
            </a:xfrm>
            <a:prstGeom prst="rect">
              <a:avLst/>
            </a:prstGeom>
            <a:solidFill>
              <a:srgbClr val="C0504D">
                <a:lumMod val="20000"/>
                <a:lumOff val="80000"/>
              </a:srgbClr>
            </a:solidFill>
            <a:ln w="28575" cap="flat" cmpd="sng" algn="ctr">
              <a:solidFill>
                <a:srgbClr val="C00000"/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3" name="文本框 272"/>
            <p:cNvSpPr txBox="1"/>
            <p:nvPr/>
          </p:nvSpPr>
          <p:spPr>
            <a:xfrm>
              <a:off x="4031940" y="2847382"/>
              <a:ext cx="1215718" cy="39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业务平台</a:t>
              </a:r>
            </a:p>
          </p:txBody>
        </p:sp>
      </p:grpSp>
      <p:grpSp>
        <p:nvGrpSpPr>
          <p:cNvPr id="274" name="组合 273"/>
          <p:cNvGrpSpPr/>
          <p:nvPr/>
        </p:nvGrpSpPr>
        <p:grpSpPr>
          <a:xfrm>
            <a:off x="2270611" y="1493517"/>
            <a:ext cx="8352351" cy="1224136"/>
            <a:chOff x="1395883" y="1514928"/>
            <a:chExt cx="6264263" cy="918102"/>
          </a:xfrm>
        </p:grpSpPr>
        <p:sp>
          <p:nvSpPr>
            <p:cNvPr id="275" name="矩形 274"/>
            <p:cNvSpPr/>
            <p:nvPr/>
          </p:nvSpPr>
          <p:spPr>
            <a:xfrm>
              <a:off x="1395883" y="1514928"/>
              <a:ext cx="6264263" cy="918102"/>
            </a:xfrm>
            <a:prstGeom prst="rect">
              <a:avLst/>
            </a:prstGeom>
            <a:solidFill>
              <a:srgbClr val="C0504D">
                <a:lumMod val="20000"/>
                <a:lumOff val="80000"/>
              </a:srgbClr>
            </a:solidFill>
            <a:ln w="28575" cap="flat" cmpd="sng" algn="ctr">
              <a:solidFill>
                <a:srgbClr val="C00000"/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6" name="文本框 275"/>
            <p:cNvSpPr txBox="1"/>
            <p:nvPr/>
          </p:nvSpPr>
          <p:spPr>
            <a:xfrm>
              <a:off x="4031940" y="1935986"/>
              <a:ext cx="1215718" cy="39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服务平台</a:t>
              </a:r>
            </a:p>
          </p:txBody>
        </p:sp>
      </p:grpSp>
      <p:grpSp>
        <p:nvGrpSpPr>
          <p:cNvPr id="277" name="组合 276"/>
          <p:cNvGrpSpPr/>
          <p:nvPr/>
        </p:nvGrpSpPr>
        <p:grpSpPr>
          <a:xfrm>
            <a:off x="2284259" y="791658"/>
            <a:ext cx="8352351" cy="621184"/>
            <a:chOff x="1406119" y="1023260"/>
            <a:chExt cx="6264263" cy="465888"/>
          </a:xfrm>
        </p:grpSpPr>
        <p:sp>
          <p:nvSpPr>
            <p:cNvPr id="278" name="矩形 277"/>
            <p:cNvSpPr/>
            <p:nvPr/>
          </p:nvSpPr>
          <p:spPr>
            <a:xfrm>
              <a:off x="1406119" y="1023260"/>
              <a:ext cx="6264263" cy="465888"/>
            </a:xfrm>
            <a:prstGeom prst="rect">
              <a:avLst/>
            </a:prstGeom>
            <a:solidFill>
              <a:srgbClr val="C0504D">
                <a:lumMod val="20000"/>
                <a:lumOff val="80000"/>
              </a:srgbClr>
            </a:solidFill>
            <a:ln w="28575" cap="flat" cmpd="sng" algn="ctr">
              <a:solidFill>
                <a:srgbClr val="C00000"/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9" name="文本框 278"/>
            <p:cNvSpPr txBox="1"/>
            <p:nvPr/>
          </p:nvSpPr>
          <p:spPr>
            <a:xfrm>
              <a:off x="4031940" y="1059582"/>
              <a:ext cx="1215718" cy="39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门户平台</a:t>
              </a:r>
            </a:p>
          </p:txBody>
        </p:sp>
      </p:grpSp>
      <p:sp>
        <p:nvSpPr>
          <p:cNvPr id="280" name="矩形 279"/>
          <p:cNvSpPr/>
          <p:nvPr/>
        </p:nvSpPr>
        <p:spPr>
          <a:xfrm>
            <a:off x="4567096" y="4740457"/>
            <a:ext cx="933556" cy="81189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统一用户中心</a:t>
            </a:r>
          </a:p>
        </p:txBody>
      </p:sp>
      <p:sp>
        <p:nvSpPr>
          <p:cNvPr id="281" name="矩形 280"/>
          <p:cNvSpPr/>
          <p:nvPr/>
        </p:nvSpPr>
        <p:spPr>
          <a:xfrm>
            <a:off x="2372309" y="4740457"/>
            <a:ext cx="1015053" cy="81189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基础数据设置</a:t>
            </a:r>
          </a:p>
        </p:txBody>
      </p:sp>
      <p:sp>
        <p:nvSpPr>
          <p:cNvPr id="282" name="矩形 281"/>
          <p:cNvSpPr/>
          <p:nvPr/>
        </p:nvSpPr>
        <p:spPr>
          <a:xfrm>
            <a:off x="3469703" y="4740457"/>
            <a:ext cx="1015053" cy="81189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统一服务注册</a:t>
            </a:r>
          </a:p>
        </p:txBody>
      </p:sp>
      <p:sp>
        <p:nvSpPr>
          <p:cNvPr id="283" name="矩形 282"/>
          <p:cNvSpPr/>
          <p:nvPr/>
        </p:nvSpPr>
        <p:spPr>
          <a:xfrm>
            <a:off x="2360476" y="5906399"/>
            <a:ext cx="936104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8000" rIns="18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基础主题库</a:t>
            </a:r>
          </a:p>
        </p:txBody>
      </p:sp>
      <p:sp>
        <p:nvSpPr>
          <p:cNvPr id="284" name="矩形 283"/>
          <p:cNvSpPr/>
          <p:nvPr/>
        </p:nvSpPr>
        <p:spPr>
          <a:xfrm>
            <a:off x="3398650" y="5906399"/>
            <a:ext cx="936104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8000" rIns="18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资源主题库</a:t>
            </a:r>
          </a:p>
        </p:txBody>
      </p:sp>
      <p:sp>
        <p:nvSpPr>
          <p:cNvPr id="285" name="矩形 284"/>
          <p:cNvSpPr/>
          <p:nvPr/>
        </p:nvSpPr>
        <p:spPr>
          <a:xfrm>
            <a:off x="4436826" y="5906399"/>
            <a:ext cx="936104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8000" rIns="18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教研主题库</a:t>
            </a:r>
          </a:p>
        </p:txBody>
      </p:sp>
      <p:sp>
        <p:nvSpPr>
          <p:cNvPr id="286" name="矩形 285"/>
          <p:cNvSpPr/>
          <p:nvPr/>
        </p:nvSpPr>
        <p:spPr>
          <a:xfrm>
            <a:off x="5475001" y="5906399"/>
            <a:ext cx="936104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8000" rIns="18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学习主题库</a:t>
            </a:r>
          </a:p>
        </p:txBody>
      </p:sp>
      <p:sp>
        <p:nvSpPr>
          <p:cNvPr id="287" name="矩形 286"/>
          <p:cNvSpPr/>
          <p:nvPr/>
        </p:nvSpPr>
        <p:spPr>
          <a:xfrm>
            <a:off x="6513176" y="5906399"/>
            <a:ext cx="936104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8000" rIns="18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科研主题库</a:t>
            </a:r>
          </a:p>
        </p:txBody>
      </p:sp>
      <p:sp>
        <p:nvSpPr>
          <p:cNvPr id="288" name="矩形 287"/>
          <p:cNvSpPr/>
          <p:nvPr/>
        </p:nvSpPr>
        <p:spPr>
          <a:xfrm>
            <a:off x="7551350" y="5906399"/>
            <a:ext cx="936104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8000" rIns="18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成长主题库</a:t>
            </a:r>
          </a:p>
        </p:txBody>
      </p:sp>
      <p:sp>
        <p:nvSpPr>
          <p:cNvPr id="289" name="矩形 288"/>
          <p:cNvSpPr/>
          <p:nvPr/>
        </p:nvSpPr>
        <p:spPr>
          <a:xfrm>
            <a:off x="8589526" y="5906399"/>
            <a:ext cx="936104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8000" rIns="18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发展主题库</a:t>
            </a:r>
          </a:p>
        </p:txBody>
      </p:sp>
      <p:sp>
        <p:nvSpPr>
          <p:cNvPr id="290" name="矩形 289"/>
          <p:cNvSpPr/>
          <p:nvPr/>
        </p:nvSpPr>
        <p:spPr>
          <a:xfrm>
            <a:off x="9627700" y="5906399"/>
            <a:ext cx="936104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8000" rIns="18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管理主题库</a:t>
            </a:r>
          </a:p>
        </p:txBody>
      </p:sp>
      <p:sp>
        <p:nvSpPr>
          <p:cNvPr id="291" name="矩形 290"/>
          <p:cNvSpPr/>
          <p:nvPr/>
        </p:nvSpPr>
        <p:spPr>
          <a:xfrm>
            <a:off x="2360476" y="5584435"/>
            <a:ext cx="8220744" cy="302644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67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统一数据中心</a:t>
            </a:r>
          </a:p>
        </p:txBody>
      </p:sp>
      <p:sp>
        <p:nvSpPr>
          <p:cNvPr id="292" name="矩形 291"/>
          <p:cNvSpPr/>
          <p:nvPr/>
        </p:nvSpPr>
        <p:spPr>
          <a:xfrm>
            <a:off x="7614784" y="4740457"/>
            <a:ext cx="933556" cy="81189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统一权限管理</a:t>
            </a:r>
          </a:p>
        </p:txBody>
      </p:sp>
      <p:grpSp>
        <p:nvGrpSpPr>
          <p:cNvPr id="293" name="组合 292"/>
          <p:cNvGrpSpPr/>
          <p:nvPr/>
        </p:nvGrpSpPr>
        <p:grpSpPr>
          <a:xfrm>
            <a:off x="2373978" y="3800379"/>
            <a:ext cx="8136904" cy="783208"/>
            <a:chOff x="1991544" y="4327378"/>
            <a:chExt cx="8136904" cy="783208"/>
          </a:xfrm>
        </p:grpSpPr>
        <p:sp>
          <p:nvSpPr>
            <p:cNvPr id="294" name="矩形 293"/>
            <p:cNvSpPr/>
            <p:nvPr/>
          </p:nvSpPr>
          <p:spPr>
            <a:xfrm>
              <a:off x="1991544" y="4365104"/>
              <a:ext cx="8136904" cy="745482"/>
            </a:xfrm>
            <a:prstGeom prst="rect">
              <a:avLst/>
            </a:prstGeom>
            <a:solidFill>
              <a:srgbClr val="002060"/>
            </a:solidFill>
            <a:ln w="9525" cap="flat" cmpd="sng" algn="ctr">
              <a:solidFill>
                <a:srgbClr val="8064A2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5" name="文本框 294"/>
            <p:cNvSpPr txBox="1"/>
            <p:nvPr/>
          </p:nvSpPr>
          <p:spPr>
            <a:xfrm>
              <a:off x="5096519" y="4327378"/>
              <a:ext cx="274947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</a:rPr>
                <a:t>数据统一采集评价系统</a:t>
              </a:r>
            </a:p>
          </p:txBody>
        </p:sp>
      </p:grpSp>
      <p:sp>
        <p:nvSpPr>
          <p:cNvPr id="296" name="矩形 295"/>
          <p:cNvSpPr/>
          <p:nvPr/>
        </p:nvSpPr>
        <p:spPr>
          <a:xfrm>
            <a:off x="2436573" y="4192831"/>
            <a:ext cx="1008112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数据采集</a:t>
            </a:r>
          </a:p>
        </p:txBody>
      </p:sp>
      <p:sp>
        <p:nvSpPr>
          <p:cNvPr id="297" name="矩形 296"/>
          <p:cNvSpPr/>
          <p:nvPr/>
        </p:nvSpPr>
        <p:spPr>
          <a:xfrm>
            <a:off x="3599684" y="4192831"/>
            <a:ext cx="1008112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数据清理</a:t>
            </a:r>
          </a:p>
        </p:txBody>
      </p:sp>
      <p:sp>
        <p:nvSpPr>
          <p:cNvPr id="298" name="矩形 297"/>
          <p:cNvSpPr/>
          <p:nvPr/>
        </p:nvSpPr>
        <p:spPr>
          <a:xfrm>
            <a:off x="4762796" y="4192831"/>
            <a:ext cx="1008112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数据转换</a:t>
            </a:r>
          </a:p>
        </p:txBody>
      </p:sp>
      <p:sp>
        <p:nvSpPr>
          <p:cNvPr id="299" name="矩形 298"/>
          <p:cNvSpPr/>
          <p:nvPr/>
        </p:nvSpPr>
        <p:spPr>
          <a:xfrm>
            <a:off x="5925906" y="4192831"/>
            <a:ext cx="1008112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数据填报</a:t>
            </a:r>
          </a:p>
        </p:txBody>
      </p:sp>
      <p:sp>
        <p:nvSpPr>
          <p:cNvPr id="300" name="矩形 299"/>
          <p:cNvSpPr/>
          <p:nvPr/>
        </p:nvSpPr>
        <p:spPr>
          <a:xfrm>
            <a:off x="7089017" y="4192831"/>
            <a:ext cx="1008112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数据挖掘</a:t>
            </a:r>
          </a:p>
        </p:txBody>
      </p:sp>
      <p:sp>
        <p:nvSpPr>
          <p:cNvPr id="301" name="矩形 300"/>
          <p:cNvSpPr/>
          <p:nvPr/>
        </p:nvSpPr>
        <p:spPr>
          <a:xfrm>
            <a:off x="8252128" y="4192831"/>
            <a:ext cx="1008112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动态分析</a:t>
            </a:r>
          </a:p>
        </p:txBody>
      </p:sp>
      <p:sp>
        <p:nvSpPr>
          <p:cNvPr id="302" name="矩形 301"/>
          <p:cNvSpPr/>
          <p:nvPr/>
        </p:nvSpPr>
        <p:spPr>
          <a:xfrm>
            <a:off x="9415237" y="4192831"/>
            <a:ext cx="1008112" cy="360040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动态评价</a:t>
            </a:r>
          </a:p>
        </p:txBody>
      </p:sp>
      <p:sp>
        <p:nvSpPr>
          <p:cNvPr id="303" name="矩形 302"/>
          <p:cNvSpPr/>
          <p:nvPr/>
        </p:nvSpPr>
        <p:spPr>
          <a:xfrm>
            <a:off x="2342617" y="850240"/>
            <a:ext cx="8208912" cy="508567"/>
          </a:xfrm>
          <a:prstGeom prst="rect">
            <a:avLst/>
          </a:pr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统一门户站群</a:t>
            </a:r>
          </a:p>
        </p:txBody>
      </p:sp>
      <p:grpSp>
        <p:nvGrpSpPr>
          <p:cNvPr id="307" name="组合 306"/>
          <p:cNvGrpSpPr/>
          <p:nvPr/>
        </p:nvGrpSpPr>
        <p:grpSpPr>
          <a:xfrm>
            <a:off x="1490611" y="739830"/>
            <a:ext cx="9999652" cy="5609373"/>
            <a:chOff x="810883" y="926514"/>
            <a:chExt cx="7499739" cy="4207030"/>
          </a:xfrm>
        </p:grpSpPr>
        <p:sp>
          <p:nvSpPr>
            <p:cNvPr id="308" name="矩形 307"/>
            <p:cNvSpPr/>
            <p:nvPr/>
          </p:nvSpPr>
          <p:spPr>
            <a:xfrm>
              <a:off x="7731797" y="926514"/>
              <a:ext cx="578825" cy="4207030"/>
            </a:xfrm>
            <a:prstGeom prst="rect">
              <a:avLst/>
            </a:prstGeom>
            <a:solidFill>
              <a:srgbClr val="C0504D">
                <a:lumMod val="20000"/>
                <a:lumOff val="80000"/>
              </a:srgbClr>
            </a:solidFill>
            <a:ln w="28575" cap="flat" cmpd="sng" algn="ctr">
              <a:solidFill>
                <a:srgbClr val="C00000"/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9" name="矩形 308"/>
            <p:cNvSpPr/>
            <p:nvPr/>
          </p:nvSpPr>
          <p:spPr>
            <a:xfrm>
              <a:off x="7809539" y="1155935"/>
              <a:ext cx="412343" cy="52501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数据</a:t>
              </a:r>
              <a: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/>
              </a:r>
              <a:b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</a:b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交换</a:t>
              </a:r>
              <a: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/>
              </a:r>
              <a:b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</a:b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标准</a:t>
              </a:r>
            </a:p>
          </p:txBody>
        </p:sp>
        <p:sp>
          <p:nvSpPr>
            <p:cNvPr id="310" name="矩形 309"/>
            <p:cNvSpPr/>
            <p:nvPr/>
          </p:nvSpPr>
          <p:spPr>
            <a:xfrm>
              <a:off x="7807609" y="1948779"/>
              <a:ext cx="412343" cy="52501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资源</a:t>
              </a:r>
              <a: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/>
              </a:r>
              <a:b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</a:b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体系</a:t>
              </a:r>
              <a: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/>
              </a:r>
              <a:b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</a:b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标准</a:t>
              </a:r>
            </a:p>
          </p:txBody>
        </p:sp>
        <p:sp>
          <p:nvSpPr>
            <p:cNvPr id="311" name="矩形 310"/>
            <p:cNvSpPr/>
            <p:nvPr/>
          </p:nvSpPr>
          <p:spPr>
            <a:xfrm>
              <a:off x="7805682" y="2741623"/>
              <a:ext cx="412343" cy="52501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应用</a:t>
              </a:r>
              <a: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/>
              </a:r>
              <a:b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</a:b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扩展</a:t>
              </a:r>
              <a:endParaRPr kumimoji="0" lang="en-US" altLang="zh-CN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标准</a:t>
              </a:r>
            </a:p>
          </p:txBody>
        </p:sp>
        <p:sp>
          <p:nvSpPr>
            <p:cNvPr id="312" name="矩形 311"/>
            <p:cNvSpPr/>
            <p:nvPr/>
          </p:nvSpPr>
          <p:spPr>
            <a:xfrm>
              <a:off x="7805682" y="3532843"/>
              <a:ext cx="412343" cy="52501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数据</a:t>
              </a:r>
              <a: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/>
              </a:r>
              <a:b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</a:b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输出</a:t>
              </a:r>
              <a: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/>
              </a:r>
              <a:b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</a:b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标准</a:t>
              </a:r>
            </a:p>
          </p:txBody>
        </p:sp>
        <p:sp>
          <p:nvSpPr>
            <p:cNvPr id="313" name="矩形 312"/>
            <p:cNvSpPr/>
            <p:nvPr/>
          </p:nvSpPr>
          <p:spPr>
            <a:xfrm>
              <a:off x="7805681" y="4324064"/>
              <a:ext cx="412343" cy="52501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安全体系</a:t>
              </a:r>
              <a: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/>
              </a:r>
              <a:b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</a:b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规范</a:t>
              </a:r>
            </a:p>
          </p:txBody>
        </p:sp>
        <p:grpSp>
          <p:nvGrpSpPr>
            <p:cNvPr id="314" name="组合 313"/>
            <p:cNvGrpSpPr/>
            <p:nvPr/>
          </p:nvGrpSpPr>
          <p:grpSpPr>
            <a:xfrm>
              <a:off x="810883" y="926514"/>
              <a:ext cx="520943" cy="4207030"/>
              <a:chOff x="810883" y="926514"/>
              <a:chExt cx="520943" cy="4207030"/>
            </a:xfrm>
          </p:grpSpPr>
          <p:sp>
            <p:nvSpPr>
              <p:cNvPr id="315" name="矩形 314"/>
              <p:cNvSpPr/>
              <p:nvPr/>
            </p:nvSpPr>
            <p:spPr>
              <a:xfrm>
                <a:off x="810883" y="926514"/>
                <a:ext cx="520943" cy="4207030"/>
              </a:xfrm>
              <a:prstGeom prst="rect">
                <a:avLst/>
              </a:prstGeom>
              <a:solidFill>
                <a:srgbClr val="C0504D">
                  <a:lumMod val="20000"/>
                  <a:lumOff val="80000"/>
                </a:srgbClr>
              </a:solidFill>
              <a:ln w="28575" cap="flat" cmpd="sng" algn="ctr">
                <a:solidFill>
                  <a:srgbClr val="C00000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16" name="矩形 315"/>
              <p:cNvSpPr/>
              <p:nvPr/>
            </p:nvSpPr>
            <p:spPr>
              <a:xfrm>
                <a:off x="864889" y="1155935"/>
                <a:ext cx="412343" cy="525011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C0504D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系统接口</a:t>
                </a:r>
                <a: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/>
                </a:r>
                <a:b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</a:b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规范</a:t>
                </a:r>
              </a:p>
            </p:txBody>
          </p:sp>
          <p:sp>
            <p:nvSpPr>
              <p:cNvPr id="317" name="矩形 316"/>
              <p:cNvSpPr/>
              <p:nvPr/>
            </p:nvSpPr>
            <p:spPr>
              <a:xfrm>
                <a:off x="864889" y="3532032"/>
                <a:ext cx="412343" cy="525011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C0504D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资源</a:t>
                </a:r>
                <a: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/>
                </a:r>
                <a:b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</a:b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体系</a:t>
                </a:r>
                <a: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/>
                </a:r>
                <a:b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</a:b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标准</a:t>
                </a:r>
              </a:p>
            </p:txBody>
          </p:sp>
          <p:sp>
            <p:nvSpPr>
              <p:cNvPr id="318" name="矩形 317"/>
              <p:cNvSpPr/>
              <p:nvPr/>
            </p:nvSpPr>
            <p:spPr>
              <a:xfrm>
                <a:off x="864889" y="2723761"/>
                <a:ext cx="412343" cy="525011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C0504D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数据交换</a:t>
                </a:r>
                <a:endPara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标准</a:t>
                </a:r>
              </a:p>
            </p:txBody>
          </p:sp>
          <p:sp>
            <p:nvSpPr>
              <p:cNvPr id="319" name="矩形 318"/>
              <p:cNvSpPr/>
              <p:nvPr/>
            </p:nvSpPr>
            <p:spPr>
              <a:xfrm>
                <a:off x="864889" y="1947967"/>
                <a:ext cx="412343" cy="525011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C0504D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数据</a:t>
                </a:r>
                <a: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/>
                </a:r>
                <a:b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</a:b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采集</a:t>
                </a:r>
                <a: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/>
                </a:r>
                <a:b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</a:b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标准</a:t>
                </a:r>
              </a:p>
            </p:txBody>
          </p:sp>
          <p:sp>
            <p:nvSpPr>
              <p:cNvPr id="320" name="矩形 319"/>
              <p:cNvSpPr/>
              <p:nvPr/>
            </p:nvSpPr>
            <p:spPr>
              <a:xfrm>
                <a:off x="864889" y="4324064"/>
                <a:ext cx="412343" cy="525011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C0504D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运营</a:t>
                </a:r>
                <a: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/>
                </a:r>
                <a:b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</a:b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维护</a:t>
                </a:r>
                <a: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/>
                </a:r>
                <a:br>
                  <a: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</a:br>
                <a:r>
                  <a:rPr kumimoji="0" lang="zh-CN" alt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规范</a:t>
                </a:r>
              </a:p>
            </p:txBody>
          </p:sp>
        </p:grpSp>
      </p:grpSp>
      <p:sp>
        <p:nvSpPr>
          <p:cNvPr id="321" name="矩形 320"/>
          <p:cNvSpPr/>
          <p:nvPr/>
        </p:nvSpPr>
        <p:spPr>
          <a:xfrm>
            <a:off x="471162" y="4308603"/>
            <a:ext cx="956841" cy="925975"/>
          </a:xfrm>
          <a:prstGeom prst="rect">
            <a:avLst/>
          </a:prstGeom>
          <a:solidFill>
            <a:srgbClr val="C0504D"/>
          </a:solidFill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电子学籍</a:t>
            </a:r>
          </a:p>
        </p:txBody>
      </p:sp>
      <p:sp>
        <p:nvSpPr>
          <p:cNvPr id="322" name="矩形 321"/>
          <p:cNvSpPr/>
          <p:nvPr/>
        </p:nvSpPr>
        <p:spPr>
          <a:xfrm>
            <a:off x="9646572" y="4740457"/>
            <a:ext cx="933556" cy="81189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统一</a:t>
            </a:r>
            <a:r>
              <a:rPr kumimoji="0" lang="en-US" altLang="zh-CN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APP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管理</a:t>
            </a:r>
          </a:p>
        </p:txBody>
      </p:sp>
      <p:sp>
        <p:nvSpPr>
          <p:cNvPr id="323" name="矩形 322"/>
          <p:cNvSpPr/>
          <p:nvPr/>
        </p:nvSpPr>
        <p:spPr>
          <a:xfrm>
            <a:off x="8630680" y="4740457"/>
            <a:ext cx="933556" cy="81189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统一</a:t>
            </a:r>
            <a:endParaRPr kumimoji="0" lang="en-US" altLang="zh-CN" sz="1733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733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API</a:t>
            </a:r>
            <a:endParaRPr kumimoji="0" lang="en-US" altLang="zh-CN" sz="1733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管理</a:t>
            </a:r>
          </a:p>
        </p:txBody>
      </p:sp>
      <p:sp>
        <p:nvSpPr>
          <p:cNvPr id="324" name="矩形 323"/>
          <p:cNvSpPr/>
          <p:nvPr/>
        </p:nvSpPr>
        <p:spPr>
          <a:xfrm>
            <a:off x="471162" y="5303215"/>
            <a:ext cx="956841" cy="925975"/>
          </a:xfrm>
          <a:prstGeom prst="rect">
            <a:avLst/>
          </a:prstGeom>
          <a:solidFill>
            <a:srgbClr val="C0504D"/>
          </a:solidFill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学分银行</a:t>
            </a:r>
          </a:p>
        </p:txBody>
      </p:sp>
      <p:sp>
        <p:nvSpPr>
          <p:cNvPr id="325" name="矩形 324"/>
          <p:cNvSpPr/>
          <p:nvPr/>
        </p:nvSpPr>
        <p:spPr>
          <a:xfrm>
            <a:off x="-955430" y="2989061"/>
            <a:ext cx="811539" cy="951627"/>
          </a:xfrm>
          <a:prstGeom prst="rect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数字</a:t>
            </a:r>
            <a:endParaRPr kumimoji="0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图书馆</a:t>
            </a:r>
          </a:p>
        </p:txBody>
      </p:sp>
      <p:cxnSp>
        <p:nvCxnSpPr>
          <p:cNvPr id="326" name="直接箭头连接符 325"/>
          <p:cNvCxnSpPr/>
          <p:nvPr/>
        </p:nvCxnSpPr>
        <p:spPr>
          <a:xfrm>
            <a:off x="2767588" y="3370626"/>
            <a:ext cx="1219235" cy="1716504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ysDot"/>
            <a:tailEnd type="triangle"/>
          </a:ln>
          <a:effectLst/>
        </p:spPr>
      </p:cxnSp>
      <p:cxnSp>
        <p:nvCxnSpPr>
          <p:cNvPr id="327" name="直接箭头连接符 326"/>
          <p:cNvCxnSpPr/>
          <p:nvPr/>
        </p:nvCxnSpPr>
        <p:spPr>
          <a:xfrm>
            <a:off x="2767588" y="3370626"/>
            <a:ext cx="2294056" cy="1716504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ysDot"/>
            <a:tailEnd type="triangle"/>
          </a:ln>
          <a:effectLst/>
        </p:spPr>
      </p:cxnSp>
      <p:cxnSp>
        <p:nvCxnSpPr>
          <p:cNvPr id="328" name="直接箭头连接符 327"/>
          <p:cNvCxnSpPr/>
          <p:nvPr/>
        </p:nvCxnSpPr>
        <p:spPr>
          <a:xfrm>
            <a:off x="2751547" y="3402710"/>
            <a:ext cx="6352708" cy="1748589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ysDot"/>
            <a:tailEnd type="triangle"/>
          </a:ln>
          <a:effectLst/>
        </p:spPr>
      </p:cxnSp>
      <p:cxnSp>
        <p:nvCxnSpPr>
          <p:cNvPr id="329" name="直接箭头连接符 328"/>
          <p:cNvCxnSpPr/>
          <p:nvPr/>
        </p:nvCxnSpPr>
        <p:spPr>
          <a:xfrm>
            <a:off x="2783631" y="3402710"/>
            <a:ext cx="7331276" cy="1732547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ysDot"/>
            <a:tailEnd type="triangle"/>
          </a:ln>
          <a:effectLst/>
        </p:spPr>
      </p:cxnSp>
      <p:sp>
        <p:nvSpPr>
          <p:cNvPr id="330" name="矩形 329"/>
          <p:cNvSpPr/>
          <p:nvPr/>
        </p:nvSpPr>
        <p:spPr>
          <a:xfrm>
            <a:off x="6598888" y="4740457"/>
            <a:ext cx="933556" cy="81189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33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统一角色管理</a:t>
            </a:r>
          </a:p>
        </p:txBody>
      </p:sp>
      <p:cxnSp>
        <p:nvCxnSpPr>
          <p:cNvPr id="331" name="直接箭头连接符 330"/>
          <p:cNvCxnSpPr/>
          <p:nvPr/>
        </p:nvCxnSpPr>
        <p:spPr>
          <a:xfrm>
            <a:off x="2687378" y="3386668"/>
            <a:ext cx="5309971" cy="1716505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ysDot"/>
            <a:tailEnd type="triangle"/>
          </a:ln>
          <a:effectLst/>
        </p:spPr>
      </p:cxnSp>
      <p:cxnSp>
        <p:nvCxnSpPr>
          <p:cNvPr id="332" name="直接箭头连接符 331"/>
          <p:cNvCxnSpPr/>
          <p:nvPr/>
        </p:nvCxnSpPr>
        <p:spPr>
          <a:xfrm>
            <a:off x="2799706" y="3402711"/>
            <a:ext cx="4267200" cy="1700463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ysDot"/>
            <a:tailEnd type="triangle"/>
          </a:ln>
          <a:effectLst/>
        </p:spPr>
      </p:cxnSp>
      <p:sp>
        <p:nvSpPr>
          <p:cNvPr id="333" name="圆角矩形 332"/>
          <p:cNvSpPr/>
          <p:nvPr/>
        </p:nvSpPr>
        <p:spPr>
          <a:xfrm>
            <a:off x="3524112" y="2975963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图书借阅</a:t>
            </a:r>
          </a:p>
        </p:txBody>
      </p:sp>
      <p:sp>
        <p:nvSpPr>
          <p:cNvPr id="334" name="圆角矩形 333"/>
          <p:cNvSpPr/>
          <p:nvPr/>
        </p:nvSpPr>
        <p:spPr>
          <a:xfrm>
            <a:off x="4554788" y="2975963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阅读</a:t>
            </a:r>
          </a:p>
        </p:txBody>
      </p:sp>
      <p:sp>
        <p:nvSpPr>
          <p:cNvPr id="335" name="圆角矩形 334"/>
          <p:cNvSpPr/>
          <p:nvPr/>
        </p:nvSpPr>
        <p:spPr>
          <a:xfrm>
            <a:off x="5585464" y="2975963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读书笔记</a:t>
            </a:r>
          </a:p>
        </p:txBody>
      </p:sp>
      <p:sp>
        <p:nvSpPr>
          <p:cNvPr id="336" name="圆角矩形 335"/>
          <p:cNvSpPr/>
          <p:nvPr/>
        </p:nvSpPr>
        <p:spPr>
          <a:xfrm>
            <a:off x="6616140" y="2975963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信息收藏</a:t>
            </a:r>
          </a:p>
        </p:txBody>
      </p:sp>
      <p:sp>
        <p:nvSpPr>
          <p:cNvPr id="337" name="圆角矩形 336"/>
          <p:cNvSpPr/>
          <p:nvPr/>
        </p:nvSpPr>
        <p:spPr>
          <a:xfrm>
            <a:off x="7646816" y="2975963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心得分享</a:t>
            </a:r>
          </a:p>
        </p:txBody>
      </p:sp>
      <p:sp>
        <p:nvSpPr>
          <p:cNvPr id="338" name="圆角矩形 337"/>
          <p:cNvSpPr/>
          <p:nvPr/>
        </p:nvSpPr>
        <p:spPr>
          <a:xfrm>
            <a:off x="8677492" y="2975963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心得讨论</a:t>
            </a:r>
          </a:p>
        </p:txBody>
      </p:sp>
      <p:sp>
        <p:nvSpPr>
          <p:cNvPr id="339" name="圆角矩形 338"/>
          <p:cNvSpPr/>
          <p:nvPr/>
        </p:nvSpPr>
        <p:spPr>
          <a:xfrm>
            <a:off x="3511935" y="3360973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新书推送</a:t>
            </a:r>
          </a:p>
        </p:txBody>
      </p:sp>
      <p:sp>
        <p:nvSpPr>
          <p:cNvPr id="340" name="圆角矩形 339"/>
          <p:cNvSpPr/>
          <p:nvPr/>
        </p:nvSpPr>
        <p:spPr>
          <a:xfrm>
            <a:off x="4570714" y="3360973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图书归还</a:t>
            </a:r>
          </a:p>
        </p:txBody>
      </p:sp>
      <p:sp>
        <p:nvSpPr>
          <p:cNvPr id="341" name="圆角矩形 340"/>
          <p:cNvSpPr/>
          <p:nvPr/>
        </p:nvSpPr>
        <p:spPr>
          <a:xfrm>
            <a:off x="2353039" y="1596341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图书借阅</a:t>
            </a:r>
          </a:p>
        </p:txBody>
      </p:sp>
      <p:sp>
        <p:nvSpPr>
          <p:cNvPr id="342" name="圆角矩形 341"/>
          <p:cNvSpPr/>
          <p:nvPr/>
        </p:nvSpPr>
        <p:spPr>
          <a:xfrm>
            <a:off x="3383715" y="1596341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阅读</a:t>
            </a:r>
          </a:p>
        </p:txBody>
      </p:sp>
      <p:sp>
        <p:nvSpPr>
          <p:cNvPr id="343" name="圆角矩形 342"/>
          <p:cNvSpPr/>
          <p:nvPr/>
        </p:nvSpPr>
        <p:spPr>
          <a:xfrm>
            <a:off x="4414391" y="1596341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读书笔记</a:t>
            </a:r>
          </a:p>
        </p:txBody>
      </p:sp>
      <p:sp>
        <p:nvSpPr>
          <p:cNvPr id="344" name="圆角矩形 343"/>
          <p:cNvSpPr/>
          <p:nvPr/>
        </p:nvSpPr>
        <p:spPr>
          <a:xfrm>
            <a:off x="5445067" y="1596341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信息收藏</a:t>
            </a:r>
          </a:p>
        </p:txBody>
      </p:sp>
      <p:sp>
        <p:nvSpPr>
          <p:cNvPr id="345" name="圆角矩形 344"/>
          <p:cNvSpPr/>
          <p:nvPr/>
        </p:nvSpPr>
        <p:spPr>
          <a:xfrm>
            <a:off x="6475743" y="1596341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心得分享</a:t>
            </a:r>
          </a:p>
        </p:txBody>
      </p:sp>
      <p:sp>
        <p:nvSpPr>
          <p:cNvPr id="346" name="圆角矩形 345"/>
          <p:cNvSpPr/>
          <p:nvPr/>
        </p:nvSpPr>
        <p:spPr>
          <a:xfrm>
            <a:off x="7506419" y="1596341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心得讨论</a:t>
            </a:r>
          </a:p>
        </p:txBody>
      </p:sp>
      <p:sp>
        <p:nvSpPr>
          <p:cNvPr id="347" name="圆角矩形 346"/>
          <p:cNvSpPr/>
          <p:nvPr/>
        </p:nvSpPr>
        <p:spPr>
          <a:xfrm>
            <a:off x="2340862" y="1981352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新书推送</a:t>
            </a:r>
          </a:p>
        </p:txBody>
      </p:sp>
      <p:sp>
        <p:nvSpPr>
          <p:cNvPr id="348" name="圆角矩形 347"/>
          <p:cNvSpPr/>
          <p:nvPr/>
        </p:nvSpPr>
        <p:spPr>
          <a:xfrm>
            <a:off x="3399640" y="1981352"/>
            <a:ext cx="949615" cy="31062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31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图书归还</a:t>
            </a:r>
          </a:p>
        </p:txBody>
      </p:sp>
      <p:sp>
        <p:nvSpPr>
          <p:cNvPr id="349" name="下箭头 348"/>
          <p:cNvSpPr/>
          <p:nvPr/>
        </p:nvSpPr>
        <p:spPr>
          <a:xfrm>
            <a:off x="2898500" y="1779647"/>
            <a:ext cx="2016224" cy="2441209"/>
          </a:xfrm>
          <a:prstGeom prst="downArrow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行为</a:t>
            </a:r>
          </a:p>
        </p:txBody>
      </p:sp>
      <p:cxnSp>
        <p:nvCxnSpPr>
          <p:cNvPr id="350" name="直接箭头连接符 349"/>
          <p:cNvCxnSpPr/>
          <p:nvPr/>
        </p:nvCxnSpPr>
        <p:spPr>
          <a:xfrm>
            <a:off x="2735539" y="3354583"/>
            <a:ext cx="3336759" cy="1732547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ysDot"/>
            <a:tailEnd type="triangle"/>
          </a:ln>
          <a:effectLst/>
        </p:spPr>
      </p:cxnSp>
      <p:sp>
        <p:nvSpPr>
          <p:cNvPr id="351" name="下箭头 350"/>
          <p:cNvSpPr/>
          <p:nvPr/>
        </p:nvSpPr>
        <p:spPr>
          <a:xfrm>
            <a:off x="4842136" y="4301068"/>
            <a:ext cx="2016224" cy="1716505"/>
          </a:xfrm>
          <a:prstGeom prst="downArrow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数据</a:t>
            </a:r>
          </a:p>
        </p:txBody>
      </p:sp>
      <p:sp>
        <p:nvSpPr>
          <p:cNvPr id="352" name="文本框 351"/>
          <p:cNvSpPr txBox="1"/>
          <p:nvPr/>
        </p:nvSpPr>
        <p:spPr>
          <a:xfrm>
            <a:off x="7467961" y="1991004"/>
            <a:ext cx="3057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dirty="0">
                <a:solidFill>
                  <a:prstClr val="black"/>
                </a:solidFill>
                <a:latin typeface="Arial" charset="0"/>
              </a:rPr>
              <a:t>用户可订阅应用</a:t>
            </a:r>
          </a:p>
        </p:txBody>
      </p:sp>
      <p:sp>
        <p:nvSpPr>
          <p:cNvPr id="353" name="上箭头 352"/>
          <p:cNvSpPr/>
          <p:nvPr/>
        </p:nvSpPr>
        <p:spPr>
          <a:xfrm>
            <a:off x="8402368" y="1728037"/>
            <a:ext cx="2073387" cy="2749495"/>
          </a:xfrm>
          <a:prstGeom prst="upArrow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推送服务</a:t>
            </a:r>
          </a:p>
        </p:txBody>
      </p:sp>
    </p:spTree>
    <p:extLst>
      <p:ext uri="{BB962C8B-B14F-4D97-AF65-F5344CB8AC3E}">
        <p14:creationId xmlns:p14="http://schemas.microsoft.com/office/powerpoint/2010/main" val="267227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2.59259E-6 L 0.27344 -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250" autoRev="1" fill="remove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2" dur="250" autoRev="1" fill="remove"/>
                                        <p:tgtEl>
                                          <p:spTgt spid="3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3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autoRev="1" fill="remove"/>
                                        <p:tgtEl>
                                          <p:spTgt spid="3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7" dur="250" autoRev="1" fill="remove"/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8" dur="250" autoRev="1" fill="remove"/>
                                        <p:tgtEl>
                                          <p:spTgt spid="3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9" dur="250" autoRev="1" fill="remove"/>
                                        <p:tgtEl>
                                          <p:spTgt spid="3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autoRev="1" fill="remove"/>
                                        <p:tgtEl>
                                          <p:spTgt spid="3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7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4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48148E-6 L 0.49896 0.28773 " pathEditMode="relative" rAng="0" ptsTypes="AA">
                                      <p:cBhvr>
                                        <p:cTn id="155" dur="2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48" y="14375"/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1.48148E-6 L 0.41719 0.28773 " pathEditMode="relative" rAng="0" ptsTypes="AA">
                                      <p:cBhvr>
                                        <p:cTn id="157" dur="2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59" y="14375"/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48148E-6 L 0.33138 0.28519 " pathEditMode="relative" rAng="0" ptsTypes="AA">
                                      <p:cBhvr>
                                        <p:cTn id="159" dur="20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63" y="14259"/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48148E-6 L 0.24688 0.28056 " pathEditMode="relative" rAng="0" ptsTypes="AA">
                                      <p:cBhvr>
                                        <p:cTn id="161" dur="2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44" y="14028"/>
                                    </p:animMotion>
                                  </p:childTnLst>
                                </p:cTn>
                              </p:par>
                              <p:par>
                                <p:cTn id="162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48148E-6 L 0.16237 0.28519 " pathEditMode="relative" rAng="0" ptsTypes="AA">
                                      <p:cBhvr>
                                        <p:cTn id="163" dur="2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12" y="14259"/>
                                    </p:animMotion>
                                  </p:childTnLst>
                                </p:cTn>
                              </p:par>
                              <p:par>
                                <p:cTn id="164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0.07774 0.29005 " pathEditMode="relative" rAng="0" ptsTypes="AA">
                                      <p:cBhvr>
                                        <p:cTn id="165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0" y="14491"/>
                                    </p:animMotion>
                                  </p:childTnLst>
                                </p:cTn>
                              </p:par>
                              <p:par>
                                <p:cTn id="166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48148E-6 L 0.50144 0.23611 " pathEditMode="relative" rAng="0" ptsTypes="AA">
                                      <p:cBhvr>
                                        <p:cTn id="167" dur="2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65" y="11806"/>
                                    </p:animMotion>
                                  </p:childTnLst>
                                </p:cTn>
                              </p:par>
                              <p:par>
                                <p:cTn id="168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1.48148E-6 L 0.41315 0.22685 " pathEditMode="relative" rAng="0" ptsTypes="AA">
                                      <p:cBhvr>
                                        <p:cTn id="169" dur="2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51" y="11343"/>
                                    </p:animMotion>
                                  </p:childTnLst>
                                </p:cTn>
                              </p:par>
                              <p:par>
                                <p:cTn id="170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1" dur="2000" fill="hold"/>
                                        <p:tgtEl>
                                          <p:spTgt spid="33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7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3" dur="2000" fill="hold"/>
                                        <p:tgtEl>
                                          <p:spTgt spid="33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74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5" dur="2000" fill="hold"/>
                                        <p:tgtEl>
                                          <p:spTgt spid="33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76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7" dur="2000" fill="hold"/>
                                        <p:tgtEl>
                                          <p:spTgt spid="33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78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9" dur="2000" fill="hold"/>
                                        <p:tgtEl>
                                          <p:spTgt spid="33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80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1" dur="2000" fill="hold"/>
                                        <p:tgtEl>
                                          <p:spTgt spid="33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8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3" dur="2000" fill="hold"/>
                                        <p:tgtEl>
                                          <p:spTgt spid="33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84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5" dur="2000" fill="hold"/>
                                        <p:tgtEl>
                                          <p:spTgt spid="34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000"/>
                            </p:stCondLst>
                            <p:childTnLst>
                              <p:par>
                                <p:cTn id="187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000"/>
                            </p:stCondLst>
                            <p:childTnLst>
                              <p:par>
                                <p:cTn id="190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00"/>
                            </p:stCondLst>
                            <p:childTnLst>
                              <p:par>
                                <p:cTn id="193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000"/>
                            </p:stCondLst>
                            <p:childTnLst>
                              <p:par>
                                <p:cTn id="196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9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000"/>
                            </p:stCondLst>
                            <p:childTnLst>
                              <p:par>
                                <p:cTn id="202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000"/>
                            </p:stCondLst>
                            <p:childTnLst>
                              <p:par>
                                <p:cTn id="205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000"/>
                            </p:stCondLst>
                            <p:childTnLst>
                              <p:par>
                                <p:cTn id="208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2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7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2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7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" grpId="0" animBg="1"/>
      <p:bldP spid="280" grpId="0" animBg="1"/>
      <p:bldP spid="282" grpId="0" animBg="1"/>
      <p:bldP spid="292" grpId="0" animBg="1"/>
      <p:bldP spid="321" grpId="0" animBg="1"/>
      <p:bldP spid="321" grpId="1" animBg="1"/>
      <p:bldP spid="322" grpId="0" animBg="1"/>
      <p:bldP spid="323" grpId="0" animBg="1"/>
      <p:bldP spid="324" grpId="0" animBg="1"/>
      <p:bldP spid="324" grpId="1" animBg="1"/>
      <p:bldP spid="325" grpId="0" animBg="1"/>
      <p:bldP spid="330" grpId="0" animBg="1"/>
      <p:bldP spid="333" grpId="0" animBg="1"/>
      <p:bldP spid="333" grpId="1" animBg="1"/>
      <p:bldP spid="333" grpId="2" animBg="1"/>
      <p:bldP spid="333" grpId="3" animBg="1"/>
      <p:bldP spid="334" grpId="0" animBg="1"/>
      <p:bldP spid="334" grpId="1" animBg="1"/>
      <p:bldP spid="334" grpId="2" animBg="1"/>
      <p:bldP spid="334" grpId="3" animBg="1"/>
      <p:bldP spid="335" grpId="0" animBg="1"/>
      <p:bldP spid="335" grpId="1" animBg="1"/>
      <p:bldP spid="335" grpId="2" animBg="1"/>
      <p:bldP spid="335" grpId="3" animBg="1"/>
      <p:bldP spid="336" grpId="0" animBg="1"/>
      <p:bldP spid="336" grpId="1" animBg="1"/>
      <p:bldP spid="336" grpId="2" animBg="1"/>
      <p:bldP spid="336" grpId="3" animBg="1"/>
      <p:bldP spid="337" grpId="0" animBg="1"/>
      <p:bldP spid="337" grpId="1" animBg="1"/>
      <p:bldP spid="337" grpId="2" animBg="1"/>
      <p:bldP spid="337" grpId="3" animBg="1"/>
      <p:bldP spid="338" grpId="0" animBg="1"/>
      <p:bldP spid="338" grpId="1" animBg="1"/>
      <p:bldP spid="338" grpId="2" animBg="1"/>
      <p:bldP spid="338" grpId="3" animBg="1"/>
      <p:bldP spid="339" grpId="0" animBg="1"/>
      <p:bldP spid="339" grpId="1" animBg="1"/>
      <p:bldP spid="339" grpId="2" animBg="1"/>
      <p:bldP spid="339" grpId="3" animBg="1"/>
      <p:bldP spid="340" grpId="0" animBg="1"/>
      <p:bldP spid="340" grpId="1" animBg="1"/>
      <p:bldP spid="340" grpId="2" animBg="1"/>
      <p:bldP spid="340" grpId="3" animBg="1"/>
      <p:bldP spid="341" grpId="0" animBg="1"/>
      <p:bldP spid="342" grpId="0" animBg="1"/>
      <p:bldP spid="343" grpId="0" animBg="1"/>
      <p:bldP spid="344" grpId="0" animBg="1"/>
      <p:bldP spid="345" grpId="0" animBg="1"/>
      <p:bldP spid="346" grpId="0" animBg="1"/>
      <p:bldP spid="347" grpId="0" animBg="1"/>
      <p:bldP spid="348" grpId="0" animBg="1"/>
      <p:bldP spid="349" grpId="0" animBg="1"/>
      <p:bldP spid="351" grpId="0" animBg="1"/>
      <p:bldP spid="352" grpId="0"/>
      <p:bldP spid="35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48418" y="121535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</a:t>
            </a:r>
            <a:r>
              <a:rPr lang="zh-CN" altLang="en-US" dirty="0">
                <a:solidFill>
                  <a:schemeClr val="bg1"/>
                </a:solidFill>
              </a:rPr>
              <a:t>教育</a:t>
            </a:r>
            <a:r>
              <a:rPr lang="zh-CN" altLang="en-US" dirty="0" smtClean="0">
                <a:solidFill>
                  <a:schemeClr val="bg1"/>
                </a:solidFill>
              </a:rPr>
              <a:t>云数据中心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749" name="图片 748" descr="办公室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07051" y="3226518"/>
            <a:ext cx="2635636" cy="28738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perspectiveLef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50" name="图片 749" descr="数据中心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7374" y="3297769"/>
            <a:ext cx="5864885" cy="27550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51" name="图片 750" descr="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0927" y="3214645"/>
            <a:ext cx="2710877" cy="28619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perspectiveRigh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52" name="矩形 39"/>
          <p:cNvSpPr>
            <a:spLocks noChangeArrowheads="1"/>
          </p:cNvSpPr>
          <p:nvPr/>
        </p:nvSpPr>
        <p:spPr bwMode="auto">
          <a:xfrm>
            <a:off x="0" y="3056468"/>
            <a:ext cx="12192000" cy="3354917"/>
          </a:xfrm>
          <a:prstGeom prst="rect">
            <a:avLst/>
          </a:prstGeom>
          <a:solidFill>
            <a:sysClr val="window" lastClr="FFFFFF">
              <a:alpha val="69019"/>
            </a:sysClr>
          </a:solidFill>
          <a:ln w="9525">
            <a:noFill/>
            <a:miter lim="800000"/>
            <a:headEnd/>
            <a:tailEnd/>
          </a:ln>
        </p:spPr>
        <p:txBody>
          <a:bodyPr lIns="91403" tIns="45701" rIns="91403" bIns="45701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n"/>
              <a:tabLst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53" name="直接连接符 752"/>
          <p:cNvCxnSpPr/>
          <p:nvPr/>
        </p:nvCxnSpPr>
        <p:spPr bwMode="auto">
          <a:xfrm>
            <a:off x="476251" y="3890433"/>
            <a:ext cx="8600016" cy="25400"/>
          </a:xfrm>
          <a:prstGeom prst="line">
            <a:avLst/>
          </a:prstGeom>
          <a:noFill/>
          <a:ln w="2222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dashDot"/>
          </a:ln>
          <a:effectLst/>
          <a:extLst/>
        </p:spPr>
      </p:cxnSp>
      <p:sp>
        <p:nvSpPr>
          <p:cNvPr id="754" name="TextBox 115"/>
          <p:cNvSpPr txBox="1">
            <a:spLocks noChangeArrowheads="1"/>
          </p:cNvSpPr>
          <p:nvPr/>
        </p:nvSpPr>
        <p:spPr bwMode="auto">
          <a:xfrm>
            <a:off x="9590617" y="3350686"/>
            <a:ext cx="1100667" cy="29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3" tIns="45701" rIns="91403" bIns="4570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333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管理中心</a:t>
            </a:r>
          </a:p>
        </p:txBody>
      </p:sp>
      <p:sp>
        <p:nvSpPr>
          <p:cNvPr id="755" name="矩形 135"/>
          <p:cNvSpPr>
            <a:spLocks noChangeArrowheads="1"/>
          </p:cNvSpPr>
          <p:nvPr/>
        </p:nvSpPr>
        <p:spPr bwMode="auto">
          <a:xfrm>
            <a:off x="450851" y="3263900"/>
            <a:ext cx="2387600" cy="2872317"/>
          </a:xfrm>
          <a:prstGeom prst="rect">
            <a:avLst/>
          </a:prstGeom>
          <a:noFill/>
          <a:ln w="22225" algn="ctr">
            <a:solidFill>
              <a:srgbClr val="6699FF"/>
            </a:solidFill>
            <a:round/>
            <a:headEnd/>
            <a:tailEnd/>
          </a:ln>
        </p:spPr>
        <p:txBody>
          <a:bodyPr lIns="91403" tIns="45701" rIns="91403" bIns="45701"/>
          <a:lstStyle/>
          <a:p>
            <a:pPr defTabSz="912132" fontAlgn="base">
              <a:spcBef>
                <a:spcPct val="0"/>
              </a:spcBef>
              <a:spcAft>
                <a:spcPct val="0"/>
              </a:spcAft>
              <a:buClr>
                <a:srgbClr val="CC9900"/>
              </a:buClr>
            </a:pPr>
            <a:endParaRPr lang="zh-CN" altLang="en-US" sz="1733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6" name="矩形 137"/>
          <p:cNvSpPr>
            <a:spLocks noChangeArrowheads="1"/>
          </p:cNvSpPr>
          <p:nvPr/>
        </p:nvSpPr>
        <p:spPr bwMode="auto">
          <a:xfrm>
            <a:off x="9474200" y="3278717"/>
            <a:ext cx="2398184" cy="2868083"/>
          </a:xfrm>
          <a:prstGeom prst="rect">
            <a:avLst/>
          </a:prstGeom>
          <a:noFill/>
          <a:ln w="22225" algn="ctr">
            <a:solidFill>
              <a:srgbClr val="FF9900"/>
            </a:solidFill>
            <a:round/>
            <a:headEnd/>
            <a:tailEnd/>
          </a:ln>
        </p:spPr>
        <p:txBody>
          <a:bodyPr lIns="91403" tIns="45701" rIns="91403" bIns="45701"/>
          <a:lstStyle/>
          <a:p>
            <a:pPr defTabSz="912132" fontAlgn="base">
              <a:spcBef>
                <a:spcPct val="0"/>
              </a:spcBef>
              <a:spcAft>
                <a:spcPct val="0"/>
              </a:spcAft>
              <a:buClr>
                <a:srgbClr val="CC9900"/>
              </a:buClr>
            </a:pPr>
            <a:endParaRPr lang="zh-CN" altLang="en-US" sz="1733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7" name="TextBox 139"/>
          <p:cNvSpPr txBox="1">
            <a:spLocks noChangeArrowheads="1"/>
          </p:cNvSpPr>
          <p:nvPr/>
        </p:nvSpPr>
        <p:spPr bwMode="auto">
          <a:xfrm>
            <a:off x="1041400" y="3306233"/>
            <a:ext cx="1210733" cy="29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3" tIns="45701" rIns="91403" bIns="4570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333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灾备数据中心</a:t>
            </a:r>
          </a:p>
        </p:txBody>
      </p:sp>
      <p:pic>
        <p:nvPicPr>
          <p:cNvPr id="758" name="Picture 5" descr="C:\Users\Administrator\Desktop\02\C09_a副本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78" t="4398" r="5974" b="4175"/>
          <a:stretch>
            <a:fillRect/>
          </a:stretch>
        </p:blipFill>
        <p:spPr bwMode="auto">
          <a:xfrm>
            <a:off x="9647767" y="4389969"/>
            <a:ext cx="2194984" cy="163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9" name="TextBox 98"/>
          <p:cNvSpPr txBox="1">
            <a:spLocks noChangeArrowheads="1"/>
          </p:cNvSpPr>
          <p:nvPr/>
        </p:nvSpPr>
        <p:spPr bwMode="auto">
          <a:xfrm>
            <a:off x="9469967" y="1284820"/>
            <a:ext cx="795867" cy="479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09" tIns="34253" rIns="68509" bIns="3425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333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学校数据中心</a:t>
            </a:r>
          </a:p>
        </p:txBody>
      </p:sp>
      <p:pic>
        <p:nvPicPr>
          <p:cNvPr id="760" name="Picture 77" descr="c copy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gray">
          <a:xfrm>
            <a:off x="10452100" y="2230967"/>
            <a:ext cx="273051" cy="531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1" name="Picture 80" descr="b copy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gray">
          <a:xfrm>
            <a:off x="11521017" y="2233084"/>
            <a:ext cx="237067" cy="601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2" name="Freeform 1876"/>
          <p:cNvSpPr>
            <a:spLocks noEditPoints="1"/>
          </p:cNvSpPr>
          <p:nvPr/>
        </p:nvSpPr>
        <p:spPr bwMode="auto">
          <a:xfrm>
            <a:off x="11400368" y="1674284"/>
            <a:ext cx="309033" cy="330200"/>
          </a:xfrm>
          <a:custGeom>
            <a:avLst/>
            <a:gdLst>
              <a:gd name="T0" fmla="*/ 2147483647 w 302"/>
              <a:gd name="T1" fmla="*/ 0 h 300"/>
              <a:gd name="T2" fmla="*/ 2147483647 w 302"/>
              <a:gd name="T3" fmla="*/ 0 h 300"/>
              <a:gd name="T4" fmla="*/ 2147483647 w 302"/>
              <a:gd name="T5" fmla="*/ 2147483647 h 300"/>
              <a:gd name="T6" fmla="*/ 2147483647 w 302"/>
              <a:gd name="T7" fmla="*/ 2147483647 h 300"/>
              <a:gd name="T8" fmla="*/ 2147483647 w 302"/>
              <a:gd name="T9" fmla="*/ 2147483647 h 300"/>
              <a:gd name="T10" fmla="*/ 2147483647 w 302"/>
              <a:gd name="T11" fmla="*/ 2147483647 h 300"/>
              <a:gd name="T12" fmla="*/ 2147483647 w 302"/>
              <a:gd name="T13" fmla="*/ 2147483647 h 300"/>
              <a:gd name="T14" fmla="*/ 2147483647 w 302"/>
              <a:gd name="T15" fmla="*/ 2147483647 h 300"/>
              <a:gd name="T16" fmla="*/ 2147483647 w 302"/>
              <a:gd name="T17" fmla="*/ 2147483647 h 300"/>
              <a:gd name="T18" fmla="*/ 2147483647 w 302"/>
              <a:gd name="T19" fmla="*/ 2147483647 h 300"/>
              <a:gd name="T20" fmla="*/ 2147483647 w 302"/>
              <a:gd name="T21" fmla="*/ 2147483647 h 300"/>
              <a:gd name="T22" fmla="*/ 2147483647 w 302"/>
              <a:gd name="T23" fmla="*/ 2147483647 h 300"/>
              <a:gd name="T24" fmla="*/ 2147483647 w 302"/>
              <a:gd name="T25" fmla="*/ 2147483647 h 300"/>
              <a:gd name="T26" fmla="*/ 2147483647 w 302"/>
              <a:gd name="T27" fmla="*/ 2147483647 h 300"/>
              <a:gd name="T28" fmla="*/ 2147483647 w 302"/>
              <a:gd name="T29" fmla="*/ 2147483647 h 300"/>
              <a:gd name="T30" fmla="*/ 2147483647 w 302"/>
              <a:gd name="T31" fmla="*/ 2147483647 h 300"/>
              <a:gd name="T32" fmla="*/ 0 w 302"/>
              <a:gd name="T33" fmla="*/ 2147483647 h 300"/>
              <a:gd name="T34" fmla="*/ 0 w 302"/>
              <a:gd name="T35" fmla="*/ 2147483647 h 300"/>
              <a:gd name="T36" fmla="*/ 2147483647 w 302"/>
              <a:gd name="T37" fmla="*/ 2147483647 h 300"/>
              <a:gd name="T38" fmla="*/ 2147483647 w 302"/>
              <a:gd name="T39" fmla="*/ 2147483647 h 300"/>
              <a:gd name="T40" fmla="*/ 2147483647 w 302"/>
              <a:gd name="T41" fmla="*/ 2147483647 h 300"/>
              <a:gd name="T42" fmla="*/ 2147483647 w 302"/>
              <a:gd name="T43" fmla="*/ 2147483647 h 300"/>
              <a:gd name="T44" fmla="*/ 2147483647 w 302"/>
              <a:gd name="T45" fmla="*/ 2147483647 h 300"/>
              <a:gd name="T46" fmla="*/ 2147483647 w 302"/>
              <a:gd name="T47" fmla="*/ 2147483647 h 300"/>
              <a:gd name="T48" fmla="*/ 2147483647 w 302"/>
              <a:gd name="T49" fmla="*/ 2147483647 h 300"/>
              <a:gd name="T50" fmla="*/ 2147483647 w 302"/>
              <a:gd name="T51" fmla="*/ 0 h 300"/>
              <a:gd name="T52" fmla="*/ 2147483647 w 302"/>
              <a:gd name="T53" fmla="*/ 0 h 300"/>
              <a:gd name="T54" fmla="*/ 2147483647 w 302"/>
              <a:gd name="T55" fmla="*/ 2147483647 h 300"/>
              <a:gd name="T56" fmla="*/ 2147483647 w 302"/>
              <a:gd name="T57" fmla="*/ 2147483647 h 300"/>
              <a:gd name="T58" fmla="*/ 2147483647 w 302"/>
              <a:gd name="T59" fmla="*/ 2147483647 h 300"/>
              <a:gd name="T60" fmla="*/ 2147483647 w 302"/>
              <a:gd name="T61" fmla="*/ 2147483647 h 300"/>
              <a:gd name="T62" fmla="*/ 2147483647 w 302"/>
              <a:gd name="T63" fmla="*/ 2147483647 h 300"/>
              <a:gd name="T64" fmla="*/ 2147483647 w 302"/>
              <a:gd name="T65" fmla="*/ 2147483647 h 300"/>
              <a:gd name="T66" fmla="*/ 2147483647 w 302"/>
              <a:gd name="T67" fmla="*/ 2147483647 h 3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02" h="300">
                <a:moveTo>
                  <a:pt x="120" y="0"/>
                </a:moveTo>
                <a:lnTo>
                  <a:pt x="180" y="0"/>
                </a:lnTo>
                <a:lnTo>
                  <a:pt x="190" y="0"/>
                </a:lnTo>
                <a:lnTo>
                  <a:pt x="198" y="2"/>
                </a:lnTo>
                <a:lnTo>
                  <a:pt x="206" y="8"/>
                </a:lnTo>
                <a:lnTo>
                  <a:pt x="212" y="12"/>
                </a:lnTo>
                <a:lnTo>
                  <a:pt x="218" y="20"/>
                </a:lnTo>
                <a:lnTo>
                  <a:pt x="222" y="28"/>
                </a:lnTo>
                <a:lnTo>
                  <a:pt x="226" y="36"/>
                </a:lnTo>
                <a:lnTo>
                  <a:pt x="226" y="44"/>
                </a:lnTo>
                <a:lnTo>
                  <a:pt x="226" y="76"/>
                </a:lnTo>
                <a:lnTo>
                  <a:pt x="272" y="76"/>
                </a:lnTo>
                <a:lnTo>
                  <a:pt x="282" y="78"/>
                </a:lnTo>
                <a:lnTo>
                  <a:pt x="292" y="84"/>
                </a:lnTo>
                <a:lnTo>
                  <a:pt x="300" y="94"/>
                </a:lnTo>
                <a:lnTo>
                  <a:pt x="302" y="106"/>
                </a:lnTo>
                <a:lnTo>
                  <a:pt x="302" y="270"/>
                </a:lnTo>
                <a:lnTo>
                  <a:pt x="300" y="282"/>
                </a:lnTo>
                <a:lnTo>
                  <a:pt x="292" y="292"/>
                </a:lnTo>
                <a:lnTo>
                  <a:pt x="282" y="298"/>
                </a:lnTo>
                <a:lnTo>
                  <a:pt x="272" y="300"/>
                </a:lnTo>
                <a:lnTo>
                  <a:pt x="30" y="300"/>
                </a:lnTo>
                <a:lnTo>
                  <a:pt x="18" y="298"/>
                </a:lnTo>
                <a:lnTo>
                  <a:pt x="8" y="292"/>
                </a:lnTo>
                <a:lnTo>
                  <a:pt x="2" y="282"/>
                </a:lnTo>
                <a:lnTo>
                  <a:pt x="0" y="270"/>
                </a:lnTo>
                <a:lnTo>
                  <a:pt x="0" y="106"/>
                </a:lnTo>
                <a:lnTo>
                  <a:pt x="2" y="94"/>
                </a:lnTo>
                <a:lnTo>
                  <a:pt x="8" y="84"/>
                </a:lnTo>
                <a:lnTo>
                  <a:pt x="18" y="78"/>
                </a:lnTo>
                <a:lnTo>
                  <a:pt x="30" y="76"/>
                </a:lnTo>
                <a:lnTo>
                  <a:pt x="76" y="76"/>
                </a:lnTo>
                <a:lnTo>
                  <a:pt x="76" y="44"/>
                </a:lnTo>
                <a:lnTo>
                  <a:pt x="76" y="36"/>
                </a:lnTo>
                <a:lnTo>
                  <a:pt x="78" y="28"/>
                </a:lnTo>
                <a:lnTo>
                  <a:pt x="82" y="20"/>
                </a:lnTo>
                <a:lnTo>
                  <a:pt x="88" y="12"/>
                </a:lnTo>
                <a:lnTo>
                  <a:pt x="96" y="8"/>
                </a:lnTo>
                <a:lnTo>
                  <a:pt x="104" y="2"/>
                </a:lnTo>
                <a:lnTo>
                  <a:pt x="112" y="0"/>
                </a:lnTo>
                <a:lnTo>
                  <a:pt x="120" y="0"/>
                </a:lnTo>
                <a:close/>
                <a:moveTo>
                  <a:pt x="106" y="76"/>
                </a:moveTo>
                <a:lnTo>
                  <a:pt x="196" y="76"/>
                </a:lnTo>
                <a:lnTo>
                  <a:pt x="196" y="44"/>
                </a:lnTo>
                <a:lnTo>
                  <a:pt x="196" y="38"/>
                </a:lnTo>
                <a:lnTo>
                  <a:pt x="192" y="34"/>
                </a:lnTo>
                <a:lnTo>
                  <a:pt x="188" y="30"/>
                </a:lnTo>
                <a:lnTo>
                  <a:pt x="180" y="30"/>
                </a:lnTo>
                <a:lnTo>
                  <a:pt x="120" y="30"/>
                </a:lnTo>
                <a:lnTo>
                  <a:pt x="114" y="30"/>
                </a:lnTo>
                <a:lnTo>
                  <a:pt x="110" y="34"/>
                </a:lnTo>
                <a:lnTo>
                  <a:pt x="106" y="38"/>
                </a:lnTo>
                <a:lnTo>
                  <a:pt x="106" y="44"/>
                </a:lnTo>
                <a:lnTo>
                  <a:pt x="106" y="76"/>
                </a:lnTo>
                <a:close/>
              </a:path>
            </a:pathLst>
          </a:custGeom>
          <a:solidFill>
            <a:srgbClr val="99CC00"/>
          </a:solidFill>
          <a:ln w="9525">
            <a:noFill/>
            <a:round/>
            <a:headEnd/>
            <a:tailEnd/>
          </a:ln>
        </p:spPr>
        <p:txBody>
          <a:bodyPr lIns="91403" tIns="45701" rIns="91403" bIns="45701"/>
          <a:lstStyle/>
          <a:p>
            <a:pPr defTabSz="914004">
              <a:defRPr/>
            </a:pPr>
            <a:endParaRPr lang="zh-CN" altLang="en-US" sz="1733" kern="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3" name="矩形 318"/>
          <p:cNvSpPr>
            <a:spLocks noChangeArrowheads="1"/>
          </p:cNvSpPr>
          <p:nvPr/>
        </p:nvSpPr>
        <p:spPr bwMode="auto">
          <a:xfrm>
            <a:off x="9450917" y="1227668"/>
            <a:ext cx="2410883" cy="1862667"/>
          </a:xfrm>
          <a:prstGeom prst="rect">
            <a:avLst/>
          </a:prstGeom>
          <a:noFill/>
          <a:ln w="15875" algn="ctr">
            <a:solidFill>
              <a:sysClr val="windowText" lastClr="000000"/>
            </a:solidFill>
            <a:round/>
            <a:headEnd/>
            <a:tailEnd/>
          </a:ln>
        </p:spPr>
        <p:txBody>
          <a:bodyPr lIns="91403" tIns="45701" rIns="91403" bIns="45701"/>
          <a:lstStyle/>
          <a:p>
            <a:pPr marL="0" marR="0" lvl="0" indent="0" defTabSz="912132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SzTx/>
              <a:buFontTx/>
              <a:buNone/>
              <a:tabLst/>
              <a:defRPr/>
            </a:pPr>
            <a:endParaRPr kumimoji="0" lang="zh-CN" altLang="en-US" sz="1733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4" name="AutoShape 8"/>
          <p:cNvSpPr>
            <a:spLocks noChangeArrowheads="1"/>
          </p:cNvSpPr>
          <p:nvPr/>
        </p:nvSpPr>
        <p:spPr bwMode="auto">
          <a:xfrm rot="10476050" flipV="1">
            <a:off x="6409268" y="2275417"/>
            <a:ext cx="2362200" cy="592667"/>
          </a:xfrm>
          <a:prstGeom prst="parallelogram">
            <a:avLst>
              <a:gd name="adj" fmla="val 93716"/>
            </a:avLst>
          </a:prstGeom>
          <a:gradFill rotWithShape="1">
            <a:gsLst>
              <a:gs pos="0">
                <a:srgbClr val="B0D7FA"/>
              </a:gs>
              <a:gs pos="100000">
                <a:srgbClr val="FFFFFF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lIns="59339" tIns="29671" rIns="59339" bIns="29671" anchor="ctr">
            <a:spAutoFit/>
          </a:bodyPr>
          <a:lstStyle/>
          <a:p>
            <a:pPr algn="ctr" defTabSz="68522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33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grpSp>
        <p:nvGrpSpPr>
          <p:cNvPr id="765" name="组合 334"/>
          <p:cNvGrpSpPr>
            <a:grpSpLocks/>
          </p:cNvGrpSpPr>
          <p:nvPr/>
        </p:nvGrpSpPr>
        <p:grpSpPr bwMode="auto">
          <a:xfrm>
            <a:off x="4245994" y="1140885"/>
            <a:ext cx="4155057" cy="1953076"/>
            <a:chOff x="4428645" y="1070699"/>
            <a:chExt cx="4155198" cy="1955955"/>
          </a:xfrm>
        </p:grpSpPr>
        <p:grpSp>
          <p:nvGrpSpPr>
            <p:cNvPr id="766" name="组合 240"/>
            <p:cNvGrpSpPr>
              <a:grpSpLocks/>
            </p:cNvGrpSpPr>
            <p:nvPr/>
          </p:nvGrpSpPr>
          <p:grpSpPr bwMode="auto">
            <a:xfrm>
              <a:off x="4428645" y="1070699"/>
              <a:ext cx="4155198" cy="1955955"/>
              <a:chOff x="-4452107" y="1069962"/>
              <a:chExt cx="4155198" cy="1955955"/>
            </a:xfrm>
          </p:grpSpPr>
          <p:sp>
            <p:nvSpPr>
              <p:cNvPr id="778" name="AutoShape 8"/>
              <p:cNvSpPr>
                <a:spLocks noChangeArrowheads="1"/>
              </p:cNvSpPr>
              <p:nvPr/>
            </p:nvSpPr>
            <p:spPr bwMode="auto">
              <a:xfrm rot="10476050" flipV="1">
                <a:off x="-4382214" y="1347653"/>
                <a:ext cx="1562153" cy="396401"/>
              </a:xfrm>
              <a:prstGeom prst="parallelogram">
                <a:avLst>
                  <a:gd name="adj" fmla="val 93716"/>
                </a:avLst>
              </a:prstGeom>
              <a:gradFill rotWithShape="1">
                <a:gsLst>
                  <a:gs pos="0">
                    <a:srgbClr val="B0D7FA"/>
                  </a:gs>
                  <a:gs pos="100000">
                    <a:srgbClr val="FFFF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79152" tIns="39576" rIns="79152" bIns="39576" anchor="ctr">
                <a:spAutoFit/>
              </a:bodyPr>
              <a:lstStyle/>
              <a:p>
                <a:pPr marL="0" marR="0" lvl="0" indent="0" algn="ctr" defTabSz="68522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33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itchFamily="34" charset="0"/>
                </a:endParaRPr>
              </a:p>
            </p:txBody>
          </p:sp>
          <p:sp>
            <p:nvSpPr>
              <p:cNvPr id="779" name="Oval 6"/>
              <p:cNvSpPr>
                <a:spLocks noChangeArrowheads="1"/>
              </p:cNvSpPr>
              <p:nvPr/>
            </p:nvSpPr>
            <p:spPr bwMode="auto">
              <a:xfrm>
                <a:off x="-3122955" y="1724854"/>
                <a:ext cx="1162869" cy="317166"/>
              </a:xfrm>
              <a:prstGeom prst="ellipse">
                <a:avLst/>
              </a:prstGeom>
              <a:noFill/>
              <a:ln w="38100">
                <a:gradFill>
                  <a:gsLst>
                    <a:gs pos="0">
                      <a:srgbClr val="00B0F0"/>
                    </a:gs>
                    <a:gs pos="25000">
                      <a:srgbClr val="00B050"/>
                    </a:gs>
                    <a:gs pos="50000">
                      <a:srgbClr val="FFFF00"/>
                    </a:gs>
                    <a:gs pos="75000">
                      <a:srgbClr val="FF3399"/>
                    </a:gs>
                    <a:gs pos="100000">
                      <a:srgbClr val="FF0000"/>
                    </a:gs>
                  </a:gsLst>
                  <a:lin ang="5400000" scaled="0"/>
                </a:gradFill>
                <a:round/>
                <a:headEnd/>
                <a:tailEnd/>
              </a:ln>
              <a:effectLst/>
            </p:spPr>
            <p:txBody>
              <a:bodyPr wrap="none" lIns="79152" tIns="39576" rIns="79152" bIns="39576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33" b="0" i="0" u="none" strike="noStrike" kern="0" cap="none" spc="0" normalizeH="0" baseline="0" noProof="0" dirty="0">
                  <a:ln>
                    <a:noFill/>
                  </a:ln>
                  <a:solidFill>
                    <a:srgbClr val="B2B2B2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itchFamily="34" charset="0"/>
                </a:endParaRPr>
              </a:p>
            </p:txBody>
          </p:sp>
          <p:pic>
            <p:nvPicPr>
              <p:cNvPr id="780" name="Picture 68" descr="楼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-3866608" y="2277553"/>
                <a:ext cx="450865" cy="3052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sy="23000" kx="-1199993" algn="bl" rotWithShape="0">
                  <a:srgbClr val="595959">
                    <a:alpha val="70000"/>
                  </a:srgbClr>
                </a:outerShdw>
              </a:effectLst>
            </p:spPr>
          </p:pic>
          <p:pic>
            <p:nvPicPr>
              <p:cNvPr id="781" name="Picture 28" descr="004"/>
              <p:cNvPicPr preferRelativeResize="0">
                <a:picLocks noChangeAspect="1" noChangeArrowheads="1"/>
              </p:cNvPicPr>
              <p:nvPr/>
            </p:nvPicPr>
            <p:blipFill>
              <a:blip r:embed="rId10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2714749" y="1706789"/>
                <a:ext cx="88415" cy="875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82" name="Picture 148" descr="004"/>
              <p:cNvPicPr preferRelativeResize="0">
                <a:picLocks noChangeAspect="1" noChangeArrowheads="1"/>
              </p:cNvPicPr>
              <p:nvPr/>
            </p:nvPicPr>
            <p:blipFill>
              <a:blip r:embed="rId10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2243574" y="1707545"/>
                <a:ext cx="88415" cy="890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83" name="Picture 148" descr="004"/>
              <p:cNvPicPr preferRelativeResize="0">
                <a:picLocks noChangeAspect="1" noChangeArrowheads="1"/>
              </p:cNvPicPr>
              <p:nvPr/>
            </p:nvPicPr>
            <p:blipFill>
              <a:blip r:embed="rId10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2207527" y="1978158"/>
                <a:ext cx="87363" cy="875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84" name="Picture 1683" descr="图片55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-3028736" y="1675911"/>
                <a:ext cx="192457" cy="1292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85" name="Picture 1683" descr="图片55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-2285111" y="1566404"/>
                <a:ext cx="192457" cy="1292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86" name="直接连接符 156"/>
              <p:cNvCxnSpPr>
                <a:cxnSpLocks noChangeShapeType="1"/>
              </p:cNvCxnSpPr>
              <p:nvPr/>
            </p:nvCxnSpPr>
            <p:spPr bwMode="auto">
              <a:xfrm flipV="1">
                <a:off x="-2128924" y="1678033"/>
                <a:ext cx="533030" cy="3912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/>
                <a:tailEnd/>
              </a:ln>
            </p:spPr>
          </p:cxnSp>
          <p:pic>
            <p:nvPicPr>
              <p:cNvPr id="787" name="Picture 1683" descr="图片55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-2095732" y="2036123"/>
                <a:ext cx="192457" cy="1292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88" name="TextBox 98"/>
              <p:cNvSpPr txBox="1">
                <a:spLocks noChangeArrowheads="1"/>
              </p:cNvSpPr>
              <p:nvPr/>
            </p:nvSpPr>
            <p:spPr bwMode="auto">
              <a:xfrm>
                <a:off x="-2891812" y="2728084"/>
                <a:ext cx="1279419" cy="2978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383" tIns="45691" rIns="91383" bIns="45691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333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主数据中心</a:t>
                </a:r>
              </a:p>
            </p:txBody>
          </p:sp>
          <p:sp>
            <p:nvSpPr>
              <p:cNvPr id="789" name="TextBox 98"/>
              <p:cNvSpPr txBox="1">
                <a:spLocks noChangeArrowheads="1"/>
              </p:cNvSpPr>
              <p:nvPr/>
            </p:nvSpPr>
            <p:spPr bwMode="auto">
              <a:xfrm>
                <a:off x="-4452107" y="2636772"/>
                <a:ext cx="1204469" cy="2978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383" tIns="45691" rIns="91383" bIns="45691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333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灾备中心</a:t>
                </a:r>
              </a:p>
            </p:txBody>
          </p:sp>
          <p:sp>
            <p:nvSpPr>
              <p:cNvPr id="790" name="TextBox 98"/>
              <p:cNvSpPr txBox="1">
                <a:spLocks noChangeArrowheads="1"/>
              </p:cNvSpPr>
              <p:nvPr/>
            </p:nvSpPr>
            <p:spPr bwMode="auto">
              <a:xfrm>
                <a:off x="-1541902" y="2607919"/>
                <a:ext cx="1244993" cy="2978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383" tIns="45691" rIns="91383" bIns="45691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333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主管理中心</a:t>
                </a:r>
              </a:p>
            </p:txBody>
          </p:sp>
          <p:pic>
            <p:nvPicPr>
              <p:cNvPr id="791" name="Picture 37" descr="公寓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-1844245" y="1069962"/>
                <a:ext cx="378897" cy="5787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sy="23000" kx="-1199993" algn="bl" rotWithShape="0">
                  <a:srgbClr val="595959">
                    <a:alpha val="70000"/>
                  </a:srgbClr>
                </a:outerShdw>
              </a:effectLst>
            </p:spPr>
          </p:pic>
          <p:pic>
            <p:nvPicPr>
              <p:cNvPr id="792" name="Picture 148" descr="004"/>
              <p:cNvPicPr preferRelativeResize="0">
                <a:picLocks noChangeAspect="1" noChangeArrowheads="1"/>
              </p:cNvPicPr>
              <p:nvPr/>
            </p:nvPicPr>
            <p:blipFill>
              <a:blip r:embed="rId10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2980290" y="1987642"/>
                <a:ext cx="87363" cy="875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93" name="Picture 1683" descr="图片55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-2666776" y="2088779"/>
                <a:ext cx="192457" cy="1292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94" name="直接连接符 201"/>
              <p:cNvCxnSpPr>
                <a:cxnSpLocks noChangeShapeType="1"/>
              </p:cNvCxnSpPr>
              <p:nvPr/>
            </p:nvCxnSpPr>
            <p:spPr bwMode="auto">
              <a:xfrm>
                <a:off x="-2612050" y="2344336"/>
                <a:ext cx="353142" cy="5551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/>
                <a:tailEnd/>
              </a:ln>
            </p:spPr>
          </p:cxnSp>
          <p:sp>
            <p:nvSpPr>
              <p:cNvPr id="795" name="TextBox 98"/>
              <p:cNvSpPr txBox="1">
                <a:spLocks noChangeArrowheads="1"/>
              </p:cNvSpPr>
              <p:nvPr/>
            </p:nvSpPr>
            <p:spPr bwMode="auto">
              <a:xfrm>
                <a:off x="-1575930" y="1170079"/>
                <a:ext cx="1182677" cy="277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91383" tIns="45691" rIns="91383" bIns="45691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学校数据中心</a:t>
                </a:r>
              </a:p>
            </p:txBody>
          </p:sp>
          <p:pic>
            <p:nvPicPr>
              <p:cNvPr id="796" name="图片 18" descr="4 .jpg"/>
              <p:cNvPicPr>
                <a:picLocks noChangeAspect="1"/>
              </p:cNvPicPr>
              <p:nvPr/>
            </p:nvPicPr>
            <p:blipFill>
              <a:blip r:embed="rId13" cstate="print">
                <a:clrChange>
                  <a:clrFrom>
                    <a:srgbClr val="FDFDFD"/>
                  </a:clrFrom>
                  <a:clrTo>
                    <a:srgbClr val="FDFDFD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1380715" y="1758678"/>
                <a:ext cx="604008" cy="967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97" name="直接连接符 1617"/>
              <p:cNvCxnSpPr>
                <a:cxnSpLocks noChangeShapeType="1"/>
              </p:cNvCxnSpPr>
              <p:nvPr/>
            </p:nvCxnSpPr>
            <p:spPr bwMode="auto">
              <a:xfrm>
                <a:off x="-1887686" y="2267920"/>
                <a:ext cx="546418" cy="6620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/>
                <a:tailEnd/>
              </a:ln>
            </p:spPr>
          </p:cxnSp>
          <p:cxnSp>
            <p:nvCxnSpPr>
              <p:cNvPr id="798" name="直接连接符 1620"/>
              <p:cNvCxnSpPr>
                <a:cxnSpLocks noChangeShapeType="1"/>
              </p:cNvCxnSpPr>
              <p:nvPr/>
            </p:nvCxnSpPr>
            <p:spPr bwMode="auto">
              <a:xfrm>
                <a:off x="-3529833" y="1749589"/>
                <a:ext cx="546418" cy="6620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/>
                <a:tailEnd/>
              </a:ln>
            </p:spPr>
          </p:cxnSp>
          <p:cxnSp>
            <p:nvCxnSpPr>
              <p:cNvPr id="799" name="直接连接符 1621"/>
              <p:cNvCxnSpPr>
                <a:cxnSpLocks noChangeShapeType="1"/>
              </p:cNvCxnSpPr>
              <p:nvPr/>
            </p:nvCxnSpPr>
            <p:spPr bwMode="auto">
              <a:xfrm>
                <a:off x="-3581090" y="1591805"/>
                <a:ext cx="55846" cy="153357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/>
                <a:tailEnd/>
              </a:ln>
            </p:spPr>
          </p:cxnSp>
          <p:cxnSp>
            <p:nvCxnSpPr>
              <p:cNvPr id="800" name="直接连接符 1623"/>
              <p:cNvCxnSpPr>
                <a:cxnSpLocks noChangeShapeType="1"/>
              </p:cNvCxnSpPr>
              <p:nvPr/>
            </p:nvCxnSpPr>
            <p:spPr bwMode="auto">
              <a:xfrm>
                <a:off x="-1934144" y="2124981"/>
                <a:ext cx="55846" cy="153357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/>
                <a:tailEnd/>
              </a:ln>
            </p:spPr>
          </p:cxnSp>
          <p:cxnSp>
            <p:nvCxnSpPr>
              <p:cNvPr id="801" name="直接连接符 1624"/>
              <p:cNvCxnSpPr>
                <a:cxnSpLocks noChangeShapeType="1"/>
                <a:endCxn id="780" idx="0"/>
              </p:cNvCxnSpPr>
              <p:nvPr/>
            </p:nvCxnSpPr>
            <p:spPr bwMode="auto">
              <a:xfrm flipH="1">
                <a:off x="-3641175" y="2012487"/>
                <a:ext cx="177719" cy="265066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/>
                <a:tailEnd/>
              </a:ln>
            </p:spPr>
          </p:cxnSp>
          <p:pic>
            <p:nvPicPr>
              <p:cNvPr id="802" name="Picture 58" descr="商务大厦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-2386895" y="2181298"/>
                <a:ext cx="304810" cy="587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sy="23000" kx="-1199993" algn="bl" rotWithShape="0">
                  <a:srgbClr val="595959">
                    <a:alpha val="70000"/>
                  </a:srgbClr>
                </a:outerShdw>
              </a:effectLst>
            </p:spPr>
          </p:pic>
          <p:cxnSp>
            <p:nvCxnSpPr>
              <p:cNvPr id="803" name="直接连接符 1620"/>
              <p:cNvCxnSpPr>
                <a:cxnSpLocks noChangeShapeType="1"/>
              </p:cNvCxnSpPr>
              <p:nvPr/>
            </p:nvCxnSpPr>
            <p:spPr bwMode="auto">
              <a:xfrm>
                <a:off x="-3504081" y="2033341"/>
                <a:ext cx="546418" cy="6620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/>
                <a:tailEnd/>
              </a:ln>
            </p:spPr>
          </p:cxnSp>
          <p:sp>
            <p:nvSpPr>
              <p:cNvPr id="804" name="TextBox 98"/>
              <p:cNvSpPr txBox="1">
                <a:spLocks noChangeArrowheads="1"/>
              </p:cNvSpPr>
              <p:nvPr/>
            </p:nvSpPr>
            <p:spPr bwMode="auto">
              <a:xfrm>
                <a:off x="-3352811" y="1170079"/>
                <a:ext cx="1182677" cy="462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91383" tIns="45691" rIns="91383" bIns="45691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国家</a:t>
                </a:r>
                <a:r>
                  <a:rPr kumimoji="0" lang="en-US" altLang="zh-CN" sz="12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/</a:t>
                </a:r>
                <a:r>
                  <a:rPr kumimoji="0" lang="zh-CN" altLang="en-US" sz="12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区域数据中心</a:t>
                </a:r>
              </a:p>
            </p:txBody>
          </p:sp>
        </p:grpSp>
        <p:grpSp>
          <p:nvGrpSpPr>
            <p:cNvPr id="767" name="组合 251"/>
            <p:cNvGrpSpPr>
              <a:grpSpLocks/>
            </p:cNvGrpSpPr>
            <p:nvPr/>
          </p:nvGrpSpPr>
          <p:grpSpPr bwMode="auto">
            <a:xfrm>
              <a:off x="7248159" y="2353151"/>
              <a:ext cx="212574" cy="250942"/>
              <a:chOff x="-3703820" y="1937268"/>
              <a:chExt cx="1110201" cy="1307310"/>
            </a:xfrm>
          </p:grpSpPr>
          <p:sp>
            <p:nvSpPr>
              <p:cNvPr id="775" name="椭圆​​ 2"/>
              <p:cNvSpPr/>
              <p:nvPr/>
            </p:nvSpPr>
            <p:spPr>
              <a:xfrm>
                <a:off x="-3430393" y="2108477"/>
                <a:ext cx="836774" cy="1053180"/>
              </a:xfrm>
              <a:custGeom>
                <a:avLst/>
                <a:gdLst/>
                <a:ahLst/>
                <a:cxnLst/>
                <a:rect l="l" t="t" r="r" b="b"/>
                <a:pathLst>
                  <a:path w="1944132" h="2448272">
                    <a:moveTo>
                      <a:pt x="972066" y="0"/>
                    </a:moveTo>
                    <a:cubicBezTo>
                      <a:pt x="1508923" y="0"/>
                      <a:pt x="1944132" y="435209"/>
                      <a:pt x="1944132" y="972066"/>
                    </a:cubicBezTo>
                    <a:cubicBezTo>
                      <a:pt x="1944132" y="1465344"/>
                      <a:pt x="1576711" y="1872807"/>
                      <a:pt x="1100480" y="1934684"/>
                    </a:cubicBezTo>
                    <a:lnTo>
                      <a:pt x="972066" y="2448272"/>
                    </a:lnTo>
                    <a:lnTo>
                      <a:pt x="843652" y="1934684"/>
                    </a:lnTo>
                    <a:cubicBezTo>
                      <a:pt x="367421" y="1872807"/>
                      <a:pt x="0" y="1465344"/>
                      <a:pt x="0" y="972066"/>
                    </a:cubicBezTo>
                    <a:cubicBezTo>
                      <a:pt x="0" y="435209"/>
                      <a:pt x="435209" y="0"/>
                      <a:pt x="972066" y="0"/>
                    </a:cubicBezTo>
                    <a:close/>
                  </a:path>
                </a:pathLst>
              </a:custGeom>
              <a:solidFill>
                <a:srgbClr val="F6CA2A"/>
              </a:solidFill>
              <a:ln w="19050" cap="flat" cmpd="sng" algn="ctr"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776" name="椭圆​​ 10"/>
              <p:cNvSpPr/>
              <p:nvPr/>
            </p:nvSpPr>
            <p:spPr>
              <a:xfrm>
                <a:off x="-3462299" y="3149734"/>
                <a:ext cx="720000" cy="94844"/>
              </a:xfrm>
              <a:prstGeom prst="ellipse">
                <a:avLst/>
              </a:prstGeom>
              <a:gradFill flip="none" rotWithShape="1">
                <a:gsLst>
                  <a:gs pos="80000">
                    <a:sysClr val="window" lastClr="FFFFFF">
                      <a:alpha val="35000"/>
                    </a:sysClr>
                  </a:gs>
                  <a:gs pos="0">
                    <a:srgbClr val="009AD0">
                      <a:alpha val="4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777" name="新月形 776"/>
              <p:cNvSpPr/>
              <p:nvPr/>
            </p:nvSpPr>
            <p:spPr>
              <a:xfrm rot="3501444">
                <a:off x="-3454921" y="1688369"/>
                <a:ext cx="451183" cy="948981"/>
              </a:xfrm>
              <a:prstGeom prst="moon">
                <a:avLst>
                  <a:gd name="adj" fmla="val 27473"/>
                </a:avLst>
              </a:prstGeom>
              <a:gradFill flip="none" rotWithShape="1">
                <a:gsLst>
                  <a:gs pos="69000">
                    <a:sysClr val="window" lastClr="FFFFFF">
                      <a:alpha val="38000"/>
                    </a:sysClr>
                  </a:gs>
                  <a:gs pos="0">
                    <a:sysClr val="window" lastClr="FFFFFF">
                      <a:alpha val="0"/>
                      <a:lumMod val="91000"/>
                      <a:lumOff val="9000"/>
                    </a:sysClr>
                  </a:gs>
                  <a:gs pos="35000">
                    <a:sysClr val="window" lastClr="FFFFFF">
                      <a:lumMod val="96000"/>
                      <a:alpha val="7000"/>
                    </a:sysClr>
                  </a:gs>
                </a:gsLst>
                <a:lin ang="10800000" scaled="0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768" name="组合 273"/>
            <p:cNvGrpSpPr>
              <a:grpSpLocks/>
            </p:cNvGrpSpPr>
            <p:nvPr/>
          </p:nvGrpSpPr>
          <p:grpSpPr bwMode="auto">
            <a:xfrm>
              <a:off x="5042174" y="1859434"/>
              <a:ext cx="477309" cy="427508"/>
              <a:chOff x="-5709254" y="2759371"/>
              <a:chExt cx="3996723" cy="3579705"/>
            </a:xfrm>
          </p:grpSpPr>
          <p:sp>
            <p:nvSpPr>
              <p:cNvPr id="773" name="椭圆​​ 2"/>
              <p:cNvSpPr/>
              <p:nvPr/>
            </p:nvSpPr>
            <p:spPr>
              <a:xfrm>
                <a:off x="-3164351" y="4511564"/>
                <a:ext cx="1451820" cy="1827512"/>
              </a:xfrm>
              <a:custGeom>
                <a:avLst/>
                <a:gdLst/>
                <a:ahLst/>
                <a:cxnLst/>
                <a:rect l="l" t="t" r="r" b="b"/>
                <a:pathLst>
                  <a:path w="1944132" h="2448272">
                    <a:moveTo>
                      <a:pt x="972066" y="0"/>
                    </a:moveTo>
                    <a:cubicBezTo>
                      <a:pt x="1508923" y="0"/>
                      <a:pt x="1944132" y="435209"/>
                      <a:pt x="1944132" y="972066"/>
                    </a:cubicBezTo>
                    <a:cubicBezTo>
                      <a:pt x="1944132" y="1465344"/>
                      <a:pt x="1576711" y="1872807"/>
                      <a:pt x="1100480" y="1934684"/>
                    </a:cubicBezTo>
                    <a:lnTo>
                      <a:pt x="972066" y="2448272"/>
                    </a:lnTo>
                    <a:lnTo>
                      <a:pt x="843652" y="1934684"/>
                    </a:lnTo>
                    <a:cubicBezTo>
                      <a:pt x="367421" y="1872807"/>
                      <a:pt x="0" y="1465344"/>
                      <a:pt x="0" y="972066"/>
                    </a:cubicBezTo>
                    <a:cubicBezTo>
                      <a:pt x="0" y="435209"/>
                      <a:pt x="435209" y="0"/>
                      <a:pt x="972066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9BFFF"/>
                  </a:gs>
                  <a:gs pos="16700">
                    <a:srgbClr val="009AD0"/>
                  </a:gs>
                  <a:gs pos="100000">
                    <a:srgbClr val="57D3FF"/>
                  </a:gs>
                </a:gsLst>
                <a:lin ang="16200000" scaled="0"/>
                <a:tileRect/>
              </a:gradFill>
              <a:ln w="19050" cap="flat" cmpd="sng" algn="ctr"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774" name="椭圆​​ 6"/>
              <p:cNvSpPr/>
              <p:nvPr/>
            </p:nvSpPr>
            <p:spPr>
              <a:xfrm>
                <a:off x="-5709254" y="2759371"/>
                <a:ext cx="1512168" cy="89613"/>
              </a:xfrm>
              <a:prstGeom prst="ellipse">
                <a:avLst/>
              </a:prstGeom>
              <a:gradFill flip="none" rotWithShape="1">
                <a:gsLst>
                  <a:gs pos="80000">
                    <a:sysClr val="window" lastClr="FFFFFF">
                      <a:alpha val="35000"/>
                    </a:sysClr>
                  </a:gs>
                  <a:gs pos="0">
                    <a:srgbClr val="009AD0">
                      <a:alpha val="4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769" name="组合 274"/>
            <p:cNvGrpSpPr>
              <a:grpSpLocks/>
            </p:cNvGrpSpPr>
            <p:nvPr/>
          </p:nvGrpSpPr>
          <p:grpSpPr bwMode="auto">
            <a:xfrm>
              <a:off x="6207777" y="1485627"/>
              <a:ext cx="1377555" cy="1074520"/>
              <a:chOff x="-12398563" y="294083"/>
              <a:chExt cx="8104056" cy="6321313"/>
            </a:xfrm>
          </p:grpSpPr>
          <p:sp>
            <p:nvSpPr>
              <p:cNvPr id="770" name="椭圆​​ 2"/>
              <p:cNvSpPr/>
              <p:nvPr/>
            </p:nvSpPr>
            <p:spPr>
              <a:xfrm>
                <a:off x="-12398563" y="5319193"/>
                <a:ext cx="1029473" cy="1296203"/>
              </a:xfrm>
              <a:custGeom>
                <a:avLst/>
                <a:gdLst/>
                <a:ahLst/>
                <a:cxnLst/>
                <a:rect l="l" t="t" r="r" b="b"/>
                <a:pathLst>
                  <a:path w="1944132" h="2448272">
                    <a:moveTo>
                      <a:pt x="972066" y="0"/>
                    </a:moveTo>
                    <a:cubicBezTo>
                      <a:pt x="1508923" y="0"/>
                      <a:pt x="1944132" y="435209"/>
                      <a:pt x="1944132" y="972066"/>
                    </a:cubicBezTo>
                    <a:cubicBezTo>
                      <a:pt x="1944132" y="1465344"/>
                      <a:pt x="1576711" y="1872807"/>
                      <a:pt x="1100480" y="1934684"/>
                    </a:cubicBezTo>
                    <a:lnTo>
                      <a:pt x="972066" y="2448272"/>
                    </a:lnTo>
                    <a:lnTo>
                      <a:pt x="843652" y="1934684"/>
                    </a:lnTo>
                    <a:cubicBezTo>
                      <a:pt x="367421" y="1872807"/>
                      <a:pt x="0" y="1465344"/>
                      <a:pt x="0" y="972066"/>
                    </a:cubicBezTo>
                    <a:cubicBezTo>
                      <a:pt x="0" y="435209"/>
                      <a:pt x="435209" y="0"/>
                      <a:pt x="972066" y="0"/>
                    </a:cubicBezTo>
                    <a:close/>
                  </a:path>
                </a:pathLst>
              </a:custGeom>
              <a:solidFill>
                <a:srgbClr val="92D050"/>
              </a:solidFill>
              <a:ln w="19050" cap="flat" cmpd="sng" algn="ctr"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771" name="椭圆​​ 9"/>
              <p:cNvSpPr/>
              <p:nvPr/>
            </p:nvSpPr>
            <p:spPr>
              <a:xfrm>
                <a:off x="-5410507" y="2059800"/>
                <a:ext cx="1116000" cy="94844"/>
              </a:xfrm>
              <a:prstGeom prst="ellipse">
                <a:avLst/>
              </a:prstGeom>
              <a:gradFill flip="none" rotWithShape="1">
                <a:gsLst>
                  <a:gs pos="80000">
                    <a:sysClr val="window" lastClr="FFFFFF">
                      <a:alpha val="35000"/>
                    </a:sysClr>
                  </a:gs>
                  <a:gs pos="0">
                    <a:srgbClr val="009AD0">
                      <a:alpha val="4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772" name="新月形 771"/>
              <p:cNvSpPr/>
              <p:nvPr/>
            </p:nvSpPr>
            <p:spPr>
              <a:xfrm rot="3501444">
                <a:off x="-5316981" y="-53972"/>
                <a:ext cx="593084" cy="1289194"/>
              </a:xfrm>
              <a:prstGeom prst="moon">
                <a:avLst>
                  <a:gd name="adj" fmla="val 27473"/>
                </a:avLst>
              </a:prstGeom>
              <a:gradFill flip="none" rotWithShape="1">
                <a:gsLst>
                  <a:gs pos="69000">
                    <a:sysClr val="window" lastClr="FFFFFF">
                      <a:alpha val="38000"/>
                    </a:sysClr>
                  </a:gs>
                  <a:gs pos="0">
                    <a:sysClr val="window" lastClr="FFFFFF">
                      <a:alpha val="0"/>
                      <a:lumMod val="91000"/>
                      <a:lumOff val="9000"/>
                    </a:sysClr>
                  </a:gs>
                  <a:gs pos="35000">
                    <a:sysClr val="window" lastClr="FFFFFF">
                      <a:lumMod val="96000"/>
                      <a:alpha val="7000"/>
                    </a:sysClr>
                  </a:gs>
                </a:gsLst>
                <a:lin ang="10800000" scaled="0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</p:grpSp>
      <p:grpSp>
        <p:nvGrpSpPr>
          <p:cNvPr id="805" name="组合 275"/>
          <p:cNvGrpSpPr>
            <a:grpSpLocks/>
          </p:cNvGrpSpPr>
          <p:nvPr/>
        </p:nvGrpSpPr>
        <p:grpSpPr bwMode="auto">
          <a:xfrm>
            <a:off x="643469" y="3136902"/>
            <a:ext cx="232833" cy="319617"/>
            <a:chOff x="-5925452" y="167703"/>
            <a:chExt cx="1944688" cy="2681281"/>
          </a:xfrm>
        </p:grpSpPr>
        <p:sp>
          <p:nvSpPr>
            <p:cNvPr id="806" name="椭圆​​ 2"/>
            <p:cNvSpPr/>
            <p:nvPr/>
          </p:nvSpPr>
          <p:spPr>
            <a:xfrm>
              <a:off x="-5925452" y="167703"/>
              <a:ext cx="1944688" cy="2447925"/>
            </a:xfrm>
            <a:custGeom>
              <a:avLst/>
              <a:gdLst/>
              <a:ahLst/>
              <a:cxnLst/>
              <a:rect l="l" t="t" r="r" b="b"/>
              <a:pathLst>
                <a:path w="1944132" h="2448272">
                  <a:moveTo>
                    <a:pt x="972066" y="0"/>
                  </a:moveTo>
                  <a:cubicBezTo>
                    <a:pt x="1508923" y="0"/>
                    <a:pt x="1944132" y="435209"/>
                    <a:pt x="1944132" y="972066"/>
                  </a:cubicBezTo>
                  <a:cubicBezTo>
                    <a:pt x="1944132" y="1465344"/>
                    <a:pt x="1576711" y="1872807"/>
                    <a:pt x="1100480" y="1934684"/>
                  </a:cubicBezTo>
                  <a:lnTo>
                    <a:pt x="972066" y="2448272"/>
                  </a:lnTo>
                  <a:lnTo>
                    <a:pt x="843652" y="1934684"/>
                  </a:lnTo>
                  <a:cubicBezTo>
                    <a:pt x="367421" y="1872807"/>
                    <a:pt x="0" y="1465344"/>
                    <a:pt x="0" y="972066"/>
                  </a:cubicBezTo>
                  <a:cubicBezTo>
                    <a:pt x="0" y="435209"/>
                    <a:pt x="435209" y="0"/>
                    <a:pt x="972066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9BFFF"/>
                </a:gs>
                <a:gs pos="16700">
                  <a:srgbClr val="009AD0"/>
                </a:gs>
                <a:gs pos="100000">
                  <a:srgbClr val="57D3FF"/>
                </a:gs>
              </a:gsLst>
              <a:lin ang="16200000" scaled="0"/>
              <a:tileRect/>
            </a:gradFill>
            <a:ln w="1905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07" name="椭圆​​ 6"/>
            <p:cNvSpPr/>
            <p:nvPr/>
          </p:nvSpPr>
          <p:spPr>
            <a:xfrm>
              <a:off x="-5709254" y="2759371"/>
              <a:ext cx="1512168" cy="89613"/>
            </a:xfrm>
            <a:prstGeom prst="ellipse">
              <a:avLst/>
            </a:prstGeom>
            <a:gradFill flip="none" rotWithShape="1">
              <a:gsLst>
                <a:gs pos="80000">
                  <a:sysClr val="window" lastClr="FFFFFF">
                    <a:alpha val="35000"/>
                  </a:sysClr>
                </a:gs>
                <a:gs pos="0">
                  <a:srgbClr val="009AD0">
                    <a:alpha val="4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808" name="组合 258"/>
          <p:cNvGrpSpPr>
            <a:grpSpLocks/>
          </p:cNvGrpSpPr>
          <p:nvPr/>
        </p:nvGrpSpPr>
        <p:grpSpPr bwMode="auto">
          <a:xfrm>
            <a:off x="10369553" y="3581402"/>
            <a:ext cx="1187449" cy="520700"/>
            <a:chOff x="5548906" y="2391507"/>
            <a:chExt cx="955510" cy="412837"/>
          </a:xfrm>
        </p:grpSpPr>
        <p:pic>
          <p:nvPicPr>
            <p:cNvPr id="809" name="Picture 7" descr="19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548906" y="2391507"/>
              <a:ext cx="392802" cy="402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10" name="Picture 7" descr="19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840308" y="2391507"/>
              <a:ext cx="392802" cy="402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11" name="Picture 7" descr="19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111614" y="2401555"/>
              <a:ext cx="392802" cy="402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12" name="Text Box 159"/>
          <p:cNvSpPr txBox="1">
            <a:spLocks noChangeArrowheads="1"/>
          </p:cNvSpPr>
          <p:nvPr/>
        </p:nvSpPr>
        <p:spPr bwMode="auto">
          <a:xfrm>
            <a:off x="374651" y="3619501"/>
            <a:ext cx="658283" cy="143565"/>
          </a:xfrm>
          <a:prstGeom prst="rect">
            <a:avLst/>
          </a:prstGeom>
          <a:solidFill>
            <a:srgbClr val="C00000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62431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933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L3</a:t>
            </a:r>
            <a:endParaRPr lang="en-US" altLang="zh-TW" sz="933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pic>
        <p:nvPicPr>
          <p:cNvPr id="813" name="Picture 27" descr="E:\1华赛设计夹\2010-12\朱冬晴\华赛新图标(存储) AI文件\完成\png\存储图标-4\VIS6000-3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097619" y="4593168"/>
            <a:ext cx="395816" cy="179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4" name="组合 416"/>
          <p:cNvGrpSpPr>
            <a:grpSpLocks/>
          </p:cNvGrpSpPr>
          <p:nvPr/>
        </p:nvGrpSpPr>
        <p:grpSpPr bwMode="auto">
          <a:xfrm>
            <a:off x="1094320" y="5647267"/>
            <a:ext cx="893233" cy="340784"/>
            <a:chOff x="-3030538" y="1555750"/>
            <a:chExt cx="3030538" cy="1157288"/>
          </a:xfrm>
        </p:grpSpPr>
        <p:sp>
          <p:nvSpPr>
            <p:cNvPr id="815" name="Freeform 6"/>
            <p:cNvSpPr>
              <a:spLocks noEditPoints="1"/>
            </p:cNvSpPr>
            <p:nvPr/>
          </p:nvSpPr>
          <p:spPr bwMode="auto">
            <a:xfrm>
              <a:off x="-3030538" y="1778000"/>
              <a:ext cx="3030538" cy="935038"/>
            </a:xfrm>
            <a:custGeom>
              <a:avLst/>
              <a:gdLst>
                <a:gd name="T0" fmla="*/ 2147483647 w 17181"/>
                <a:gd name="T1" fmla="*/ 2147483647 h 5304"/>
                <a:gd name="T2" fmla="*/ 2147483647 w 17181"/>
                <a:gd name="T3" fmla="*/ 0 h 5304"/>
                <a:gd name="T4" fmla="*/ 2147483647 w 17181"/>
                <a:gd name="T5" fmla="*/ 2147483647 h 5304"/>
                <a:gd name="T6" fmla="*/ 2147483647 w 17181"/>
                <a:gd name="T7" fmla="*/ 0 h 5304"/>
                <a:gd name="T8" fmla="*/ 2147483647 w 17181"/>
                <a:gd name="T9" fmla="*/ 0 h 5304"/>
                <a:gd name="T10" fmla="*/ 2147483647 w 17181"/>
                <a:gd name="T11" fmla="*/ 2147483647 h 5304"/>
                <a:gd name="T12" fmla="*/ 2147483647 w 17181"/>
                <a:gd name="T13" fmla="*/ 0 h 5304"/>
                <a:gd name="T14" fmla="*/ 2147483647 w 17181"/>
                <a:gd name="T15" fmla="*/ 2147483647 h 5304"/>
                <a:gd name="T16" fmla="*/ 2147483647 w 17181"/>
                <a:gd name="T17" fmla="*/ 0 h 5304"/>
                <a:gd name="T18" fmla="*/ 2147483647 w 17181"/>
                <a:gd name="T19" fmla="*/ 0 h 5304"/>
                <a:gd name="T20" fmla="*/ 2147483647 w 17181"/>
                <a:gd name="T21" fmla="*/ 2147483647 h 5304"/>
                <a:gd name="T22" fmla="*/ 2147483647 w 17181"/>
                <a:gd name="T23" fmla="*/ 0 h 5304"/>
                <a:gd name="T24" fmla="*/ 2147483647 w 17181"/>
                <a:gd name="T25" fmla="*/ 2147483647 h 5304"/>
                <a:gd name="T26" fmla="*/ 2147483647 w 17181"/>
                <a:gd name="T27" fmla="*/ 0 h 5304"/>
                <a:gd name="T28" fmla="*/ 2147483647 w 17181"/>
                <a:gd name="T29" fmla="*/ 0 h 5304"/>
                <a:gd name="T30" fmla="*/ 2147483647 w 17181"/>
                <a:gd name="T31" fmla="*/ 2147483647 h 5304"/>
                <a:gd name="T32" fmla="*/ 2147483647 w 17181"/>
                <a:gd name="T33" fmla="*/ 0 h 5304"/>
                <a:gd name="T34" fmla="*/ 2147483647 w 17181"/>
                <a:gd name="T35" fmla="*/ 2147483647 h 5304"/>
                <a:gd name="T36" fmla="*/ 2147483647 w 17181"/>
                <a:gd name="T37" fmla="*/ 0 h 5304"/>
                <a:gd name="T38" fmla="*/ 2147483647 w 17181"/>
                <a:gd name="T39" fmla="*/ 0 h 5304"/>
                <a:gd name="T40" fmla="*/ 2147483647 w 17181"/>
                <a:gd name="T41" fmla="*/ 2147483647 h 5304"/>
                <a:gd name="T42" fmla="*/ 2147483647 w 17181"/>
                <a:gd name="T43" fmla="*/ 0 h 5304"/>
                <a:gd name="T44" fmla="*/ 2147483647 w 17181"/>
                <a:gd name="T45" fmla="*/ 2147483647 h 5304"/>
                <a:gd name="T46" fmla="*/ 2147483647 w 17181"/>
                <a:gd name="T47" fmla="*/ 0 h 5304"/>
                <a:gd name="T48" fmla="*/ 2147483647 w 17181"/>
                <a:gd name="T49" fmla="*/ 0 h 5304"/>
                <a:gd name="T50" fmla="*/ 2147483647 w 17181"/>
                <a:gd name="T51" fmla="*/ 2147483647 h 5304"/>
                <a:gd name="T52" fmla="*/ 2147483647 w 17181"/>
                <a:gd name="T53" fmla="*/ 0 h 5304"/>
                <a:gd name="T54" fmla="*/ 2147483647 w 17181"/>
                <a:gd name="T55" fmla="*/ 2147483647 h 5304"/>
                <a:gd name="T56" fmla="*/ 2147483647 w 17181"/>
                <a:gd name="T57" fmla="*/ 0 h 5304"/>
                <a:gd name="T58" fmla="*/ 2147483647 w 17181"/>
                <a:gd name="T59" fmla="*/ 0 h 5304"/>
                <a:gd name="T60" fmla="*/ 2147483647 w 17181"/>
                <a:gd name="T61" fmla="*/ 2147483647 h 5304"/>
                <a:gd name="T62" fmla="*/ 2147483647 w 17181"/>
                <a:gd name="T63" fmla="*/ 0 h 5304"/>
                <a:gd name="T64" fmla="*/ 2147483647 w 17181"/>
                <a:gd name="T65" fmla="*/ 2147483647 h 5304"/>
                <a:gd name="T66" fmla="*/ 2147483647 w 17181"/>
                <a:gd name="T67" fmla="*/ 0 h 5304"/>
                <a:gd name="T68" fmla="*/ 2147483647 w 17181"/>
                <a:gd name="T69" fmla="*/ 0 h 5304"/>
                <a:gd name="T70" fmla="*/ 2147483647 w 17181"/>
                <a:gd name="T71" fmla="*/ 2147483647 h 5304"/>
                <a:gd name="T72" fmla="*/ 2147483647 w 17181"/>
                <a:gd name="T73" fmla="*/ 0 h 5304"/>
                <a:gd name="T74" fmla="*/ 2147483647 w 17181"/>
                <a:gd name="T75" fmla="*/ 2147483647 h 5304"/>
                <a:gd name="T76" fmla="*/ 2147483647 w 17181"/>
                <a:gd name="T77" fmla="*/ 0 h 5304"/>
                <a:gd name="T78" fmla="*/ 2147483647 w 17181"/>
                <a:gd name="T79" fmla="*/ 0 h 5304"/>
                <a:gd name="T80" fmla="*/ 2147483647 w 17181"/>
                <a:gd name="T81" fmla="*/ 2147483647 h 5304"/>
                <a:gd name="T82" fmla="*/ 2147483647 w 17181"/>
                <a:gd name="T83" fmla="*/ 0 h 5304"/>
                <a:gd name="T84" fmla="*/ 2147483647 w 17181"/>
                <a:gd name="T85" fmla="*/ 2147483647 h 5304"/>
                <a:gd name="T86" fmla="*/ 2147483647 w 17181"/>
                <a:gd name="T87" fmla="*/ 0 h 5304"/>
                <a:gd name="T88" fmla="*/ 2147483647 w 17181"/>
                <a:gd name="T89" fmla="*/ 0 h 5304"/>
                <a:gd name="T90" fmla="*/ 2147483647 w 17181"/>
                <a:gd name="T91" fmla="*/ 2147483647 h 530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81"/>
                <a:gd name="T139" fmla="*/ 0 h 5304"/>
                <a:gd name="T140" fmla="*/ 17181 w 17181"/>
                <a:gd name="T141" fmla="*/ 5304 h 530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81" h="5304">
                  <a:moveTo>
                    <a:pt x="0" y="0"/>
                  </a:moveTo>
                  <a:lnTo>
                    <a:pt x="548" y="0"/>
                  </a:lnTo>
                  <a:lnTo>
                    <a:pt x="548" y="5304"/>
                  </a:lnTo>
                  <a:lnTo>
                    <a:pt x="0" y="5304"/>
                  </a:lnTo>
                  <a:lnTo>
                    <a:pt x="0" y="0"/>
                  </a:lnTo>
                  <a:close/>
                  <a:moveTo>
                    <a:pt x="16633" y="0"/>
                  </a:moveTo>
                  <a:lnTo>
                    <a:pt x="17181" y="0"/>
                  </a:lnTo>
                  <a:lnTo>
                    <a:pt x="17181" y="5304"/>
                  </a:lnTo>
                  <a:lnTo>
                    <a:pt x="16633" y="5304"/>
                  </a:lnTo>
                  <a:lnTo>
                    <a:pt x="16633" y="0"/>
                  </a:lnTo>
                  <a:close/>
                  <a:moveTo>
                    <a:pt x="16018" y="0"/>
                  </a:moveTo>
                  <a:lnTo>
                    <a:pt x="16565" y="0"/>
                  </a:lnTo>
                  <a:lnTo>
                    <a:pt x="16565" y="5304"/>
                  </a:lnTo>
                  <a:lnTo>
                    <a:pt x="16018" y="5304"/>
                  </a:lnTo>
                  <a:lnTo>
                    <a:pt x="16018" y="0"/>
                  </a:lnTo>
                  <a:close/>
                  <a:moveTo>
                    <a:pt x="15402" y="0"/>
                  </a:moveTo>
                  <a:lnTo>
                    <a:pt x="15949" y="0"/>
                  </a:lnTo>
                  <a:lnTo>
                    <a:pt x="15949" y="5304"/>
                  </a:lnTo>
                  <a:lnTo>
                    <a:pt x="15402" y="5304"/>
                  </a:lnTo>
                  <a:lnTo>
                    <a:pt x="15402" y="0"/>
                  </a:lnTo>
                  <a:close/>
                  <a:moveTo>
                    <a:pt x="14785" y="0"/>
                  </a:moveTo>
                  <a:lnTo>
                    <a:pt x="15333" y="0"/>
                  </a:lnTo>
                  <a:lnTo>
                    <a:pt x="15333" y="5304"/>
                  </a:lnTo>
                  <a:lnTo>
                    <a:pt x="14785" y="5304"/>
                  </a:lnTo>
                  <a:lnTo>
                    <a:pt x="14785" y="0"/>
                  </a:lnTo>
                  <a:close/>
                  <a:moveTo>
                    <a:pt x="14170" y="0"/>
                  </a:moveTo>
                  <a:lnTo>
                    <a:pt x="14717" y="0"/>
                  </a:lnTo>
                  <a:lnTo>
                    <a:pt x="14717" y="5304"/>
                  </a:lnTo>
                  <a:lnTo>
                    <a:pt x="14170" y="5304"/>
                  </a:lnTo>
                  <a:lnTo>
                    <a:pt x="14170" y="0"/>
                  </a:lnTo>
                  <a:close/>
                  <a:moveTo>
                    <a:pt x="13554" y="0"/>
                  </a:moveTo>
                  <a:lnTo>
                    <a:pt x="14100" y="0"/>
                  </a:lnTo>
                  <a:lnTo>
                    <a:pt x="14100" y="5304"/>
                  </a:lnTo>
                  <a:lnTo>
                    <a:pt x="13554" y="5304"/>
                  </a:lnTo>
                  <a:lnTo>
                    <a:pt x="13554" y="0"/>
                  </a:lnTo>
                  <a:close/>
                  <a:moveTo>
                    <a:pt x="12937" y="0"/>
                  </a:moveTo>
                  <a:lnTo>
                    <a:pt x="13485" y="0"/>
                  </a:lnTo>
                  <a:lnTo>
                    <a:pt x="13485" y="5304"/>
                  </a:lnTo>
                  <a:lnTo>
                    <a:pt x="12937" y="5304"/>
                  </a:lnTo>
                  <a:lnTo>
                    <a:pt x="12937" y="0"/>
                  </a:lnTo>
                  <a:close/>
                  <a:moveTo>
                    <a:pt x="12321" y="0"/>
                  </a:moveTo>
                  <a:lnTo>
                    <a:pt x="12869" y="0"/>
                  </a:lnTo>
                  <a:lnTo>
                    <a:pt x="12869" y="5304"/>
                  </a:lnTo>
                  <a:lnTo>
                    <a:pt x="12321" y="5304"/>
                  </a:lnTo>
                  <a:lnTo>
                    <a:pt x="12321" y="0"/>
                  </a:lnTo>
                  <a:close/>
                  <a:moveTo>
                    <a:pt x="11706" y="0"/>
                  </a:moveTo>
                  <a:lnTo>
                    <a:pt x="12252" y="0"/>
                  </a:lnTo>
                  <a:lnTo>
                    <a:pt x="12252" y="5304"/>
                  </a:lnTo>
                  <a:lnTo>
                    <a:pt x="11706" y="5304"/>
                  </a:lnTo>
                  <a:lnTo>
                    <a:pt x="11706" y="0"/>
                  </a:lnTo>
                  <a:close/>
                  <a:moveTo>
                    <a:pt x="11089" y="0"/>
                  </a:moveTo>
                  <a:lnTo>
                    <a:pt x="11637" y="0"/>
                  </a:lnTo>
                  <a:lnTo>
                    <a:pt x="11637" y="5304"/>
                  </a:lnTo>
                  <a:lnTo>
                    <a:pt x="11089" y="5304"/>
                  </a:lnTo>
                  <a:lnTo>
                    <a:pt x="11089" y="0"/>
                  </a:lnTo>
                  <a:close/>
                  <a:moveTo>
                    <a:pt x="10473" y="0"/>
                  </a:moveTo>
                  <a:lnTo>
                    <a:pt x="11021" y="0"/>
                  </a:lnTo>
                  <a:lnTo>
                    <a:pt x="11021" y="5304"/>
                  </a:lnTo>
                  <a:lnTo>
                    <a:pt x="10473" y="5304"/>
                  </a:lnTo>
                  <a:lnTo>
                    <a:pt x="10473" y="0"/>
                  </a:lnTo>
                  <a:close/>
                  <a:moveTo>
                    <a:pt x="9857" y="0"/>
                  </a:moveTo>
                  <a:lnTo>
                    <a:pt x="10404" y="0"/>
                  </a:lnTo>
                  <a:lnTo>
                    <a:pt x="10404" y="5304"/>
                  </a:lnTo>
                  <a:lnTo>
                    <a:pt x="9857" y="5304"/>
                  </a:lnTo>
                  <a:lnTo>
                    <a:pt x="9857" y="0"/>
                  </a:lnTo>
                  <a:close/>
                  <a:moveTo>
                    <a:pt x="9241" y="0"/>
                  </a:moveTo>
                  <a:lnTo>
                    <a:pt x="9788" y="0"/>
                  </a:lnTo>
                  <a:lnTo>
                    <a:pt x="9788" y="5304"/>
                  </a:lnTo>
                  <a:lnTo>
                    <a:pt x="9241" y="5304"/>
                  </a:lnTo>
                  <a:lnTo>
                    <a:pt x="9241" y="0"/>
                  </a:lnTo>
                  <a:close/>
                  <a:moveTo>
                    <a:pt x="8625" y="0"/>
                  </a:moveTo>
                  <a:lnTo>
                    <a:pt x="9173" y="0"/>
                  </a:lnTo>
                  <a:lnTo>
                    <a:pt x="9173" y="5304"/>
                  </a:lnTo>
                  <a:lnTo>
                    <a:pt x="8625" y="5304"/>
                  </a:lnTo>
                  <a:lnTo>
                    <a:pt x="8625" y="0"/>
                  </a:lnTo>
                  <a:close/>
                  <a:moveTo>
                    <a:pt x="8008" y="0"/>
                  </a:moveTo>
                  <a:lnTo>
                    <a:pt x="8556" y="0"/>
                  </a:lnTo>
                  <a:lnTo>
                    <a:pt x="8556" y="5304"/>
                  </a:lnTo>
                  <a:lnTo>
                    <a:pt x="8008" y="5304"/>
                  </a:lnTo>
                  <a:lnTo>
                    <a:pt x="8008" y="0"/>
                  </a:lnTo>
                  <a:close/>
                  <a:moveTo>
                    <a:pt x="7393" y="0"/>
                  </a:moveTo>
                  <a:lnTo>
                    <a:pt x="7940" y="0"/>
                  </a:lnTo>
                  <a:lnTo>
                    <a:pt x="7940" y="5304"/>
                  </a:lnTo>
                  <a:lnTo>
                    <a:pt x="7393" y="5304"/>
                  </a:lnTo>
                  <a:lnTo>
                    <a:pt x="7393" y="0"/>
                  </a:lnTo>
                  <a:close/>
                  <a:moveTo>
                    <a:pt x="6777" y="0"/>
                  </a:moveTo>
                  <a:lnTo>
                    <a:pt x="7324" y="0"/>
                  </a:lnTo>
                  <a:lnTo>
                    <a:pt x="7324" y="5304"/>
                  </a:lnTo>
                  <a:lnTo>
                    <a:pt x="6777" y="5304"/>
                  </a:lnTo>
                  <a:lnTo>
                    <a:pt x="6777" y="0"/>
                  </a:lnTo>
                  <a:close/>
                  <a:moveTo>
                    <a:pt x="6160" y="0"/>
                  </a:moveTo>
                  <a:lnTo>
                    <a:pt x="6708" y="0"/>
                  </a:lnTo>
                  <a:lnTo>
                    <a:pt x="6708" y="5304"/>
                  </a:lnTo>
                  <a:lnTo>
                    <a:pt x="6160" y="5304"/>
                  </a:lnTo>
                  <a:lnTo>
                    <a:pt x="6160" y="0"/>
                  </a:lnTo>
                  <a:close/>
                  <a:moveTo>
                    <a:pt x="5544" y="0"/>
                  </a:moveTo>
                  <a:lnTo>
                    <a:pt x="6092" y="0"/>
                  </a:lnTo>
                  <a:lnTo>
                    <a:pt x="6092" y="5304"/>
                  </a:lnTo>
                  <a:lnTo>
                    <a:pt x="5544" y="5304"/>
                  </a:lnTo>
                  <a:lnTo>
                    <a:pt x="5544" y="0"/>
                  </a:lnTo>
                  <a:close/>
                  <a:moveTo>
                    <a:pt x="4929" y="0"/>
                  </a:moveTo>
                  <a:lnTo>
                    <a:pt x="5475" y="0"/>
                  </a:lnTo>
                  <a:lnTo>
                    <a:pt x="5475" y="5304"/>
                  </a:lnTo>
                  <a:lnTo>
                    <a:pt x="4929" y="5304"/>
                  </a:lnTo>
                  <a:lnTo>
                    <a:pt x="4929" y="0"/>
                  </a:lnTo>
                  <a:close/>
                  <a:moveTo>
                    <a:pt x="4312" y="0"/>
                  </a:moveTo>
                  <a:lnTo>
                    <a:pt x="4860" y="0"/>
                  </a:lnTo>
                  <a:lnTo>
                    <a:pt x="4860" y="5304"/>
                  </a:lnTo>
                  <a:lnTo>
                    <a:pt x="4312" y="5304"/>
                  </a:lnTo>
                  <a:lnTo>
                    <a:pt x="4312" y="0"/>
                  </a:lnTo>
                  <a:close/>
                  <a:moveTo>
                    <a:pt x="3696" y="0"/>
                  </a:moveTo>
                  <a:lnTo>
                    <a:pt x="4244" y="0"/>
                  </a:lnTo>
                  <a:lnTo>
                    <a:pt x="4244" y="5304"/>
                  </a:lnTo>
                  <a:lnTo>
                    <a:pt x="3696" y="5304"/>
                  </a:lnTo>
                  <a:lnTo>
                    <a:pt x="3696" y="0"/>
                  </a:lnTo>
                  <a:close/>
                  <a:moveTo>
                    <a:pt x="3081" y="0"/>
                  </a:moveTo>
                  <a:lnTo>
                    <a:pt x="3627" y="0"/>
                  </a:lnTo>
                  <a:lnTo>
                    <a:pt x="3627" y="5304"/>
                  </a:lnTo>
                  <a:lnTo>
                    <a:pt x="3081" y="5304"/>
                  </a:lnTo>
                  <a:lnTo>
                    <a:pt x="3081" y="0"/>
                  </a:lnTo>
                  <a:close/>
                  <a:moveTo>
                    <a:pt x="2464" y="0"/>
                  </a:moveTo>
                  <a:lnTo>
                    <a:pt x="3011" y="0"/>
                  </a:lnTo>
                  <a:lnTo>
                    <a:pt x="3011" y="5304"/>
                  </a:lnTo>
                  <a:lnTo>
                    <a:pt x="2464" y="5304"/>
                  </a:lnTo>
                  <a:lnTo>
                    <a:pt x="2464" y="0"/>
                  </a:lnTo>
                  <a:close/>
                  <a:moveTo>
                    <a:pt x="1848" y="0"/>
                  </a:moveTo>
                  <a:lnTo>
                    <a:pt x="2396" y="0"/>
                  </a:lnTo>
                  <a:lnTo>
                    <a:pt x="2396" y="5304"/>
                  </a:lnTo>
                  <a:lnTo>
                    <a:pt x="1848" y="5304"/>
                  </a:lnTo>
                  <a:lnTo>
                    <a:pt x="1848" y="0"/>
                  </a:lnTo>
                  <a:close/>
                  <a:moveTo>
                    <a:pt x="1232" y="0"/>
                  </a:moveTo>
                  <a:lnTo>
                    <a:pt x="1779" y="0"/>
                  </a:lnTo>
                  <a:lnTo>
                    <a:pt x="1779" y="5304"/>
                  </a:lnTo>
                  <a:lnTo>
                    <a:pt x="1232" y="5304"/>
                  </a:lnTo>
                  <a:lnTo>
                    <a:pt x="1232" y="0"/>
                  </a:lnTo>
                  <a:close/>
                  <a:moveTo>
                    <a:pt x="616" y="0"/>
                  </a:moveTo>
                  <a:lnTo>
                    <a:pt x="1163" y="0"/>
                  </a:lnTo>
                  <a:lnTo>
                    <a:pt x="1163" y="5304"/>
                  </a:lnTo>
                  <a:lnTo>
                    <a:pt x="616" y="5304"/>
                  </a:lnTo>
                  <a:lnTo>
                    <a:pt x="616" y="0"/>
                  </a:lnTo>
                  <a:close/>
                </a:path>
              </a:pathLst>
            </a:custGeom>
            <a:solidFill>
              <a:srgbClr val="96959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40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16" name="Freeform 7"/>
            <p:cNvSpPr>
              <a:spLocks noEditPoints="1"/>
            </p:cNvSpPr>
            <p:nvPr/>
          </p:nvSpPr>
          <p:spPr bwMode="auto">
            <a:xfrm>
              <a:off x="-2592388" y="2127250"/>
              <a:ext cx="2165350" cy="161925"/>
            </a:xfrm>
            <a:custGeom>
              <a:avLst/>
              <a:gdLst>
                <a:gd name="T0" fmla="*/ 2147483647 w 12274"/>
                <a:gd name="T1" fmla="*/ 2147483647 h 913"/>
                <a:gd name="T2" fmla="*/ 2147483647 w 12274"/>
                <a:gd name="T3" fmla="*/ 2147483647 h 913"/>
                <a:gd name="T4" fmla="*/ 2147483647 w 12274"/>
                <a:gd name="T5" fmla="*/ 2147483647 h 913"/>
                <a:gd name="T6" fmla="*/ 2147483647 w 12274"/>
                <a:gd name="T7" fmla="*/ 2147483647 h 913"/>
                <a:gd name="T8" fmla="*/ 2147483647 w 12274"/>
                <a:gd name="T9" fmla="*/ 2147483647 h 913"/>
                <a:gd name="T10" fmla="*/ 2147483647 w 12274"/>
                <a:gd name="T11" fmla="*/ 2147483647 h 913"/>
                <a:gd name="T12" fmla="*/ 2147483647 w 12274"/>
                <a:gd name="T13" fmla="*/ 2147483647 h 913"/>
                <a:gd name="T14" fmla="*/ 2147483647 w 12274"/>
                <a:gd name="T15" fmla="*/ 2147483647 h 913"/>
                <a:gd name="T16" fmla="*/ 2147483647 w 12274"/>
                <a:gd name="T17" fmla="*/ 2147483647 h 913"/>
                <a:gd name="T18" fmla="*/ 2147483647 w 12274"/>
                <a:gd name="T19" fmla="*/ 2147483647 h 913"/>
                <a:gd name="T20" fmla="*/ 2147483647 w 12274"/>
                <a:gd name="T21" fmla="*/ 2147483647 h 913"/>
                <a:gd name="T22" fmla="*/ 2147483647 w 12274"/>
                <a:gd name="T23" fmla="*/ 2147483647 h 913"/>
                <a:gd name="T24" fmla="*/ 2147483647 w 12274"/>
                <a:gd name="T25" fmla="*/ 2147483647 h 913"/>
                <a:gd name="T26" fmla="*/ 2147483647 w 12274"/>
                <a:gd name="T27" fmla="*/ 2147483647 h 913"/>
                <a:gd name="T28" fmla="*/ 2147483647 w 12274"/>
                <a:gd name="T29" fmla="*/ 2147483647 h 913"/>
                <a:gd name="T30" fmla="*/ 2147483647 w 12274"/>
                <a:gd name="T31" fmla="*/ 2147483647 h 913"/>
                <a:gd name="T32" fmla="*/ 2147483647 w 12274"/>
                <a:gd name="T33" fmla="*/ 2147483647 h 913"/>
                <a:gd name="T34" fmla="*/ 2147483647 w 12274"/>
                <a:gd name="T35" fmla="*/ 2147483647 h 913"/>
                <a:gd name="T36" fmla="*/ 2147483647 w 12274"/>
                <a:gd name="T37" fmla="*/ 2147483647 h 913"/>
                <a:gd name="T38" fmla="*/ 2147483647 w 12274"/>
                <a:gd name="T39" fmla="*/ 2147483647 h 913"/>
                <a:gd name="T40" fmla="*/ 2147483647 w 12274"/>
                <a:gd name="T41" fmla="*/ 2147483647 h 913"/>
                <a:gd name="T42" fmla="*/ 2147483647 w 12274"/>
                <a:gd name="T43" fmla="*/ 2147483647 h 913"/>
                <a:gd name="T44" fmla="*/ 2147483647 w 12274"/>
                <a:gd name="T45" fmla="*/ 2147483647 h 913"/>
                <a:gd name="T46" fmla="*/ 2147483647 w 12274"/>
                <a:gd name="T47" fmla="*/ 2147483647 h 913"/>
                <a:gd name="T48" fmla="*/ 2147483647 w 12274"/>
                <a:gd name="T49" fmla="*/ 2147483647 h 913"/>
                <a:gd name="T50" fmla="*/ 2147483647 w 12274"/>
                <a:gd name="T51" fmla="*/ 2147483647 h 913"/>
                <a:gd name="T52" fmla="*/ 2147483647 w 12274"/>
                <a:gd name="T53" fmla="*/ 2147483647 h 913"/>
                <a:gd name="T54" fmla="*/ 2147483647 w 12274"/>
                <a:gd name="T55" fmla="*/ 2147483647 h 913"/>
                <a:gd name="T56" fmla="*/ 2147483647 w 12274"/>
                <a:gd name="T57" fmla="*/ 2147483647 h 913"/>
                <a:gd name="T58" fmla="*/ 2147483647 w 12274"/>
                <a:gd name="T59" fmla="*/ 2147483647 h 913"/>
                <a:gd name="T60" fmla="*/ 2147483647 w 12274"/>
                <a:gd name="T61" fmla="*/ 2147483647 h 913"/>
                <a:gd name="T62" fmla="*/ 2147483647 w 12274"/>
                <a:gd name="T63" fmla="*/ 2147483647 h 913"/>
                <a:gd name="T64" fmla="*/ 2147483647 w 12274"/>
                <a:gd name="T65" fmla="*/ 2147483647 h 913"/>
                <a:gd name="T66" fmla="*/ 2147483647 w 12274"/>
                <a:gd name="T67" fmla="*/ 2147483647 h 913"/>
                <a:gd name="T68" fmla="*/ 2147483647 w 12274"/>
                <a:gd name="T69" fmla="*/ 2147483647 h 913"/>
                <a:gd name="T70" fmla="*/ 2147483647 w 12274"/>
                <a:gd name="T71" fmla="*/ 2147483647 h 913"/>
                <a:gd name="T72" fmla="*/ 2147483647 w 12274"/>
                <a:gd name="T73" fmla="*/ 2147483647 h 913"/>
                <a:gd name="T74" fmla="*/ 2147483647 w 12274"/>
                <a:gd name="T75" fmla="*/ 2147483647 h 913"/>
                <a:gd name="T76" fmla="*/ 2147483647 w 12274"/>
                <a:gd name="T77" fmla="*/ 2147483647 h 913"/>
                <a:gd name="T78" fmla="*/ 2147483647 w 12274"/>
                <a:gd name="T79" fmla="*/ 2147483647 h 913"/>
                <a:gd name="T80" fmla="*/ 2147483647 w 12274"/>
                <a:gd name="T81" fmla="*/ 2147483647 h 913"/>
                <a:gd name="T82" fmla="*/ 2147483647 w 12274"/>
                <a:gd name="T83" fmla="*/ 2147483647 h 913"/>
                <a:gd name="T84" fmla="*/ 2147483647 w 12274"/>
                <a:gd name="T85" fmla="*/ 2147483647 h 913"/>
                <a:gd name="T86" fmla="*/ 2147483647 w 12274"/>
                <a:gd name="T87" fmla="*/ 2147483647 h 913"/>
                <a:gd name="T88" fmla="*/ 2147483647 w 12274"/>
                <a:gd name="T89" fmla="*/ 2147483647 h 913"/>
                <a:gd name="T90" fmla="*/ 2147483647 w 12274"/>
                <a:gd name="T91" fmla="*/ 2147483647 h 913"/>
                <a:gd name="T92" fmla="*/ 2147483647 w 12274"/>
                <a:gd name="T93" fmla="*/ 2147483647 h 913"/>
                <a:gd name="T94" fmla="*/ 2147483647 w 12274"/>
                <a:gd name="T95" fmla="*/ 2147483647 h 913"/>
                <a:gd name="T96" fmla="*/ 2147483647 w 12274"/>
                <a:gd name="T97" fmla="*/ 2147483647 h 913"/>
                <a:gd name="T98" fmla="*/ 2147483647 w 12274"/>
                <a:gd name="T99" fmla="*/ 2147483647 h 913"/>
                <a:gd name="T100" fmla="*/ 2147483647 w 12274"/>
                <a:gd name="T101" fmla="*/ 2147483647 h 913"/>
                <a:gd name="T102" fmla="*/ 2147483647 w 12274"/>
                <a:gd name="T103" fmla="*/ 2147483647 h 913"/>
                <a:gd name="T104" fmla="*/ 2147483647 w 12274"/>
                <a:gd name="T105" fmla="*/ 2147483647 h 913"/>
                <a:gd name="T106" fmla="*/ 2147483647 w 12274"/>
                <a:gd name="T107" fmla="*/ 2147483647 h 913"/>
                <a:gd name="T108" fmla="*/ 2147483647 w 12274"/>
                <a:gd name="T109" fmla="*/ 2147483647 h 913"/>
                <a:gd name="T110" fmla="*/ 2147483647 w 12274"/>
                <a:gd name="T111" fmla="*/ 2147483647 h 913"/>
                <a:gd name="T112" fmla="*/ 2147483647 w 12274"/>
                <a:gd name="T113" fmla="*/ 2147483647 h 913"/>
                <a:gd name="T114" fmla="*/ 2147483647 w 12274"/>
                <a:gd name="T115" fmla="*/ 2147483647 h 913"/>
                <a:gd name="T116" fmla="*/ 2147483647 w 12274"/>
                <a:gd name="T117" fmla="*/ 2147483647 h 913"/>
                <a:gd name="T118" fmla="*/ 2147483647 w 12274"/>
                <a:gd name="T119" fmla="*/ 2147483647 h 913"/>
                <a:gd name="T120" fmla="*/ 2147483647 w 12274"/>
                <a:gd name="T121" fmla="*/ 2147483647 h 913"/>
                <a:gd name="T122" fmla="*/ 2147483647 w 12274"/>
                <a:gd name="T123" fmla="*/ 2147483647 h 91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2274"/>
                <a:gd name="T187" fmla="*/ 0 h 913"/>
                <a:gd name="T188" fmla="*/ 12274 w 12274"/>
                <a:gd name="T189" fmla="*/ 913 h 91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2274" h="913">
                  <a:moveTo>
                    <a:pt x="618" y="537"/>
                  </a:moveTo>
                  <a:lnTo>
                    <a:pt x="858" y="609"/>
                  </a:lnTo>
                  <a:lnTo>
                    <a:pt x="851" y="634"/>
                  </a:lnTo>
                  <a:lnTo>
                    <a:pt x="844" y="658"/>
                  </a:lnTo>
                  <a:lnTo>
                    <a:pt x="835" y="680"/>
                  </a:lnTo>
                  <a:lnTo>
                    <a:pt x="826" y="702"/>
                  </a:lnTo>
                  <a:lnTo>
                    <a:pt x="817" y="722"/>
                  </a:lnTo>
                  <a:lnTo>
                    <a:pt x="806" y="741"/>
                  </a:lnTo>
                  <a:lnTo>
                    <a:pt x="794" y="760"/>
                  </a:lnTo>
                  <a:lnTo>
                    <a:pt x="781" y="777"/>
                  </a:lnTo>
                  <a:lnTo>
                    <a:pt x="769" y="794"/>
                  </a:lnTo>
                  <a:lnTo>
                    <a:pt x="755" y="809"/>
                  </a:lnTo>
                  <a:lnTo>
                    <a:pt x="740" y="823"/>
                  </a:lnTo>
                  <a:lnTo>
                    <a:pt x="723" y="836"/>
                  </a:lnTo>
                  <a:lnTo>
                    <a:pt x="707" y="849"/>
                  </a:lnTo>
                  <a:lnTo>
                    <a:pt x="690" y="860"/>
                  </a:lnTo>
                  <a:lnTo>
                    <a:pt x="672" y="870"/>
                  </a:lnTo>
                  <a:lnTo>
                    <a:pt x="653" y="879"/>
                  </a:lnTo>
                  <a:lnTo>
                    <a:pt x="633" y="888"/>
                  </a:lnTo>
                  <a:lnTo>
                    <a:pt x="612" y="894"/>
                  </a:lnTo>
                  <a:lnTo>
                    <a:pt x="589" y="900"/>
                  </a:lnTo>
                  <a:lnTo>
                    <a:pt x="566" y="905"/>
                  </a:lnTo>
                  <a:lnTo>
                    <a:pt x="541" y="909"/>
                  </a:lnTo>
                  <a:lnTo>
                    <a:pt x="514" y="911"/>
                  </a:lnTo>
                  <a:lnTo>
                    <a:pt x="487" y="913"/>
                  </a:lnTo>
                  <a:lnTo>
                    <a:pt x="458" y="913"/>
                  </a:lnTo>
                  <a:lnTo>
                    <a:pt x="423" y="912"/>
                  </a:lnTo>
                  <a:lnTo>
                    <a:pt x="389" y="911"/>
                  </a:lnTo>
                  <a:lnTo>
                    <a:pt x="357" y="908"/>
                  </a:lnTo>
                  <a:lnTo>
                    <a:pt x="327" y="903"/>
                  </a:lnTo>
                  <a:lnTo>
                    <a:pt x="298" y="897"/>
                  </a:lnTo>
                  <a:lnTo>
                    <a:pt x="271" y="890"/>
                  </a:lnTo>
                  <a:lnTo>
                    <a:pt x="247" y="881"/>
                  </a:lnTo>
                  <a:lnTo>
                    <a:pt x="223" y="871"/>
                  </a:lnTo>
                  <a:lnTo>
                    <a:pt x="200" y="861"/>
                  </a:lnTo>
                  <a:lnTo>
                    <a:pt x="179" y="847"/>
                  </a:lnTo>
                  <a:lnTo>
                    <a:pt x="159" y="832"/>
                  </a:lnTo>
                  <a:lnTo>
                    <a:pt x="138" y="813"/>
                  </a:lnTo>
                  <a:lnTo>
                    <a:pt x="119" y="794"/>
                  </a:lnTo>
                  <a:lnTo>
                    <a:pt x="101" y="773"/>
                  </a:lnTo>
                  <a:lnTo>
                    <a:pt x="82" y="750"/>
                  </a:lnTo>
                  <a:lnTo>
                    <a:pt x="65" y="724"/>
                  </a:lnTo>
                  <a:lnTo>
                    <a:pt x="58" y="711"/>
                  </a:lnTo>
                  <a:lnTo>
                    <a:pt x="50" y="697"/>
                  </a:lnTo>
                  <a:lnTo>
                    <a:pt x="43" y="682"/>
                  </a:lnTo>
                  <a:lnTo>
                    <a:pt x="36" y="668"/>
                  </a:lnTo>
                  <a:lnTo>
                    <a:pt x="31" y="653"/>
                  </a:lnTo>
                  <a:lnTo>
                    <a:pt x="25" y="637"/>
                  </a:lnTo>
                  <a:lnTo>
                    <a:pt x="20" y="621"/>
                  </a:lnTo>
                  <a:lnTo>
                    <a:pt x="16" y="604"/>
                  </a:lnTo>
                  <a:lnTo>
                    <a:pt x="13" y="587"/>
                  </a:lnTo>
                  <a:lnTo>
                    <a:pt x="8" y="570"/>
                  </a:lnTo>
                  <a:lnTo>
                    <a:pt x="6" y="551"/>
                  </a:lnTo>
                  <a:lnTo>
                    <a:pt x="4" y="533"/>
                  </a:lnTo>
                  <a:lnTo>
                    <a:pt x="2" y="515"/>
                  </a:lnTo>
                  <a:lnTo>
                    <a:pt x="1" y="496"/>
                  </a:lnTo>
                  <a:lnTo>
                    <a:pt x="0" y="475"/>
                  </a:lnTo>
                  <a:lnTo>
                    <a:pt x="0" y="455"/>
                  </a:lnTo>
                  <a:lnTo>
                    <a:pt x="0" y="428"/>
                  </a:lnTo>
                  <a:lnTo>
                    <a:pt x="1" y="402"/>
                  </a:lnTo>
                  <a:lnTo>
                    <a:pt x="4" y="376"/>
                  </a:lnTo>
                  <a:lnTo>
                    <a:pt x="7" y="352"/>
                  </a:lnTo>
                  <a:lnTo>
                    <a:pt x="10" y="328"/>
                  </a:lnTo>
                  <a:lnTo>
                    <a:pt x="16" y="305"/>
                  </a:lnTo>
                  <a:lnTo>
                    <a:pt x="21" y="283"/>
                  </a:lnTo>
                  <a:lnTo>
                    <a:pt x="29" y="261"/>
                  </a:lnTo>
                  <a:lnTo>
                    <a:pt x="36" y="241"/>
                  </a:lnTo>
                  <a:lnTo>
                    <a:pt x="45" y="221"/>
                  </a:lnTo>
                  <a:lnTo>
                    <a:pt x="54" y="201"/>
                  </a:lnTo>
                  <a:lnTo>
                    <a:pt x="65" y="183"/>
                  </a:lnTo>
                  <a:lnTo>
                    <a:pt x="76" y="166"/>
                  </a:lnTo>
                  <a:lnTo>
                    <a:pt x="89" y="150"/>
                  </a:lnTo>
                  <a:lnTo>
                    <a:pt x="102" y="134"/>
                  </a:lnTo>
                  <a:lnTo>
                    <a:pt x="116" y="119"/>
                  </a:lnTo>
                  <a:lnTo>
                    <a:pt x="131" y="105"/>
                  </a:lnTo>
                  <a:lnTo>
                    <a:pt x="147" y="91"/>
                  </a:lnTo>
                  <a:lnTo>
                    <a:pt x="163" y="79"/>
                  </a:lnTo>
                  <a:lnTo>
                    <a:pt x="180" y="67"/>
                  </a:lnTo>
                  <a:lnTo>
                    <a:pt x="198" y="56"/>
                  </a:lnTo>
                  <a:lnTo>
                    <a:pt x="217" y="47"/>
                  </a:lnTo>
                  <a:lnTo>
                    <a:pt x="236" y="38"/>
                  </a:lnTo>
                  <a:lnTo>
                    <a:pt x="256" y="31"/>
                  </a:lnTo>
                  <a:lnTo>
                    <a:pt x="278" y="23"/>
                  </a:lnTo>
                  <a:lnTo>
                    <a:pt x="299" y="18"/>
                  </a:lnTo>
                  <a:lnTo>
                    <a:pt x="322" y="12"/>
                  </a:lnTo>
                  <a:lnTo>
                    <a:pt x="344" y="8"/>
                  </a:lnTo>
                  <a:lnTo>
                    <a:pt x="369" y="5"/>
                  </a:lnTo>
                  <a:lnTo>
                    <a:pt x="394" y="3"/>
                  </a:lnTo>
                  <a:lnTo>
                    <a:pt x="418" y="2"/>
                  </a:lnTo>
                  <a:lnTo>
                    <a:pt x="445" y="0"/>
                  </a:lnTo>
                  <a:lnTo>
                    <a:pt x="486" y="2"/>
                  </a:lnTo>
                  <a:lnTo>
                    <a:pt x="524" y="5"/>
                  </a:lnTo>
                  <a:lnTo>
                    <a:pt x="542" y="7"/>
                  </a:lnTo>
                  <a:lnTo>
                    <a:pt x="560" y="10"/>
                  </a:lnTo>
                  <a:lnTo>
                    <a:pt x="577" y="13"/>
                  </a:lnTo>
                  <a:lnTo>
                    <a:pt x="593" y="18"/>
                  </a:lnTo>
                  <a:lnTo>
                    <a:pt x="610" y="22"/>
                  </a:lnTo>
                  <a:lnTo>
                    <a:pt x="626" y="27"/>
                  </a:lnTo>
                  <a:lnTo>
                    <a:pt x="641" y="33"/>
                  </a:lnTo>
                  <a:lnTo>
                    <a:pt x="655" y="39"/>
                  </a:lnTo>
                  <a:lnTo>
                    <a:pt x="669" y="46"/>
                  </a:lnTo>
                  <a:lnTo>
                    <a:pt x="683" y="52"/>
                  </a:lnTo>
                  <a:lnTo>
                    <a:pt x="695" y="60"/>
                  </a:lnTo>
                  <a:lnTo>
                    <a:pt x="707" y="68"/>
                  </a:lnTo>
                  <a:lnTo>
                    <a:pt x="719" y="77"/>
                  </a:lnTo>
                  <a:lnTo>
                    <a:pt x="730" y="86"/>
                  </a:lnTo>
                  <a:lnTo>
                    <a:pt x="742" y="96"/>
                  </a:lnTo>
                  <a:lnTo>
                    <a:pt x="751" y="107"/>
                  </a:lnTo>
                  <a:lnTo>
                    <a:pt x="762" y="118"/>
                  </a:lnTo>
                  <a:lnTo>
                    <a:pt x="772" y="129"/>
                  </a:lnTo>
                  <a:lnTo>
                    <a:pt x="781" y="141"/>
                  </a:lnTo>
                  <a:lnTo>
                    <a:pt x="790" y="154"/>
                  </a:lnTo>
                  <a:lnTo>
                    <a:pt x="799" y="167"/>
                  </a:lnTo>
                  <a:lnTo>
                    <a:pt x="807" y="181"/>
                  </a:lnTo>
                  <a:lnTo>
                    <a:pt x="815" y="195"/>
                  </a:lnTo>
                  <a:lnTo>
                    <a:pt x="822" y="210"/>
                  </a:lnTo>
                  <a:lnTo>
                    <a:pt x="830" y="225"/>
                  </a:lnTo>
                  <a:lnTo>
                    <a:pt x="836" y="241"/>
                  </a:lnTo>
                  <a:lnTo>
                    <a:pt x="843" y="258"/>
                  </a:lnTo>
                  <a:lnTo>
                    <a:pt x="849" y="275"/>
                  </a:lnTo>
                  <a:lnTo>
                    <a:pt x="609" y="329"/>
                  </a:lnTo>
                  <a:lnTo>
                    <a:pt x="602" y="310"/>
                  </a:lnTo>
                  <a:lnTo>
                    <a:pt x="596" y="294"/>
                  </a:lnTo>
                  <a:lnTo>
                    <a:pt x="588" y="281"/>
                  </a:lnTo>
                  <a:lnTo>
                    <a:pt x="582" y="270"/>
                  </a:lnTo>
                  <a:lnTo>
                    <a:pt x="570" y="255"/>
                  </a:lnTo>
                  <a:lnTo>
                    <a:pt x="556" y="242"/>
                  </a:lnTo>
                  <a:lnTo>
                    <a:pt x="542" y="231"/>
                  </a:lnTo>
                  <a:lnTo>
                    <a:pt x="526" y="222"/>
                  </a:lnTo>
                  <a:lnTo>
                    <a:pt x="517" y="217"/>
                  </a:lnTo>
                  <a:lnTo>
                    <a:pt x="509" y="214"/>
                  </a:lnTo>
                  <a:lnTo>
                    <a:pt x="500" y="211"/>
                  </a:lnTo>
                  <a:lnTo>
                    <a:pt x="490" y="209"/>
                  </a:lnTo>
                  <a:lnTo>
                    <a:pt x="472" y="206"/>
                  </a:lnTo>
                  <a:lnTo>
                    <a:pt x="452" y="205"/>
                  </a:lnTo>
                  <a:lnTo>
                    <a:pt x="440" y="205"/>
                  </a:lnTo>
                  <a:lnTo>
                    <a:pt x="429" y="206"/>
                  </a:lnTo>
                  <a:lnTo>
                    <a:pt x="418" y="208"/>
                  </a:lnTo>
                  <a:lnTo>
                    <a:pt x="408" y="210"/>
                  </a:lnTo>
                  <a:lnTo>
                    <a:pt x="398" y="212"/>
                  </a:lnTo>
                  <a:lnTo>
                    <a:pt x="388" y="215"/>
                  </a:lnTo>
                  <a:lnTo>
                    <a:pt x="379" y="218"/>
                  </a:lnTo>
                  <a:lnTo>
                    <a:pt x="370" y="224"/>
                  </a:lnTo>
                  <a:lnTo>
                    <a:pt x="362" y="228"/>
                  </a:lnTo>
                  <a:lnTo>
                    <a:pt x="353" y="234"/>
                  </a:lnTo>
                  <a:lnTo>
                    <a:pt x="345" y="240"/>
                  </a:lnTo>
                  <a:lnTo>
                    <a:pt x="337" y="246"/>
                  </a:lnTo>
                  <a:lnTo>
                    <a:pt x="329" y="254"/>
                  </a:lnTo>
                  <a:lnTo>
                    <a:pt x="323" y="261"/>
                  </a:lnTo>
                  <a:lnTo>
                    <a:pt x="316" y="270"/>
                  </a:lnTo>
                  <a:lnTo>
                    <a:pt x="310" y="280"/>
                  </a:lnTo>
                  <a:lnTo>
                    <a:pt x="301" y="294"/>
                  </a:lnTo>
                  <a:lnTo>
                    <a:pt x="294" y="311"/>
                  </a:lnTo>
                  <a:lnTo>
                    <a:pt x="287" y="330"/>
                  </a:lnTo>
                  <a:lnTo>
                    <a:pt x="282" y="351"/>
                  </a:lnTo>
                  <a:lnTo>
                    <a:pt x="278" y="373"/>
                  </a:lnTo>
                  <a:lnTo>
                    <a:pt x="275" y="398"/>
                  </a:lnTo>
                  <a:lnTo>
                    <a:pt x="273" y="425"/>
                  </a:lnTo>
                  <a:lnTo>
                    <a:pt x="272" y="454"/>
                  </a:lnTo>
                  <a:lnTo>
                    <a:pt x="273" y="488"/>
                  </a:lnTo>
                  <a:lnTo>
                    <a:pt x="276" y="521"/>
                  </a:lnTo>
                  <a:lnTo>
                    <a:pt x="279" y="550"/>
                  </a:lnTo>
                  <a:lnTo>
                    <a:pt x="284" y="577"/>
                  </a:lnTo>
                  <a:lnTo>
                    <a:pt x="286" y="589"/>
                  </a:lnTo>
                  <a:lnTo>
                    <a:pt x="290" y="601"/>
                  </a:lnTo>
                  <a:lnTo>
                    <a:pt x="294" y="612"/>
                  </a:lnTo>
                  <a:lnTo>
                    <a:pt x="297" y="621"/>
                  </a:lnTo>
                  <a:lnTo>
                    <a:pt x="301" y="631"/>
                  </a:lnTo>
                  <a:lnTo>
                    <a:pt x="307" y="639"/>
                  </a:lnTo>
                  <a:lnTo>
                    <a:pt x="312" y="647"/>
                  </a:lnTo>
                  <a:lnTo>
                    <a:pt x="318" y="655"/>
                  </a:lnTo>
                  <a:lnTo>
                    <a:pt x="328" y="667"/>
                  </a:lnTo>
                  <a:lnTo>
                    <a:pt x="341" y="678"/>
                  </a:lnTo>
                  <a:lnTo>
                    <a:pt x="355" y="688"/>
                  </a:lnTo>
                  <a:lnTo>
                    <a:pt x="370" y="695"/>
                  </a:lnTo>
                  <a:lnTo>
                    <a:pt x="387" y="701"/>
                  </a:lnTo>
                  <a:lnTo>
                    <a:pt x="404" y="705"/>
                  </a:lnTo>
                  <a:lnTo>
                    <a:pt x="423" y="708"/>
                  </a:lnTo>
                  <a:lnTo>
                    <a:pt x="442" y="709"/>
                  </a:lnTo>
                  <a:lnTo>
                    <a:pt x="461" y="708"/>
                  </a:lnTo>
                  <a:lnTo>
                    <a:pt x="479" y="706"/>
                  </a:lnTo>
                  <a:lnTo>
                    <a:pt x="496" y="703"/>
                  </a:lnTo>
                  <a:lnTo>
                    <a:pt x="511" y="697"/>
                  </a:lnTo>
                  <a:lnTo>
                    <a:pt x="525" y="692"/>
                  </a:lnTo>
                  <a:lnTo>
                    <a:pt x="538" y="685"/>
                  </a:lnTo>
                  <a:lnTo>
                    <a:pt x="549" y="675"/>
                  </a:lnTo>
                  <a:lnTo>
                    <a:pt x="560" y="665"/>
                  </a:lnTo>
                  <a:lnTo>
                    <a:pt x="570" y="653"/>
                  </a:lnTo>
                  <a:lnTo>
                    <a:pt x="580" y="641"/>
                  </a:lnTo>
                  <a:lnTo>
                    <a:pt x="587" y="627"/>
                  </a:lnTo>
                  <a:lnTo>
                    <a:pt x="595" y="612"/>
                  </a:lnTo>
                  <a:lnTo>
                    <a:pt x="602" y="594"/>
                  </a:lnTo>
                  <a:lnTo>
                    <a:pt x="609" y="577"/>
                  </a:lnTo>
                  <a:lnTo>
                    <a:pt x="614" y="558"/>
                  </a:lnTo>
                  <a:lnTo>
                    <a:pt x="618" y="537"/>
                  </a:lnTo>
                  <a:close/>
                  <a:moveTo>
                    <a:pt x="982" y="15"/>
                  </a:moveTo>
                  <a:lnTo>
                    <a:pt x="1227" y="15"/>
                  </a:lnTo>
                  <a:lnTo>
                    <a:pt x="1227" y="897"/>
                  </a:lnTo>
                  <a:lnTo>
                    <a:pt x="982" y="897"/>
                  </a:lnTo>
                  <a:lnTo>
                    <a:pt x="982" y="15"/>
                  </a:lnTo>
                  <a:close/>
                  <a:moveTo>
                    <a:pt x="1354" y="580"/>
                  </a:moveTo>
                  <a:lnTo>
                    <a:pt x="1354" y="562"/>
                  </a:lnTo>
                  <a:lnTo>
                    <a:pt x="1355" y="544"/>
                  </a:lnTo>
                  <a:lnTo>
                    <a:pt x="1357" y="527"/>
                  </a:lnTo>
                  <a:lnTo>
                    <a:pt x="1360" y="511"/>
                  </a:lnTo>
                  <a:lnTo>
                    <a:pt x="1363" y="493"/>
                  </a:lnTo>
                  <a:lnTo>
                    <a:pt x="1368" y="477"/>
                  </a:lnTo>
                  <a:lnTo>
                    <a:pt x="1372" y="462"/>
                  </a:lnTo>
                  <a:lnTo>
                    <a:pt x="1378" y="447"/>
                  </a:lnTo>
                  <a:lnTo>
                    <a:pt x="1385" y="432"/>
                  </a:lnTo>
                  <a:lnTo>
                    <a:pt x="1392" y="417"/>
                  </a:lnTo>
                  <a:lnTo>
                    <a:pt x="1400" y="403"/>
                  </a:lnTo>
                  <a:lnTo>
                    <a:pt x="1408" y="389"/>
                  </a:lnTo>
                  <a:lnTo>
                    <a:pt x="1418" y="376"/>
                  </a:lnTo>
                  <a:lnTo>
                    <a:pt x="1429" y="363"/>
                  </a:lnTo>
                  <a:lnTo>
                    <a:pt x="1441" y="352"/>
                  </a:lnTo>
                  <a:lnTo>
                    <a:pt x="1453" y="339"/>
                  </a:lnTo>
                  <a:lnTo>
                    <a:pt x="1464" y="328"/>
                  </a:lnTo>
                  <a:lnTo>
                    <a:pt x="1478" y="317"/>
                  </a:lnTo>
                  <a:lnTo>
                    <a:pt x="1491" y="307"/>
                  </a:lnTo>
                  <a:lnTo>
                    <a:pt x="1506" y="298"/>
                  </a:lnTo>
                  <a:lnTo>
                    <a:pt x="1520" y="289"/>
                  </a:lnTo>
                  <a:lnTo>
                    <a:pt x="1536" y="282"/>
                  </a:lnTo>
                  <a:lnTo>
                    <a:pt x="1551" y="274"/>
                  </a:lnTo>
                  <a:lnTo>
                    <a:pt x="1568" y="268"/>
                  </a:lnTo>
                  <a:lnTo>
                    <a:pt x="1585" y="263"/>
                  </a:lnTo>
                  <a:lnTo>
                    <a:pt x="1603" y="257"/>
                  </a:lnTo>
                  <a:lnTo>
                    <a:pt x="1620" y="254"/>
                  </a:lnTo>
                  <a:lnTo>
                    <a:pt x="1639" y="251"/>
                  </a:lnTo>
                  <a:lnTo>
                    <a:pt x="1659" y="247"/>
                  </a:lnTo>
                  <a:lnTo>
                    <a:pt x="1678" y="245"/>
                  </a:lnTo>
                  <a:lnTo>
                    <a:pt x="1698" y="244"/>
                  </a:lnTo>
                  <a:lnTo>
                    <a:pt x="1719" y="244"/>
                  </a:lnTo>
                  <a:lnTo>
                    <a:pt x="1742" y="244"/>
                  </a:lnTo>
                  <a:lnTo>
                    <a:pt x="1765" y="246"/>
                  </a:lnTo>
                  <a:lnTo>
                    <a:pt x="1788" y="249"/>
                  </a:lnTo>
                  <a:lnTo>
                    <a:pt x="1809" y="252"/>
                  </a:lnTo>
                  <a:lnTo>
                    <a:pt x="1829" y="255"/>
                  </a:lnTo>
                  <a:lnTo>
                    <a:pt x="1850" y="260"/>
                  </a:lnTo>
                  <a:lnTo>
                    <a:pt x="1869" y="266"/>
                  </a:lnTo>
                  <a:lnTo>
                    <a:pt x="1887" y="272"/>
                  </a:lnTo>
                  <a:lnTo>
                    <a:pt x="1905" y="280"/>
                  </a:lnTo>
                  <a:lnTo>
                    <a:pt x="1922" y="288"/>
                  </a:lnTo>
                  <a:lnTo>
                    <a:pt x="1938" y="297"/>
                  </a:lnTo>
                  <a:lnTo>
                    <a:pt x="1954" y="307"/>
                  </a:lnTo>
                  <a:lnTo>
                    <a:pt x="1969" y="318"/>
                  </a:lnTo>
                  <a:lnTo>
                    <a:pt x="1983" y="329"/>
                  </a:lnTo>
                  <a:lnTo>
                    <a:pt x="1996" y="342"/>
                  </a:lnTo>
                  <a:lnTo>
                    <a:pt x="2009" y="356"/>
                  </a:lnTo>
                  <a:lnTo>
                    <a:pt x="2018" y="367"/>
                  </a:lnTo>
                  <a:lnTo>
                    <a:pt x="2027" y="378"/>
                  </a:lnTo>
                  <a:lnTo>
                    <a:pt x="2036" y="390"/>
                  </a:lnTo>
                  <a:lnTo>
                    <a:pt x="2043" y="403"/>
                  </a:lnTo>
                  <a:lnTo>
                    <a:pt x="2051" y="416"/>
                  </a:lnTo>
                  <a:lnTo>
                    <a:pt x="2057" y="429"/>
                  </a:lnTo>
                  <a:lnTo>
                    <a:pt x="2062" y="442"/>
                  </a:lnTo>
                  <a:lnTo>
                    <a:pt x="2068" y="456"/>
                  </a:lnTo>
                  <a:lnTo>
                    <a:pt x="2072" y="470"/>
                  </a:lnTo>
                  <a:lnTo>
                    <a:pt x="2076" y="484"/>
                  </a:lnTo>
                  <a:lnTo>
                    <a:pt x="2080" y="499"/>
                  </a:lnTo>
                  <a:lnTo>
                    <a:pt x="2083" y="514"/>
                  </a:lnTo>
                  <a:lnTo>
                    <a:pt x="2085" y="529"/>
                  </a:lnTo>
                  <a:lnTo>
                    <a:pt x="2086" y="544"/>
                  </a:lnTo>
                  <a:lnTo>
                    <a:pt x="2087" y="560"/>
                  </a:lnTo>
                  <a:lnTo>
                    <a:pt x="2087" y="576"/>
                  </a:lnTo>
                  <a:lnTo>
                    <a:pt x="2087" y="594"/>
                  </a:lnTo>
                  <a:lnTo>
                    <a:pt x="2086" y="613"/>
                  </a:lnTo>
                  <a:lnTo>
                    <a:pt x="2084" y="630"/>
                  </a:lnTo>
                  <a:lnTo>
                    <a:pt x="2082" y="647"/>
                  </a:lnTo>
                  <a:lnTo>
                    <a:pt x="2077" y="663"/>
                  </a:lnTo>
                  <a:lnTo>
                    <a:pt x="2073" y="679"/>
                  </a:lnTo>
                  <a:lnTo>
                    <a:pt x="2069" y="695"/>
                  </a:lnTo>
                  <a:lnTo>
                    <a:pt x="2064" y="710"/>
                  </a:lnTo>
                  <a:lnTo>
                    <a:pt x="2056" y="725"/>
                  </a:lnTo>
                  <a:lnTo>
                    <a:pt x="2050" y="740"/>
                  </a:lnTo>
                  <a:lnTo>
                    <a:pt x="2041" y="754"/>
                  </a:lnTo>
                  <a:lnTo>
                    <a:pt x="2032" y="767"/>
                  </a:lnTo>
                  <a:lnTo>
                    <a:pt x="2023" y="781"/>
                  </a:lnTo>
                  <a:lnTo>
                    <a:pt x="2013" y="794"/>
                  </a:lnTo>
                  <a:lnTo>
                    <a:pt x="2001" y="806"/>
                  </a:lnTo>
                  <a:lnTo>
                    <a:pt x="1989" y="818"/>
                  </a:lnTo>
                  <a:lnTo>
                    <a:pt x="1978" y="830"/>
                  </a:lnTo>
                  <a:lnTo>
                    <a:pt x="1964" y="840"/>
                  </a:lnTo>
                  <a:lnTo>
                    <a:pt x="1951" y="850"/>
                  </a:lnTo>
                  <a:lnTo>
                    <a:pt x="1936" y="860"/>
                  </a:lnTo>
                  <a:lnTo>
                    <a:pt x="1922" y="867"/>
                  </a:lnTo>
                  <a:lnTo>
                    <a:pt x="1906" y="876"/>
                  </a:lnTo>
                  <a:lnTo>
                    <a:pt x="1890" y="882"/>
                  </a:lnTo>
                  <a:lnTo>
                    <a:pt x="1873" y="889"/>
                  </a:lnTo>
                  <a:lnTo>
                    <a:pt x="1856" y="894"/>
                  </a:lnTo>
                  <a:lnTo>
                    <a:pt x="1838" y="899"/>
                  </a:lnTo>
                  <a:lnTo>
                    <a:pt x="1820" y="903"/>
                  </a:lnTo>
                  <a:lnTo>
                    <a:pt x="1802" y="906"/>
                  </a:lnTo>
                  <a:lnTo>
                    <a:pt x="1781" y="909"/>
                  </a:lnTo>
                  <a:lnTo>
                    <a:pt x="1762" y="910"/>
                  </a:lnTo>
                  <a:lnTo>
                    <a:pt x="1740" y="912"/>
                  </a:lnTo>
                  <a:lnTo>
                    <a:pt x="1719" y="912"/>
                  </a:lnTo>
                  <a:lnTo>
                    <a:pt x="1701" y="912"/>
                  </a:lnTo>
                  <a:lnTo>
                    <a:pt x="1681" y="911"/>
                  </a:lnTo>
                  <a:lnTo>
                    <a:pt x="1664" y="909"/>
                  </a:lnTo>
                  <a:lnTo>
                    <a:pt x="1646" y="907"/>
                  </a:lnTo>
                  <a:lnTo>
                    <a:pt x="1629" y="905"/>
                  </a:lnTo>
                  <a:lnTo>
                    <a:pt x="1613" y="902"/>
                  </a:lnTo>
                  <a:lnTo>
                    <a:pt x="1595" y="897"/>
                  </a:lnTo>
                  <a:lnTo>
                    <a:pt x="1580" y="893"/>
                  </a:lnTo>
                  <a:lnTo>
                    <a:pt x="1564" y="888"/>
                  </a:lnTo>
                  <a:lnTo>
                    <a:pt x="1550" y="881"/>
                  </a:lnTo>
                  <a:lnTo>
                    <a:pt x="1535" y="875"/>
                  </a:lnTo>
                  <a:lnTo>
                    <a:pt x="1521" y="868"/>
                  </a:lnTo>
                  <a:lnTo>
                    <a:pt x="1508" y="861"/>
                  </a:lnTo>
                  <a:lnTo>
                    <a:pt x="1494" y="852"/>
                  </a:lnTo>
                  <a:lnTo>
                    <a:pt x="1483" y="844"/>
                  </a:lnTo>
                  <a:lnTo>
                    <a:pt x="1471" y="834"/>
                  </a:lnTo>
                  <a:lnTo>
                    <a:pt x="1456" y="822"/>
                  </a:lnTo>
                  <a:lnTo>
                    <a:pt x="1443" y="809"/>
                  </a:lnTo>
                  <a:lnTo>
                    <a:pt x="1431" y="795"/>
                  </a:lnTo>
                  <a:lnTo>
                    <a:pt x="1419" y="781"/>
                  </a:lnTo>
                  <a:lnTo>
                    <a:pt x="1408" y="767"/>
                  </a:lnTo>
                  <a:lnTo>
                    <a:pt x="1399" y="753"/>
                  </a:lnTo>
                  <a:lnTo>
                    <a:pt x="1390" y="737"/>
                  </a:lnTo>
                  <a:lnTo>
                    <a:pt x="1383" y="722"/>
                  </a:lnTo>
                  <a:lnTo>
                    <a:pt x="1376" y="706"/>
                  </a:lnTo>
                  <a:lnTo>
                    <a:pt x="1370" y="690"/>
                  </a:lnTo>
                  <a:lnTo>
                    <a:pt x="1364" y="673"/>
                  </a:lnTo>
                  <a:lnTo>
                    <a:pt x="1361" y="655"/>
                  </a:lnTo>
                  <a:lnTo>
                    <a:pt x="1358" y="637"/>
                  </a:lnTo>
                  <a:lnTo>
                    <a:pt x="1356" y="618"/>
                  </a:lnTo>
                  <a:lnTo>
                    <a:pt x="1354" y="600"/>
                  </a:lnTo>
                  <a:lnTo>
                    <a:pt x="1354" y="580"/>
                  </a:lnTo>
                  <a:close/>
                  <a:moveTo>
                    <a:pt x="1599" y="579"/>
                  </a:moveTo>
                  <a:lnTo>
                    <a:pt x="1600" y="600"/>
                  </a:lnTo>
                  <a:lnTo>
                    <a:pt x="1601" y="619"/>
                  </a:lnTo>
                  <a:lnTo>
                    <a:pt x="1604" y="637"/>
                  </a:lnTo>
                  <a:lnTo>
                    <a:pt x="1607" y="653"/>
                  </a:lnTo>
                  <a:lnTo>
                    <a:pt x="1613" y="668"/>
                  </a:lnTo>
                  <a:lnTo>
                    <a:pt x="1619" y="682"/>
                  </a:lnTo>
                  <a:lnTo>
                    <a:pt x="1625" y="695"/>
                  </a:lnTo>
                  <a:lnTo>
                    <a:pt x="1634" y="706"/>
                  </a:lnTo>
                  <a:lnTo>
                    <a:pt x="1643" y="716"/>
                  </a:lnTo>
                  <a:lnTo>
                    <a:pt x="1652" y="723"/>
                  </a:lnTo>
                  <a:lnTo>
                    <a:pt x="1662" y="731"/>
                  </a:lnTo>
                  <a:lnTo>
                    <a:pt x="1673" y="736"/>
                  </a:lnTo>
                  <a:lnTo>
                    <a:pt x="1683" y="741"/>
                  </a:lnTo>
                  <a:lnTo>
                    <a:pt x="1695" y="745"/>
                  </a:lnTo>
                  <a:lnTo>
                    <a:pt x="1708" y="746"/>
                  </a:lnTo>
                  <a:lnTo>
                    <a:pt x="1721" y="747"/>
                  </a:lnTo>
                  <a:lnTo>
                    <a:pt x="1734" y="746"/>
                  </a:lnTo>
                  <a:lnTo>
                    <a:pt x="1746" y="745"/>
                  </a:lnTo>
                  <a:lnTo>
                    <a:pt x="1757" y="741"/>
                  </a:lnTo>
                  <a:lnTo>
                    <a:pt x="1768" y="737"/>
                  </a:lnTo>
                  <a:lnTo>
                    <a:pt x="1779" y="731"/>
                  </a:lnTo>
                  <a:lnTo>
                    <a:pt x="1790" y="724"/>
                  </a:lnTo>
                  <a:lnTo>
                    <a:pt x="1798" y="716"/>
                  </a:lnTo>
                  <a:lnTo>
                    <a:pt x="1807" y="706"/>
                  </a:lnTo>
                  <a:lnTo>
                    <a:pt x="1815" y="695"/>
                  </a:lnTo>
                  <a:lnTo>
                    <a:pt x="1822" y="684"/>
                  </a:lnTo>
                  <a:lnTo>
                    <a:pt x="1828" y="670"/>
                  </a:lnTo>
                  <a:lnTo>
                    <a:pt x="1833" y="653"/>
                  </a:lnTo>
                  <a:lnTo>
                    <a:pt x="1837" y="637"/>
                  </a:lnTo>
                  <a:lnTo>
                    <a:pt x="1839" y="619"/>
                  </a:lnTo>
                  <a:lnTo>
                    <a:pt x="1841" y="599"/>
                  </a:lnTo>
                  <a:lnTo>
                    <a:pt x="1841" y="577"/>
                  </a:lnTo>
                  <a:lnTo>
                    <a:pt x="1841" y="557"/>
                  </a:lnTo>
                  <a:lnTo>
                    <a:pt x="1839" y="539"/>
                  </a:lnTo>
                  <a:lnTo>
                    <a:pt x="1837" y="520"/>
                  </a:lnTo>
                  <a:lnTo>
                    <a:pt x="1833" y="504"/>
                  </a:lnTo>
                  <a:lnTo>
                    <a:pt x="1828" y="490"/>
                  </a:lnTo>
                  <a:lnTo>
                    <a:pt x="1822" y="476"/>
                  </a:lnTo>
                  <a:lnTo>
                    <a:pt x="1815" y="464"/>
                  </a:lnTo>
                  <a:lnTo>
                    <a:pt x="1807" y="454"/>
                  </a:lnTo>
                  <a:lnTo>
                    <a:pt x="1798" y="444"/>
                  </a:lnTo>
                  <a:lnTo>
                    <a:pt x="1789" y="435"/>
                  </a:lnTo>
                  <a:lnTo>
                    <a:pt x="1779" y="429"/>
                  </a:lnTo>
                  <a:lnTo>
                    <a:pt x="1769" y="423"/>
                  </a:lnTo>
                  <a:lnTo>
                    <a:pt x="1757" y="418"/>
                  </a:lnTo>
                  <a:lnTo>
                    <a:pt x="1747" y="415"/>
                  </a:lnTo>
                  <a:lnTo>
                    <a:pt x="1735" y="414"/>
                  </a:lnTo>
                  <a:lnTo>
                    <a:pt x="1722" y="413"/>
                  </a:lnTo>
                  <a:lnTo>
                    <a:pt x="1709" y="414"/>
                  </a:lnTo>
                  <a:lnTo>
                    <a:pt x="1696" y="415"/>
                  </a:lnTo>
                  <a:lnTo>
                    <a:pt x="1684" y="418"/>
                  </a:lnTo>
                  <a:lnTo>
                    <a:pt x="1674" y="424"/>
                  </a:lnTo>
                  <a:lnTo>
                    <a:pt x="1663" y="429"/>
                  </a:lnTo>
                  <a:lnTo>
                    <a:pt x="1652" y="436"/>
                  </a:lnTo>
                  <a:lnTo>
                    <a:pt x="1643" y="444"/>
                  </a:lnTo>
                  <a:lnTo>
                    <a:pt x="1634" y="454"/>
                  </a:lnTo>
                  <a:lnTo>
                    <a:pt x="1625" y="465"/>
                  </a:lnTo>
                  <a:lnTo>
                    <a:pt x="1619" y="477"/>
                  </a:lnTo>
                  <a:lnTo>
                    <a:pt x="1613" y="491"/>
                  </a:lnTo>
                  <a:lnTo>
                    <a:pt x="1608" y="506"/>
                  </a:lnTo>
                  <a:lnTo>
                    <a:pt x="1604" y="522"/>
                  </a:lnTo>
                  <a:lnTo>
                    <a:pt x="1601" y="540"/>
                  </a:lnTo>
                  <a:lnTo>
                    <a:pt x="1600" y="559"/>
                  </a:lnTo>
                  <a:lnTo>
                    <a:pt x="1599" y="579"/>
                  </a:lnTo>
                  <a:close/>
                  <a:moveTo>
                    <a:pt x="2879" y="897"/>
                  </a:moveTo>
                  <a:lnTo>
                    <a:pt x="2650" y="897"/>
                  </a:lnTo>
                  <a:lnTo>
                    <a:pt x="2650" y="794"/>
                  </a:lnTo>
                  <a:lnTo>
                    <a:pt x="2637" y="809"/>
                  </a:lnTo>
                  <a:lnTo>
                    <a:pt x="2624" y="824"/>
                  </a:lnTo>
                  <a:lnTo>
                    <a:pt x="2611" y="837"/>
                  </a:lnTo>
                  <a:lnTo>
                    <a:pt x="2598" y="849"/>
                  </a:lnTo>
                  <a:lnTo>
                    <a:pt x="2585" y="860"/>
                  </a:lnTo>
                  <a:lnTo>
                    <a:pt x="2573" y="869"/>
                  </a:lnTo>
                  <a:lnTo>
                    <a:pt x="2560" y="878"/>
                  </a:lnTo>
                  <a:lnTo>
                    <a:pt x="2547" y="885"/>
                  </a:lnTo>
                  <a:lnTo>
                    <a:pt x="2534" y="892"/>
                  </a:lnTo>
                  <a:lnTo>
                    <a:pt x="2519" y="897"/>
                  </a:lnTo>
                  <a:lnTo>
                    <a:pt x="2505" y="902"/>
                  </a:lnTo>
                  <a:lnTo>
                    <a:pt x="2489" y="906"/>
                  </a:lnTo>
                  <a:lnTo>
                    <a:pt x="2473" y="908"/>
                  </a:lnTo>
                  <a:lnTo>
                    <a:pt x="2455" y="910"/>
                  </a:lnTo>
                  <a:lnTo>
                    <a:pt x="2437" y="911"/>
                  </a:lnTo>
                  <a:lnTo>
                    <a:pt x="2419" y="912"/>
                  </a:lnTo>
                  <a:lnTo>
                    <a:pt x="2394" y="911"/>
                  </a:lnTo>
                  <a:lnTo>
                    <a:pt x="2371" y="908"/>
                  </a:lnTo>
                  <a:lnTo>
                    <a:pt x="2360" y="906"/>
                  </a:lnTo>
                  <a:lnTo>
                    <a:pt x="2349" y="904"/>
                  </a:lnTo>
                  <a:lnTo>
                    <a:pt x="2338" y="900"/>
                  </a:lnTo>
                  <a:lnTo>
                    <a:pt x="2329" y="897"/>
                  </a:lnTo>
                  <a:lnTo>
                    <a:pt x="2319" y="893"/>
                  </a:lnTo>
                  <a:lnTo>
                    <a:pt x="2309" y="889"/>
                  </a:lnTo>
                  <a:lnTo>
                    <a:pt x="2301" y="883"/>
                  </a:lnTo>
                  <a:lnTo>
                    <a:pt x="2292" y="878"/>
                  </a:lnTo>
                  <a:lnTo>
                    <a:pt x="2284" y="873"/>
                  </a:lnTo>
                  <a:lnTo>
                    <a:pt x="2275" y="866"/>
                  </a:lnTo>
                  <a:lnTo>
                    <a:pt x="2268" y="859"/>
                  </a:lnTo>
                  <a:lnTo>
                    <a:pt x="2260" y="852"/>
                  </a:lnTo>
                  <a:lnTo>
                    <a:pt x="2254" y="844"/>
                  </a:lnTo>
                  <a:lnTo>
                    <a:pt x="2247" y="836"/>
                  </a:lnTo>
                  <a:lnTo>
                    <a:pt x="2241" y="826"/>
                  </a:lnTo>
                  <a:lnTo>
                    <a:pt x="2235" y="818"/>
                  </a:lnTo>
                  <a:lnTo>
                    <a:pt x="2230" y="808"/>
                  </a:lnTo>
                  <a:lnTo>
                    <a:pt x="2226" y="797"/>
                  </a:lnTo>
                  <a:lnTo>
                    <a:pt x="2221" y="787"/>
                  </a:lnTo>
                  <a:lnTo>
                    <a:pt x="2217" y="775"/>
                  </a:lnTo>
                  <a:lnTo>
                    <a:pt x="2214" y="763"/>
                  </a:lnTo>
                  <a:lnTo>
                    <a:pt x="2211" y="751"/>
                  </a:lnTo>
                  <a:lnTo>
                    <a:pt x="2208" y="737"/>
                  </a:lnTo>
                  <a:lnTo>
                    <a:pt x="2206" y="724"/>
                  </a:lnTo>
                  <a:lnTo>
                    <a:pt x="2204" y="696"/>
                  </a:lnTo>
                  <a:lnTo>
                    <a:pt x="2203" y="665"/>
                  </a:lnTo>
                  <a:lnTo>
                    <a:pt x="2203" y="259"/>
                  </a:lnTo>
                  <a:lnTo>
                    <a:pt x="2449" y="259"/>
                  </a:lnTo>
                  <a:lnTo>
                    <a:pt x="2449" y="610"/>
                  </a:lnTo>
                  <a:lnTo>
                    <a:pt x="2449" y="624"/>
                  </a:lnTo>
                  <a:lnTo>
                    <a:pt x="2450" y="638"/>
                  </a:lnTo>
                  <a:lnTo>
                    <a:pt x="2452" y="650"/>
                  </a:lnTo>
                  <a:lnTo>
                    <a:pt x="2454" y="662"/>
                  </a:lnTo>
                  <a:lnTo>
                    <a:pt x="2458" y="672"/>
                  </a:lnTo>
                  <a:lnTo>
                    <a:pt x="2462" y="681"/>
                  </a:lnTo>
                  <a:lnTo>
                    <a:pt x="2466" y="689"/>
                  </a:lnTo>
                  <a:lnTo>
                    <a:pt x="2472" y="695"/>
                  </a:lnTo>
                  <a:lnTo>
                    <a:pt x="2477" y="702"/>
                  </a:lnTo>
                  <a:lnTo>
                    <a:pt x="2483" y="707"/>
                  </a:lnTo>
                  <a:lnTo>
                    <a:pt x="2491" y="711"/>
                  </a:lnTo>
                  <a:lnTo>
                    <a:pt x="2498" y="715"/>
                  </a:lnTo>
                  <a:lnTo>
                    <a:pt x="2506" y="718"/>
                  </a:lnTo>
                  <a:lnTo>
                    <a:pt x="2515" y="719"/>
                  </a:lnTo>
                  <a:lnTo>
                    <a:pt x="2524" y="720"/>
                  </a:lnTo>
                  <a:lnTo>
                    <a:pt x="2534" y="721"/>
                  </a:lnTo>
                  <a:lnTo>
                    <a:pt x="2545" y="720"/>
                  </a:lnTo>
                  <a:lnTo>
                    <a:pt x="2555" y="719"/>
                  </a:lnTo>
                  <a:lnTo>
                    <a:pt x="2565" y="716"/>
                  </a:lnTo>
                  <a:lnTo>
                    <a:pt x="2574" y="713"/>
                  </a:lnTo>
                  <a:lnTo>
                    <a:pt x="2582" y="708"/>
                  </a:lnTo>
                  <a:lnTo>
                    <a:pt x="2591" y="702"/>
                  </a:lnTo>
                  <a:lnTo>
                    <a:pt x="2598" y="695"/>
                  </a:lnTo>
                  <a:lnTo>
                    <a:pt x="2606" y="687"/>
                  </a:lnTo>
                  <a:lnTo>
                    <a:pt x="2612" y="678"/>
                  </a:lnTo>
                  <a:lnTo>
                    <a:pt x="2618" y="667"/>
                  </a:lnTo>
                  <a:lnTo>
                    <a:pt x="2623" y="655"/>
                  </a:lnTo>
                  <a:lnTo>
                    <a:pt x="2626" y="641"/>
                  </a:lnTo>
                  <a:lnTo>
                    <a:pt x="2629" y="624"/>
                  </a:lnTo>
                  <a:lnTo>
                    <a:pt x="2632" y="606"/>
                  </a:lnTo>
                  <a:lnTo>
                    <a:pt x="2634" y="587"/>
                  </a:lnTo>
                  <a:lnTo>
                    <a:pt x="2634" y="566"/>
                  </a:lnTo>
                  <a:lnTo>
                    <a:pt x="2634" y="259"/>
                  </a:lnTo>
                  <a:lnTo>
                    <a:pt x="2879" y="259"/>
                  </a:lnTo>
                  <a:lnTo>
                    <a:pt x="2879" y="897"/>
                  </a:lnTo>
                  <a:close/>
                  <a:moveTo>
                    <a:pt x="3700" y="15"/>
                  </a:moveTo>
                  <a:lnTo>
                    <a:pt x="3700" y="897"/>
                  </a:lnTo>
                  <a:lnTo>
                    <a:pt x="3470" y="897"/>
                  </a:lnTo>
                  <a:lnTo>
                    <a:pt x="3470" y="804"/>
                  </a:lnTo>
                  <a:lnTo>
                    <a:pt x="3458" y="818"/>
                  </a:lnTo>
                  <a:lnTo>
                    <a:pt x="3447" y="831"/>
                  </a:lnTo>
                  <a:lnTo>
                    <a:pt x="3436" y="842"/>
                  </a:lnTo>
                  <a:lnTo>
                    <a:pt x="3424" y="853"/>
                  </a:lnTo>
                  <a:lnTo>
                    <a:pt x="3413" y="863"/>
                  </a:lnTo>
                  <a:lnTo>
                    <a:pt x="3404" y="871"/>
                  </a:lnTo>
                  <a:lnTo>
                    <a:pt x="3393" y="879"/>
                  </a:lnTo>
                  <a:lnTo>
                    <a:pt x="3383" y="884"/>
                  </a:lnTo>
                  <a:lnTo>
                    <a:pt x="3369" y="891"/>
                  </a:lnTo>
                  <a:lnTo>
                    <a:pt x="3355" y="896"/>
                  </a:lnTo>
                  <a:lnTo>
                    <a:pt x="3341" y="902"/>
                  </a:lnTo>
                  <a:lnTo>
                    <a:pt x="3326" y="905"/>
                  </a:lnTo>
                  <a:lnTo>
                    <a:pt x="3312" y="908"/>
                  </a:lnTo>
                  <a:lnTo>
                    <a:pt x="3296" y="910"/>
                  </a:lnTo>
                  <a:lnTo>
                    <a:pt x="3281" y="911"/>
                  </a:lnTo>
                  <a:lnTo>
                    <a:pt x="3265" y="912"/>
                  </a:lnTo>
                  <a:lnTo>
                    <a:pt x="3249" y="912"/>
                  </a:lnTo>
                  <a:lnTo>
                    <a:pt x="3233" y="910"/>
                  </a:lnTo>
                  <a:lnTo>
                    <a:pt x="3218" y="909"/>
                  </a:lnTo>
                  <a:lnTo>
                    <a:pt x="3204" y="906"/>
                  </a:lnTo>
                  <a:lnTo>
                    <a:pt x="3189" y="903"/>
                  </a:lnTo>
                  <a:lnTo>
                    <a:pt x="3176" y="898"/>
                  </a:lnTo>
                  <a:lnTo>
                    <a:pt x="3162" y="893"/>
                  </a:lnTo>
                  <a:lnTo>
                    <a:pt x="3150" y="888"/>
                  </a:lnTo>
                  <a:lnTo>
                    <a:pt x="3137" y="881"/>
                  </a:lnTo>
                  <a:lnTo>
                    <a:pt x="3126" y="874"/>
                  </a:lnTo>
                  <a:lnTo>
                    <a:pt x="3115" y="865"/>
                  </a:lnTo>
                  <a:lnTo>
                    <a:pt x="3104" y="856"/>
                  </a:lnTo>
                  <a:lnTo>
                    <a:pt x="3093" y="847"/>
                  </a:lnTo>
                  <a:lnTo>
                    <a:pt x="3084" y="836"/>
                  </a:lnTo>
                  <a:lnTo>
                    <a:pt x="3074" y="825"/>
                  </a:lnTo>
                  <a:lnTo>
                    <a:pt x="3065" y="813"/>
                  </a:lnTo>
                  <a:lnTo>
                    <a:pt x="3057" y="801"/>
                  </a:lnTo>
                  <a:lnTo>
                    <a:pt x="3049" y="788"/>
                  </a:lnTo>
                  <a:lnTo>
                    <a:pt x="3042" y="774"/>
                  </a:lnTo>
                  <a:lnTo>
                    <a:pt x="3035" y="761"/>
                  </a:lnTo>
                  <a:lnTo>
                    <a:pt x="3029" y="747"/>
                  </a:lnTo>
                  <a:lnTo>
                    <a:pt x="3024" y="733"/>
                  </a:lnTo>
                  <a:lnTo>
                    <a:pt x="3018" y="718"/>
                  </a:lnTo>
                  <a:lnTo>
                    <a:pt x="3014" y="703"/>
                  </a:lnTo>
                  <a:lnTo>
                    <a:pt x="3010" y="688"/>
                  </a:lnTo>
                  <a:lnTo>
                    <a:pt x="3006" y="672"/>
                  </a:lnTo>
                  <a:lnTo>
                    <a:pt x="3003" y="657"/>
                  </a:lnTo>
                  <a:lnTo>
                    <a:pt x="3001" y="639"/>
                  </a:lnTo>
                  <a:lnTo>
                    <a:pt x="2999" y="623"/>
                  </a:lnTo>
                  <a:lnTo>
                    <a:pt x="2998" y="606"/>
                  </a:lnTo>
                  <a:lnTo>
                    <a:pt x="2997" y="589"/>
                  </a:lnTo>
                  <a:lnTo>
                    <a:pt x="2997" y="572"/>
                  </a:lnTo>
                  <a:lnTo>
                    <a:pt x="2997" y="552"/>
                  </a:lnTo>
                  <a:lnTo>
                    <a:pt x="2998" y="533"/>
                  </a:lnTo>
                  <a:lnTo>
                    <a:pt x="2999" y="515"/>
                  </a:lnTo>
                  <a:lnTo>
                    <a:pt x="3001" y="497"/>
                  </a:lnTo>
                  <a:lnTo>
                    <a:pt x="3004" y="479"/>
                  </a:lnTo>
                  <a:lnTo>
                    <a:pt x="3007" y="463"/>
                  </a:lnTo>
                  <a:lnTo>
                    <a:pt x="3011" y="447"/>
                  </a:lnTo>
                  <a:lnTo>
                    <a:pt x="3016" y="431"/>
                  </a:lnTo>
                  <a:lnTo>
                    <a:pt x="3020" y="416"/>
                  </a:lnTo>
                  <a:lnTo>
                    <a:pt x="3026" y="402"/>
                  </a:lnTo>
                  <a:lnTo>
                    <a:pt x="3032" y="388"/>
                  </a:lnTo>
                  <a:lnTo>
                    <a:pt x="3040" y="375"/>
                  </a:lnTo>
                  <a:lnTo>
                    <a:pt x="3047" y="362"/>
                  </a:lnTo>
                  <a:lnTo>
                    <a:pt x="3055" y="351"/>
                  </a:lnTo>
                  <a:lnTo>
                    <a:pt x="3063" y="340"/>
                  </a:lnTo>
                  <a:lnTo>
                    <a:pt x="3073" y="329"/>
                  </a:lnTo>
                  <a:lnTo>
                    <a:pt x="3083" y="318"/>
                  </a:lnTo>
                  <a:lnTo>
                    <a:pt x="3092" y="309"/>
                  </a:lnTo>
                  <a:lnTo>
                    <a:pt x="3103" y="300"/>
                  </a:lnTo>
                  <a:lnTo>
                    <a:pt x="3114" y="291"/>
                  </a:lnTo>
                  <a:lnTo>
                    <a:pt x="3124" y="284"/>
                  </a:lnTo>
                  <a:lnTo>
                    <a:pt x="3135" y="278"/>
                  </a:lnTo>
                  <a:lnTo>
                    <a:pt x="3147" y="271"/>
                  </a:lnTo>
                  <a:lnTo>
                    <a:pt x="3159" y="266"/>
                  </a:lnTo>
                  <a:lnTo>
                    <a:pt x="3172" y="260"/>
                  </a:lnTo>
                  <a:lnTo>
                    <a:pt x="3184" y="256"/>
                  </a:lnTo>
                  <a:lnTo>
                    <a:pt x="3196" y="253"/>
                  </a:lnTo>
                  <a:lnTo>
                    <a:pt x="3210" y="250"/>
                  </a:lnTo>
                  <a:lnTo>
                    <a:pt x="3223" y="247"/>
                  </a:lnTo>
                  <a:lnTo>
                    <a:pt x="3237" y="245"/>
                  </a:lnTo>
                  <a:lnTo>
                    <a:pt x="3251" y="244"/>
                  </a:lnTo>
                  <a:lnTo>
                    <a:pt x="3266" y="244"/>
                  </a:lnTo>
                  <a:lnTo>
                    <a:pt x="3280" y="244"/>
                  </a:lnTo>
                  <a:lnTo>
                    <a:pt x="3294" y="245"/>
                  </a:lnTo>
                  <a:lnTo>
                    <a:pt x="3307" y="247"/>
                  </a:lnTo>
                  <a:lnTo>
                    <a:pt x="3321" y="250"/>
                  </a:lnTo>
                  <a:lnTo>
                    <a:pt x="3333" y="252"/>
                  </a:lnTo>
                  <a:lnTo>
                    <a:pt x="3346" y="255"/>
                  </a:lnTo>
                  <a:lnTo>
                    <a:pt x="3357" y="259"/>
                  </a:lnTo>
                  <a:lnTo>
                    <a:pt x="3370" y="264"/>
                  </a:lnTo>
                  <a:lnTo>
                    <a:pt x="3381" y="269"/>
                  </a:lnTo>
                  <a:lnTo>
                    <a:pt x="3393" y="274"/>
                  </a:lnTo>
                  <a:lnTo>
                    <a:pt x="3404" y="281"/>
                  </a:lnTo>
                  <a:lnTo>
                    <a:pt x="3413" y="287"/>
                  </a:lnTo>
                  <a:lnTo>
                    <a:pt x="3424" y="295"/>
                  </a:lnTo>
                  <a:lnTo>
                    <a:pt x="3434" y="303"/>
                  </a:lnTo>
                  <a:lnTo>
                    <a:pt x="3443" y="312"/>
                  </a:lnTo>
                  <a:lnTo>
                    <a:pt x="3453" y="322"/>
                  </a:lnTo>
                  <a:lnTo>
                    <a:pt x="3453" y="15"/>
                  </a:lnTo>
                  <a:lnTo>
                    <a:pt x="3700" y="15"/>
                  </a:lnTo>
                  <a:close/>
                  <a:moveTo>
                    <a:pt x="3454" y="576"/>
                  </a:moveTo>
                  <a:lnTo>
                    <a:pt x="3454" y="558"/>
                  </a:lnTo>
                  <a:lnTo>
                    <a:pt x="3452" y="542"/>
                  </a:lnTo>
                  <a:lnTo>
                    <a:pt x="3450" y="526"/>
                  </a:lnTo>
                  <a:lnTo>
                    <a:pt x="3447" y="511"/>
                  </a:lnTo>
                  <a:lnTo>
                    <a:pt x="3442" y="498"/>
                  </a:lnTo>
                  <a:lnTo>
                    <a:pt x="3436" y="485"/>
                  </a:lnTo>
                  <a:lnTo>
                    <a:pt x="3429" y="474"/>
                  </a:lnTo>
                  <a:lnTo>
                    <a:pt x="3422" y="464"/>
                  </a:lnTo>
                  <a:lnTo>
                    <a:pt x="3414" y="456"/>
                  </a:lnTo>
                  <a:lnTo>
                    <a:pt x="3406" y="448"/>
                  </a:lnTo>
                  <a:lnTo>
                    <a:pt x="3396" y="442"/>
                  </a:lnTo>
                  <a:lnTo>
                    <a:pt x="3386" y="436"/>
                  </a:lnTo>
                  <a:lnTo>
                    <a:pt x="3376" y="432"/>
                  </a:lnTo>
                  <a:lnTo>
                    <a:pt x="3365" y="430"/>
                  </a:lnTo>
                  <a:lnTo>
                    <a:pt x="3354" y="428"/>
                  </a:lnTo>
                  <a:lnTo>
                    <a:pt x="3342" y="427"/>
                  </a:lnTo>
                  <a:lnTo>
                    <a:pt x="3332" y="428"/>
                  </a:lnTo>
                  <a:lnTo>
                    <a:pt x="3321" y="429"/>
                  </a:lnTo>
                  <a:lnTo>
                    <a:pt x="3311" y="432"/>
                  </a:lnTo>
                  <a:lnTo>
                    <a:pt x="3303" y="436"/>
                  </a:lnTo>
                  <a:lnTo>
                    <a:pt x="3294" y="441"/>
                  </a:lnTo>
                  <a:lnTo>
                    <a:pt x="3286" y="447"/>
                  </a:lnTo>
                  <a:lnTo>
                    <a:pt x="3278" y="455"/>
                  </a:lnTo>
                  <a:lnTo>
                    <a:pt x="3270" y="462"/>
                  </a:lnTo>
                  <a:lnTo>
                    <a:pt x="3263" y="472"/>
                  </a:lnTo>
                  <a:lnTo>
                    <a:pt x="3258" y="484"/>
                  </a:lnTo>
                  <a:lnTo>
                    <a:pt x="3252" y="497"/>
                  </a:lnTo>
                  <a:lnTo>
                    <a:pt x="3249" y="511"/>
                  </a:lnTo>
                  <a:lnTo>
                    <a:pt x="3246" y="526"/>
                  </a:lnTo>
                  <a:lnTo>
                    <a:pt x="3243" y="543"/>
                  </a:lnTo>
                  <a:lnTo>
                    <a:pt x="3241" y="562"/>
                  </a:lnTo>
                  <a:lnTo>
                    <a:pt x="3241" y="581"/>
                  </a:lnTo>
                  <a:lnTo>
                    <a:pt x="3241" y="601"/>
                  </a:lnTo>
                  <a:lnTo>
                    <a:pt x="3244" y="618"/>
                  </a:lnTo>
                  <a:lnTo>
                    <a:pt x="3246" y="635"/>
                  </a:lnTo>
                  <a:lnTo>
                    <a:pt x="3249" y="650"/>
                  </a:lnTo>
                  <a:lnTo>
                    <a:pt x="3253" y="663"/>
                  </a:lnTo>
                  <a:lnTo>
                    <a:pt x="3258" y="676"/>
                  </a:lnTo>
                  <a:lnTo>
                    <a:pt x="3264" y="687"/>
                  </a:lnTo>
                  <a:lnTo>
                    <a:pt x="3272" y="696"/>
                  </a:lnTo>
                  <a:lnTo>
                    <a:pt x="3279" y="705"/>
                  </a:lnTo>
                  <a:lnTo>
                    <a:pt x="3287" y="713"/>
                  </a:lnTo>
                  <a:lnTo>
                    <a:pt x="3295" y="719"/>
                  </a:lnTo>
                  <a:lnTo>
                    <a:pt x="3305" y="723"/>
                  </a:lnTo>
                  <a:lnTo>
                    <a:pt x="3313" y="728"/>
                  </a:lnTo>
                  <a:lnTo>
                    <a:pt x="3324" y="731"/>
                  </a:lnTo>
                  <a:lnTo>
                    <a:pt x="3334" y="732"/>
                  </a:lnTo>
                  <a:lnTo>
                    <a:pt x="3345" y="733"/>
                  </a:lnTo>
                  <a:lnTo>
                    <a:pt x="3356" y="732"/>
                  </a:lnTo>
                  <a:lnTo>
                    <a:pt x="3367" y="731"/>
                  </a:lnTo>
                  <a:lnTo>
                    <a:pt x="3378" y="728"/>
                  </a:lnTo>
                  <a:lnTo>
                    <a:pt x="3388" y="723"/>
                  </a:lnTo>
                  <a:lnTo>
                    <a:pt x="3397" y="719"/>
                  </a:lnTo>
                  <a:lnTo>
                    <a:pt x="3407" y="713"/>
                  </a:lnTo>
                  <a:lnTo>
                    <a:pt x="3415" y="705"/>
                  </a:lnTo>
                  <a:lnTo>
                    <a:pt x="3423" y="696"/>
                  </a:lnTo>
                  <a:lnTo>
                    <a:pt x="3430" y="687"/>
                  </a:lnTo>
                  <a:lnTo>
                    <a:pt x="3437" y="675"/>
                  </a:lnTo>
                  <a:lnTo>
                    <a:pt x="3442" y="662"/>
                  </a:lnTo>
                  <a:lnTo>
                    <a:pt x="3447" y="648"/>
                  </a:lnTo>
                  <a:lnTo>
                    <a:pt x="3450" y="632"/>
                  </a:lnTo>
                  <a:lnTo>
                    <a:pt x="3452" y="615"/>
                  </a:lnTo>
                  <a:lnTo>
                    <a:pt x="3454" y="597"/>
                  </a:lnTo>
                  <a:lnTo>
                    <a:pt x="3454" y="576"/>
                  </a:lnTo>
                  <a:close/>
                  <a:moveTo>
                    <a:pt x="4280" y="15"/>
                  </a:moveTo>
                  <a:lnTo>
                    <a:pt x="4685" y="15"/>
                  </a:lnTo>
                  <a:lnTo>
                    <a:pt x="4714" y="17"/>
                  </a:lnTo>
                  <a:lnTo>
                    <a:pt x="4742" y="18"/>
                  </a:lnTo>
                  <a:lnTo>
                    <a:pt x="4767" y="21"/>
                  </a:lnTo>
                  <a:lnTo>
                    <a:pt x="4793" y="24"/>
                  </a:lnTo>
                  <a:lnTo>
                    <a:pt x="4816" y="28"/>
                  </a:lnTo>
                  <a:lnTo>
                    <a:pt x="4838" y="34"/>
                  </a:lnTo>
                  <a:lnTo>
                    <a:pt x="4859" y="40"/>
                  </a:lnTo>
                  <a:lnTo>
                    <a:pt x="4878" y="48"/>
                  </a:lnTo>
                  <a:lnTo>
                    <a:pt x="4896" y="56"/>
                  </a:lnTo>
                  <a:lnTo>
                    <a:pt x="4913" y="66"/>
                  </a:lnTo>
                  <a:lnTo>
                    <a:pt x="4930" y="77"/>
                  </a:lnTo>
                  <a:lnTo>
                    <a:pt x="4946" y="87"/>
                  </a:lnTo>
                  <a:lnTo>
                    <a:pt x="4960" y="100"/>
                  </a:lnTo>
                  <a:lnTo>
                    <a:pt x="4975" y="113"/>
                  </a:lnTo>
                  <a:lnTo>
                    <a:pt x="4988" y="127"/>
                  </a:lnTo>
                  <a:lnTo>
                    <a:pt x="4999" y="141"/>
                  </a:lnTo>
                  <a:lnTo>
                    <a:pt x="5011" y="157"/>
                  </a:lnTo>
                  <a:lnTo>
                    <a:pt x="5022" y="173"/>
                  </a:lnTo>
                  <a:lnTo>
                    <a:pt x="5033" y="189"/>
                  </a:lnTo>
                  <a:lnTo>
                    <a:pt x="5041" y="208"/>
                  </a:lnTo>
                  <a:lnTo>
                    <a:pt x="5050" y="225"/>
                  </a:lnTo>
                  <a:lnTo>
                    <a:pt x="5057" y="244"/>
                  </a:lnTo>
                  <a:lnTo>
                    <a:pt x="5064" y="264"/>
                  </a:lnTo>
                  <a:lnTo>
                    <a:pt x="5069" y="283"/>
                  </a:lnTo>
                  <a:lnTo>
                    <a:pt x="5074" y="303"/>
                  </a:lnTo>
                  <a:lnTo>
                    <a:pt x="5079" y="324"/>
                  </a:lnTo>
                  <a:lnTo>
                    <a:pt x="5083" y="345"/>
                  </a:lnTo>
                  <a:lnTo>
                    <a:pt x="5086" y="366"/>
                  </a:lnTo>
                  <a:lnTo>
                    <a:pt x="5088" y="387"/>
                  </a:lnTo>
                  <a:lnTo>
                    <a:pt x="5090" y="410"/>
                  </a:lnTo>
                  <a:lnTo>
                    <a:pt x="5091" y="431"/>
                  </a:lnTo>
                  <a:lnTo>
                    <a:pt x="5092" y="454"/>
                  </a:lnTo>
                  <a:lnTo>
                    <a:pt x="5091" y="488"/>
                  </a:lnTo>
                  <a:lnTo>
                    <a:pt x="5090" y="520"/>
                  </a:lnTo>
                  <a:lnTo>
                    <a:pt x="5086" y="551"/>
                  </a:lnTo>
                  <a:lnTo>
                    <a:pt x="5083" y="579"/>
                  </a:lnTo>
                  <a:lnTo>
                    <a:pt x="5079" y="606"/>
                  </a:lnTo>
                  <a:lnTo>
                    <a:pt x="5073" y="630"/>
                  </a:lnTo>
                  <a:lnTo>
                    <a:pt x="5067" y="652"/>
                  </a:lnTo>
                  <a:lnTo>
                    <a:pt x="5059" y="673"/>
                  </a:lnTo>
                  <a:lnTo>
                    <a:pt x="5051" y="692"/>
                  </a:lnTo>
                  <a:lnTo>
                    <a:pt x="5041" y="710"/>
                  </a:lnTo>
                  <a:lnTo>
                    <a:pt x="5032" y="728"/>
                  </a:lnTo>
                  <a:lnTo>
                    <a:pt x="5021" y="745"/>
                  </a:lnTo>
                  <a:lnTo>
                    <a:pt x="5009" y="761"/>
                  </a:lnTo>
                  <a:lnTo>
                    <a:pt x="4997" y="776"/>
                  </a:lnTo>
                  <a:lnTo>
                    <a:pt x="4983" y="790"/>
                  </a:lnTo>
                  <a:lnTo>
                    <a:pt x="4969" y="804"/>
                  </a:lnTo>
                  <a:lnTo>
                    <a:pt x="4955" y="816"/>
                  </a:lnTo>
                  <a:lnTo>
                    <a:pt x="4940" y="827"/>
                  </a:lnTo>
                  <a:lnTo>
                    <a:pt x="4925" y="838"/>
                  </a:lnTo>
                  <a:lnTo>
                    <a:pt x="4910" y="848"/>
                  </a:lnTo>
                  <a:lnTo>
                    <a:pt x="4895" y="855"/>
                  </a:lnTo>
                  <a:lnTo>
                    <a:pt x="4879" y="863"/>
                  </a:lnTo>
                  <a:lnTo>
                    <a:pt x="4863" y="869"/>
                  </a:lnTo>
                  <a:lnTo>
                    <a:pt x="4847" y="874"/>
                  </a:lnTo>
                  <a:lnTo>
                    <a:pt x="4825" y="879"/>
                  </a:lnTo>
                  <a:lnTo>
                    <a:pt x="4803" y="884"/>
                  </a:lnTo>
                  <a:lnTo>
                    <a:pt x="4782" y="889"/>
                  </a:lnTo>
                  <a:lnTo>
                    <a:pt x="4762" y="892"/>
                  </a:lnTo>
                  <a:lnTo>
                    <a:pt x="4742" y="894"/>
                  </a:lnTo>
                  <a:lnTo>
                    <a:pt x="4722" y="896"/>
                  </a:lnTo>
                  <a:lnTo>
                    <a:pt x="4703" y="897"/>
                  </a:lnTo>
                  <a:lnTo>
                    <a:pt x="4685" y="897"/>
                  </a:lnTo>
                  <a:lnTo>
                    <a:pt x="4280" y="897"/>
                  </a:lnTo>
                  <a:lnTo>
                    <a:pt x="4280" y="15"/>
                  </a:lnTo>
                  <a:close/>
                  <a:moveTo>
                    <a:pt x="4553" y="215"/>
                  </a:moveTo>
                  <a:lnTo>
                    <a:pt x="4553" y="697"/>
                  </a:lnTo>
                  <a:lnTo>
                    <a:pt x="4619" y="697"/>
                  </a:lnTo>
                  <a:lnTo>
                    <a:pt x="4640" y="697"/>
                  </a:lnTo>
                  <a:lnTo>
                    <a:pt x="4659" y="696"/>
                  </a:lnTo>
                  <a:lnTo>
                    <a:pt x="4676" y="694"/>
                  </a:lnTo>
                  <a:lnTo>
                    <a:pt x="4692" y="693"/>
                  </a:lnTo>
                  <a:lnTo>
                    <a:pt x="4706" y="690"/>
                  </a:lnTo>
                  <a:lnTo>
                    <a:pt x="4719" y="687"/>
                  </a:lnTo>
                  <a:lnTo>
                    <a:pt x="4731" y="682"/>
                  </a:lnTo>
                  <a:lnTo>
                    <a:pt x="4741" y="678"/>
                  </a:lnTo>
                  <a:lnTo>
                    <a:pt x="4749" y="673"/>
                  </a:lnTo>
                  <a:lnTo>
                    <a:pt x="4758" y="667"/>
                  </a:lnTo>
                  <a:lnTo>
                    <a:pt x="4765" y="660"/>
                  </a:lnTo>
                  <a:lnTo>
                    <a:pt x="4773" y="652"/>
                  </a:lnTo>
                  <a:lnTo>
                    <a:pt x="4779" y="644"/>
                  </a:lnTo>
                  <a:lnTo>
                    <a:pt x="4786" y="634"/>
                  </a:lnTo>
                  <a:lnTo>
                    <a:pt x="4792" y="623"/>
                  </a:lnTo>
                  <a:lnTo>
                    <a:pt x="4797" y="613"/>
                  </a:lnTo>
                  <a:lnTo>
                    <a:pt x="4802" y="600"/>
                  </a:lnTo>
                  <a:lnTo>
                    <a:pt x="4806" y="585"/>
                  </a:lnTo>
                  <a:lnTo>
                    <a:pt x="4809" y="569"/>
                  </a:lnTo>
                  <a:lnTo>
                    <a:pt x="4812" y="550"/>
                  </a:lnTo>
                  <a:lnTo>
                    <a:pt x="4815" y="530"/>
                  </a:lnTo>
                  <a:lnTo>
                    <a:pt x="4816" y="508"/>
                  </a:lnTo>
                  <a:lnTo>
                    <a:pt x="4817" y="485"/>
                  </a:lnTo>
                  <a:lnTo>
                    <a:pt x="4818" y="459"/>
                  </a:lnTo>
                  <a:lnTo>
                    <a:pt x="4817" y="426"/>
                  </a:lnTo>
                  <a:lnTo>
                    <a:pt x="4815" y="395"/>
                  </a:lnTo>
                  <a:lnTo>
                    <a:pt x="4811" y="367"/>
                  </a:lnTo>
                  <a:lnTo>
                    <a:pt x="4806" y="341"/>
                  </a:lnTo>
                  <a:lnTo>
                    <a:pt x="4803" y="329"/>
                  </a:lnTo>
                  <a:lnTo>
                    <a:pt x="4800" y="318"/>
                  </a:lnTo>
                  <a:lnTo>
                    <a:pt x="4796" y="309"/>
                  </a:lnTo>
                  <a:lnTo>
                    <a:pt x="4792" y="299"/>
                  </a:lnTo>
                  <a:lnTo>
                    <a:pt x="4788" y="289"/>
                  </a:lnTo>
                  <a:lnTo>
                    <a:pt x="4782" y="282"/>
                  </a:lnTo>
                  <a:lnTo>
                    <a:pt x="4777" y="274"/>
                  </a:lnTo>
                  <a:lnTo>
                    <a:pt x="4772" y="267"/>
                  </a:lnTo>
                  <a:lnTo>
                    <a:pt x="4766" y="261"/>
                  </a:lnTo>
                  <a:lnTo>
                    <a:pt x="4760" y="255"/>
                  </a:lnTo>
                  <a:lnTo>
                    <a:pt x="4752" y="250"/>
                  </a:lnTo>
                  <a:lnTo>
                    <a:pt x="4745" y="244"/>
                  </a:lnTo>
                  <a:lnTo>
                    <a:pt x="4737" y="240"/>
                  </a:lnTo>
                  <a:lnTo>
                    <a:pt x="4729" y="236"/>
                  </a:lnTo>
                  <a:lnTo>
                    <a:pt x="4720" y="232"/>
                  </a:lnTo>
                  <a:lnTo>
                    <a:pt x="4710" y="228"/>
                  </a:lnTo>
                  <a:lnTo>
                    <a:pt x="4691" y="223"/>
                  </a:lnTo>
                  <a:lnTo>
                    <a:pt x="4670" y="218"/>
                  </a:lnTo>
                  <a:lnTo>
                    <a:pt x="4646" y="216"/>
                  </a:lnTo>
                  <a:lnTo>
                    <a:pt x="4620" y="215"/>
                  </a:lnTo>
                  <a:lnTo>
                    <a:pt x="4553" y="215"/>
                  </a:lnTo>
                  <a:close/>
                  <a:moveTo>
                    <a:pt x="5442" y="465"/>
                  </a:moveTo>
                  <a:lnTo>
                    <a:pt x="5208" y="441"/>
                  </a:lnTo>
                  <a:lnTo>
                    <a:pt x="5211" y="426"/>
                  </a:lnTo>
                  <a:lnTo>
                    <a:pt x="5215" y="412"/>
                  </a:lnTo>
                  <a:lnTo>
                    <a:pt x="5219" y="399"/>
                  </a:lnTo>
                  <a:lnTo>
                    <a:pt x="5224" y="386"/>
                  </a:lnTo>
                  <a:lnTo>
                    <a:pt x="5228" y="374"/>
                  </a:lnTo>
                  <a:lnTo>
                    <a:pt x="5233" y="363"/>
                  </a:lnTo>
                  <a:lnTo>
                    <a:pt x="5240" y="354"/>
                  </a:lnTo>
                  <a:lnTo>
                    <a:pt x="5245" y="344"/>
                  </a:lnTo>
                  <a:lnTo>
                    <a:pt x="5252" y="336"/>
                  </a:lnTo>
                  <a:lnTo>
                    <a:pt x="5259" y="328"/>
                  </a:lnTo>
                  <a:lnTo>
                    <a:pt x="5268" y="319"/>
                  </a:lnTo>
                  <a:lnTo>
                    <a:pt x="5276" y="312"/>
                  </a:lnTo>
                  <a:lnTo>
                    <a:pt x="5285" y="304"/>
                  </a:lnTo>
                  <a:lnTo>
                    <a:pt x="5296" y="297"/>
                  </a:lnTo>
                  <a:lnTo>
                    <a:pt x="5306" y="290"/>
                  </a:lnTo>
                  <a:lnTo>
                    <a:pt x="5317" y="284"/>
                  </a:lnTo>
                  <a:lnTo>
                    <a:pt x="5326" y="279"/>
                  </a:lnTo>
                  <a:lnTo>
                    <a:pt x="5335" y="274"/>
                  </a:lnTo>
                  <a:lnTo>
                    <a:pt x="5346" y="271"/>
                  </a:lnTo>
                  <a:lnTo>
                    <a:pt x="5357" y="267"/>
                  </a:lnTo>
                  <a:lnTo>
                    <a:pt x="5383" y="260"/>
                  </a:lnTo>
                  <a:lnTo>
                    <a:pt x="5410" y="255"/>
                  </a:lnTo>
                  <a:lnTo>
                    <a:pt x="5440" y="250"/>
                  </a:lnTo>
                  <a:lnTo>
                    <a:pt x="5472" y="246"/>
                  </a:lnTo>
                  <a:lnTo>
                    <a:pt x="5504" y="245"/>
                  </a:lnTo>
                  <a:lnTo>
                    <a:pt x="5537" y="244"/>
                  </a:lnTo>
                  <a:lnTo>
                    <a:pt x="5564" y="244"/>
                  </a:lnTo>
                  <a:lnTo>
                    <a:pt x="5590" y="245"/>
                  </a:lnTo>
                  <a:lnTo>
                    <a:pt x="5614" y="246"/>
                  </a:lnTo>
                  <a:lnTo>
                    <a:pt x="5637" y="247"/>
                  </a:lnTo>
                  <a:lnTo>
                    <a:pt x="5659" y="250"/>
                  </a:lnTo>
                  <a:lnTo>
                    <a:pt x="5678" y="252"/>
                  </a:lnTo>
                  <a:lnTo>
                    <a:pt x="5697" y="254"/>
                  </a:lnTo>
                  <a:lnTo>
                    <a:pt x="5714" y="257"/>
                  </a:lnTo>
                  <a:lnTo>
                    <a:pt x="5731" y="260"/>
                  </a:lnTo>
                  <a:lnTo>
                    <a:pt x="5747" y="265"/>
                  </a:lnTo>
                  <a:lnTo>
                    <a:pt x="5762" y="270"/>
                  </a:lnTo>
                  <a:lnTo>
                    <a:pt x="5776" y="275"/>
                  </a:lnTo>
                  <a:lnTo>
                    <a:pt x="5790" y="283"/>
                  </a:lnTo>
                  <a:lnTo>
                    <a:pt x="5803" y="290"/>
                  </a:lnTo>
                  <a:lnTo>
                    <a:pt x="5814" y="299"/>
                  </a:lnTo>
                  <a:lnTo>
                    <a:pt x="5826" y="308"/>
                  </a:lnTo>
                  <a:lnTo>
                    <a:pt x="5834" y="315"/>
                  </a:lnTo>
                  <a:lnTo>
                    <a:pt x="5840" y="323"/>
                  </a:lnTo>
                  <a:lnTo>
                    <a:pt x="5848" y="331"/>
                  </a:lnTo>
                  <a:lnTo>
                    <a:pt x="5854" y="341"/>
                  </a:lnTo>
                  <a:lnTo>
                    <a:pt x="5859" y="351"/>
                  </a:lnTo>
                  <a:lnTo>
                    <a:pt x="5865" y="361"/>
                  </a:lnTo>
                  <a:lnTo>
                    <a:pt x="5870" y="373"/>
                  </a:lnTo>
                  <a:lnTo>
                    <a:pt x="5876" y="385"/>
                  </a:lnTo>
                  <a:lnTo>
                    <a:pt x="5883" y="410"/>
                  </a:lnTo>
                  <a:lnTo>
                    <a:pt x="5888" y="433"/>
                  </a:lnTo>
                  <a:lnTo>
                    <a:pt x="5892" y="457"/>
                  </a:lnTo>
                  <a:lnTo>
                    <a:pt x="5893" y="479"/>
                  </a:lnTo>
                  <a:lnTo>
                    <a:pt x="5893" y="762"/>
                  </a:lnTo>
                  <a:lnTo>
                    <a:pt x="5894" y="783"/>
                  </a:lnTo>
                  <a:lnTo>
                    <a:pt x="5895" y="802"/>
                  </a:lnTo>
                  <a:lnTo>
                    <a:pt x="5896" y="819"/>
                  </a:lnTo>
                  <a:lnTo>
                    <a:pt x="5899" y="833"/>
                  </a:lnTo>
                  <a:lnTo>
                    <a:pt x="5902" y="846"/>
                  </a:lnTo>
                  <a:lnTo>
                    <a:pt x="5908" y="862"/>
                  </a:lnTo>
                  <a:lnTo>
                    <a:pt x="5915" y="879"/>
                  </a:lnTo>
                  <a:lnTo>
                    <a:pt x="5924" y="897"/>
                  </a:lnTo>
                  <a:lnTo>
                    <a:pt x="5694" y="897"/>
                  </a:lnTo>
                  <a:lnTo>
                    <a:pt x="5688" y="886"/>
                  </a:lnTo>
                  <a:lnTo>
                    <a:pt x="5682" y="876"/>
                  </a:lnTo>
                  <a:lnTo>
                    <a:pt x="5679" y="867"/>
                  </a:lnTo>
                  <a:lnTo>
                    <a:pt x="5676" y="860"/>
                  </a:lnTo>
                  <a:lnTo>
                    <a:pt x="5674" y="853"/>
                  </a:lnTo>
                  <a:lnTo>
                    <a:pt x="5672" y="844"/>
                  </a:lnTo>
                  <a:lnTo>
                    <a:pt x="5669" y="833"/>
                  </a:lnTo>
                  <a:lnTo>
                    <a:pt x="5667" y="820"/>
                  </a:lnTo>
                  <a:lnTo>
                    <a:pt x="5655" y="831"/>
                  </a:lnTo>
                  <a:lnTo>
                    <a:pt x="5644" y="841"/>
                  </a:lnTo>
                  <a:lnTo>
                    <a:pt x="5632" y="851"/>
                  </a:lnTo>
                  <a:lnTo>
                    <a:pt x="5620" y="860"/>
                  </a:lnTo>
                  <a:lnTo>
                    <a:pt x="5607" y="867"/>
                  </a:lnTo>
                  <a:lnTo>
                    <a:pt x="5595" y="874"/>
                  </a:lnTo>
                  <a:lnTo>
                    <a:pt x="5583" y="880"/>
                  </a:lnTo>
                  <a:lnTo>
                    <a:pt x="5572" y="885"/>
                  </a:lnTo>
                  <a:lnTo>
                    <a:pt x="5556" y="892"/>
                  </a:lnTo>
                  <a:lnTo>
                    <a:pt x="5538" y="897"/>
                  </a:lnTo>
                  <a:lnTo>
                    <a:pt x="5520" y="902"/>
                  </a:lnTo>
                  <a:lnTo>
                    <a:pt x="5502" y="906"/>
                  </a:lnTo>
                  <a:lnTo>
                    <a:pt x="5483" y="908"/>
                  </a:lnTo>
                  <a:lnTo>
                    <a:pt x="5462" y="910"/>
                  </a:lnTo>
                  <a:lnTo>
                    <a:pt x="5442" y="911"/>
                  </a:lnTo>
                  <a:lnTo>
                    <a:pt x="5421" y="912"/>
                  </a:lnTo>
                  <a:lnTo>
                    <a:pt x="5393" y="911"/>
                  </a:lnTo>
                  <a:lnTo>
                    <a:pt x="5368" y="909"/>
                  </a:lnTo>
                  <a:lnTo>
                    <a:pt x="5343" y="905"/>
                  </a:lnTo>
                  <a:lnTo>
                    <a:pt x="5320" y="899"/>
                  </a:lnTo>
                  <a:lnTo>
                    <a:pt x="5310" y="895"/>
                  </a:lnTo>
                  <a:lnTo>
                    <a:pt x="5300" y="892"/>
                  </a:lnTo>
                  <a:lnTo>
                    <a:pt x="5289" y="888"/>
                  </a:lnTo>
                  <a:lnTo>
                    <a:pt x="5281" y="882"/>
                  </a:lnTo>
                  <a:lnTo>
                    <a:pt x="5271" y="877"/>
                  </a:lnTo>
                  <a:lnTo>
                    <a:pt x="5262" y="871"/>
                  </a:lnTo>
                  <a:lnTo>
                    <a:pt x="5255" y="866"/>
                  </a:lnTo>
                  <a:lnTo>
                    <a:pt x="5247" y="860"/>
                  </a:lnTo>
                  <a:lnTo>
                    <a:pt x="5233" y="846"/>
                  </a:lnTo>
                  <a:lnTo>
                    <a:pt x="5222" y="832"/>
                  </a:lnTo>
                  <a:lnTo>
                    <a:pt x="5211" y="816"/>
                  </a:lnTo>
                  <a:lnTo>
                    <a:pt x="5203" y="801"/>
                  </a:lnTo>
                  <a:lnTo>
                    <a:pt x="5197" y="783"/>
                  </a:lnTo>
                  <a:lnTo>
                    <a:pt x="5192" y="766"/>
                  </a:lnTo>
                  <a:lnTo>
                    <a:pt x="5189" y="748"/>
                  </a:lnTo>
                  <a:lnTo>
                    <a:pt x="5188" y="729"/>
                  </a:lnTo>
                  <a:lnTo>
                    <a:pt x="5188" y="711"/>
                  </a:lnTo>
                  <a:lnTo>
                    <a:pt x="5190" y="694"/>
                  </a:lnTo>
                  <a:lnTo>
                    <a:pt x="5194" y="678"/>
                  </a:lnTo>
                  <a:lnTo>
                    <a:pt x="5199" y="662"/>
                  </a:lnTo>
                  <a:lnTo>
                    <a:pt x="5204" y="648"/>
                  </a:lnTo>
                  <a:lnTo>
                    <a:pt x="5212" y="634"/>
                  </a:lnTo>
                  <a:lnTo>
                    <a:pt x="5221" y="621"/>
                  </a:lnTo>
                  <a:lnTo>
                    <a:pt x="5231" y="609"/>
                  </a:lnTo>
                  <a:lnTo>
                    <a:pt x="5243" y="598"/>
                  </a:lnTo>
                  <a:lnTo>
                    <a:pt x="5257" y="587"/>
                  </a:lnTo>
                  <a:lnTo>
                    <a:pt x="5273" y="577"/>
                  </a:lnTo>
                  <a:lnTo>
                    <a:pt x="5291" y="568"/>
                  </a:lnTo>
                  <a:lnTo>
                    <a:pt x="5312" y="560"/>
                  </a:lnTo>
                  <a:lnTo>
                    <a:pt x="5335" y="552"/>
                  </a:lnTo>
                  <a:lnTo>
                    <a:pt x="5361" y="545"/>
                  </a:lnTo>
                  <a:lnTo>
                    <a:pt x="5388" y="540"/>
                  </a:lnTo>
                  <a:lnTo>
                    <a:pt x="5421" y="532"/>
                  </a:lnTo>
                  <a:lnTo>
                    <a:pt x="5451" y="527"/>
                  </a:lnTo>
                  <a:lnTo>
                    <a:pt x="5478" y="520"/>
                  </a:lnTo>
                  <a:lnTo>
                    <a:pt x="5502" y="516"/>
                  </a:lnTo>
                  <a:lnTo>
                    <a:pt x="5522" y="511"/>
                  </a:lnTo>
                  <a:lnTo>
                    <a:pt x="5541" y="507"/>
                  </a:lnTo>
                  <a:lnTo>
                    <a:pt x="5556" y="503"/>
                  </a:lnTo>
                  <a:lnTo>
                    <a:pt x="5567" y="500"/>
                  </a:lnTo>
                  <a:lnTo>
                    <a:pt x="5588" y="494"/>
                  </a:lnTo>
                  <a:lnTo>
                    <a:pt x="5609" y="487"/>
                  </a:lnTo>
                  <a:lnTo>
                    <a:pt x="5631" y="479"/>
                  </a:lnTo>
                  <a:lnTo>
                    <a:pt x="5653" y="471"/>
                  </a:lnTo>
                  <a:lnTo>
                    <a:pt x="5653" y="460"/>
                  </a:lnTo>
                  <a:lnTo>
                    <a:pt x="5652" y="450"/>
                  </a:lnTo>
                  <a:lnTo>
                    <a:pt x="5651" y="441"/>
                  </a:lnTo>
                  <a:lnTo>
                    <a:pt x="5649" y="433"/>
                  </a:lnTo>
                  <a:lnTo>
                    <a:pt x="5647" y="426"/>
                  </a:lnTo>
                  <a:lnTo>
                    <a:pt x="5644" y="418"/>
                  </a:lnTo>
                  <a:lnTo>
                    <a:pt x="5639" y="413"/>
                  </a:lnTo>
                  <a:lnTo>
                    <a:pt x="5635" y="407"/>
                  </a:lnTo>
                  <a:lnTo>
                    <a:pt x="5630" y="404"/>
                  </a:lnTo>
                  <a:lnTo>
                    <a:pt x="5624" y="400"/>
                  </a:lnTo>
                  <a:lnTo>
                    <a:pt x="5617" y="397"/>
                  </a:lnTo>
                  <a:lnTo>
                    <a:pt x="5609" y="395"/>
                  </a:lnTo>
                  <a:lnTo>
                    <a:pt x="5601" y="392"/>
                  </a:lnTo>
                  <a:lnTo>
                    <a:pt x="5591" y="391"/>
                  </a:lnTo>
                  <a:lnTo>
                    <a:pt x="5580" y="390"/>
                  </a:lnTo>
                  <a:lnTo>
                    <a:pt x="5570" y="390"/>
                  </a:lnTo>
                  <a:lnTo>
                    <a:pt x="5554" y="390"/>
                  </a:lnTo>
                  <a:lnTo>
                    <a:pt x="5542" y="391"/>
                  </a:lnTo>
                  <a:lnTo>
                    <a:pt x="5529" y="392"/>
                  </a:lnTo>
                  <a:lnTo>
                    <a:pt x="5517" y="395"/>
                  </a:lnTo>
                  <a:lnTo>
                    <a:pt x="5506" y="398"/>
                  </a:lnTo>
                  <a:lnTo>
                    <a:pt x="5497" y="401"/>
                  </a:lnTo>
                  <a:lnTo>
                    <a:pt x="5487" y="404"/>
                  </a:lnTo>
                  <a:lnTo>
                    <a:pt x="5479" y="410"/>
                  </a:lnTo>
                  <a:lnTo>
                    <a:pt x="5474" y="414"/>
                  </a:lnTo>
                  <a:lnTo>
                    <a:pt x="5469" y="418"/>
                  </a:lnTo>
                  <a:lnTo>
                    <a:pt x="5463" y="425"/>
                  </a:lnTo>
                  <a:lnTo>
                    <a:pt x="5458" y="431"/>
                  </a:lnTo>
                  <a:lnTo>
                    <a:pt x="5454" y="439"/>
                  </a:lnTo>
                  <a:lnTo>
                    <a:pt x="5449" y="446"/>
                  </a:lnTo>
                  <a:lnTo>
                    <a:pt x="5445" y="456"/>
                  </a:lnTo>
                  <a:lnTo>
                    <a:pt x="5442" y="465"/>
                  </a:lnTo>
                  <a:close/>
                  <a:moveTo>
                    <a:pt x="5653" y="594"/>
                  </a:moveTo>
                  <a:lnTo>
                    <a:pt x="5628" y="603"/>
                  </a:lnTo>
                  <a:lnTo>
                    <a:pt x="5602" y="612"/>
                  </a:lnTo>
                  <a:lnTo>
                    <a:pt x="5576" y="619"/>
                  </a:lnTo>
                  <a:lnTo>
                    <a:pt x="5548" y="627"/>
                  </a:lnTo>
                  <a:lnTo>
                    <a:pt x="5515" y="636"/>
                  </a:lnTo>
                  <a:lnTo>
                    <a:pt x="5488" y="646"/>
                  </a:lnTo>
                  <a:lnTo>
                    <a:pt x="5476" y="651"/>
                  </a:lnTo>
                  <a:lnTo>
                    <a:pt x="5468" y="656"/>
                  </a:lnTo>
                  <a:lnTo>
                    <a:pt x="5460" y="661"/>
                  </a:lnTo>
                  <a:lnTo>
                    <a:pt x="5454" y="665"/>
                  </a:lnTo>
                  <a:lnTo>
                    <a:pt x="5449" y="671"/>
                  </a:lnTo>
                  <a:lnTo>
                    <a:pt x="5445" y="676"/>
                  </a:lnTo>
                  <a:lnTo>
                    <a:pt x="5442" y="681"/>
                  </a:lnTo>
                  <a:lnTo>
                    <a:pt x="5439" y="687"/>
                  </a:lnTo>
                  <a:lnTo>
                    <a:pt x="5436" y="692"/>
                  </a:lnTo>
                  <a:lnTo>
                    <a:pt x="5434" y="699"/>
                  </a:lnTo>
                  <a:lnTo>
                    <a:pt x="5434" y="704"/>
                  </a:lnTo>
                  <a:lnTo>
                    <a:pt x="5433" y="710"/>
                  </a:lnTo>
                  <a:lnTo>
                    <a:pt x="5434" y="718"/>
                  </a:lnTo>
                  <a:lnTo>
                    <a:pt x="5434" y="724"/>
                  </a:lnTo>
                  <a:lnTo>
                    <a:pt x="5436" y="731"/>
                  </a:lnTo>
                  <a:lnTo>
                    <a:pt x="5439" y="737"/>
                  </a:lnTo>
                  <a:lnTo>
                    <a:pt x="5442" y="743"/>
                  </a:lnTo>
                  <a:lnTo>
                    <a:pt x="5445" y="748"/>
                  </a:lnTo>
                  <a:lnTo>
                    <a:pt x="5449" y="753"/>
                  </a:lnTo>
                  <a:lnTo>
                    <a:pt x="5454" y="758"/>
                  </a:lnTo>
                  <a:lnTo>
                    <a:pt x="5459" y="762"/>
                  </a:lnTo>
                  <a:lnTo>
                    <a:pt x="5465" y="766"/>
                  </a:lnTo>
                  <a:lnTo>
                    <a:pt x="5472" y="769"/>
                  </a:lnTo>
                  <a:lnTo>
                    <a:pt x="5478" y="772"/>
                  </a:lnTo>
                  <a:lnTo>
                    <a:pt x="5486" y="774"/>
                  </a:lnTo>
                  <a:lnTo>
                    <a:pt x="5494" y="775"/>
                  </a:lnTo>
                  <a:lnTo>
                    <a:pt x="5503" y="776"/>
                  </a:lnTo>
                  <a:lnTo>
                    <a:pt x="5513" y="776"/>
                  </a:lnTo>
                  <a:lnTo>
                    <a:pt x="5523" y="776"/>
                  </a:lnTo>
                  <a:lnTo>
                    <a:pt x="5533" y="775"/>
                  </a:lnTo>
                  <a:lnTo>
                    <a:pt x="5543" y="774"/>
                  </a:lnTo>
                  <a:lnTo>
                    <a:pt x="5552" y="772"/>
                  </a:lnTo>
                  <a:lnTo>
                    <a:pt x="5562" y="768"/>
                  </a:lnTo>
                  <a:lnTo>
                    <a:pt x="5571" y="765"/>
                  </a:lnTo>
                  <a:lnTo>
                    <a:pt x="5580" y="761"/>
                  </a:lnTo>
                  <a:lnTo>
                    <a:pt x="5589" y="757"/>
                  </a:lnTo>
                  <a:lnTo>
                    <a:pt x="5597" y="751"/>
                  </a:lnTo>
                  <a:lnTo>
                    <a:pt x="5605" y="746"/>
                  </a:lnTo>
                  <a:lnTo>
                    <a:pt x="5612" y="740"/>
                  </a:lnTo>
                  <a:lnTo>
                    <a:pt x="5619" y="734"/>
                  </a:lnTo>
                  <a:lnTo>
                    <a:pt x="5625" y="729"/>
                  </a:lnTo>
                  <a:lnTo>
                    <a:pt x="5631" y="722"/>
                  </a:lnTo>
                  <a:lnTo>
                    <a:pt x="5635" y="715"/>
                  </a:lnTo>
                  <a:lnTo>
                    <a:pt x="5639" y="708"/>
                  </a:lnTo>
                  <a:lnTo>
                    <a:pt x="5643" y="701"/>
                  </a:lnTo>
                  <a:lnTo>
                    <a:pt x="5646" y="692"/>
                  </a:lnTo>
                  <a:lnTo>
                    <a:pt x="5648" y="685"/>
                  </a:lnTo>
                  <a:lnTo>
                    <a:pt x="5650" y="675"/>
                  </a:lnTo>
                  <a:lnTo>
                    <a:pt x="5652" y="656"/>
                  </a:lnTo>
                  <a:lnTo>
                    <a:pt x="5653" y="634"/>
                  </a:lnTo>
                  <a:lnTo>
                    <a:pt x="5653" y="594"/>
                  </a:lnTo>
                  <a:close/>
                  <a:moveTo>
                    <a:pt x="6314" y="15"/>
                  </a:moveTo>
                  <a:lnTo>
                    <a:pt x="6314" y="259"/>
                  </a:lnTo>
                  <a:lnTo>
                    <a:pt x="6449" y="259"/>
                  </a:lnTo>
                  <a:lnTo>
                    <a:pt x="6449" y="438"/>
                  </a:lnTo>
                  <a:lnTo>
                    <a:pt x="6314" y="438"/>
                  </a:lnTo>
                  <a:lnTo>
                    <a:pt x="6314" y="664"/>
                  </a:lnTo>
                  <a:lnTo>
                    <a:pt x="6315" y="684"/>
                  </a:lnTo>
                  <a:lnTo>
                    <a:pt x="6316" y="699"/>
                  </a:lnTo>
                  <a:lnTo>
                    <a:pt x="6319" y="710"/>
                  </a:lnTo>
                  <a:lnTo>
                    <a:pt x="6322" y="719"/>
                  </a:lnTo>
                  <a:lnTo>
                    <a:pt x="6325" y="723"/>
                  </a:lnTo>
                  <a:lnTo>
                    <a:pt x="6329" y="728"/>
                  </a:lnTo>
                  <a:lnTo>
                    <a:pt x="6333" y="731"/>
                  </a:lnTo>
                  <a:lnTo>
                    <a:pt x="6338" y="734"/>
                  </a:lnTo>
                  <a:lnTo>
                    <a:pt x="6344" y="736"/>
                  </a:lnTo>
                  <a:lnTo>
                    <a:pt x="6350" y="737"/>
                  </a:lnTo>
                  <a:lnTo>
                    <a:pt x="6357" y="738"/>
                  </a:lnTo>
                  <a:lnTo>
                    <a:pt x="6364" y="739"/>
                  </a:lnTo>
                  <a:lnTo>
                    <a:pt x="6379" y="738"/>
                  </a:lnTo>
                  <a:lnTo>
                    <a:pt x="6396" y="735"/>
                  </a:lnTo>
                  <a:lnTo>
                    <a:pt x="6417" y="730"/>
                  </a:lnTo>
                  <a:lnTo>
                    <a:pt x="6439" y="723"/>
                  </a:lnTo>
                  <a:lnTo>
                    <a:pt x="6458" y="892"/>
                  </a:lnTo>
                  <a:lnTo>
                    <a:pt x="6435" y="897"/>
                  </a:lnTo>
                  <a:lnTo>
                    <a:pt x="6414" y="902"/>
                  </a:lnTo>
                  <a:lnTo>
                    <a:pt x="6391" y="905"/>
                  </a:lnTo>
                  <a:lnTo>
                    <a:pt x="6371" y="907"/>
                  </a:lnTo>
                  <a:lnTo>
                    <a:pt x="6349" y="909"/>
                  </a:lnTo>
                  <a:lnTo>
                    <a:pt x="6329" y="911"/>
                  </a:lnTo>
                  <a:lnTo>
                    <a:pt x="6308" y="912"/>
                  </a:lnTo>
                  <a:lnTo>
                    <a:pt x="6288" y="912"/>
                  </a:lnTo>
                  <a:lnTo>
                    <a:pt x="6266" y="912"/>
                  </a:lnTo>
                  <a:lnTo>
                    <a:pt x="6246" y="911"/>
                  </a:lnTo>
                  <a:lnTo>
                    <a:pt x="6227" y="909"/>
                  </a:lnTo>
                  <a:lnTo>
                    <a:pt x="6208" y="906"/>
                  </a:lnTo>
                  <a:lnTo>
                    <a:pt x="6192" y="903"/>
                  </a:lnTo>
                  <a:lnTo>
                    <a:pt x="6178" y="899"/>
                  </a:lnTo>
                  <a:lnTo>
                    <a:pt x="6165" y="894"/>
                  </a:lnTo>
                  <a:lnTo>
                    <a:pt x="6154" y="889"/>
                  </a:lnTo>
                  <a:lnTo>
                    <a:pt x="6143" y="882"/>
                  </a:lnTo>
                  <a:lnTo>
                    <a:pt x="6133" y="876"/>
                  </a:lnTo>
                  <a:lnTo>
                    <a:pt x="6125" y="868"/>
                  </a:lnTo>
                  <a:lnTo>
                    <a:pt x="6116" y="860"/>
                  </a:lnTo>
                  <a:lnTo>
                    <a:pt x="6109" y="850"/>
                  </a:lnTo>
                  <a:lnTo>
                    <a:pt x="6101" y="840"/>
                  </a:lnTo>
                  <a:lnTo>
                    <a:pt x="6095" y="828"/>
                  </a:lnTo>
                  <a:lnTo>
                    <a:pt x="6089" y="818"/>
                  </a:lnTo>
                  <a:lnTo>
                    <a:pt x="6085" y="805"/>
                  </a:lnTo>
                  <a:lnTo>
                    <a:pt x="6081" y="790"/>
                  </a:lnTo>
                  <a:lnTo>
                    <a:pt x="6076" y="774"/>
                  </a:lnTo>
                  <a:lnTo>
                    <a:pt x="6074" y="754"/>
                  </a:lnTo>
                  <a:lnTo>
                    <a:pt x="6072" y="734"/>
                  </a:lnTo>
                  <a:lnTo>
                    <a:pt x="6070" y="713"/>
                  </a:lnTo>
                  <a:lnTo>
                    <a:pt x="6069" y="688"/>
                  </a:lnTo>
                  <a:lnTo>
                    <a:pt x="6069" y="662"/>
                  </a:lnTo>
                  <a:lnTo>
                    <a:pt x="6069" y="438"/>
                  </a:lnTo>
                  <a:lnTo>
                    <a:pt x="5979" y="438"/>
                  </a:lnTo>
                  <a:lnTo>
                    <a:pt x="5979" y="259"/>
                  </a:lnTo>
                  <a:lnTo>
                    <a:pt x="6069" y="259"/>
                  </a:lnTo>
                  <a:lnTo>
                    <a:pt x="6069" y="141"/>
                  </a:lnTo>
                  <a:lnTo>
                    <a:pt x="6314" y="15"/>
                  </a:lnTo>
                  <a:close/>
                  <a:moveTo>
                    <a:pt x="6788" y="465"/>
                  </a:moveTo>
                  <a:lnTo>
                    <a:pt x="6555" y="441"/>
                  </a:lnTo>
                  <a:lnTo>
                    <a:pt x="6559" y="426"/>
                  </a:lnTo>
                  <a:lnTo>
                    <a:pt x="6562" y="412"/>
                  </a:lnTo>
                  <a:lnTo>
                    <a:pt x="6566" y="399"/>
                  </a:lnTo>
                  <a:lnTo>
                    <a:pt x="6571" y="386"/>
                  </a:lnTo>
                  <a:lnTo>
                    <a:pt x="6576" y="374"/>
                  </a:lnTo>
                  <a:lnTo>
                    <a:pt x="6581" y="363"/>
                  </a:lnTo>
                  <a:lnTo>
                    <a:pt x="6587" y="354"/>
                  </a:lnTo>
                  <a:lnTo>
                    <a:pt x="6593" y="344"/>
                  </a:lnTo>
                  <a:lnTo>
                    <a:pt x="6599" y="336"/>
                  </a:lnTo>
                  <a:lnTo>
                    <a:pt x="6607" y="328"/>
                  </a:lnTo>
                  <a:lnTo>
                    <a:pt x="6614" y="319"/>
                  </a:lnTo>
                  <a:lnTo>
                    <a:pt x="6623" y="312"/>
                  </a:lnTo>
                  <a:lnTo>
                    <a:pt x="6633" y="304"/>
                  </a:lnTo>
                  <a:lnTo>
                    <a:pt x="6642" y="297"/>
                  </a:lnTo>
                  <a:lnTo>
                    <a:pt x="6653" y="290"/>
                  </a:lnTo>
                  <a:lnTo>
                    <a:pt x="6665" y="284"/>
                  </a:lnTo>
                  <a:lnTo>
                    <a:pt x="6673" y="279"/>
                  </a:lnTo>
                  <a:lnTo>
                    <a:pt x="6683" y="274"/>
                  </a:lnTo>
                  <a:lnTo>
                    <a:pt x="6694" y="271"/>
                  </a:lnTo>
                  <a:lnTo>
                    <a:pt x="6705" y="267"/>
                  </a:lnTo>
                  <a:lnTo>
                    <a:pt x="6729" y="260"/>
                  </a:lnTo>
                  <a:lnTo>
                    <a:pt x="6757" y="255"/>
                  </a:lnTo>
                  <a:lnTo>
                    <a:pt x="6787" y="250"/>
                  </a:lnTo>
                  <a:lnTo>
                    <a:pt x="6818" y="246"/>
                  </a:lnTo>
                  <a:lnTo>
                    <a:pt x="6852" y="245"/>
                  </a:lnTo>
                  <a:lnTo>
                    <a:pt x="6885" y="244"/>
                  </a:lnTo>
                  <a:lnTo>
                    <a:pt x="6912" y="244"/>
                  </a:lnTo>
                  <a:lnTo>
                    <a:pt x="6938" y="245"/>
                  </a:lnTo>
                  <a:lnTo>
                    <a:pt x="6961" y="246"/>
                  </a:lnTo>
                  <a:lnTo>
                    <a:pt x="6984" y="247"/>
                  </a:lnTo>
                  <a:lnTo>
                    <a:pt x="7005" y="250"/>
                  </a:lnTo>
                  <a:lnTo>
                    <a:pt x="7026" y="252"/>
                  </a:lnTo>
                  <a:lnTo>
                    <a:pt x="7045" y="254"/>
                  </a:lnTo>
                  <a:lnTo>
                    <a:pt x="7062" y="257"/>
                  </a:lnTo>
                  <a:lnTo>
                    <a:pt x="7078" y="260"/>
                  </a:lnTo>
                  <a:lnTo>
                    <a:pt x="7094" y="265"/>
                  </a:lnTo>
                  <a:lnTo>
                    <a:pt x="7108" y="270"/>
                  </a:lnTo>
                  <a:lnTo>
                    <a:pt x="7123" y="275"/>
                  </a:lnTo>
                  <a:lnTo>
                    <a:pt x="7136" y="283"/>
                  </a:lnTo>
                  <a:lnTo>
                    <a:pt x="7149" y="290"/>
                  </a:lnTo>
                  <a:lnTo>
                    <a:pt x="7162" y="299"/>
                  </a:lnTo>
                  <a:lnTo>
                    <a:pt x="7173" y="308"/>
                  </a:lnTo>
                  <a:lnTo>
                    <a:pt x="7180" y="315"/>
                  </a:lnTo>
                  <a:lnTo>
                    <a:pt x="7188" y="323"/>
                  </a:lnTo>
                  <a:lnTo>
                    <a:pt x="7195" y="331"/>
                  </a:lnTo>
                  <a:lnTo>
                    <a:pt x="7201" y="341"/>
                  </a:lnTo>
                  <a:lnTo>
                    <a:pt x="7207" y="351"/>
                  </a:lnTo>
                  <a:lnTo>
                    <a:pt x="7212" y="361"/>
                  </a:lnTo>
                  <a:lnTo>
                    <a:pt x="7218" y="373"/>
                  </a:lnTo>
                  <a:lnTo>
                    <a:pt x="7222" y="385"/>
                  </a:lnTo>
                  <a:lnTo>
                    <a:pt x="7231" y="410"/>
                  </a:lnTo>
                  <a:lnTo>
                    <a:pt x="7236" y="433"/>
                  </a:lnTo>
                  <a:lnTo>
                    <a:pt x="7239" y="457"/>
                  </a:lnTo>
                  <a:lnTo>
                    <a:pt x="7240" y="479"/>
                  </a:lnTo>
                  <a:lnTo>
                    <a:pt x="7240" y="762"/>
                  </a:lnTo>
                  <a:lnTo>
                    <a:pt x="7240" y="783"/>
                  </a:lnTo>
                  <a:lnTo>
                    <a:pt x="7241" y="802"/>
                  </a:lnTo>
                  <a:lnTo>
                    <a:pt x="7244" y="819"/>
                  </a:lnTo>
                  <a:lnTo>
                    <a:pt x="7246" y="833"/>
                  </a:lnTo>
                  <a:lnTo>
                    <a:pt x="7250" y="846"/>
                  </a:lnTo>
                  <a:lnTo>
                    <a:pt x="7255" y="862"/>
                  </a:lnTo>
                  <a:lnTo>
                    <a:pt x="7263" y="879"/>
                  </a:lnTo>
                  <a:lnTo>
                    <a:pt x="7272" y="897"/>
                  </a:lnTo>
                  <a:lnTo>
                    <a:pt x="7042" y="897"/>
                  </a:lnTo>
                  <a:lnTo>
                    <a:pt x="7035" y="886"/>
                  </a:lnTo>
                  <a:lnTo>
                    <a:pt x="7030" y="876"/>
                  </a:lnTo>
                  <a:lnTo>
                    <a:pt x="7026" y="867"/>
                  </a:lnTo>
                  <a:lnTo>
                    <a:pt x="7023" y="860"/>
                  </a:lnTo>
                  <a:lnTo>
                    <a:pt x="7021" y="853"/>
                  </a:lnTo>
                  <a:lnTo>
                    <a:pt x="7019" y="844"/>
                  </a:lnTo>
                  <a:lnTo>
                    <a:pt x="7017" y="833"/>
                  </a:lnTo>
                  <a:lnTo>
                    <a:pt x="7015" y="820"/>
                  </a:lnTo>
                  <a:lnTo>
                    <a:pt x="7003" y="831"/>
                  </a:lnTo>
                  <a:lnTo>
                    <a:pt x="6991" y="841"/>
                  </a:lnTo>
                  <a:lnTo>
                    <a:pt x="6979" y="851"/>
                  </a:lnTo>
                  <a:lnTo>
                    <a:pt x="6967" y="860"/>
                  </a:lnTo>
                  <a:lnTo>
                    <a:pt x="6955" y="867"/>
                  </a:lnTo>
                  <a:lnTo>
                    <a:pt x="6943" y="874"/>
                  </a:lnTo>
                  <a:lnTo>
                    <a:pt x="6931" y="880"/>
                  </a:lnTo>
                  <a:lnTo>
                    <a:pt x="6919" y="885"/>
                  </a:lnTo>
                  <a:lnTo>
                    <a:pt x="6903" y="892"/>
                  </a:lnTo>
                  <a:lnTo>
                    <a:pt x="6886" y="897"/>
                  </a:lnTo>
                  <a:lnTo>
                    <a:pt x="6868" y="902"/>
                  </a:lnTo>
                  <a:lnTo>
                    <a:pt x="6850" y="906"/>
                  </a:lnTo>
                  <a:lnTo>
                    <a:pt x="6830" y="908"/>
                  </a:lnTo>
                  <a:lnTo>
                    <a:pt x="6810" y="910"/>
                  </a:lnTo>
                  <a:lnTo>
                    <a:pt x="6789" y="911"/>
                  </a:lnTo>
                  <a:lnTo>
                    <a:pt x="6768" y="912"/>
                  </a:lnTo>
                  <a:lnTo>
                    <a:pt x="6741" y="911"/>
                  </a:lnTo>
                  <a:lnTo>
                    <a:pt x="6714" y="909"/>
                  </a:lnTo>
                  <a:lnTo>
                    <a:pt x="6691" y="905"/>
                  </a:lnTo>
                  <a:lnTo>
                    <a:pt x="6668" y="899"/>
                  </a:lnTo>
                  <a:lnTo>
                    <a:pt x="6657" y="895"/>
                  </a:lnTo>
                  <a:lnTo>
                    <a:pt x="6647" y="892"/>
                  </a:lnTo>
                  <a:lnTo>
                    <a:pt x="6637" y="888"/>
                  </a:lnTo>
                  <a:lnTo>
                    <a:pt x="6628" y="882"/>
                  </a:lnTo>
                  <a:lnTo>
                    <a:pt x="6619" y="877"/>
                  </a:lnTo>
                  <a:lnTo>
                    <a:pt x="6610" y="871"/>
                  </a:lnTo>
                  <a:lnTo>
                    <a:pt x="6603" y="866"/>
                  </a:lnTo>
                  <a:lnTo>
                    <a:pt x="6595" y="860"/>
                  </a:lnTo>
                  <a:lnTo>
                    <a:pt x="6581" y="846"/>
                  </a:lnTo>
                  <a:lnTo>
                    <a:pt x="6569" y="832"/>
                  </a:lnTo>
                  <a:lnTo>
                    <a:pt x="6559" y="816"/>
                  </a:lnTo>
                  <a:lnTo>
                    <a:pt x="6550" y="801"/>
                  </a:lnTo>
                  <a:lnTo>
                    <a:pt x="6543" y="783"/>
                  </a:lnTo>
                  <a:lnTo>
                    <a:pt x="6539" y="766"/>
                  </a:lnTo>
                  <a:lnTo>
                    <a:pt x="6536" y="748"/>
                  </a:lnTo>
                  <a:lnTo>
                    <a:pt x="6536" y="729"/>
                  </a:lnTo>
                  <a:lnTo>
                    <a:pt x="6536" y="711"/>
                  </a:lnTo>
                  <a:lnTo>
                    <a:pt x="6538" y="694"/>
                  </a:lnTo>
                  <a:lnTo>
                    <a:pt x="6541" y="678"/>
                  </a:lnTo>
                  <a:lnTo>
                    <a:pt x="6547" y="662"/>
                  </a:lnTo>
                  <a:lnTo>
                    <a:pt x="6552" y="648"/>
                  </a:lnTo>
                  <a:lnTo>
                    <a:pt x="6560" y="634"/>
                  </a:lnTo>
                  <a:lnTo>
                    <a:pt x="6568" y="621"/>
                  </a:lnTo>
                  <a:lnTo>
                    <a:pt x="6578" y="609"/>
                  </a:lnTo>
                  <a:lnTo>
                    <a:pt x="6590" y="598"/>
                  </a:lnTo>
                  <a:lnTo>
                    <a:pt x="6604" y="587"/>
                  </a:lnTo>
                  <a:lnTo>
                    <a:pt x="6621" y="577"/>
                  </a:lnTo>
                  <a:lnTo>
                    <a:pt x="6639" y="568"/>
                  </a:lnTo>
                  <a:lnTo>
                    <a:pt x="6659" y="560"/>
                  </a:lnTo>
                  <a:lnTo>
                    <a:pt x="6683" y="552"/>
                  </a:lnTo>
                  <a:lnTo>
                    <a:pt x="6708" y="545"/>
                  </a:lnTo>
                  <a:lnTo>
                    <a:pt x="6736" y="540"/>
                  </a:lnTo>
                  <a:lnTo>
                    <a:pt x="6769" y="532"/>
                  </a:lnTo>
                  <a:lnTo>
                    <a:pt x="6799" y="527"/>
                  </a:lnTo>
                  <a:lnTo>
                    <a:pt x="6826" y="520"/>
                  </a:lnTo>
                  <a:lnTo>
                    <a:pt x="6850" y="516"/>
                  </a:lnTo>
                  <a:lnTo>
                    <a:pt x="6870" y="511"/>
                  </a:lnTo>
                  <a:lnTo>
                    <a:pt x="6888" y="507"/>
                  </a:lnTo>
                  <a:lnTo>
                    <a:pt x="6903" y="503"/>
                  </a:lnTo>
                  <a:lnTo>
                    <a:pt x="6915" y="500"/>
                  </a:lnTo>
                  <a:lnTo>
                    <a:pt x="6935" y="494"/>
                  </a:lnTo>
                  <a:lnTo>
                    <a:pt x="6957" y="487"/>
                  </a:lnTo>
                  <a:lnTo>
                    <a:pt x="6978" y="479"/>
                  </a:lnTo>
                  <a:lnTo>
                    <a:pt x="7001" y="471"/>
                  </a:lnTo>
                  <a:lnTo>
                    <a:pt x="7001" y="460"/>
                  </a:lnTo>
                  <a:lnTo>
                    <a:pt x="7000" y="450"/>
                  </a:lnTo>
                  <a:lnTo>
                    <a:pt x="6999" y="441"/>
                  </a:lnTo>
                  <a:lnTo>
                    <a:pt x="6997" y="433"/>
                  </a:lnTo>
                  <a:lnTo>
                    <a:pt x="6993" y="426"/>
                  </a:lnTo>
                  <a:lnTo>
                    <a:pt x="6990" y="418"/>
                  </a:lnTo>
                  <a:lnTo>
                    <a:pt x="6987" y="413"/>
                  </a:lnTo>
                  <a:lnTo>
                    <a:pt x="6983" y="407"/>
                  </a:lnTo>
                  <a:lnTo>
                    <a:pt x="6977" y="404"/>
                  </a:lnTo>
                  <a:lnTo>
                    <a:pt x="6972" y="400"/>
                  </a:lnTo>
                  <a:lnTo>
                    <a:pt x="6964" y="397"/>
                  </a:lnTo>
                  <a:lnTo>
                    <a:pt x="6957" y="395"/>
                  </a:lnTo>
                  <a:lnTo>
                    <a:pt x="6948" y="392"/>
                  </a:lnTo>
                  <a:lnTo>
                    <a:pt x="6939" y="391"/>
                  </a:lnTo>
                  <a:lnTo>
                    <a:pt x="6928" y="390"/>
                  </a:lnTo>
                  <a:lnTo>
                    <a:pt x="6917" y="390"/>
                  </a:lnTo>
                  <a:lnTo>
                    <a:pt x="6902" y="390"/>
                  </a:lnTo>
                  <a:lnTo>
                    <a:pt x="6888" y="391"/>
                  </a:lnTo>
                  <a:lnTo>
                    <a:pt x="6876" y="392"/>
                  </a:lnTo>
                  <a:lnTo>
                    <a:pt x="6865" y="395"/>
                  </a:lnTo>
                  <a:lnTo>
                    <a:pt x="6854" y="398"/>
                  </a:lnTo>
                  <a:lnTo>
                    <a:pt x="6844" y="401"/>
                  </a:lnTo>
                  <a:lnTo>
                    <a:pt x="6834" y="404"/>
                  </a:lnTo>
                  <a:lnTo>
                    <a:pt x="6827" y="410"/>
                  </a:lnTo>
                  <a:lnTo>
                    <a:pt x="6821" y="414"/>
                  </a:lnTo>
                  <a:lnTo>
                    <a:pt x="6815" y="418"/>
                  </a:lnTo>
                  <a:lnTo>
                    <a:pt x="6811" y="425"/>
                  </a:lnTo>
                  <a:lnTo>
                    <a:pt x="6805" y="431"/>
                  </a:lnTo>
                  <a:lnTo>
                    <a:pt x="6801" y="439"/>
                  </a:lnTo>
                  <a:lnTo>
                    <a:pt x="6797" y="446"/>
                  </a:lnTo>
                  <a:lnTo>
                    <a:pt x="6793" y="456"/>
                  </a:lnTo>
                  <a:lnTo>
                    <a:pt x="6788" y="465"/>
                  </a:lnTo>
                  <a:close/>
                  <a:moveTo>
                    <a:pt x="7001" y="594"/>
                  </a:moveTo>
                  <a:lnTo>
                    <a:pt x="6975" y="603"/>
                  </a:lnTo>
                  <a:lnTo>
                    <a:pt x="6949" y="612"/>
                  </a:lnTo>
                  <a:lnTo>
                    <a:pt x="6923" y="619"/>
                  </a:lnTo>
                  <a:lnTo>
                    <a:pt x="6896" y="627"/>
                  </a:lnTo>
                  <a:lnTo>
                    <a:pt x="6862" y="636"/>
                  </a:lnTo>
                  <a:lnTo>
                    <a:pt x="6834" y="646"/>
                  </a:lnTo>
                  <a:lnTo>
                    <a:pt x="6824" y="651"/>
                  </a:lnTo>
                  <a:lnTo>
                    <a:pt x="6815" y="656"/>
                  </a:lnTo>
                  <a:lnTo>
                    <a:pt x="6808" y="661"/>
                  </a:lnTo>
                  <a:lnTo>
                    <a:pt x="6801" y="665"/>
                  </a:lnTo>
                  <a:lnTo>
                    <a:pt x="6797" y="671"/>
                  </a:lnTo>
                  <a:lnTo>
                    <a:pt x="6793" y="676"/>
                  </a:lnTo>
                  <a:lnTo>
                    <a:pt x="6789" y="681"/>
                  </a:lnTo>
                  <a:lnTo>
                    <a:pt x="6786" y="687"/>
                  </a:lnTo>
                  <a:lnTo>
                    <a:pt x="6784" y="692"/>
                  </a:lnTo>
                  <a:lnTo>
                    <a:pt x="6782" y="699"/>
                  </a:lnTo>
                  <a:lnTo>
                    <a:pt x="6781" y="704"/>
                  </a:lnTo>
                  <a:lnTo>
                    <a:pt x="6781" y="710"/>
                  </a:lnTo>
                  <a:lnTo>
                    <a:pt x="6781" y="718"/>
                  </a:lnTo>
                  <a:lnTo>
                    <a:pt x="6782" y="724"/>
                  </a:lnTo>
                  <a:lnTo>
                    <a:pt x="6784" y="731"/>
                  </a:lnTo>
                  <a:lnTo>
                    <a:pt x="6786" y="737"/>
                  </a:lnTo>
                  <a:lnTo>
                    <a:pt x="6788" y="743"/>
                  </a:lnTo>
                  <a:lnTo>
                    <a:pt x="6793" y="748"/>
                  </a:lnTo>
                  <a:lnTo>
                    <a:pt x="6796" y="753"/>
                  </a:lnTo>
                  <a:lnTo>
                    <a:pt x="6801" y="758"/>
                  </a:lnTo>
                  <a:lnTo>
                    <a:pt x="6807" y="762"/>
                  </a:lnTo>
                  <a:lnTo>
                    <a:pt x="6812" y="766"/>
                  </a:lnTo>
                  <a:lnTo>
                    <a:pt x="6818" y="769"/>
                  </a:lnTo>
                  <a:lnTo>
                    <a:pt x="6826" y="772"/>
                  </a:lnTo>
                  <a:lnTo>
                    <a:pt x="6833" y="774"/>
                  </a:lnTo>
                  <a:lnTo>
                    <a:pt x="6842" y="775"/>
                  </a:lnTo>
                  <a:lnTo>
                    <a:pt x="6851" y="776"/>
                  </a:lnTo>
                  <a:lnTo>
                    <a:pt x="6860" y="776"/>
                  </a:lnTo>
                  <a:lnTo>
                    <a:pt x="6871" y="776"/>
                  </a:lnTo>
                  <a:lnTo>
                    <a:pt x="6881" y="775"/>
                  </a:lnTo>
                  <a:lnTo>
                    <a:pt x="6890" y="774"/>
                  </a:lnTo>
                  <a:lnTo>
                    <a:pt x="6900" y="772"/>
                  </a:lnTo>
                  <a:lnTo>
                    <a:pt x="6910" y="768"/>
                  </a:lnTo>
                  <a:lnTo>
                    <a:pt x="6918" y="765"/>
                  </a:lnTo>
                  <a:lnTo>
                    <a:pt x="6928" y="761"/>
                  </a:lnTo>
                  <a:lnTo>
                    <a:pt x="6936" y="757"/>
                  </a:lnTo>
                  <a:lnTo>
                    <a:pt x="6945" y="751"/>
                  </a:lnTo>
                  <a:lnTo>
                    <a:pt x="6953" y="746"/>
                  </a:lnTo>
                  <a:lnTo>
                    <a:pt x="6960" y="740"/>
                  </a:lnTo>
                  <a:lnTo>
                    <a:pt x="6967" y="734"/>
                  </a:lnTo>
                  <a:lnTo>
                    <a:pt x="6973" y="729"/>
                  </a:lnTo>
                  <a:lnTo>
                    <a:pt x="6977" y="722"/>
                  </a:lnTo>
                  <a:lnTo>
                    <a:pt x="6983" y="715"/>
                  </a:lnTo>
                  <a:lnTo>
                    <a:pt x="6987" y="708"/>
                  </a:lnTo>
                  <a:lnTo>
                    <a:pt x="6990" y="701"/>
                  </a:lnTo>
                  <a:lnTo>
                    <a:pt x="6992" y="692"/>
                  </a:lnTo>
                  <a:lnTo>
                    <a:pt x="6996" y="685"/>
                  </a:lnTo>
                  <a:lnTo>
                    <a:pt x="6998" y="675"/>
                  </a:lnTo>
                  <a:lnTo>
                    <a:pt x="7000" y="656"/>
                  </a:lnTo>
                  <a:lnTo>
                    <a:pt x="7001" y="634"/>
                  </a:lnTo>
                  <a:lnTo>
                    <a:pt x="7001" y="594"/>
                  </a:lnTo>
                  <a:close/>
                  <a:moveTo>
                    <a:pt x="8401" y="537"/>
                  </a:moveTo>
                  <a:lnTo>
                    <a:pt x="8641" y="609"/>
                  </a:lnTo>
                  <a:lnTo>
                    <a:pt x="8634" y="634"/>
                  </a:lnTo>
                  <a:lnTo>
                    <a:pt x="8627" y="658"/>
                  </a:lnTo>
                  <a:lnTo>
                    <a:pt x="8618" y="680"/>
                  </a:lnTo>
                  <a:lnTo>
                    <a:pt x="8609" y="702"/>
                  </a:lnTo>
                  <a:lnTo>
                    <a:pt x="8600" y="722"/>
                  </a:lnTo>
                  <a:lnTo>
                    <a:pt x="8589" y="741"/>
                  </a:lnTo>
                  <a:lnTo>
                    <a:pt x="8577" y="760"/>
                  </a:lnTo>
                  <a:lnTo>
                    <a:pt x="8564" y="777"/>
                  </a:lnTo>
                  <a:lnTo>
                    <a:pt x="8551" y="794"/>
                  </a:lnTo>
                  <a:lnTo>
                    <a:pt x="8538" y="809"/>
                  </a:lnTo>
                  <a:lnTo>
                    <a:pt x="8523" y="823"/>
                  </a:lnTo>
                  <a:lnTo>
                    <a:pt x="8506" y="836"/>
                  </a:lnTo>
                  <a:lnTo>
                    <a:pt x="8490" y="849"/>
                  </a:lnTo>
                  <a:lnTo>
                    <a:pt x="8473" y="860"/>
                  </a:lnTo>
                  <a:lnTo>
                    <a:pt x="8455" y="870"/>
                  </a:lnTo>
                  <a:lnTo>
                    <a:pt x="8437" y="879"/>
                  </a:lnTo>
                  <a:lnTo>
                    <a:pt x="8416" y="888"/>
                  </a:lnTo>
                  <a:lnTo>
                    <a:pt x="8395" y="894"/>
                  </a:lnTo>
                  <a:lnTo>
                    <a:pt x="8372" y="900"/>
                  </a:lnTo>
                  <a:lnTo>
                    <a:pt x="8349" y="905"/>
                  </a:lnTo>
                  <a:lnTo>
                    <a:pt x="8324" y="909"/>
                  </a:lnTo>
                  <a:lnTo>
                    <a:pt x="8298" y="911"/>
                  </a:lnTo>
                  <a:lnTo>
                    <a:pt x="8270" y="913"/>
                  </a:lnTo>
                  <a:lnTo>
                    <a:pt x="8241" y="913"/>
                  </a:lnTo>
                  <a:lnTo>
                    <a:pt x="8206" y="912"/>
                  </a:lnTo>
                  <a:lnTo>
                    <a:pt x="8172" y="911"/>
                  </a:lnTo>
                  <a:lnTo>
                    <a:pt x="8140" y="908"/>
                  </a:lnTo>
                  <a:lnTo>
                    <a:pt x="8110" y="903"/>
                  </a:lnTo>
                  <a:lnTo>
                    <a:pt x="8082" y="897"/>
                  </a:lnTo>
                  <a:lnTo>
                    <a:pt x="8055" y="890"/>
                  </a:lnTo>
                  <a:lnTo>
                    <a:pt x="8030" y="881"/>
                  </a:lnTo>
                  <a:lnTo>
                    <a:pt x="8006" y="871"/>
                  </a:lnTo>
                  <a:lnTo>
                    <a:pt x="7983" y="861"/>
                  </a:lnTo>
                  <a:lnTo>
                    <a:pt x="7962" y="847"/>
                  </a:lnTo>
                  <a:lnTo>
                    <a:pt x="7942" y="832"/>
                  </a:lnTo>
                  <a:lnTo>
                    <a:pt x="7921" y="813"/>
                  </a:lnTo>
                  <a:lnTo>
                    <a:pt x="7902" y="794"/>
                  </a:lnTo>
                  <a:lnTo>
                    <a:pt x="7884" y="773"/>
                  </a:lnTo>
                  <a:lnTo>
                    <a:pt x="7865" y="750"/>
                  </a:lnTo>
                  <a:lnTo>
                    <a:pt x="7848" y="724"/>
                  </a:lnTo>
                  <a:lnTo>
                    <a:pt x="7841" y="711"/>
                  </a:lnTo>
                  <a:lnTo>
                    <a:pt x="7833" y="697"/>
                  </a:lnTo>
                  <a:lnTo>
                    <a:pt x="7827" y="682"/>
                  </a:lnTo>
                  <a:lnTo>
                    <a:pt x="7820" y="668"/>
                  </a:lnTo>
                  <a:lnTo>
                    <a:pt x="7814" y="653"/>
                  </a:lnTo>
                  <a:lnTo>
                    <a:pt x="7808" y="637"/>
                  </a:lnTo>
                  <a:lnTo>
                    <a:pt x="7803" y="621"/>
                  </a:lnTo>
                  <a:lnTo>
                    <a:pt x="7799" y="604"/>
                  </a:lnTo>
                  <a:lnTo>
                    <a:pt x="7796" y="587"/>
                  </a:lnTo>
                  <a:lnTo>
                    <a:pt x="7792" y="570"/>
                  </a:lnTo>
                  <a:lnTo>
                    <a:pt x="7789" y="551"/>
                  </a:lnTo>
                  <a:lnTo>
                    <a:pt x="7787" y="533"/>
                  </a:lnTo>
                  <a:lnTo>
                    <a:pt x="7785" y="515"/>
                  </a:lnTo>
                  <a:lnTo>
                    <a:pt x="7784" y="496"/>
                  </a:lnTo>
                  <a:lnTo>
                    <a:pt x="7783" y="475"/>
                  </a:lnTo>
                  <a:lnTo>
                    <a:pt x="7783" y="455"/>
                  </a:lnTo>
                  <a:lnTo>
                    <a:pt x="7783" y="428"/>
                  </a:lnTo>
                  <a:lnTo>
                    <a:pt x="7785" y="402"/>
                  </a:lnTo>
                  <a:lnTo>
                    <a:pt x="7787" y="376"/>
                  </a:lnTo>
                  <a:lnTo>
                    <a:pt x="7790" y="352"/>
                  </a:lnTo>
                  <a:lnTo>
                    <a:pt x="7793" y="328"/>
                  </a:lnTo>
                  <a:lnTo>
                    <a:pt x="7799" y="305"/>
                  </a:lnTo>
                  <a:lnTo>
                    <a:pt x="7805" y="283"/>
                  </a:lnTo>
                  <a:lnTo>
                    <a:pt x="7812" y="261"/>
                  </a:lnTo>
                  <a:lnTo>
                    <a:pt x="7819" y="241"/>
                  </a:lnTo>
                  <a:lnTo>
                    <a:pt x="7828" y="221"/>
                  </a:lnTo>
                  <a:lnTo>
                    <a:pt x="7837" y="201"/>
                  </a:lnTo>
                  <a:lnTo>
                    <a:pt x="7848" y="183"/>
                  </a:lnTo>
                  <a:lnTo>
                    <a:pt x="7859" y="166"/>
                  </a:lnTo>
                  <a:lnTo>
                    <a:pt x="7872" y="150"/>
                  </a:lnTo>
                  <a:lnTo>
                    <a:pt x="7885" y="134"/>
                  </a:lnTo>
                  <a:lnTo>
                    <a:pt x="7899" y="119"/>
                  </a:lnTo>
                  <a:lnTo>
                    <a:pt x="7914" y="105"/>
                  </a:lnTo>
                  <a:lnTo>
                    <a:pt x="7930" y="91"/>
                  </a:lnTo>
                  <a:lnTo>
                    <a:pt x="7946" y="79"/>
                  </a:lnTo>
                  <a:lnTo>
                    <a:pt x="7963" y="67"/>
                  </a:lnTo>
                  <a:lnTo>
                    <a:pt x="7981" y="56"/>
                  </a:lnTo>
                  <a:lnTo>
                    <a:pt x="8000" y="47"/>
                  </a:lnTo>
                  <a:lnTo>
                    <a:pt x="8019" y="38"/>
                  </a:lnTo>
                  <a:lnTo>
                    <a:pt x="8039" y="31"/>
                  </a:lnTo>
                  <a:lnTo>
                    <a:pt x="8061" y="23"/>
                  </a:lnTo>
                  <a:lnTo>
                    <a:pt x="8082" y="18"/>
                  </a:lnTo>
                  <a:lnTo>
                    <a:pt x="8105" y="12"/>
                  </a:lnTo>
                  <a:lnTo>
                    <a:pt x="8128" y="8"/>
                  </a:lnTo>
                  <a:lnTo>
                    <a:pt x="8152" y="5"/>
                  </a:lnTo>
                  <a:lnTo>
                    <a:pt x="8177" y="3"/>
                  </a:lnTo>
                  <a:lnTo>
                    <a:pt x="8203" y="2"/>
                  </a:lnTo>
                  <a:lnTo>
                    <a:pt x="8228" y="0"/>
                  </a:lnTo>
                  <a:lnTo>
                    <a:pt x="8269" y="2"/>
                  </a:lnTo>
                  <a:lnTo>
                    <a:pt x="8307" y="5"/>
                  </a:lnTo>
                  <a:lnTo>
                    <a:pt x="8325" y="7"/>
                  </a:lnTo>
                  <a:lnTo>
                    <a:pt x="8343" y="10"/>
                  </a:lnTo>
                  <a:lnTo>
                    <a:pt x="8360" y="13"/>
                  </a:lnTo>
                  <a:lnTo>
                    <a:pt x="8378" y="18"/>
                  </a:lnTo>
                  <a:lnTo>
                    <a:pt x="8394" y="22"/>
                  </a:lnTo>
                  <a:lnTo>
                    <a:pt x="8409" y="27"/>
                  </a:lnTo>
                  <a:lnTo>
                    <a:pt x="8424" y="33"/>
                  </a:lnTo>
                  <a:lnTo>
                    <a:pt x="8438" y="39"/>
                  </a:lnTo>
                  <a:lnTo>
                    <a:pt x="8452" y="46"/>
                  </a:lnTo>
                  <a:lnTo>
                    <a:pt x="8466" y="52"/>
                  </a:lnTo>
                  <a:lnTo>
                    <a:pt x="8478" y="60"/>
                  </a:lnTo>
                  <a:lnTo>
                    <a:pt x="8490" y="68"/>
                  </a:lnTo>
                  <a:lnTo>
                    <a:pt x="8502" y="77"/>
                  </a:lnTo>
                  <a:lnTo>
                    <a:pt x="8514" y="86"/>
                  </a:lnTo>
                  <a:lnTo>
                    <a:pt x="8525" y="96"/>
                  </a:lnTo>
                  <a:lnTo>
                    <a:pt x="8535" y="107"/>
                  </a:lnTo>
                  <a:lnTo>
                    <a:pt x="8545" y="118"/>
                  </a:lnTo>
                  <a:lnTo>
                    <a:pt x="8555" y="129"/>
                  </a:lnTo>
                  <a:lnTo>
                    <a:pt x="8564" y="141"/>
                  </a:lnTo>
                  <a:lnTo>
                    <a:pt x="8573" y="154"/>
                  </a:lnTo>
                  <a:lnTo>
                    <a:pt x="8583" y="167"/>
                  </a:lnTo>
                  <a:lnTo>
                    <a:pt x="8590" y="181"/>
                  </a:lnTo>
                  <a:lnTo>
                    <a:pt x="8599" y="195"/>
                  </a:lnTo>
                  <a:lnTo>
                    <a:pt x="8606" y="210"/>
                  </a:lnTo>
                  <a:lnTo>
                    <a:pt x="8613" y="225"/>
                  </a:lnTo>
                  <a:lnTo>
                    <a:pt x="8619" y="241"/>
                  </a:lnTo>
                  <a:lnTo>
                    <a:pt x="8626" y="258"/>
                  </a:lnTo>
                  <a:lnTo>
                    <a:pt x="8632" y="275"/>
                  </a:lnTo>
                  <a:lnTo>
                    <a:pt x="8391" y="329"/>
                  </a:lnTo>
                  <a:lnTo>
                    <a:pt x="8385" y="310"/>
                  </a:lnTo>
                  <a:lnTo>
                    <a:pt x="8379" y="294"/>
                  </a:lnTo>
                  <a:lnTo>
                    <a:pt x="8372" y="281"/>
                  </a:lnTo>
                  <a:lnTo>
                    <a:pt x="8365" y="270"/>
                  </a:lnTo>
                  <a:lnTo>
                    <a:pt x="8353" y="255"/>
                  </a:lnTo>
                  <a:lnTo>
                    <a:pt x="8340" y="242"/>
                  </a:lnTo>
                  <a:lnTo>
                    <a:pt x="8325" y="231"/>
                  </a:lnTo>
                  <a:lnTo>
                    <a:pt x="8309" y="222"/>
                  </a:lnTo>
                  <a:lnTo>
                    <a:pt x="8300" y="217"/>
                  </a:lnTo>
                  <a:lnTo>
                    <a:pt x="8292" y="214"/>
                  </a:lnTo>
                  <a:lnTo>
                    <a:pt x="8283" y="211"/>
                  </a:lnTo>
                  <a:lnTo>
                    <a:pt x="8273" y="209"/>
                  </a:lnTo>
                  <a:lnTo>
                    <a:pt x="8255" y="206"/>
                  </a:lnTo>
                  <a:lnTo>
                    <a:pt x="8235" y="205"/>
                  </a:lnTo>
                  <a:lnTo>
                    <a:pt x="8224" y="205"/>
                  </a:lnTo>
                  <a:lnTo>
                    <a:pt x="8212" y="206"/>
                  </a:lnTo>
                  <a:lnTo>
                    <a:pt x="8201" y="208"/>
                  </a:lnTo>
                  <a:lnTo>
                    <a:pt x="8192" y="210"/>
                  </a:lnTo>
                  <a:lnTo>
                    <a:pt x="8181" y="212"/>
                  </a:lnTo>
                  <a:lnTo>
                    <a:pt x="8171" y="215"/>
                  </a:lnTo>
                  <a:lnTo>
                    <a:pt x="8162" y="218"/>
                  </a:lnTo>
                  <a:lnTo>
                    <a:pt x="8153" y="224"/>
                  </a:lnTo>
                  <a:lnTo>
                    <a:pt x="8145" y="228"/>
                  </a:lnTo>
                  <a:lnTo>
                    <a:pt x="8136" y="234"/>
                  </a:lnTo>
                  <a:lnTo>
                    <a:pt x="8128" y="240"/>
                  </a:lnTo>
                  <a:lnTo>
                    <a:pt x="8121" y="246"/>
                  </a:lnTo>
                  <a:lnTo>
                    <a:pt x="8113" y="254"/>
                  </a:lnTo>
                  <a:lnTo>
                    <a:pt x="8106" y="261"/>
                  </a:lnTo>
                  <a:lnTo>
                    <a:pt x="8099" y="270"/>
                  </a:lnTo>
                  <a:lnTo>
                    <a:pt x="8093" y="280"/>
                  </a:lnTo>
                  <a:lnTo>
                    <a:pt x="8084" y="294"/>
                  </a:lnTo>
                  <a:lnTo>
                    <a:pt x="8077" y="311"/>
                  </a:lnTo>
                  <a:lnTo>
                    <a:pt x="8070" y="330"/>
                  </a:lnTo>
                  <a:lnTo>
                    <a:pt x="8065" y="351"/>
                  </a:lnTo>
                  <a:lnTo>
                    <a:pt x="8061" y="373"/>
                  </a:lnTo>
                  <a:lnTo>
                    <a:pt x="8058" y="398"/>
                  </a:lnTo>
                  <a:lnTo>
                    <a:pt x="8056" y="425"/>
                  </a:lnTo>
                  <a:lnTo>
                    <a:pt x="8055" y="454"/>
                  </a:lnTo>
                  <a:lnTo>
                    <a:pt x="8056" y="488"/>
                  </a:lnTo>
                  <a:lnTo>
                    <a:pt x="8059" y="521"/>
                  </a:lnTo>
                  <a:lnTo>
                    <a:pt x="8062" y="550"/>
                  </a:lnTo>
                  <a:lnTo>
                    <a:pt x="8067" y="577"/>
                  </a:lnTo>
                  <a:lnTo>
                    <a:pt x="8069" y="589"/>
                  </a:lnTo>
                  <a:lnTo>
                    <a:pt x="8073" y="601"/>
                  </a:lnTo>
                  <a:lnTo>
                    <a:pt x="8077" y="612"/>
                  </a:lnTo>
                  <a:lnTo>
                    <a:pt x="8081" y="621"/>
                  </a:lnTo>
                  <a:lnTo>
                    <a:pt x="8085" y="631"/>
                  </a:lnTo>
                  <a:lnTo>
                    <a:pt x="8090" y="639"/>
                  </a:lnTo>
                  <a:lnTo>
                    <a:pt x="8095" y="647"/>
                  </a:lnTo>
                  <a:lnTo>
                    <a:pt x="8100" y="655"/>
                  </a:lnTo>
                  <a:lnTo>
                    <a:pt x="8112" y="667"/>
                  </a:lnTo>
                  <a:lnTo>
                    <a:pt x="8125" y="678"/>
                  </a:lnTo>
                  <a:lnTo>
                    <a:pt x="8139" y="688"/>
                  </a:lnTo>
                  <a:lnTo>
                    <a:pt x="8154" y="695"/>
                  </a:lnTo>
                  <a:lnTo>
                    <a:pt x="8170" y="701"/>
                  </a:lnTo>
                  <a:lnTo>
                    <a:pt x="8187" y="705"/>
                  </a:lnTo>
                  <a:lnTo>
                    <a:pt x="8206" y="708"/>
                  </a:lnTo>
                  <a:lnTo>
                    <a:pt x="8225" y="709"/>
                  </a:lnTo>
                  <a:lnTo>
                    <a:pt x="8244" y="708"/>
                  </a:lnTo>
                  <a:lnTo>
                    <a:pt x="8262" y="706"/>
                  </a:lnTo>
                  <a:lnTo>
                    <a:pt x="8279" y="703"/>
                  </a:lnTo>
                  <a:lnTo>
                    <a:pt x="8294" y="697"/>
                  </a:lnTo>
                  <a:lnTo>
                    <a:pt x="8308" y="692"/>
                  </a:lnTo>
                  <a:lnTo>
                    <a:pt x="8321" y="685"/>
                  </a:lnTo>
                  <a:lnTo>
                    <a:pt x="8332" y="675"/>
                  </a:lnTo>
                  <a:lnTo>
                    <a:pt x="8343" y="665"/>
                  </a:lnTo>
                  <a:lnTo>
                    <a:pt x="8353" y="653"/>
                  </a:lnTo>
                  <a:lnTo>
                    <a:pt x="8363" y="641"/>
                  </a:lnTo>
                  <a:lnTo>
                    <a:pt x="8370" y="627"/>
                  </a:lnTo>
                  <a:lnTo>
                    <a:pt x="8378" y="612"/>
                  </a:lnTo>
                  <a:lnTo>
                    <a:pt x="8385" y="594"/>
                  </a:lnTo>
                  <a:lnTo>
                    <a:pt x="8391" y="577"/>
                  </a:lnTo>
                  <a:lnTo>
                    <a:pt x="8397" y="558"/>
                  </a:lnTo>
                  <a:lnTo>
                    <a:pt x="8401" y="537"/>
                  </a:lnTo>
                  <a:close/>
                  <a:moveTo>
                    <a:pt x="9465" y="639"/>
                  </a:moveTo>
                  <a:lnTo>
                    <a:pt x="8975" y="639"/>
                  </a:lnTo>
                  <a:lnTo>
                    <a:pt x="8977" y="653"/>
                  </a:lnTo>
                  <a:lnTo>
                    <a:pt x="8979" y="666"/>
                  </a:lnTo>
                  <a:lnTo>
                    <a:pt x="8982" y="679"/>
                  </a:lnTo>
                  <a:lnTo>
                    <a:pt x="8986" y="690"/>
                  </a:lnTo>
                  <a:lnTo>
                    <a:pt x="8991" y="701"/>
                  </a:lnTo>
                  <a:lnTo>
                    <a:pt x="8995" y="710"/>
                  </a:lnTo>
                  <a:lnTo>
                    <a:pt x="9000" y="719"/>
                  </a:lnTo>
                  <a:lnTo>
                    <a:pt x="9007" y="726"/>
                  </a:lnTo>
                  <a:lnTo>
                    <a:pt x="9016" y="736"/>
                  </a:lnTo>
                  <a:lnTo>
                    <a:pt x="9026" y="745"/>
                  </a:lnTo>
                  <a:lnTo>
                    <a:pt x="9037" y="752"/>
                  </a:lnTo>
                  <a:lnTo>
                    <a:pt x="9048" y="758"/>
                  </a:lnTo>
                  <a:lnTo>
                    <a:pt x="9059" y="763"/>
                  </a:lnTo>
                  <a:lnTo>
                    <a:pt x="9072" y="766"/>
                  </a:lnTo>
                  <a:lnTo>
                    <a:pt x="9085" y="767"/>
                  </a:lnTo>
                  <a:lnTo>
                    <a:pt x="9099" y="768"/>
                  </a:lnTo>
                  <a:lnTo>
                    <a:pt x="9109" y="768"/>
                  </a:lnTo>
                  <a:lnTo>
                    <a:pt x="9117" y="767"/>
                  </a:lnTo>
                  <a:lnTo>
                    <a:pt x="9126" y="766"/>
                  </a:lnTo>
                  <a:lnTo>
                    <a:pt x="9135" y="764"/>
                  </a:lnTo>
                  <a:lnTo>
                    <a:pt x="9143" y="761"/>
                  </a:lnTo>
                  <a:lnTo>
                    <a:pt x="9152" y="759"/>
                  </a:lnTo>
                  <a:lnTo>
                    <a:pt x="9159" y="754"/>
                  </a:lnTo>
                  <a:lnTo>
                    <a:pt x="9168" y="750"/>
                  </a:lnTo>
                  <a:lnTo>
                    <a:pt x="9179" y="744"/>
                  </a:lnTo>
                  <a:lnTo>
                    <a:pt x="9188" y="735"/>
                  </a:lnTo>
                  <a:lnTo>
                    <a:pt x="9199" y="723"/>
                  </a:lnTo>
                  <a:lnTo>
                    <a:pt x="9211" y="710"/>
                  </a:lnTo>
                  <a:lnTo>
                    <a:pt x="9452" y="732"/>
                  </a:lnTo>
                  <a:lnTo>
                    <a:pt x="9437" y="755"/>
                  </a:lnTo>
                  <a:lnTo>
                    <a:pt x="9422" y="777"/>
                  </a:lnTo>
                  <a:lnTo>
                    <a:pt x="9407" y="797"/>
                  </a:lnTo>
                  <a:lnTo>
                    <a:pt x="9391" y="815"/>
                  </a:lnTo>
                  <a:lnTo>
                    <a:pt x="9374" y="832"/>
                  </a:lnTo>
                  <a:lnTo>
                    <a:pt x="9356" y="846"/>
                  </a:lnTo>
                  <a:lnTo>
                    <a:pt x="9338" y="860"/>
                  </a:lnTo>
                  <a:lnTo>
                    <a:pt x="9318" y="870"/>
                  </a:lnTo>
                  <a:lnTo>
                    <a:pt x="9298" y="880"/>
                  </a:lnTo>
                  <a:lnTo>
                    <a:pt x="9275" y="889"/>
                  </a:lnTo>
                  <a:lnTo>
                    <a:pt x="9251" y="896"/>
                  </a:lnTo>
                  <a:lnTo>
                    <a:pt x="9224" y="902"/>
                  </a:lnTo>
                  <a:lnTo>
                    <a:pt x="9194" y="906"/>
                  </a:lnTo>
                  <a:lnTo>
                    <a:pt x="9162" y="909"/>
                  </a:lnTo>
                  <a:lnTo>
                    <a:pt x="9129" y="911"/>
                  </a:lnTo>
                  <a:lnTo>
                    <a:pt x="9094" y="912"/>
                  </a:lnTo>
                  <a:lnTo>
                    <a:pt x="9063" y="911"/>
                  </a:lnTo>
                  <a:lnTo>
                    <a:pt x="9034" y="910"/>
                  </a:lnTo>
                  <a:lnTo>
                    <a:pt x="9007" y="907"/>
                  </a:lnTo>
                  <a:lnTo>
                    <a:pt x="8981" y="904"/>
                  </a:lnTo>
                  <a:lnTo>
                    <a:pt x="8956" y="898"/>
                  </a:lnTo>
                  <a:lnTo>
                    <a:pt x="8934" y="892"/>
                  </a:lnTo>
                  <a:lnTo>
                    <a:pt x="8913" y="884"/>
                  </a:lnTo>
                  <a:lnTo>
                    <a:pt x="8894" y="877"/>
                  </a:lnTo>
                  <a:lnTo>
                    <a:pt x="8877" y="867"/>
                  </a:lnTo>
                  <a:lnTo>
                    <a:pt x="8860" y="856"/>
                  </a:lnTo>
                  <a:lnTo>
                    <a:pt x="8844" y="844"/>
                  </a:lnTo>
                  <a:lnTo>
                    <a:pt x="8827" y="830"/>
                  </a:lnTo>
                  <a:lnTo>
                    <a:pt x="8814" y="816"/>
                  </a:lnTo>
                  <a:lnTo>
                    <a:pt x="8800" y="799"/>
                  </a:lnTo>
                  <a:lnTo>
                    <a:pt x="8786" y="781"/>
                  </a:lnTo>
                  <a:lnTo>
                    <a:pt x="8774" y="763"/>
                  </a:lnTo>
                  <a:lnTo>
                    <a:pt x="8762" y="743"/>
                  </a:lnTo>
                  <a:lnTo>
                    <a:pt x="8752" y="722"/>
                  </a:lnTo>
                  <a:lnTo>
                    <a:pt x="8745" y="701"/>
                  </a:lnTo>
                  <a:lnTo>
                    <a:pt x="8738" y="678"/>
                  </a:lnTo>
                  <a:lnTo>
                    <a:pt x="8733" y="655"/>
                  </a:lnTo>
                  <a:lnTo>
                    <a:pt x="8729" y="631"/>
                  </a:lnTo>
                  <a:lnTo>
                    <a:pt x="8727" y="605"/>
                  </a:lnTo>
                  <a:lnTo>
                    <a:pt x="8725" y="579"/>
                  </a:lnTo>
                  <a:lnTo>
                    <a:pt x="8727" y="561"/>
                  </a:lnTo>
                  <a:lnTo>
                    <a:pt x="8728" y="543"/>
                  </a:lnTo>
                  <a:lnTo>
                    <a:pt x="8729" y="526"/>
                  </a:lnTo>
                  <a:lnTo>
                    <a:pt x="8732" y="508"/>
                  </a:lnTo>
                  <a:lnTo>
                    <a:pt x="8735" y="491"/>
                  </a:lnTo>
                  <a:lnTo>
                    <a:pt x="8739" y="475"/>
                  </a:lnTo>
                  <a:lnTo>
                    <a:pt x="8744" y="459"/>
                  </a:lnTo>
                  <a:lnTo>
                    <a:pt x="8750" y="444"/>
                  </a:lnTo>
                  <a:lnTo>
                    <a:pt x="8757" y="429"/>
                  </a:lnTo>
                  <a:lnTo>
                    <a:pt x="8763" y="415"/>
                  </a:lnTo>
                  <a:lnTo>
                    <a:pt x="8772" y="401"/>
                  </a:lnTo>
                  <a:lnTo>
                    <a:pt x="8780" y="387"/>
                  </a:lnTo>
                  <a:lnTo>
                    <a:pt x="8789" y="374"/>
                  </a:lnTo>
                  <a:lnTo>
                    <a:pt x="8800" y="361"/>
                  </a:lnTo>
                  <a:lnTo>
                    <a:pt x="8810" y="348"/>
                  </a:lnTo>
                  <a:lnTo>
                    <a:pt x="8822" y="337"/>
                  </a:lnTo>
                  <a:lnTo>
                    <a:pt x="8834" y="326"/>
                  </a:lnTo>
                  <a:lnTo>
                    <a:pt x="8847" y="315"/>
                  </a:lnTo>
                  <a:lnTo>
                    <a:pt x="8861" y="305"/>
                  </a:lnTo>
                  <a:lnTo>
                    <a:pt x="8875" y="297"/>
                  </a:lnTo>
                  <a:lnTo>
                    <a:pt x="8889" y="288"/>
                  </a:lnTo>
                  <a:lnTo>
                    <a:pt x="8904" y="281"/>
                  </a:lnTo>
                  <a:lnTo>
                    <a:pt x="8920" y="273"/>
                  </a:lnTo>
                  <a:lnTo>
                    <a:pt x="8936" y="268"/>
                  </a:lnTo>
                  <a:lnTo>
                    <a:pt x="8953" y="263"/>
                  </a:lnTo>
                  <a:lnTo>
                    <a:pt x="8970" y="257"/>
                  </a:lnTo>
                  <a:lnTo>
                    <a:pt x="8989" y="254"/>
                  </a:lnTo>
                  <a:lnTo>
                    <a:pt x="9007" y="250"/>
                  </a:lnTo>
                  <a:lnTo>
                    <a:pt x="9026" y="247"/>
                  </a:lnTo>
                  <a:lnTo>
                    <a:pt x="9045" y="245"/>
                  </a:lnTo>
                  <a:lnTo>
                    <a:pt x="9066" y="244"/>
                  </a:lnTo>
                  <a:lnTo>
                    <a:pt x="9087" y="244"/>
                  </a:lnTo>
                  <a:lnTo>
                    <a:pt x="9121" y="245"/>
                  </a:lnTo>
                  <a:lnTo>
                    <a:pt x="9152" y="246"/>
                  </a:lnTo>
                  <a:lnTo>
                    <a:pt x="9182" y="251"/>
                  </a:lnTo>
                  <a:lnTo>
                    <a:pt x="9210" y="255"/>
                  </a:lnTo>
                  <a:lnTo>
                    <a:pt x="9236" y="260"/>
                  </a:lnTo>
                  <a:lnTo>
                    <a:pt x="9260" y="268"/>
                  </a:lnTo>
                  <a:lnTo>
                    <a:pt x="9283" y="276"/>
                  </a:lnTo>
                  <a:lnTo>
                    <a:pt x="9303" y="286"/>
                  </a:lnTo>
                  <a:lnTo>
                    <a:pt x="9322" y="297"/>
                  </a:lnTo>
                  <a:lnTo>
                    <a:pt x="9341" y="309"/>
                  </a:lnTo>
                  <a:lnTo>
                    <a:pt x="9358" y="323"/>
                  </a:lnTo>
                  <a:lnTo>
                    <a:pt x="9373" y="337"/>
                  </a:lnTo>
                  <a:lnTo>
                    <a:pt x="9388" y="353"/>
                  </a:lnTo>
                  <a:lnTo>
                    <a:pt x="9401" y="369"/>
                  </a:lnTo>
                  <a:lnTo>
                    <a:pt x="9414" y="387"/>
                  </a:lnTo>
                  <a:lnTo>
                    <a:pt x="9425" y="406"/>
                  </a:lnTo>
                  <a:lnTo>
                    <a:pt x="9434" y="427"/>
                  </a:lnTo>
                  <a:lnTo>
                    <a:pt x="9443" y="448"/>
                  </a:lnTo>
                  <a:lnTo>
                    <a:pt x="9449" y="472"/>
                  </a:lnTo>
                  <a:lnTo>
                    <a:pt x="9456" y="497"/>
                  </a:lnTo>
                  <a:lnTo>
                    <a:pt x="9460" y="523"/>
                  </a:lnTo>
                  <a:lnTo>
                    <a:pt x="9463" y="551"/>
                  </a:lnTo>
                  <a:lnTo>
                    <a:pt x="9465" y="580"/>
                  </a:lnTo>
                  <a:lnTo>
                    <a:pt x="9465" y="612"/>
                  </a:lnTo>
                  <a:lnTo>
                    <a:pt x="9465" y="639"/>
                  </a:lnTo>
                  <a:close/>
                  <a:moveTo>
                    <a:pt x="9217" y="521"/>
                  </a:moveTo>
                  <a:lnTo>
                    <a:pt x="9215" y="504"/>
                  </a:lnTo>
                  <a:lnTo>
                    <a:pt x="9212" y="489"/>
                  </a:lnTo>
                  <a:lnTo>
                    <a:pt x="9208" y="474"/>
                  </a:lnTo>
                  <a:lnTo>
                    <a:pt x="9203" y="461"/>
                  </a:lnTo>
                  <a:lnTo>
                    <a:pt x="9198" y="448"/>
                  </a:lnTo>
                  <a:lnTo>
                    <a:pt x="9193" y="438"/>
                  </a:lnTo>
                  <a:lnTo>
                    <a:pt x="9186" y="428"/>
                  </a:lnTo>
                  <a:lnTo>
                    <a:pt x="9179" y="420"/>
                  </a:lnTo>
                  <a:lnTo>
                    <a:pt x="9171" y="413"/>
                  </a:lnTo>
                  <a:lnTo>
                    <a:pt x="9161" y="406"/>
                  </a:lnTo>
                  <a:lnTo>
                    <a:pt x="9153" y="401"/>
                  </a:lnTo>
                  <a:lnTo>
                    <a:pt x="9143" y="397"/>
                  </a:lnTo>
                  <a:lnTo>
                    <a:pt x="9132" y="394"/>
                  </a:lnTo>
                  <a:lnTo>
                    <a:pt x="9121" y="391"/>
                  </a:lnTo>
                  <a:lnTo>
                    <a:pt x="9110" y="389"/>
                  </a:lnTo>
                  <a:lnTo>
                    <a:pt x="9097" y="389"/>
                  </a:lnTo>
                  <a:lnTo>
                    <a:pt x="9083" y="390"/>
                  </a:lnTo>
                  <a:lnTo>
                    <a:pt x="9069" y="392"/>
                  </a:lnTo>
                  <a:lnTo>
                    <a:pt x="9056" y="396"/>
                  </a:lnTo>
                  <a:lnTo>
                    <a:pt x="9044" y="401"/>
                  </a:lnTo>
                  <a:lnTo>
                    <a:pt x="9034" y="407"/>
                  </a:lnTo>
                  <a:lnTo>
                    <a:pt x="9023" y="415"/>
                  </a:lnTo>
                  <a:lnTo>
                    <a:pt x="9013" y="425"/>
                  </a:lnTo>
                  <a:lnTo>
                    <a:pt x="9004" y="435"/>
                  </a:lnTo>
                  <a:lnTo>
                    <a:pt x="8998" y="443"/>
                  </a:lnTo>
                  <a:lnTo>
                    <a:pt x="8994" y="452"/>
                  </a:lnTo>
                  <a:lnTo>
                    <a:pt x="8990" y="461"/>
                  </a:lnTo>
                  <a:lnTo>
                    <a:pt x="8985" y="472"/>
                  </a:lnTo>
                  <a:lnTo>
                    <a:pt x="8982" y="483"/>
                  </a:lnTo>
                  <a:lnTo>
                    <a:pt x="8980" y="494"/>
                  </a:lnTo>
                  <a:lnTo>
                    <a:pt x="8977" y="507"/>
                  </a:lnTo>
                  <a:lnTo>
                    <a:pt x="8976" y="521"/>
                  </a:lnTo>
                  <a:lnTo>
                    <a:pt x="9217" y="521"/>
                  </a:lnTo>
                  <a:close/>
                  <a:moveTo>
                    <a:pt x="9578" y="259"/>
                  </a:moveTo>
                  <a:lnTo>
                    <a:pt x="9807" y="259"/>
                  </a:lnTo>
                  <a:lnTo>
                    <a:pt x="9807" y="362"/>
                  </a:lnTo>
                  <a:lnTo>
                    <a:pt x="9819" y="347"/>
                  </a:lnTo>
                  <a:lnTo>
                    <a:pt x="9831" y="333"/>
                  </a:lnTo>
                  <a:lnTo>
                    <a:pt x="9844" y="320"/>
                  </a:lnTo>
                  <a:lnTo>
                    <a:pt x="9857" y="309"/>
                  </a:lnTo>
                  <a:lnTo>
                    <a:pt x="9871" y="298"/>
                  </a:lnTo>
                  <a:lnTo>
                    <a:pt x="9884" y="288"/>
                  </a:lnTo>
                  <a:lnTo>
                    <a:pt x="9897" y="280"/>
                  </a:lnTo>
                  <a:lnTo>
                    <a:pt x="9910" y="272"/>
                  </a:lnTo>
                  <a:lnTo>
                    <a:pt x="9923" y="266"/>
                  </a:lnTo>
                  <a:lnTo>
                    <a:pt x="9938" y="259"/>
                  </a:lnTo>
                  <a:lnTo>
                    <a:pt x="9952" y="255"/>
                  </a:lnTo>
                  <a:lnTo>
                    <a:pt x="9968" y="251"/>
                  </a:lnTo>
                  <a:lnTo>
                    <a:pt x="9984" y="249"/>
                  </a:lnTo>
                  <a:lnTo>
                    <a:pt x="10001" y="246"/>
                  </a:lnTo>
                  <a:lnTo>
                    <a:pt x="10019" y="244"/>
                  </a:lnTo>
                  <a:lnTo>
                    <a:pt x="10038" y="244"/>
                  </a:lnTo>
                  <a:lnTo>
                    <a:pt x="10062" y="245"/>
                  </a:lnTo>
                  <a:lnTo>
                    <a:pt x="10085" y="249"/>
                  </a:lnTo>
                  <a:lnTo>
                    <a:pt x="10107" y="253"/>
                  </a:lnTo>
                  <a:lnTo>
                    <a:pt x="10128" y="259"/>
                  </a:lnTo>
                  <a:lnTo>
                    <a:pt x="10138" y="264"/>
                  </a:lnTo>
                  <a:lnTo>
                    <a:pt x="10147" y="268"/>
                  </a:lnTo>
                  <a:lnTo>
                    <a:pt x="10156" y="273"/>
                  </a:lnTo>
                  <a:lnTo>
                    <a:pt x="10165" y="279"/>
                  </a:lnTo>
                  <a:lnTo>
                    <a:pt x="10173" y="284"/>
                  </a:lnTo>
                  <a:lnTo>
                    <a:pt x="10182" y="290"/>
                  </a:lnTo>
                  <a:lnTo>
                    <a:pt x="10189" y="298"/>
                  </a:lnTo>
                  <a:lnTo>
                    <a:pt x="10197" y="304"/>
                  </a:lnTo>
                  <a:lnTo>
                    <a:pt x="10203" y="313"/>
                  </a:lnTo>
                  <a:lnTo>
                    <a:pt x="10209" y="320"/>
                  </a:lnTo>
                  <a:lnTo>
                    <a:pt x="10216" y="330"/>
                  </a:lnTo>
                  <a:lnTo>
                    <a:pt x="10221" y="339"/>
                  </a:lnTo>
                  <a:lnTo>
                    <a:pt x="10227" y="349"/>
                  </a:lnTo>
                  <a:lnTo>
                    <a:pt x="10231" y="359"/>
                  </a:lnTo>
                  <a:lnTo>
                    <a:pt x="10235" y="370"/>
                  </a:lnTo>
                  <a:lnTo>
                    <a:pt x="10240" y="382"/>
                  </a:lnTo>
                  <a:lnTo>
                    <a:pt x="10246" y="406"/>
                  </a:lnTo>
                  <a:lnTo>
                    <a:pt x="10250" y="432"/>
                  </a:lnTo>
                  <a:lnTo>
                    <a:pt x="10252" y="461"/>
                  </a:lnTo>
                  <a:lnTo>
                    <a:pt x="10253" y="491"/>
                  </a:lnTo>
                  <a:lnTo>
                    <a:pt x="10253" y="897"/>
                  </a:lnTo>
                  <a:lnTo>
                    <a:pt x="10008" y="897"/>
                  </a:lnTo>
                  <a:lnTo>
                    <a:pt x="10008" y="546"/>
                  </a:lnTo>
                  <a:lnTo>
                    <a:pt x="10008" y="532"/>
                  </a:lnTo>
                  <a:lnTo>
                    <a:pt x="10007" y="518"/>
                  </a:lnTo>
                  <a:lnTo>
                    <a:pt x="10004" y="506"/>
                  </a:lnTo>
                  <a:lnTo>
                    <a:pt x="10002" y="496"/>
                  </a:lnTo>
                  <a:lnTo>
                    <a:pt x="9999" y="485"/>
                  </a:lnTo>
                  <a:lnTo>
                    <a:pt x="9996" y="476"/>
                  </a:lnTo>
                  <a:lnTo>
                    <a:pt x="9990" y="468"/>
                  </a:lnTo>
                  <a:lnTo>
                    <a:pt x="9986" y="461"/>
                  </a:lnTo>
                  <a:lnTo>
                    <a:pt x="9980" y="456"/>
                  </a:lnTo>
                  <a:lnTo>
                    <a:pt x="9973" y="450"/>
                  </a:lnTo>
                  <a:lnTo>
                    <a:pt x="9967" y="446"/>
                  </a:lnTo>
                  <a:lnTo>
                    <a:pt x="9959" y="443"/>
                  </a:lnTo>
                  <a:lnTo>
                    <a:pt x="9951" y="440"/>
                  </a:lnTo>
                  <a:lnTo>
                    <a:pt x="9942" y="438"/>
                  </a:lnTo>
                  <a:lnTo>
                    <a:pt x="9932" y="436"/>
                  </a:lnTo>
                  <a:lnTo>
                    <a:pt x="9923" y="436"/>
                  </a:lnTo>
                  <a:lnTo>
                    <a:pt x="9912" y="436"/>
                  </a:lnTo>
                  <a:lnTo>
                    <a:pt x="9901" y="439"/>
                  </a:lnTo>
                  <a:lnTo>
                    <a:pt x="9892" y="441"/>
                  </a:lnTo>
                  <a:lnTo>
                    <a:pt x="9883" y="445"/>
                  </a:lnTo>
                  <a:lnTo>
                    <a:pt x="9874" y="449"/>
                  </a:lnTo>
                  <a:lnTo>
                    <a:pt x="9866" y="456"/>
                  </a:lnTo>
                  <a:lnTo>
                    <a:pt x="9858" y="462"/>
                  </a:lnTo>
                  <a:lnTo>
                    <a:pt x="9851" y="470"/>
                  </a:lnTo>
                  <a:lnTo>
                    <a:pt x="9844" y="479"/>
                  </a:lnTo>
                  <a:lnTo>
                    <a:pt x="9839" y="490"/>
                  </a:lnTo>
                  <a:lnTo>
                    <a:pt x="9834" y="503"/>
                  </a:lnTo>
                  <a:lnTo>
                    <a:pt x="9830" y="517"/>
                  </a:lnTo>
                  <a:lnTo>
                    <a:pt x="9827" y="533"/>
                  </a:lnTo>
                  <a:lnTo>
                    <a:pt x="9825" y="550"/>
                  </a:lnTo>
                  <a:lnTo>
                    <a:pt x="9824" y="570"/>
                  </a:lnTo>
                  <a:lnTo>
                    <a:pt x="9823" y="591"/>
                  </a:lnTo>
                  <a:lnTo>
                    <a:pt x="9823" y="897"/>
                  </a:lnTo>
                  <a:lnTo>
                    <a:pt x="9578" y="897"/>
                  </a:lnTo>
                  <a:lnTo>
                    <a:pt x="9578" y="259"/>
                  </a:lnTo>
                  <a:close/>
                  <a:moveTo>
                    <a:pt x="10696" y="15"/>
                  </a:moveTo>
                  <a:lnTo>
                    <a:pt x="10696" y="259"/>
                  </a:lnTo>
                  <a:lnTo>
                    <a:pt x="10830" y="259"/>
                  </a:lnTo>
                  <a:lnTo>
                    <a:pt x="10830" y="438"/>
                  </a:lnTo>
                  <a:lnTo>
                    <a:pt x="10696" y="438"/>
                  </a:lnTo>
                  <a:lnTo>
                    <a:pt x="10696" y="664"/>
                  </a:lnTo>
                  <a:lnTo>
                    <a:pt x="10696" y="684"/>
                  </a:lnTo>
                  <a:lnTo>
                    <a:pt x="10697" y="699"/>
                  </a:lnTo>
                  <a:lnTo>
                    <a:pt x="10700" y="710"/>
                  </a:lnTo>
                  <a:lnTo>
                    <a:pt x="10703" y="719"/>
                  </a:lnTo>
                  <a:lnTo>
                    <a:pt x="10707" y="723"/>
                  </a:lnTo>
                  <a:lnTo>
                    <a:pt x="10710" y="728"/>
                  </a:lnTo>
                  <a:lnTo>
                    <a:pt x="10715" y="731"/>
                  </a:lnTo>
                  <a:lnTo>
                    <a:pt x="10720" y="734"/>
                  </a:lnTo>
                  <a:lnTo>
                    <a:pt x="10725" y="736"/>
                  </a:lnTo>
                  <a:lnTo>
                    <a:pt x="10731" y="737"/>
                  </a:lnTo>
                  <a:lnTo>
                    <a:pt x="10738" y="738"/>
                  </a:lnTo>
                  <a:lnTo>
                    <a:pt x="10745" y="739"/>
                  </a:lnTo>
                  <a:lnTo>
                    <a:pt x="10760" y="738"/>
                  </a:lnTo>
                  <a:lnTo>
                    <a:pt x="10778" y="735"/>
                  </a:lnTo>
                  <a:lnTo>
                    <a:pt x="10798" y="730"/>
                  </a:lnTo>
                  <a:lnTo>
                    <a:pt x="10822" y="723"/>
                  </a:lnTo>
                  <a:lnTo>
                    <a:pt x="10839" y="892"/>
                  </a:lnTo>
                  <a:lnTo>
                    <a:pt x="10816" y="897"/>
                  </a:lnTo>
                  <a:lnTo>
                    <a:pt x="10795" y="902"/>
                  </a:lnTo>
                  <a:lnTo>
                    <a:pt x="10773" y="905"/>
                  </a:lnTo>
                  <a:lnTo>
                    <a:pt x="10752" y="907"/>
                  </a:lnTo>
                  <a:lnTo>
                    <a:pt x="10730" y="909"/>
                  </a:lnTo>
                  <a:lnTo>
                    <a:pt x="10710" y="911"/>
                  </a:lnTo>
                  <a:lnTo>
                    <a:pt x="10689" y="912"/>
                  </a:lnTo>
                  <a:lnTo>
                    <a:pt x="10670" y="912"/>
                  </a:lnTo>
                  <a:lnTo>
                    <a:pt x="10648" y="912"/>
                  </a:lnTo>
                  <a:lnTo>
                    <a:pt x="10627" y="911"/>
                  </a:lnTo>
                  <a:lnTo>
                    <a:pt x="10608" y="909"/>
                  </a:lnTo>
                  <a:lnTo>
                    <a:pt x="10591" y="906"/>
                  </a:lnTo>
                  <a:lnTo>
                    <a:pt x="10575" y="903"/>
                  </a:lnTo>
                  <a:lnTo>
                    <a:pt x="10560" y="899"/>
                  </a:lnTo>
                  <a:lnTo>
                    <a:pt x="10547" y="894"/>
                  </a:lnTo>
                  <a:lnTo>
                    <a:pt x="10535" y="889"/>
                  </a:lnTo>
                  <a:lnTo>
                    <a:pt x="10524" y="882"/>
                  </a:lnTo>
                  <a:lnTo>
                    <a:pt x="10514" y="876"/>
                  </a:lnTo>
                  <a:lnTo>
                    <a:pt x="10506" y="868"/>
                  </a:lnTo>
                  <a:lnTo>
                    <a:pt x="10497" y="860"/>
                  </a:lnTo>
                  <a:lnTo>
                    <a:pt x="10490" y="850"/>
                  </a:lnTo>
                  <a:lnTo>
                    <a:pt x="10482" y="840"/>
                  </a:lnTo>
                  <a:lnTo>
                    <a:pt x="10477" y="828"/>
                  </a:lnTo>
                  <a:lnTo>
                    <a:pt x="10470" y="818"/>
                  </a:lnTo>
                  <a:lnTo>
                    <a:pt x="10466" y="805"/>
                  </a:lnTo>
                  <a:lnTo>
                    <a:pt x="10462" y="790"/>
                  </a:lnTo>
                  <a:lnTo>
                    <a:pt x="10459" y="774"/>
                  </a:lnTo>
                  <a:lnTo>
                    <a:pt x="10455" y="754"/>
                  </a:lnTo>
                  <a:lnTo>
                    <a:pt x="10453" y="734"/>
                  </a:lnTo>
                  <a:lnTo>
                    <a:pt x="10451" y="713"/>
                  </a:lnTo>
                  <a:lnTo>
                    <a:pt x="10450" y="688"/>
                  </a:lnTo>
                  <a:lnTo>
                    <a:pt x="10450" y="662"/>
                  </a:lnTo>
                  <a:lnTo>
                    <a:pt x="10450" y="438"/>
                  </a:lnTo>
                  <a:lnTo>
                    <a:pt x="10360" y="438"/>
                  </a:lnTo>
                  <a:lnTo>
                    <a:pt x="10360" y="259"/>
                  </a:lnTo>
                  <a:lnTo>
                    <a:pt x="10450" y="259"/>
                  </a:lnTo>
                  <a:lnTo>
                    <a:pt x="10450" y="141"/>
                  </a:lnTo>
                  <a:lnTo>
                    <a:pt x="10696" y="15"/>
                  </a:lnTo>
                  <a:close/>
                  <a:moveTo>
                    <a:pt x="11656" y="639"/>
                  </a:moveTo>
                  <a:lnTo>
                    <a:pt x="11165" y="639"/>
                  </a:lnTo>
                  <a:lnTo>
                    <a:pt x="11167" y="653"/>
                  </a:lnTo>
                  <a:lnTo>
                    <a:pt x="11169" y="666"/>
                  </a:lnTo>
                  <a:lnTo>
                    <a:pt x="11173" y="679"/>
                  </a:lnTo>
                  <a:lnTo>
                    <a:pt x="11177" y="690"/>
                  </a:lnTo>
                  <a:lnTo>
                    <a:pt x="11181" y="701"/>
                  </a:lnTo>
                  <a:lnTo>
                    <a:pt x="11186" y="710"/>
                  </a:lnTo>
                  <a:lnTo>
                    <a:pt x="11191" y="719"/>
                  </a:lnTo>
                  <a:lnTo>
                    <a:pt x="11197" y="726"/>
                  </a:lnTo>
                  <a:lnTo>
                    <a:pt x="11206" y="736"/>
                  </a:lnTo>
                  <a:lnTo>
                    <a:pt x="11217" y="745"/>
                  </a:lnTo>
                  <a:lnTo>
                    <a:pt x="11226" y="752"/>
                  </a:lnTo>
                  <a:lnTo>
                    <a:pt x="11238" y="758"/>
                  </a:lnTo>
                  <a:lnTo>
                    <a:pt x="11250" y="763"/>
                  </a:lnTo>
                  <a:lnTo>
                    <a:pt x="11263" y="766"/>
                  </a:lnTo>
                  <a:lnTo>
                    <a:pt x="11276" y="767"/>
                  </a:lnTo>
                  <a:lnTo>
                    <a:pt x="11290" y="768"/>
                  </a:lnTo>
                  <a:lnTo>
                    <a:pt x="11298" y="768"/>
                  </a:lnTo>
                  <a:lnTo>
                    <a:pt x="11308" y="767"/>
                  </a:lnTo>
                  <a:lnTo>
                    <a:pt x="11317" y="766"/>
                  </a:lnTo>
                  <a:lnTo>
                    <a:pt x="11325" y="764"/>
                  </a:lnTo>
                  <a:lnTo>
                    <a:pt x="11334" y="761"/>
                  </a:lnTo>
                  <a:lnTo>
                    <a:pt x="11342" y="759"/>
                  </a:lnTo>
                  <a:lnTo>
                    <a:pt x="11350" y="754"/>
                  </a:lnTo>
                  <a:lnTo>
                    <a:pt x="11358" y="750"/>
                  </a:lnTo>
                  <a:lnTo>
                    <a:pt x="11368" y="744"/>
                  </a:lnTo>
                  <a:lnTo>
                    <a:pt x="11379" y="735"/>
                  </a:lnTo>
                  <a:lnTo>
                    <a:pt x="11390" y="723"/>
                  </a:lnTo>
                  <a:lnTo>
                    <a:pt x="11401" y="710"/>
                  </a:lnTo>
                  <a:lnTo>
                    <a:pt x="11642" y="732"/>
                  </a:lnTo>
                  <a:lnTo>
                    <a:pt x="11628" y="755"/>
                  </a:lnTo>
                  <a:lnTo>
                    <a:pt x="11613" y="777"/>
                  </a:lnTo>
                  <a:lnTo>
                    <a:pt x="11598" y="797"/>
                  </a:lnTo>
                  <a:lnTo>
                    <a:pt x="11581" y="815"/>
                  </a:lnTo>
                  <a:lnTo>
                    <a:pt x="11565" y="832"/>
                  </a:lnTo>
                  <a:lnTo>
                    <a:pt x="11546" y="846"/>
                  </a:lnTo>
                  <a:lnTo>
                    <a:pt x="11528" y="860"/>
                  </a:lnTo>
                  <a:lnTo>
                    <a:pt x="11509" y="870"/>
                  </a:lnTo>
                  <a:lnTo>
                    <a:pt x="11488" y="880"/>
                  </a:lnTo>
                  <a:lnTo>
                    <a:pt x="11466" y="889"/>
                  </a:lnTo>
                  <a:lnTo>
                    <a:pt x="11440" y="896"/>
                  </a:lnTo>
                  <a:lnTo>
                    <a:pt x="11413" y="902"/>
                  </a:lnTo>
                  <a:lnTo>
                    <a:pt x="11384" y="906"/>
                  </a:lnTo>
                  <a:lnTo>
                    <a:pt x="11353" y="909"/>
                  </a:lnTo>
                  <a:lnTo>
                    <a:pt x="11320" y="911"/>
                  </a:lnTo>
                  <a:lnTo>
                    <a:pt x="11284" y="912"/>
                  </a:lnTo>
                  <a:lnTo>
                    <a:pt x="11253" y="911"/>
                  </a:lnTo>
                  <a:lnTo>
                    <a:pt x="11224" y="910"/>
                  </a:lnTo>
                  <a:lnTo>
                    <a:pt x="11196" y="907"/>
                  </a:lnTo>
                  <a:lnTo>
                    <a:pt x="11171" y="904"/>
                  </a:lnTo>
                  <a:lnTo>
                    <a:pt x="11147" y="898"/>
                  </a:lnTo>
                  <a:lnTo>
                    <a:pt x="11124" y="892"/>
                  </a:lnTo>
                  <a:lnTo>
                    <a:pt x="11104" y="884"/>
                  </a:lnTo>
                  <a:lnTo>
                    <a:pt x="11085" y="877"/>
                  </a:lnTo>
                  <a:lnTo>
                    <a:pt x="11066" y="867"/>
                  </a:lnTo>
                  <a:lnTo>
                    <a:pt x="11050" y="856"/>
                  </a:lnTo>
                  <a:lnTo>
                    <a:pt x="11033" y="844"/>
                  </a:lnTo>
                  <a:lnTo>
                    <a:pt x="11018" y="830"/>
                  </a:lnTo>
                  <a:lnTo>
                    <a:pt x="11003" y="816"/>
                  </a:lnTo>
                  <a:lnTo>
                    <a:pt x="10989" y="799"/>
                  </a:lnTo>
                  <a:lnTo>
                    <a:pt x="10976" y="781"/>
                  </a:lnTo>
                  <a:lnTo>
                    <a:pt x="10964" y="763"/>
                  </a:lnTo>
                  <a:lnTo>
                    <a:pt x="10953" y="743"/>
                  </a:lnTo>
                  <a:lnTo>
                    <a:pt x="10943" y="722"/>
                  </a:lnTo>
                  <a:lnTo>
                    <a:pt x="10935" y="701"/>
                  </a:lnTo>
                  <a:lnTo>
                    <a:pt x="10928" y="678"/>
                  </a:lnTo>
                  <a:lnTo>
                    <a:pt x="10922" y="655"/>
                  </a:lnTo>
                  <a:lnTo>
                    <a:pt x="10919" y="631"/>
                  </a:lnTo>
                  <a:lnTo>
                    <a:pt x="10917" y="605"/>
                  </a:lnTo>
                  <a:lnTo>
                    <a:pt x="10916" y="579"/>
                  </a:lnTo>
                  <a:lnTo>
                    <a:pt x="10917" y="561"/>
                  </a:lnTo>
                  <a:lnTo>
                    <a:pt x="10918" y="543"/>
                  </a:lnTo>
                  <a:lnTo>
                    <a:pt x="10919" y="526"/>
                  </a:lnTo>
                  <a:lnTo>
                    <a:pt x="10922" y="508"/>
                  </a:lnTo>
                  <a:lnTo>
                    <a:pt x="10926" y="491"/>
                  </a:lnTo>
                  <a:lnTo>
                    <a:pt x="10930" y="475"/>
                  </a:lnTo>
                  <a:lnTo>
                    <a:pt x="10934" y="459"/>
                  </a:lnTo>
                  <a:lnTo>
                    <a:pt x="10941" y="444"/>
                  </a:lnTo>
                  <a:lnTo>
                    <a:pt x="10946" y="429"/>
                  </a:lnTo>
                  <a:lnTo>
                    <a:pt x="10954" y="415"/>
                  </a:lnTo>
                  <a:lnTo>
                    <a:pt x="10961" y="401"/>
                  </a:lnTo>
                  <a:lnTo>
                    <a:pt x="10970" y="387"/>
                  </a:lnTo>
                  <a:lnTo>
                    <a:pt x="10979" y="374"/>
                  </a:lnTo>
                  <a:lnTo>
                    <a:pt x="10990" y="361"/>
                  </a:lnTo>
                  <a:lnTo>
                    <a:pt x="11001" y="348"/>
                  </a:lnTo>
                  <a:lnTo>
                    <a:pt x="11012" y="337"/>
                  </a:lnTo>
                  <a:lnTo>
                    <a:pt x="11024" y="326"/>
                  </a:lnTo>
                  <a:lnTo>
                    <a:pt x="11037" y="315"/>
                  </a:lnTo>
                  <a:lnTo>
                    <a:pt x="11050" y="305"/>
                  </a:lnTo>
                  <a:lnTo>
                    <a:pt x="11064" y="297"/>
                  </a:lnTo>
                  <a:lnTo>
                    <a:pt x="11079" y="288"/>
                  </a:lnTo>
                  <a:lnTo>
                    <a:pt x="11094" y="281"/>
                  </a:lnTo>
                  <a:lnTo>
                    <a:pt x="11110" y="273"/>
                  </a:lnTo>
                  <a:lnTo>
                    <a:pt x="11126" y="268"/>
                  </a:lnTo>
                  <a:lnTo>
                    <a:pt x="11144" y="263"/>
                  </a:lnTo>
                  <a:lnTo>
                    <a:pt x="11161" y="257"/>
                  </a:lnTo>
                  <a:lnTo>
                    <a:pt x="11179" y="254"/>
                  </a:lnTo>
                  <a:lnTo>
                    <a:pt x="11197" y="250"/>
                  </a:lnTo>
                  <a:lnTo>
                    <a:pt x="11217" y="247"/>
                  </a:lnTo>
                  <a:lnTo>
                    <a:pt x="11236" y="245"/>
                  </a:lnTo>
                  <a:lnTo>
                    <a:pt x="11256" y="244"/>
                  </a:lnTo>
                  <a:lnTo>
                    <a:pt x="11277" y="244"/>
                  </a:lnTo>
                  <a:lnTo>
                    <a:pt x="11310" y="245"/>
                  </a:lnTo>
                  <a:lnTo>
                    <a:pt x="11342" y="246"/>
                  </a:lnTo>
                  <a:lnTo>
                    <a:pt x="11372" y="251"/>
                  </a:lnTo>
                  <a:lnTo>
                    <a:pt x="11400" y="255"/>
                  </a:lnTo>
                  <a:lnTo>
                    <a:pt x="11426" y="260"/>
                  </a:lnTo>
                  <a:lnTo>
                    <a:pt x="11451" y="268"/>
                  </a:lnTo>
                  <a:lnTo>
                    <a:pt x="11473" y="276"/>
                  </a:lnTo>
                  <a:lnTo>
                    <a:pt x="11494" y="286"/>
                  </a:lnTo>
                  <a:lnTo>
                    <a:pt x="11513" y="297"/>
                  </a:lnTo>
                  <a:lnTo>
                    <a:pt x="11531" y="309"/>
                  </a:lnTo>
                  <a:lnTo>
                    <a:pt x="11547" y="323"/>
                  </a:lnTo>
                  <a:lnTo>
                    <a:pt x="11564" y="337"/>
                  </a:lnTo>
                  <a:lnTo>
                    <a:pt x="11579" y="353"/>
                  </a:lnTo>
                  <a:lnTo>
                    <a:pt x="11591" y="369"/>
                  </a:lnTo>
                  <a:lnTo>
                    <a:pt x="11603" y="387"/>
                  </a:lnTo>
                  <a:lnTo>
                    <a:pt x="11615" y="406"/>
                  </a:lnTo>
                  <a:lnTo>
                    <a:pt x="11625" y="427"/>
                  </a:lnTo>
                  <a:lnTo>
                    <a:pt x="11632" y="448"/>
                  </a:lnTo>
                  <a:lnTo>
                    <a:pt x="11640" y="472"/>
                  </a:lnTo>
                  <a:lnTo>
                    <a:pt x="11646" y="497"/>
                  </a:lnTo>
                  <a:lnTo>
                    <a:pt x="11651" y="523"/>
                  </a:lnTo>
                  <a:lnTo>
                    <a:pt x="11654" y="551"/>
                  </a:lnTo>
                  <a:lnTo>
                    <a:pt x="11656" y="580"/>
                  </a:lnTo>
                  <a:lnTo>
                    <a:pt x="11656" y="612"/>
                  </a:lnTo>
                  <a:lnTo>
                    <a:pt x="11656" y="639"/>
                  </a:lnTo>
                  <a:close/>
                  <a:moveTo>
                    <a:pt x="11407" y="521"/>
                  </a:moveTo>
                  <a:lnTo>
                    <a:pt x="11405" y="504"/>
                  </a:lnTo>
                  <a:lnTo>
                    <a:pt x="11402" y="489"/>
                  </a:lnTo>
                  <a:lnTo>
                    <a:pt x="11398" y="474"/>
                  </a:lnTo>
                  <a:lnTo>
                    <a:pt x="11394" y="461"/>
                  </a:lnTo>
                  <a:lnTo>
                    <a:pt x="11389" y="448"/>
                  </a:lnTo>
                  <a:lnTo>
                    <a:pt x="11383" y="438"/>
                  </a:lnTo>
                  <a:lnTo>
                    <a:pt x="11377" y="428"/>
                  </a:lnTo>
                  <a:lnTo>
                    <a:pt x="11369" y="420"/>
                  </a:lnTo>
                  <a:lnTo>
                    <a:pt x="11361" y="413"/>
                  </a:lnTo>
                  <a:lnTo>
                    <a:pt x="11352" y="406"/>
                  </a:lnTo>
                  <a:lnTo>
                    <a:pt x="11343" y="401"/>
                  </a:lnTo>
                  <a:lnTo>
                    <a:pt x="11333" y="397"/>
                  </a:lnTo>
                  <a:lnTo>
                    <a:pt x="11323" y="394"/>
                  </a:lnTo>
                  <a:lnTo>
                    <a:pt x="11311" y="391"/>
                  </a:lnTo>
                  <a:lnTo>
                    <a:pt x="11299" y="389"/>
                  </a:lnTo>
                  <a:lnTo>
                    <a:pt x="11288" y="389"/>
                  </a:lnTo>
                  <a:lnTo>
                    <a:pt x="11274" y="390"/>
                  </a:lnTo>
                  <a:lnTo>
                    <a:pt x="11260" y="392"/>
                  </a:lnTo>
                  <a:lnTo>
                    <a:pt x="11247" y="396"/>
                  </a:lnTo>
                  <a:lnTo>
                    <a:pt x="11235" y="401"/>
                  </a:lnTo>
                  <a:lnTo>
                    <a:pt x="11223" y="407"/>
                  </a:lnTo>
                  <a:lnTo>
                    <a:pt x="11213" y="415"/>
                  </a:lnTo>
                  <a:lnTo>
                    <a:pt x="11203" y="425"/>
                  </a:lnTo>
                  <a:lnTo>
                    <a:pt x="11194" y="435"/>
                  </a:lnTo>
                  <a:lnTo>
                    <a:pt x="11189" y="443"/>
                  </a:lnTo>
                  <a:lnTo>
                    <a:pt x="11183" y="452"/>
                  </a:lnTo>
                  <a:lnTo>
                    <a:pt x="11179" y="461"/>
                  </a:lnTo>
                  <a:lnTo>
                    <a:pt x="11176" y="472"/>
                  </a:lnTo>
                  <a:lnTo>
                    <a:pt x="11173" y="483"/>
                  </a:lnTo>
                  <a:lnTo>
                    <a:pt x="11169" y="494"/>
                  </a:lnTo>
                  <a:lnTo>
                    <a:pt x="11167" y="507"/>
                  </a:lnTo>
                  <a:lnTo>
                    <a:pt x="11166" y="521"/>
                  </a:lnTo>
                  <a:lnTo>
                    <a:pt x="11407" y="521"/>
                  </a:lnTo>
                  <a:close/>
                  <a:moveTo>
                    <a:pt x="11771" y="259"/>
                  </a:moveTo>
                  <a:lnTo>
                    <a:pt x="12001" y="259"/>
                  </a:lnTo>
                  <a:lnTo>
                    <a:pt x="12001" y="363"/>
                  </a:lnTo>
                  <a:lnTo>
                    <a:pt x="12008" y="347"/>
                  </a:lnTo>
                  <a:lnTo>
                    <a:pt x="12017" y="332"/>
                  </a:lnTo>
                  <a:lnTo>
                    <a:pt x="12025" y="318"/>
                  </a:lnTo>
                  <a:lnTo>
                    <a:pt x="12034" y="307"/>
                  </a:lnTo>
                  <a:lnTo>
                    <a:pt x="12042" y="295"/>
                  </a:lnTo>
                  <a:lnTo>
                    <a:pt x="12051" y="285"/>
                  </a:lnTo>
                  <a:lnTo>
                    <a:pt x="12060" y="278"/>
                  </a:lnTo>
                  <a:lnTo>
                    <a:pt x="12068" y="270"/>
                  </a:lnTo>
                  <a:lnTo>
                    <a:pt x="12078" y="264"/>
                  </a:lnTo>
                  <a:lnTo>
                    <a:pt x="12088" y="259"/>
                  </a:lnTo>
                  <a:lnTo>
                    <a:pt x="12097" y="254"/>
                  </a:lnTo>
                  <a:lnTo>
                    <a:pt x="12108" y="251"/>
                  </a:lnTo>
                  <a:lnTo>
                    <a:pt x="12119" y="247"/>
                  </a:lnTo>
                  <a:lnTo>
                    <a:pt x="12131" y="246"/>
                  </a:lnTo>
                  <a:lnTo>
                    <a:pt x="12142" y="244"/>
                  </a:lnTo>
                  <a:lnTo>
                    <a:pt x="12155" y="244"/>
                  </a:lnTo>
                  <a:lnTo>
                    <a:pt x="12169" y="245"/>
                  </a:lnTo>
                  <a:lnTo>
                    <a:pt x="12183" y="246"/>
                  </a:lnTo>
                  <a:lnTo>
                    <a:pt x="12197" y="249"/>
                  </a:lnTo>
                  <a:lnTo>
                    <a:pt x="12212" y="253"/>
                  </a:lnTo>
                  <a:lnTo>
                    <a:pt x="12227" y="257"/>
                  </a:lnTo>
                  <a:lnTo>
                    <a:pt x="12242" y="264"/>
                  </a:lnTo>
                  <a:lnTo>
                    <a:pt x="12258" y="270"/>
                  </a:lnTo>
                  <a:lnTo>
                    <a:pt x="12274" y="278"/>
                  </a:lnTo>
                  <a:lnTo>
                    <a:pt x="12198" y="453"/>
                  </a:lnTo>
                  <a:lnTo>
                    <a:pt x="12178" y="445"/>
                  </a:lnTo>
                  <a:lnTo>
                    <a:pt x="12160" y="439"/>
                  </a:lnTo>
                  <a:lnTo>
                    <a:pt x="12143" y="435"/>
                  </a:lnTo>
                  <a:lnTo>
                    <a:pt x="12129" y="434"/>
                  </a:lnTo>
                  <a:lnTo>
                    <a:pt x="12118" y="435"/>
                  </a:lnTo>
                  <a:lnTo>
                    <a:pt x="12107" y="436"/>
                  </a:lnTo>
                  <a:lnTo>
                    <a:pt x="12096" y="440"/>
                  </a:lnTo>
                  <a:lnTo>
                    <a:pt x="12086" y="444"/>
                  </a:lnTo>
                  <a:lnTo>
                    <a:pt x="12078" y="450"/>
                  </a:lnTo>
                  <a:lnTo>
                    <a:pt x="12069" y="457"/>
                  </a:lnTo>
                  <a:lnTo>
                    <a:pt x="12062" y="464"/>
                  </a:lnTo>
                  <a:lnTo>
                    <a:pt x="12055" y="474"/>
                  </a:lnTo>
                  <a:lnTo>
                    <a:pt x="12050" y="482"/>
                  </a:lnTo>
                  <a:lnTo>
                    <a:pt x="12046" y="489"/>
                  </a:lnTo>
                  <a:lnTo>
                    <a:pt x="12042" y="499"/>
                  </a:lnTo>
                  <a:lnTo>
                    <a:pt x="12038" y="508"/>
                  </a:lnTo>
                  <a:lnTo>
                    <a:pt x="12032" y="530"/>
                  </a:lnTo>
                  <a:lnTo>
                    <a:pt x="12026" y="555"/>
                  </a:lnTo>
                  <a:lnTo>
                    <a:pt x="12022" y="583"/>
                  </a:lnTo>
                  <a:lnTo>
                    <a:pt x="12020" y="613"/>
                  </a:lnTo>
                  <a:lnTo>
                    <a:pt x="12018" y="647"/>
                  </a:lnTo>
                  <a:lnTo>
                    <a:pt x="12017" y="684"/>
                  </a:lnTo>
                  <a:lnTo>
                    <a:pt x="12017" y="897"/>
                  </a:lnTo>
                  <a:lnTo>
                    <a:pt x="11771" y="897"/>
                  </a:lnTo>
                  <a:lnTo>
                    <a:pt x="11771" y="25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40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17" name="Freeform 8"/>
            <p:cNvSpPr>
              <a:spLocks noEditPoints="1"/>
            </p:cNvSpPr>
            <p:nvPr/>
          </p:nvSpPr>
          <p:spPr bwMode="auto">
            <a:xfrm>
              <a:off x="-3030538" y="1555750"/>
              <a:ext cx="3030538" cy="190500"/>
            </a:xfrm>
            <a:custGeom>
              <a:avLst/>
              <a:gdLst>
                <a:gd name="T0" fmla="*/ 2147483647 w 17181"/>
                <a:gd name="T1" fmla="*/ 2147483647 h 1077"/>
                <a:gd name="T2" fmla="*/ 2147483647 w 17181"/>
                <a:gd name="T3" fmla="*/ 2147483647 h 1077"/>
                <a:gd name="T4" fmla="*/ 2147483647 w 17181"/>
                <a:gd name="T5" fmla="*/ 2147483647 h 1077"/>
                <a:gd name="T6" fmla="*/ 2147483647 w 17181"/>
                <a:gd name="T7" fmla="*/ 2147483647 h 1077"/>
                <a:gd name="T8" fmla="*/ 2147483647 w 17181"/>
                <a:gd name="T9" fmla="*/ 0 h 1077"/>
                <a:gd name="T10" fmla="*/ 2147483647 w 17181"/>
                <a:gd name="T11" fmla="*/ 2147483647 h 1077"/>
                <a:gd name="T12" fmla="*/ 2147483647 w 17181"/>
                <a:gd name="T13" fmla="*/ 2147483647 h 1077"/>
                <a:gd name="T14" fmla="*/ 2147483647 w 17181"/>
                <a:gd name="T15" fmla="*/ 2147483647 h 1077"/>
                <a:gd name="T16" fmla="*/ 2147483647 w 17181"/>
                <a:gd name="T17" fmla="*/ 2147483647 h 1077"/>
                <a:gd name="T18" fmla="*/ 2147483647 w 17181"/>
                <a:gd name="T19" fmla="*/ 0 h 1077"/>
                <a:gd name="T20" fmla="*/ 2147483647 w 17181"/>
                <a:gd name="T21" fmla="*/ 2147483647 h 1077"/>
                <a:gd name="T22" fmla="*/ 2147483647 w 17181"/>
                <a:gd name="T23" fmla="*/ 2147483647 h 1077"/>
                <a:gd name="T24" fmla="*/ 2147483647 w 17181"/>
                <a:gd name="T25" fmla="*/ 2147483647 h 1077"/>
                <a:gd name="T26" fmla="*/ 2147483647 w 17181"/>
                <a:gd name="T27" fmla="*/ 2147483647 h 1077"/>
                <a:gd name="T28" fmla="*/ 2147483647 w 17181"/>
                <a:gd name="T29" fmla="*/ 2147483647 h 1077"/>
                <a:gd name="T30" fmla="*/ 2147483647 w 17181"/>
                <a:gd name="T31" fmla="*/ 2147483647 h 1077"/>
                <a:gd name="T32" fmla="*/ 2147483647 w 17181"/>
                <a:gd name="T33" fmla="*/ 2147483647 h 1077"/>
                <a:gd name="T34" fmla="*/ 2147483647 w 17181"/>
                <a:gd name="T35" fmla="*/ 2147483647 h 1077"/>
                <a:gd name="T36" fmla="*/ 2147483647 w 17181"/>
                <a:gd name="T37" fmla="*/ 2147483647 h 1077"/>
                <a:gd name="T38" fmla="*/ 2147483647 w 17181"/>
                <a:gd name="T39" fmla="*/ 2147483647 h 1077"/>
                <a:gd name="T40" fmla="*/ 2147483647 w 17181"/>
                <a:gd name="T41" fmla="*/ 2147483647 h 1077"/>
                <a:gd name="T42" fmla="*/ 2147483647 w 17181"/>
                <a:gd name="T43" fmla="*/ 0 h 1077"/>
                <a:gd name="T44" fmla="*/ 2147483647 w 17181"/>
                <a:gd name="T45" fmla="*/ 2147483647 h 1077"/>
                <a:gd name="T46" fmla="*/ 2147483647 w 17181"/>
                <a:gd name="T47" fmla="*/ 0 h 1077"/>
                <a:gd name="T48" fmla="*/ 2147483647 w 17181"/>
                <a:gd name="T49" fmla="*/ 2147483647 h 1077"/>
                <a:gd name="T50" fmla="*/ 2147483647 w 17181"/>
                <a:gd name="T51" fmla="*/ 0 h 1077"/>
                <a:gd name="T52" fmla="*/ 2147483647 w 17181"/>
                <a:gd name="T53" fmla="*/ 2147483647 h 1077"/>
                <a:gd name="T54" fmla="*/ 2147483647 w 17181"/>
                <a:gd name="T55" fmla="*/ 2147483647 h 1077"/>
                <a:gd name="T56" fmla="*/ 2147483647 w 17181"/>
                <a:gd name="T57" fmla="*/ 2147483647 h 1077"/>
                <a:gd name="T58" fmla="*/ 2147483647 w 17181"/>
                <a:gd name="T59" fmla="*/ 2147483647 h 1077"/>
                <a:gd name="T60" fmla="*/ 2147483647 w 17181"/>
                <a:gd name="T61" fmla="*/ 2147483647 h 1077"/>
                <a:gd name="T62" fmla="*/ 2147483647 w 17181"/>
                <a:gd name="T63" fmla="*/ 2147483647 h 1077"/>
                <a:gd name="T64" fmla="*/ 2147483647 w 17181"/>
                <a:gd name="T65" fmla="*/ 2147483647 h 1077"/>
                <a:gd name="T66" fmla="*/ 2147483647 w 17181"/>
                <a:gd name="T67" fmla="*/ 2147483647 h 1077"/>
                <a:gd name="T68" fmla="*/ 2147483647 w 17181"/>
                <a:gd name="T69" fmla="*/ 2147483647 h 1077"/>
                <a:gd name="T70" fmla="*/ 2147483647 w 17181"/>
                <a:gd name="T71" fmla="*/ 2147483647 h 1077"/>
                <a:gd name="T72" fmla="*/ 2147483647 w 17181"/>
                <a:gd name="T73" fmla="*/ 0 h 1077"/>
                <a:gd name="T74" fmla="*/ 2147483647 w 17181"/>
                <a:gd name="T75" fmla="*/ 2147483647 h 1077"/>
                <a:gd name="T76" fmla="*/ 2147483647 w 17181"/>
                <a:gd name="T77" fmla="*/ 0 h 1077"/>
                <a:gd name="T78" fmla="*/ 2147483647 w 17181"/>
                <a:gd name="T79" fmla="*/ 2147483647 h 1077"/>
                <a:gd name="T80" fmla="*/ 2147483647 w 17181"/>
                <a:gd name="T81" fmla="*/ 0 h 1077"/>
                <a:gd name="T82" fmla="*/ 2147483647 w 17181"/>
                <a:gd name="T83" fmla="*/ 2147483647 h 1077"/>
                <a:gd name="T84" fmla="*/ 2147483647 w 17181"/>
                <a:gd name="T85" fmla="*/ 2147483647 h 1077"/>
                <a:gd name="T86" fmla="*/ 2147483647 w 17181"/>
                <a:gd name="T87" fmla="*/ 2147483647 h 1077"/>
                <a:gd name="T88" fmla="*/ 2147483647 w 17181"/>
                <a:gd name="T89" fmla="*/ 2147483647 h 1077"/>
                <a:gd name="T90" fmla="*/ 2147483647 w 17181"/>
                <a:gd name="T91" fmla="*/ 2147483647 h 1077"/>
                <a:gd name="T92" fmla="*/ 2147483647 w 17181"/>
                <a:gd name="T93" fmla="*/ 2147483647 h 1077"/>
                <a:gd name="T94" fmla="*/ 2147483647 w 17181"/>
                <a:gd name="T95" fmla="*/ 2147483647 h 1077"/>
                <a:gd name="T96" fmla="*/ 2147483647 w 17181"/>
                <a:gd name="T97" fmla="*/ 0 h 1077"/>
                <a:gd name="T98" fmla="*/ 2147483647 w 17181"/>
                <a:gd name="T99" fmla="*/ 2147483647 h 1077"/>
                <a:gd name="T100" fmla="*/ 2147483647 w 17181"/>
                <a:gd name="T101" fmla="*/ 2147483647 h 1077"/>
                <a:gd name="T102" fmla="*/ 2147483647 w 17181"/>
                <a:gd name="T103" fmla="*/ 2147483647 h 1077"/>
                <a:gd name="T104" fmla="*/ 2147483647 w 17181"/>
                <a:gd name="T105" fmla="*/ 2147483647 h 1077"/>
                <a:gd name="T106" fmla="*/ 2147483647 w 17181"/>
                <a:gd name="T107" fmla="*/ 2147483647 h 1077"/>
                <a:gd name="T108" fmla="*/ 2147483647 w 17181"/>
                <a:gd name="T109" fmla="*/ 2147483647 h 1077"/>
                <a:gd name="T110" fmla="*/ 2147483647 w 17181"/>
                <a:gd name="T111" fmla="*/ 2147483647 h 1077"/>
                <a:gd name="T112" fmla="*/ 2147483647 w 17181"/>
                <a:gd name="T113" fmla="*/ 2147483647 h 1077"/>
                <a:gd name="T114" fmla="*/ 2147483647 w 17181"/>
                <a:gd name="T115" fmla="*/ 2147483647 h 1077"/>
                <a:gd name="T116" fmla="*/ 2147483647 w 17181"/>
                <a:gd name="T117" fmla="*/ 2147483647 h 1077"/>
                <a:gd name="T118" fmla="*/ 2147483647 w 17181"/>
                <a:gd name="T119" fmla="*/ 2147483647 h 1077"/>
                <a:gd name="T120" fmla="*/ 2147483647 w 17181"/>
                <a:gd name="T121" fmla="*/ 2147483647 h 1077"/>
                <a:gd name="T122" fmla="*/ 2147483647 w 17181"/>
                <a:gd name="T123" fmla="*/ 2147483647 h 107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7181"/>
                <a:gd name="T187" fmla="*/ 0 h 1077"/>
                <a:gd name="T188" fmla="*/ 17181 w 17181"/>
                <a:gd name="T189" fmla="*/ 1077 h 107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7181" h="1077">
                  <a:moveTo>
                    <a:pt x="0" y="1077"/>
                  </a:moveTo>
                  <a:lnTo>
                    <a:pt x="68" y="1077"/>
                  </a:lnTo>
                  <a:lnTo>
                    <a:pt x="135" y="1077"/>
                  </a:lnTo>
                  <a:lnTo>
                    <a:pt x="204" y="1077"/>
                  </a:lnTo>
                  <a:lnTo>
                    <a:pt x="272" y="1077"/>
                  </a:lnTo>
                  <a:lnTo>
                    <a:pt x="339" y="1077"/>
                  </a:lnTo>
                  <a:lnTo>
                    <a:pt x="408" y="1077"/>
                  </a:lnTo>
                  <a:lnTo>
                    <a:pt x="477" y="1077"/>
                  </a:lnTo>
                  <a:lnTo>
                    <a:pt x="544" y="1077"/>
                  </a:lnTo>
                  <a:lnTo>
                    <a:pt x="632" y="1035"/>
                  </a:lnTo>
                  <a:lnTo>
                    <a:pt x="719" y="993"/>
                  </a:lnTo>
                  <a:lnTo>
                    <a:pt x="805" y="953"/>
                  </a:lnTo>
                  <a:lnTo>
                    <a:pt x="889" y="912"/>
                  </a:lnTo>
                  <a:lnTo>
                    <a:pt x="973" y="871"/>
                  </a:lnTo>
                  <a:lnTo>
                    <a:pt x="1056" y="831"/>
                  </a:lnTo>
                  <a:lnTo>
                    <a:pt x="1137" y="793"/>
                  </a:lnTo>
                  <a:lnTo>
                    <a:pt x="1218" y="754"/>
                  </a:lnTo>
                  <a:lnTo>
                    <a:pt x="1297" y="715"/>
                  </a:lnTo>
                  <a:lnTo>
                    <a:pt x="1376" y="678"/>
                  </a:lnTo>
                  <a:lnTo>
                    <a:pt x="1453" y="641"/>
                  </a:lnTo>
                  <a:lnTo>
                    <a:pt x="1529" y="605"/>
                  </a:lnTo>
                  <a:lnTo>
                    <a:pt x="1604" y="568"/>
                  </a:lnTo>
                  <a:lnTo>
                    <a:pt x="1679" y="532"/>
                  </a:lnTo>
                  <a:lnTo>
                    <a:pt x="1752" y="497"/>
                  </a:lnTo>
                  <a:lnTo>
                    <a:pt x="1825" y="462"/>
                  </a:lnTo>
                  <a:lnTo>
                    <a:pt x="1890" y="431"/>
                  </a:lnTo>
                  <a:lnTo>
                    <a:pt x="1954" y="400"/>
                  </a:lnTo>
                  <a:lnTo>
                    <a:pt x="2018" y="369"/>
                  </a:lnTo>
                  <a:lnTo>
                    <a:pt x="2081" y="338"/>
                  </a:lnTo>
                  <a:lnTo>
                    <a:pt x="2143" y="308"/>
                  </a:lnTo>
                  <a:lnTo>
                    <a:pt x="2206" y="279"/>
                  </a:lnTo>
                  <a:lnTo>
                    <a:pt x="2266" y="250"/>
                  </a:lnTo>
                  <a:lnTo>
                    <a:pt x="2327" y="221"/>
                  </a:lnTo>
                  <a:lnTo>
                    <a:pt x="2386" y="192"/>
                  </a:lnTo>
                  <a:lnTo>
                    <a:pt x="2445" y="163"/>
                  </a:lnTo>
                  <a:lnTo>
                    <a:pt x="2503" y="135"/>
                  </a:lnTo>
                  <a:lnTo>
                    <a:pt x="2561" y="107"/>
                  </a:lnTo>
                  <a:lnTo>
                    <a:pt x="2618" y="81"/>
                  </a:lnTo>
                  <a:lnTo>
                    <a:pt x="2675" y="54"/>
                  </a:lnTo>
                  <a:lnTo>
                    <a:pt x="2731" y="27"/>
                  </a:lnTo>
                  <a:lnTo>
                    <a:pt x="2785" y="0"/>
                  </a:lnTo>
                  <a:lnTo>
                    <a:pt x="2734" y="0"/>
                  </a:lnTo>
                  <a:lnTo>
                    <a:pt x="2682" y="0"/>
                  </a:lnTo>
                  <a:lnTo>
                    <a:pt x="2632" y="0"/>
                  </a:lnTo>
                  <a:lnTo>
                    <a:pt x="2580" y="0"/>
                  </a:lnTo>
                  <a:lnTo>
                    <a:pt x="2530" y="0"/>
                  </a:lnTo>
                  <a:lnTo>
                    <a:pt x="2478" y="0"/>
                  </a:lnTo>
                  <a:lnTo>
                    <a:pt x="2428" y="0"/>
                  </a:lnTo>
                  <a:lnTo>
                    <a:pt x="2376" y="0"/>
                  </a:lnTo>
                  <a:lnTo>
                    <a:pt x="2318" y="27"/>
                  </a:lnTo>
                  <a:lnTo>
                    <a:pt x="2259" y="54"/>
                  </a:lnTo>
                  <a:lnTo>
                    <a:pt x="2199" y="81"/>
                  </a:lnTo>
                  <a:lnTo>
                    <a:pt x="2139" y="107"/>
                  </a:lnTo>
                  <a:lnTo>
                    <a:pt x="2078" y="135"/>
                  </a:lnTo>
                  <a:lnTo>
                    <a:pt x="2016" y="163"/>
                  </a:lnTo>
                  <a:lnTo>
                    <a:pt x="1953" y="192"/>
                  </a:lnTo>
                  <a:lnTo>
                    <a:pt x="1890" y="220"/>
                  </a:lnTo>
                  <a:lnTo>
                    <a:pt x="1827" y="250"/>
                  </a:lnTo>
                  <a:lnTo>
                    <a:pt x="1761" y="279"/>
                  </a:lnTo>
                  <a:lnTo>
                    <a:pt x="1696" y="308"/>
                  </a:lnTo>
                  <a:lnTo>
                    <a:pt x="1630" y="338"/>
                  </a:lnTo>
                  <a:lnTo>
                    <a:pt x="1563" y="369"/>
                  </a:lnTo>
                  <a:lnTo>
                    <a:pt x="1496" y="400"/>
                  </a:lnTo>
                  <a:lnTo>
                    <a:pt x="1427" y="431"/>
                  </a:lnTo>
                  <a:lnTo>
                    <a:pt x="1358" y="462"/>
                  </a:lnTo>
                  <a:lnTo>
                    <a:pt x="1281" y="496"/>
                  </a:lnTo>
                  <a:lnTo>
                    <a:pt x="1204" y="532"/>
                  </a:lnTo>
                  <a:lnTo>
                    <a:pt x="1124" y="568"/>
                  </a:lnTo>
                  <a:lnTo>
                    <a:pt x="1044" y="604"/>
                  </a:lnTo>
                  <a:lnTo>
                    <a:pt x="963" y="641"/>
                  </a:lnTo>
                  <a:lnTo>
                    <a:pt x="881" y="678"/>
                  </a:lnTo>
                  <a:lnTo>
                    <a:pt x="798" y="715"/>
                  </a:lnTo>
                  <a:lnTo>
                    <a:pt x="714" y="754"/>
                  </a:lnTo>
                  <a:lnTo>
                    <a:pt x="628" y="793"/>
                  </a:lnTo>
                  <a:lnTo>
                    <a:pt x="542" y="831"/>
                  </a:lnTo>
                  <a:lnTo>
                    <a:pt x="454" y="871"/>
                  </a:lnTo>
                  <a:lnTo>
                    <a:pt x="366" y="912"/>
                  </a:lnTo>
                  <a:lnTo>
                    <a:pt x="276" y="953"/>
                  </a:lnTo>
                  <a:lnTo>
                    <a:pt x="185" y="993"/>
                  </a:lnTo>
                  <a:lnTo>
                    <a:pt x="93" y="1035"/>
                  </a:lnTo>
                  <a:lnTo>
                    <a:pt x="0" y="1077"/>
                  </a:lnTo>
                  <a:close/>
                  <a:moveTo>
                    <a:pt x="16631" y="1077"/>
                  </a:moveTo>
                  <a:lnTo>
                    <a:pt x="16700" y="1077"/>
                  </a:lnTo>
                  <a:lnTo>
                    <a:pt x="16768" y="1077"/>
                  </a:lnTo>
                  <a:lnTo>
                    <a:pt x="16836" y="1077"/>
                  </a:lnTo>
                  <a:lnTo>
                    <a:pt x="16905" y="1077"/>
                  </a:lnTo>
                  <a:lnTo>
                    <a:pt x="16974" y="1077"/>
                  </a:lnTo>
                  <a:lnTo>
                    <a:pt x="17042" y="1077"/>
                  </a:lnTo>
                  <a:lnTo>
                    <a:pt x="17111" y="1077"/>
                  </a:lnTo>
                  <a:lnTo>
                    <a:pt x="17181" y="1077"/>
                  </a:lnTo>
                  <a:lnTo>
                    <a:pt x="17106" y="1035"/>
                  </a:lnTo>
                  <a:lnTo>
                    <a:pt x="17032" y="993"/>
                  </a:lnTo>
                  <a:lnTo>
                    <a:pt x="16958" y="953"/>
                  </a:lnTo>
                  <a:lnTo>
                    <a:pt x="16886" y="912"/>
                  </a:lnTo>
                  <a:lnTo>
                    <a:pt x="16814" y="871"/>
                  </a:lnTo>
                  <a:lnTo>
                    <a:pt x="16743" y="831"/>
                  </a:lnTo>
                  <a:lnTo>
                    <a:pt x="16673" y="793"/>
                  </a:lnTo>
                  <a:lnTo>
                    <a:pt x="16604" y="754"/>
                  </a:lnTo>
                  <a:lnTo>
                    <a:pt x="16537" y="715"/>
                  </a:lnTo>
                  <a:lnTo>
                    <a:pt x="16469" y="678"/>
                  </a:lnTo>
                  <a:lnTo>
                    <a:pt x="16404" y="641"/>
                  </a:lnTo>
                  <a:lnTo>
                    <a:pt x="16338" y="604"/>
                  </a:lnTo>
                  <a:lnTo>
                    <a:pt x="16274" y="568"/>
                  </a:lnTo>
                  <a:lnTo>
                    <a:pt x="16209" y="532"/>
                  </a:lnTo>
                  <a:lnTo>
                    <a:pt x="16147" y="497"/>
                  </a:lnTo>
                  <a:lnTo>
                    <a:pt x="16085" y="462"/>
                  </a:lnTo>
                  <a:lnTo>
                    <a:pt x="16029" y="431"/>
                  </a:lnTo>
                  <a:lnTo>
                    <a:pt x="15974" y="400"/>
                  </a:lnTo>
                  <a:lnTo>
                    <a:pt x="15919" y="369"/>
                  </a:lnTo>
                  <a:lnTo>
                    <a:pt x="15866" y="338"/>
                  </a:lnTo>
                  <a:lnTo>
                    <a:pt x="15812" y="309"/>
                  </a:lnTo>
                  <a:lnTo>
                    <a:pt x="15759" y="279"/>
                  </a:lnTo>
                  <a:lnTo>
                    <a:pt x="15707" y="250"/>
                  </a:lnTo>
                  <a:lnTo>
                    <a:pt x="15655" y="221"/>
                  </a:lnTo>
                  <a:lnTo>
                    <a:pt x="15605" y="192"/>
                  </a:lnTo>
                  <a:lnTo>
                    <a:pt x="15554" y="164"/>
                  </a:lnTo>
                  <a:lnTo>
                    <a:pt x="15504" y="135"/>
                  </a:lnTo>
                  <a:lnTo>
                    <a:pt x="15454" y="108"/>
                  </a:lnTo>
                  <a:lnTo>
                    <a:pt x="15406" y="81"/>
                  </a:lnTo>
                  <a:lnTo>
                    <a:pt x="15358" y="54"/>
                  </a:lnTo>
                  <a:lnTo>
                    <a:pt x="15309" y="27"/>
                  </a:lnTo>
                  <a:lnTo>
                    <a:pt x="15262" y="0"/>
                  </a:lnTo>
                  <a:lnTo>
                    <a:pt x="15211" y="0"/>
                  </a:lnTo>
                  <a:lnTo>
                    <a:pt x="15158" y="0"/>
                  </a:lnTo>
                  <a:lnTo>
                    <a:pt x="15106" y="0"/>
                  </a:lnTo>
                  <a:lnTo>
                    <a:pt x="15055" y="0"/>
                  </a:lnTo>
                  <a:lnTo>
                    <a:pt x="15003" y="0"/>
                  </a:lnTo>
                  <a:lnTo>
                    <a:pt x="14952" y="0"/>
                  </a:lnTo>
                  <a:lnTo>
                    <a:pt x="14901" y="0"/>
                  </a:lnTo>
                  <a:lnTo>
                    <a:pt x="14850" y="0"/>
                  </a:lnTo>
                  <a:lnTo>
                    <a:pt x="14894" y="27"/>
                  </a:lnTo>
                  <a:lnTo>
                    <a:pt x="14938" y="54"/>
                  </a:lnTo>
                  <a:lnTo>
                    <a:pt x="14983" y="81"/>
                  </a:lnTo>
                  <a:lnTo>
                    <a:pt x="15028" y="108"/>
                  </a:lnTo>
                  <a:lnTo>
                    <a:pt x="15074" y="135"/>
                  </a:lnTo>
                  <a:lnTo>
                    <a:pt x="15120" y="164"/>
                  </a:lnTo>
                  <a:lnTo>
                    <a:pt x="15168" y="192"/>
                  </a:lnTo>
                  <a:lnTo>
                    <a:pt x="15215" y="221"/>
                  </a:lnTo>
                  <a:lnTo>
                    <a:pt x="15263" y="250"/>
                  </a:lnTo>
                  <a:lnTo>
                    <a:pt x="15311" y="279"/>
                  </a:lnTo>
                  <a:lnTo>
                    <a:pt x="15360" y="309"/>
                  </a:lnTo>
                  <a:lnTo>
                    <a:pt x="15410" y="338"/>
                  </a:lnTo>
                  <a:lnTo>
                    <a:pt x="15460" y="369"/>
                  </a:lnTo>
                  <a:lnTo>
                    <a:pt x="15510" y="400"/>
                  </a:lnTo>
                  <a:lnTo>
                    <a:pt x="15562" y="431"/>
                  </a:lnTo>
                  <a:lnTo>
                    <a:pt x="15613" y="462"/>
                  </a:lnTo>
                  <a:lnTo>
                    <a:pt x="15671" y="497"/>
                  </a:lnTo>
                  <a:lnTo>
                    <a:pt x="15729" y="532"/>
                  </a:lnTo>
                  <a:lnTo>
                    <a:pt x="15788" y="568"/>
                  </a:lnTo>
                  <a:lnTo>
                    <a:pt x="15848" y="604"/>
                  </a:lnTo>
                  <a:lnTo>
                    <a:pt x="15910" y="641"/>
                  </a:lnTo>
                  <a:lnTo>
                    <a:pt x="15971" y="678"/>
                  </a:lnTo>
                  <a:lnTo>
                    <a:pt x="16033" y="715"/>
                  </a:lnTo>
                  <a:lnTo>
                    <a:pt x="16096" y="754"/>
                  </a:lnTo>
                  <a:lnTo>
                    <a:pt x="16160" y="793"/>
                  </a:lnTo>
                  <a:lnTo>
                    <a:pt x="16225" y="831"/>
                  </a:lnTo>
                  <a:lnTo>
                    <a:pt x="16291" y="871"/>
                  </a:lnTo>
                  <a:lnTo>
                    <a:pt x="16357" y="912"/>
                  </a:lnTo>
                  <a:lnTo>
                    <a:pt x="16424" y="953"/>
                  </a:lnTo>
                  <a:lnTo>
                    <a:pt x="16493" y="993"/>
                  </a:lnTo>
                  <a:lnTo>
                    <a:pt x="16561" y="1035"/>
                  </a:lnTo>
                  <a:lnTo>
                    <a:pt x="16631" y="1077"/>
                  </a:lnTo>
                  <a:close/>
                  <a:moveTo>
                    <a:pt x="16015" y="1077"/>
                  </a:moveTo>
                  <a:lnTo>
                    <a:pt x="16082" y="1077"/>
                  </a:lnTo>
                  <a:lnTo>
                    <a:pt x="16151" y="1077"/>
                  </a:lnTo>
                  <a:lnTo>
                    <a:pt x="16219" y="1077"/>
                  </a:lnTo>
                  <a:lnTo>
                    <a:pt x="16288" y="1077"/>
                  </a:lnTo>
                  <a:lnTo>
                    <a:pt x="16356" y="1077"/>
                  </a:lnTo>
                  <a:lnTo>
                    <a:pt x="16425" y="1077"/>
                  </a:lnTo>
                  <a:lnTo>
                    <a:pt x="16494" y="1077"/>
                  </a:lnTo>
                  <a:lnTo>
                    <a:pt x="16562" y="1077"/>
                  </a:lnTo>
                  <a:lnTo>
                    <a:pt x="16494" y="1035"/>
                  </a:lnTo>
                  <a:lnTo>
                    <a:pt x="16425" y="993"/>
                  </a:lnTo>
                  <a:lnTo>
                    <a:pt x="16357" y="953"/>
                  </a:lnTo>
                  <a:lnTo>
                    <a:pt x="16291" y="912"/>
                  </a:lnTo>
                  <a:lnTo>
                    <a:pt x="16225" y="871"/>
                  </a:lnTo>
                  <a:lnTo>
                    <a:pt x="16160" y="831"/>
                  </a:lnTo>
                  <a:lnTo>
                    <a:pt x="16096" y="793"/>
                  </a:lnTo>
                  <a:lnTo>
                    <a:pt x="16033" y="754"/>
                  </a:lnTo>
                  <a:lnTo>
                    <a:pt x="15970" y="715"/>
                  </a:lnTo>
                  <a:lnTo>
                    <a:pt x="15909" y="678"/>
                  </a:lnTo>
                  <a:lnTo>
                    <a:pt x="15847" y="641"/>
                  </a:lnTo>
                  <a:lnTo>
                    <a:pt x="15787" y="604"/>
                  </a:lnTo>
                  <a:lnTo>
                    <a:pt x="15728" y="568"/>
                  </a:lnTo>
                  <a:lnTo>
                    <a:pt x="15669" y="532"/>
                  </a:lnTo>
                  <a:lnTo>
                    <a:pt x="15612" y="497"/>
                  </a:lnTo>
                  <a:lnTo>
                    <a:pt x="15554" y="462"/>
                  </a:lnTo>
                  <a:lnTo>
                    <a:pt x="15452" y="400"/>
                  </a:lnTo>
                  <a:lnTo>
                    <a:pt x="15353" y="338"/>
                  </a:lnTo>
                  <a:lnTo>
                    <a:pt x="15256" y="279"/>
                  </a:lnTo>
                  <a:lnTo>
                    <a:pt x="15160" y="221"/>
                  </a:lnTo>
                  <a:lnTo>
                    <a:pt x="15067" y="164"/>
                  </a:lnTo>
                  <a:lnTo>
                    <a:pt x="14975" y="108"/>
                  </a:lnTo>
                  <a:lnTo>
                    <a:pt x="14885" y="54"/>
                  </a:lnTo>
                  <a:lnTo>
                    <a:pt x="14798" y="0"/>
                  </a:lnTo>
                  <a:lnTo>
                    <a:pt x="14747" y="0"/>
                  </a:lnTo>
                  <a:lnTo>
                    <a:pt x="14695" y="0"/>
                  </a:lnTo>
                  <a:lnTo>
                    <a:pt x="14644" y="0"/>
                  </a:lnTo>
                  <a:lnTo>
                    <a:pt x="14592" y="0"/>
                  </a:lnTo>
                  <a:lnTo>
                    <a:pt x="14540" y="0"/>
                  </a:lnTo>
                  <a:lnTo>
                    <a:pt x="14490" y="0"/>
                  </a:lnTo>
                  <a:lnTo>
                    <a:pt x="14438" y="0"/>
                  </a:lnTo>
                  <a:lnTo>
                    <a:pt x="14387" y="0"/>
                  </a:lnTo>
                  <a:lnTo>
                    <a:pt x="14467" y="54"/>
                  </a:lnTo>
                  <a:lnTo>
                    <a:pt x="14550" y="108"/>
                  </a:lnTo>
                  <a:lnTo>
                    <a:pt x="14635" y="164"/>
                  </a:lnTo>
                  <a:lnTo>
                    <a:pt x="14721" y="221"/>
                  </a:lnTo>
                  <a:lnTo>
                    <a:pt x="14809" y="279"/>
                  </a:lnTo>
                  <a:lnTo>
                    <a:pt x="14899" y="338"/>
                  </a:lnTo>
                  <a:lnTo>
                    <a:pt x="14990" y="400"/>
                  </a:lnTo>
                  <a:lnTo>
                    <a:pt x="15085" y="462"/>
                  </a:lnTo>
                  <a:lnTo>
                    <a:pt x="15138" y="497"/>
                  </a:lnTo>
                  <a:lnTo>
                    <a:pt x="15191" y="532"/>
                  </a:lnTo>
                  <a:lnTo>
                    <a:pt x="15245" y="568"/>
                  </a:lnTo>
                  <a:lnTo>
                    <a:pt x="15300" y="604"/>
                  </a:lnTo>
                  <a:lnTo>
                    <a:pt x="15354" y="641"/>
                  </a:lnTo>
                  <a:lnTo>
                    <a:pt x="15411" y="678"/>
                  </a:lnTo>
                  <a:lnTo>
                    <a:pt x="15468" y="715"/>
                  </a:lnTo>
                  <a:lnTo>
                    <a:pt x="15525" y="754"/>
                  </a:lnTo>
                  <a:lnTo>
                    <a:pt x="15584" y="793"/>
                  </a:lnTo>
                  <a:lnTo>
                    <a:pt x="15643" y="831"/>
                  </a:lnTo>
                  <a:lnTo>
                    <a:pt x="15703" y="871"/>
                  </a:lnTo>
                  <a:lnTo>
                    <a:pt x="15764" y="912"/>
                  </a:lnTo>
                  <a:lnTo>
                    <a:pt x="15825" y="953"/>
                  </a:lnTo>
                  <a:lnTo>
                    <a:pt x="15887" y="993"/>
                  </a:lnTo>
                  <a:lnTo>
                    <a:pt x="15950" y="1035"/>
                  </a:lnTo>
                  <a:lnTo>
                    <a:pt x="16015" y="1077"/>
                  </a:lnTo>
                  <a:close/>
                  <a:moveTo>
                    <a:pt x="15400" y="1077"/>
                  </a:moveTo>
                  <a:lnTo>
                    <a:pt x="15467" y="1077"/>
                  </a:lnTo>
                  <a:lnTo>
                    <a:pt x="15536" y="1077"/>
                  </a:lnTo>
                  <a:lnTo>
                    <a:pt x="15604" y="1077"/>
                  </a:lnTo>
                  <a:lnTo>
                    <a:pt x="15672" y="1077"/>
                  </a:lnTo>
                  <a:lnTo>
                    <a:pt x="15741" y="1077"/>
                  </a:lnTo>
                  <a:lnTo>
                    <a:pt x="15809" y="1077"/>
                  </a:lnTo>
                  <a:lnTo>
                    <a:pt x="15877" y="1077"/>
                  </a:lnTo>
                  <a:lnTo>
                    <a:pt x="15946" y="1077"/>
                  </a:lnTo>
                  <a:lnTo>
                    <a:pt x="15883" y="1035"/>
                  </a:lnTo>
                  <a:lnTo>
                    <a:pt x="15820" y="993"/>
                  </a:lnTo>
                  <a:lnTo>
                    <a:pt x="15758" y="953"/>
                  </a:lnTo>
                  <a:lnTo>
                    <a:pt x="15698" y="912"/>
                  </a:lnTo>
                  <a:lnTo>
                    <a:pt x="15638" y="871"/>
                  </a:lnTo>
                  <a:lnTo>
                    <a:pt x="15579" y="831"/>
                  </a:lnTo>
                  <a:lnTo>
                    <a:pt x="15520" y="793"/>
                  </a:lnTo>
                  <a:lnTo>
                    <a:pt x="15462" y="754"/>
                  </a:lnTo>
                  <a:lnTo>
                    <a:pt x="15405" y="715"/>
                  </a:lnTo>
                  <a:lnTo>
                    <a:pt x="15349" y="678"/>
                  </a:lnTo>
                  <a:lnTo>
                    <a:pt x="15293" y="641"/>
                  </a:lnTo>
                  <a:lnTo>
                    <a:pt x="15238" y="604"/>
                  </a:lnTo>
                  <a:lnTo>
                    <a:pt x="15184" y="568"/>
                  </a:lnTo>
                  <a:lnTo>
                    <a:pt x="15131" y="532"/>
                  </a:lnTo>
                  <a:lnTo>
                    <a:pt x="15077" y="497"/>
                  </a:lnTo>
                  <a:lnTo>
                    <a:pt x="15026" y="462"/>
                  </a:lnTo>
                  <a:lnTo>
                    <a:pt x="14932" y="400"/>
                  </a:lnTo>
                  <a:lnTo>
                    <a:pt x="14842" y="338"/>
                  </a:lnTo>
                  <a:lnTo>
                    <a:pt x="14753" y="279"/>
                  </a:lnTo>
                  <a:lnTo>
                    <a:pt x="14666" y="221"/>
                  </a:lnTo>
                  <a:lnTo>
                    <a:pt x="14580" y="164"/>
                  </a:lnTo>
                  <a:lnTo>
                    <a:pt x="14496" y="108"/>
                  </a:lnTo>
                  <a:lnTo>
                    <a:pt x="14416" y="54"/>
                  </a:lnTo>
                  <a:lnTo>
                    <a:pt x="14335" y="0"/>
                  </a:lnTo>
                  <a:lnTo>
                    <a:pt x="14285" y="0"/>
                  </a:lnTo>
                  <a:lnTo>
                    <a:pt x="14233" y="0"/>
                  </a:lnTo>
                  <a:lnTo>
                    <a:pt x="14182" y="0"/>
                  </a:lnTo>
                  <a:lnTo>
                    <a:pt x="14130" y="0"/>
                  </a:lnTo>
                  <a:lnTo>
                    <a:pt x="14080" y="0"/>
                  </a:lnTo>
                  <a:lnTo>
                    <a:pt x="14028" y="0"/>
                  </a:lnTo>
                  <a:lnTo>
                    <a:pt x="13977" y="0"/>
                  </a:lnTo>
                  <a:lnTo>
                    <a:pt x="13926" y="0"/>
                  </a:lnTo>
                  <a:lnTo>
                    <a:pt x="13999" y="54"/>
                  </a:lnTo>
                  <a:lnTo>
                    <a:pt x="14073" y="108"/>
                  </a:lnTo>
                  <a:lnTo>
                    <a:pt x="14150" y="164"/>
                  </a:lnTo>
                  <a:lnTo>
                    <a:pt x="14228" y="221"/>
                  </a:lnTo>
                  <a:lnTo>
                    <a:pt x="14307" y="279"/>
                  </a:lnTo>
                  <a:lnTo>
                    <a:pt x="14389" y="338"/>
                  </a:lnTo>
                  <a:lnTo>
                    <a:pt x="14473" y="400"/>
                  </a:lnTo>
                  <a:lnTo>
                    <a:pt x="14558" y="462"/>
                  </a:lnTo>
                  <a:lnTo>
                    <a:pt x="14605" y="497"/>
                  </a:lnTo>
                  <a:lnTo>
                    <a:pt x="14653" y="532"/>
                  </a:lnTo>
                  <a:lnTo>
                    <a:pt x="14703" y="568"/>
                  </a:lnTo>
                  <a:lnTo>
                    <a:pt x="14752" y="604"/>
                  </a:lnTo>
                  <a:lnTo>
                    <a:pt x="14803" y="641"/>
                  </a:lnTo>
                  <a:lnTo>
                    <a:pt x="14853" y="678"/>
                  </a:lnTo>
                  <a:lnTo>
                    <a:pt x="14905" y="715"/>
                  </a:lnTo>
                  <a:lnTo>
                    <a:pt x="14957" y="754"/>
                  </a:lnTo>
                  <a:lnTo>
                    <a:pt x="15010" y="793"/>
                  </a:lnTo>
                  <a:lnTo>
                    <a:pt x="15063" y="831"/>
                  </a:lnTo>
                  <a:lnTo>
                    <a:pt x="15117" y="871"/>
                  </a:lnTo>
                  <a:lnTo>
                    <a:pt x="15172" y="912"/>
                  </a:lnTo>
                  <a:lnTo>
                    <a:pt x="15228" y="953"/>
                  </a:lnTo>
                  <a:lnTo>
                    <a:pt x="15285" y="993"/>
                  </a:lnTo>
                  <a:lnTo>
                    <a:pt x="15342" y="1035"/>
                  </a:lnTo>
                  <a:lnTo>
                    <a:pt x="15400" y="1077"/>
                  </a:lnTo>
                  <a:close/>
                  <a:moveTo>
                    <a:pt x="14782" y="1077"/>
                  </a:moveTo>
                  <a:lnTo>
                    <a:pt x="14851" y="1077"/>
                  </a:lnTo>
                  <a:lnTo>
                    <a:pt x="14920" y="1077"/>
                  </a:lnTo>
                  <a:lnTo>
                    <a:pt x="14987" y="1077"/>
                  </a:lnTo>
                  <a:lnTo>
                    <a:pt x="15056" y="1077"/>
                  </a:lnTo>
                  <a:lnTo>
                    <a:pt x="15125" y="1077"/>
                  </a:lnTo>
                  <a:lnTo>
                    <a:pt x="15193" y="1077"/>
                  </a:lnTo>
                  <a:lnTo>
                    <a:pt x="15262" y="1077"/>
                  </a:lnTo>
                  <a:lnTo>
                    <a:pt x="15331" y="1077"/>
                  </a:lnTo>
                  <a:lnTo>
                    <a:pt x="15274" y="1035"/>
                  </a:lnTo>
                  <a:lnTo>
                    <a:pt x="15217" y="993"/>
                  </a:lnTo>
                  <a:lnTo>
                    <a:pt x="15161" y="953"/>
                  </a:lnTo>
                  <a:lnTo>
                    <a:pt x="15106" y="912"/>
                  </a:lnTo>
                  <a:lnTo>
                    <a:pt x="15052" y="871"/>
                  </a:lnTo>
                  <a:lnTo>
                    <a:pt x="14998" y="831"/>
                  </a:lnTo>
                  <a:lnTo>
                    <a:pt x="14945" y="793"/>
                  </a:lnTo>
                  <a:lnTo>
                    <a:pt x="14893" y="754"/>
                  </a:lnTo>
                  <a:lnTo>
                    <a:pt x="14841" y="715"/>
                  </a:lnTo>
                  <a:lnTo>
                    <a:pt x="14791" y="678"/>
                  </a:lnTo>
                  <a:lnTo>
                    <a:pt x="14740" y="641"/>
                  </a:lnTo>
                  <a:lnTo>
                    <a:pt x="14691" y="604"/>
                  </a:lnTo>
                  <a:lnTo>
                    <a:pt x="14641" y="568"/>
                  </a:lnTo>
                  <a:lnTo>
                    <a:pt x="14593" y="532"/>
                  </a:lnTo>
                  <a:lnTo>
                    <a:pt x="14546" y="497"/>
                  </a:lnTo>
                  <a:lnTo>
                    <a:pt x="14499" y="462"/>
                  </a:lnTo>
                  <a:lnTo>
                    <a:pt x="14415" y="400"/>
                  </a:lnTo>
                  <a:lnTo>
                    <a:pt x="14332" y="338"/>
                  </a:lnTo>
                  <a:lnTo>
                    <a:pt x="14252" y="279"/>
                  </a:lnTo>
                  <a:lnTo>
                    <a:pt x="14173" y="221"/>
                  </a:lnTo>
                  <a:lnTo>
                    <a:pt x="14096" y="164"/>
                  </a:lnTo>
                  <a:lnTo>
                    <a:pt x="14021" y="108"/>
                  </a:lnTo>
                  <a:lnTo>
                    <a:pt x="13947" y="54"/>
                  </a:lnTo>
                  <a:lnTo>
                    <a:pt x="13875" y="0"/>
                  </a:lnTo>
                  <a:lnTo>
                    <a:pt x="13823" y="0"/>
                  </a:lnTo>
                  <a:lnTo>
                    <a:pt x="13772" y="0"/>
                  </a:lnTo>
                  <a:lnTo>
                    <a:pt x="13720" y="0"/>
                  </a:lnTo>
                  <a:lnTo>
                    <a:pt x="13669" y="0"/>
                  </a:lnTo>
                  <a:lnTo>
                    <a:pt x="13617" y="0"/>
                  </a:lnTo>
                  <a:lnTo>
                    <a:pt x="13565" y="0"/>
                  </a:lnTo>
                  <a:lnTo>
                    <a:pt x="13515" y="0"/>
                  </a:lnTo>
                  <a:lnTo>
                    <a:pt x="13463" y="0"/>
                  </a:lnTo>
                  <a:lnTo>
                    <a:pt x="13529" y="54"/>
                  </a:lnTo>
                  <a:lnTo>
                    <a:pt x="13596" y="108"/>
                  </a:lnTo>
                  <a:lnTo>
                    <a:pt x="13664" y="164"/>
                  </a:lnTo>
                  <a:lnTo>
                    <a:pt x="13734" y="221"/>
                  </a:lnTo>
                  <a:lnTo>
                    <a:pt x="13805" y="279"/>
                  </a:lnTo>
                  <a:lnTo>
                    <a:pt x="13878" y="338"/>
                  </a:lnTo>
                  <a:lnTo>
                    <a:pt x="13953" y="400"/>
                  </a:lnTo>
                  <a:lnTo>
                    <a:pt x="14029" y="462"/>
                  </a:lnTo>
                  <a:lnTo>
                    <a:pt x="14115" y="532"/>
                  </a:lnTo>
                  <a:lnTo>
                    <a:pt x="14203" y="604"/>
                  </a:lnTo>
                  <a:lnTo>
                    <a:pt x="14294" y="678"/>
                  </a:lnTo>
                  <a:lnTo>
                    <a:pt x="14386" y="754"/>
                  </a:lnTo>
                  <a:lnTo>
                    <a:pt x="14481" y="831"/>
                  </a:lnTo>
                  <a:lnTo>
                    <a:pt x="14579" y="912"/>
                  </a:lnTo>
                  <a:lnTo>
                    <a:pt x="14680" y="993"/>
                  </a:lnTo>
                  <a:lnTo>
                    <a:pt x="14782" y="1077"/>
                  </a:lnTo>
                  <a:close/>
                  <a:moveTo>
                    <a:pt x="14168" y="1077"/>
                  </a:moveTo>
                  <a:lnTo>
                    <a:pt x="14236" y="1077"/>
                  </a:lnTo>
                  <a:lnTo>
                    <a:pt x="14304" y="1077"/>
                  </a:lnTo>
                  <a:lnTo>
                    <a:pt x="14372" y="1077"/>
                  </a:lnTo>
                  <a:lnTo>
                    <a:pt x="14441" y="1077"/>
                  </a:lnTo>
                  <a:lnTo>
                    <a:pt x="14508" y="1077"/>
                  </a:lnTo>
                  <a:lnTo>
                    <a:pt x="14577" y="1077"/>
                  </a:lnTo>
                  <a:lnTo>
                    <a:pt x="14646" y="1077"/>
                  </a:lnTo>
                  <a:lnTo>
                    <a:pt x="14713" y="1077"/>
                  </a:lnTo>
                  <a:lnTo>
                    <a:pt x="14612" y="993"/>
                  </a:lnTo>
                  <a:lnTo>
                    <a:pt x="14514" y="912"/>
                  </a:lnTo>
                  <a:lnTo>
                    <a:pt x="14417" y="831"/>
                  </a:lnTo>
                  <a:lnTo>
                    <a:pt x="14323" y="754"/>
                  </a:lnTo>
                  <a:lnTo>
                    <a:pt x="14231" y="678"/>
                  </a:lnTo>
                  <a:lnTo>
                    <a:pt x="14142" y="604"/>
                  </a:lnTo>
                  <a:lnTo>
                    <a:pt x="14055" y="532"/>
                  </a:lnTo>
                  <a:lnTo>
                    <a:pt x="13970" y="462"/>
                  </a:lnTo>
                  <a:lnTo>
                    <a:pt x="13895" y="400"/>
                  </a:lnTo>
                  <a:lnTo>
                    <a:pt x="13821" y="338"/>
                  </a:lnTo>
                  <a:lnTo>
                    <a:pt x="13749" y="279"/>
                  </a:lnTo>
                  <a:lnTo>
                    <a:pt x="13678" y="221"/>
                  </a:lnTo>
                  <a:lnTo>
                    <a:pt x="13609" y="164"/>
                  </a:lnTo>
                  <a:lnTo>
                    <a:pt x="13542" y="108"/>
                  </a:lnTo>
                  <a:lnTo>
                    <a:pt x="13476" y="54"/>
                  </a:lnTo>
                  <a:lnTo>
                    <a:pt x="13412" y="0"/>
                  </a:lnTo>
                  <a:lnTo>
                    <a:pt x="13360" y="0"/>
                  </a:lnTo>
                  <a:lnTo>
                    <a:pt x="13309" y="0"/>
                  </a:lnTo>
                  <a:lnTo>
                    <a:pt x="13258" y="0"/>
                  </a:lnTo>
                  <a:lnTo>
                    <a:pt x="13207" y="0"/>
                  </a:lnTo>
                  <a:lnTo>
                    <a:pt x="13155" y="0"/>
                  </a:lnTo>
                  <a:lnTo>
                    <a:pt x="13105" y="0"/>
                  </a:lnTo>
                  <a:lnTo>
                    <a:pt x="13053" y="0"/>
                  </a:lnTo>
                  <a:lnTo>
                    <a:pt x="13002" y="0"/>
                  </a:lnTo>
                  <a:lnTo>
                    <a:pt x="13060" y="54"/>
                  </a:lnTo>
                  <a:lnTo>
                    <a:pt x="13119" y="108"/>
                  </a:lnTo>
                  <a:lnTo>
                    <a:pt x="13179" y="164"/>
                  </a:lnTo>
                  <a:lnTo>
                    <a:pt x="13241" y="221"/>
                  </a:lnTo>
                  <a:lnTo>
                    <a:pt x="13305" y="279"/>
                  </a:lnTo>
                  <a:lnTo>
                    <a:pt x="13369" y="338"/>
                  </a:lnTo>
                  <a:lnTo>
                    <a:pt x="13434" y="400"/>
                  </a:lnTo>
                  <a:lnTo>
                    <a:pt x="13502" y="462"/>
                  </a:lnTo>
                  <a:lnTo>
                    <a:pt x="13577" y="532"/>
                  </a:lnTo>
                  <a:lnTo>
                    <a:pt x="13656" y="604"/>
                  </a:lnTo>
                  <a:lnTo>
                    <a:pt x="13735" y="678"/>
                  </a:lnTo>
                  <a:lnTo>
                    <a:pt x="13818" y="754"/>
                  </a:lnTo>
                  <a:lnTo>
                    <a:pt x="13902" y="831"/>
                  </a:lnTo>
                  <a:lnTo>
                    <a:pt x="13987" y="912"/>
                  </a:lnTo>
                  <a:lnTo>
                    <a:pt x="14077" y="993"/>
                  </a:lnTo>
                  <a:lnTo>
                    <a:pt x="14168" y="1077"/>
                  </a:lnTo>
                  <a:close/>
                  <a:moveTo>
                    <a:pt x="13550" y="1077"/>
                  </a:moveTo>
                  <a:lnTo>
                    <a:pt x="13619" y="1077"/>
                  </a:lnTo>
                  <a:lnTo>
                    <a:pt x="13687" y="1077"/>
                  </a:lnTo>
                  <a:lnTo>
                    <a:pt x="13756" y="1077"/>
                  </a:lnTo>
                  <a:lnTo>
                    <a:pt x="13824" y="1077"/>
                  </a:lnTo>
                  <a:lnTo>
                    <a:pt x="13892" y="1077"/>
                  </a:lnTo>
                  <a:lnTo>
                    <a:pt x="13961" y="1077"/>
                  </a:lnTo>
                  <a:lnTo>
                    <a:pt x="14029" y="1077"/>
                  </a:lnTo>
                  <a:lnTo>
                    <a:pt x="14099" y="1077"/>
                  </a:lnTo>
                  <a:lnTo>
                    <a:pt x="14009" y="993"/>
                  </a:lnTo>
                  <a:lnTo>
                    <a:pt x="13922" y="912"/>
                  </a:lnTo>
                  <a:lnTo>
                    <a:pt x="13837" y="831"/>
                  </a:lnTo>
                  <a:lnTo>
                    <a:pt x="13753" y="754"/>
                  </a:lnTo>
                  <a:lnTo>
                    <a:pt x="13673" y="678"/>
                  </a:lnTo>
                  <a:lnTo>
                    <a:pt x="13594" y="604"/>
                  </a:lnTo>
                  <a:lnTo>
                    <a:pt x="13517" y="532"/>
                  </a:lnTo>
                  <a:lnTo>
                    <a:pt x="13443" y="462"/>
                  </a:lnTo>
                  <a:lnTo>
                    <a:pt x="13376" y="400"/>
                  </a:lnTo>
                  <a:lnTo>
                    <a:pt x="13312" y="338"/>
                  </a:lnTo>
                  <a:lnTo>
                    <a:pt x="13248" y="279"/>
                  </a:lnTo>
                  <a:lnTo>
                    <a:pt x="13185" y="221"/>
                  </a:lnTo>
                  <a:lnTo>
                    <a:pt x="13125" y="164"/>
                  </a:lnTo>
                  <a:lnTo>
                    <a:pt x="13065" y="108"/>
                  </a:lnTo>
                  <a:lnTo>
                    <a:pt x="13007" y="54"/>
                  </a:lnTo>
                  <a:lnTo>
                    <a:pt x="12950" y="0"/>
                  </a:lnTo>
                  <a:lnTo>
                    <a:pt x="12899" y="0"/>
                  </a:lnTo>
                  <a:lnTo>
                    <a:pt x="12847" y="0"/>
                  </a:lnTo>
                  <a:lnTo>
                    <a:pt x="12796" y="0"/>
                  </a:lnTo>
                  <a:lnTo>
                    <a:pt x="12744" y="0"/>
                  </a:lnTo>
                  <a:lnTo>
                    <a:pt x="12694" y="0"/>
                  </a:lnTo>
                  <a:lnTo>
                    <a:pt x="12642" y="0"/>
                  </a:lnTo>
                  <a:lnTo>
                    <a:pt x="12590" y="0"/>
                  </a:lnTo>
                  <a:lnTo>
                    <a:pt x="12540" y="0"/>
                  </a:lnTo>
                  <a:lnTo>
                    <a:pt x="12589" y="54"/>
                  </a:lnTo>
                  <a:lnTo>
                    <a:pt x="12641" y="108"/>
                  </a:lnTo>
                  <a:lnTo>
                    <a:pt x="12694" y="164"/>
                  </a:lnTo>
                  <a:lnTo>
                    <a:pt x="12747" y="221"/>
                  </a:lnTo>
                  <a:lnTo>
                    <a:pt x="12802" y="279"/>
                  </a:lnTo>
                  <a:lnTo>
                    <a:pt x="12858" y="338"/>
                  </a:lnTo>
                  <a:lnTo>
                    <a:pt x="12915" y="400"/>
                  </a:lnTo>
                  <a:lnTo>
                    <a:pt x="12973" y="462"/>
                  </a:lnTo>
                  <a:lnTo>
                    <a:pt x="13039" y="532"/>
                  </a:lnTo>
                  <a:lnTo>
                    <a:pt x="13106" y="604"/>
                  </a:lnTo>
                  <a:lnTo>
                    <a:pt x="13176" y="678"/>
                  </a:lnTo>
                  <a:lnTo>
                    <a:pt x="13247" y="754"/>
                  </a:lnTo>
                  <a:lnTo>
                    <a:pt x="13320" y="831"/>
                  </a:lnTo>
                  <a:lnTo>
                    <a:pt x="13395" y="912"/>
                  </a:lnTo>
                  <a:lnTo>
                    <a:pt x="13472" y="993"/>
                  </a:lnTo>
                  <a:lnTo>
                    <a:pt x="13550" y="1077"/>
                  </a:lnTo>
                  <a:close/>
                  <a:moveTo>
                    <a:pt x="12935" y="1077"/>
                  </a:moveTo>
                  <a:lnTo>
                    <a:pt x="13004" y="1077"/>
                  </a:lnTo>
                  <a:lnTo>
                    <a:pt x="13073" y="1077"/>
                  </a:lnTo>
                  <a:lnTo>
                    <a:pt x="13140" y="1077"/>
                  </a:lnTo>
                  <a:lnTo>
                    <a:pt x="13209" y="1077"/>
                  </a:lnTo>
                  <a:lnTo>
                    <a:pt x="13277" y="1077"/>
                  </a:lnTo>
                  <a:lnTo>
                    <a:pt x="13345" y="1077"/>
                  </a:lnTo>
                  <a:lnTo>
                    <a:pt x="13414" y="1077"/>
                  </a:lnTo>
                  <a:lnTo>
                    <a:pt x="13482" y="1077"/>
                  </a:lnTo>
                  <a:lnTo>
                    <a:pt x="13404" y="993"/>
                  </a:lnTo>
                  <a:lnTo>
                    <a:pt x="13329" y="912"/>
                  </a:lnTo>
                  <a:lnTo>
                    <a:pt x="13255" y="831"/>
                  </a:lnTo>
                  <a:lnTo>
                    <a:pt x="13183" y="754"/>
                  </a:lnTo>
                  <a:lnTo>
                    <a:pt x="13113" y="678"/>
                  </a:lnTo>
                  <a:lnTo>
                    <a:pt x="13046" y="604"/>
                  </a:lnTo>
                  <a:lnTo>
                    <a:pt x="12979" y="532"/>
                  </a:lnTo>
                  <a:lnTo>
                    <a:pt x="12914" y="462"/>
                  </a:lnTo>
                  <a:lnTo>
                    <a:pt x="12857" y="400"/>
                  </a:lnTo>
                  <a:lnTo>
                    <a:pt x="12801" y="338"/>
                  </a:lnTo>
                  <a:lnTo>
                    <a:pt x="12745" y="279"/>
                  </a:lnTo>
                  <a:lnTo>
                    <a:pt x="12691" y="221"/>
                  </a:lnTo>
                  <a:lnTo>
                    <a:pt x="12639" y="164"/>
                  </a:lnTo>
                  <a:lnTo>
                    <a:pt x="12587" y="108"/>
                  </a:lnTo>
                  <a:lnTo>
                    <a:pt x="12537" y="54"/>
                  </a:lnTo>
                  <a:lnTo>
                    <a:pt x="12488" y="0"/>
                  </a:lnTo>
                  <a:lnTo>
                    <a:pt x="12437" y="0"/>
                  </a:lnTo>
                  <a:lnTo>
                    <a:pt x="12385" y="0"/>
                  </a:lnTo>
                  <a:lnTo>
                    <a:pt x="12334" y="0"/>
                  </a:lnTo>
                  <a:lnTo>
                    <a:pt x="12283" y="0"/>
                  </a:lnTo>
                  <a:lnTo>
                    <a:pt x="12232" y="0"/>
                  </a:lnTo>
                  <a:lnTo>
                    <a:pt x="12180" y="0"/>
                  </a:lnTo>
                  <a:lnTo>
                    <a:pt x="12130" y="0"/>
                  </a:lnTo>
                  <a:lnTo>
                    <a:pt x="12078" y="0"/>
                  </a:lnTo>
                  <a:lnTo>
                    <a:pt x="12120" y="54"/>
                  </a:lnTo>
                  <a:lnTo>
                    <a:pt x="12164" y="108"/>
                  </a:lnTo>
                  <a:lnTo>
                    <a:pt x="12208" y="164"/>
                  </a:lnTo>
                  <a:lnTo>
                    <a:pt x="12254" y="221"/>
                  </a:lnTo>
                  <a:lnTo>
                    <a:pt x="12301" y="279"/>
                  </a:lnTo>
                  <a:lnTo>
                    <a:pt x="12348" y="338"/>
                  </a:lnTo>
                  <a:lnTo>
                    <a:pt x="12396" y="400"/>
                  </a:lnTo>
                  <a:lnTo>
                    <a:pt x="12445" y="462"/>
                  </a:lnTo>
                  <a:lnTo>
                    <a:pt x="12501" y="532"/>
                  </a:lnTo>
                  <a:lnTo>
                    <a:pt x="12559" y="604"/>
                  </a:lnTo>
                  <a:lnTo>
                    <a:pt x="12617" y="678"/>
                  </a:lnTo>
                  <a:lnTo>
                    <a:pt x="12679" y="754"/>
                  </a:lnTo>
                  <a:lnTo>
                    <a:pt x="12740" y="831"/>
                  </a:lnTo>
                  <a:lnTo>
                    <a:pt x="12803" y="912"/>
                  </a:lnTo>
                  <a:lnTo>
                    <a:pt x="12869" y="993"/>
                  </a:lnTo>
                  <a:lnTo>
                    <a:pt x="12935" y="1077"/>
                  </a:lnTo>
                  <a:close/>
                  <a:moveTo>
                    <a:pt x="12319" y="1077"/>
                  </a:moveTo>
                  <a:lnTo>
                    <a:pt x="12388" y="1077"/>
                  </a:lnTo>
                  <a:lnTo>
                    <a:pt x="12455" y="1077"/>
                  </a:lnTo>
                  <a:lnTo>
                    <a:pt x="12524" y="1077"/>
                  </a:lnTo>
                  <a:lnTo>
                    <a:pt x="12592" y="1077"/>
                  </a:lnTo>
                  <a:lnTo>
                    <a:pt x="12660" y="1077"/>
                  </a:lnTo>
                  <a:lnTo>
                    <a:pt x="12729" y="1077"/>
                  </a:lnTo>
                  <a:lnTo>
                    <a:pt x="12797" y="1077"/>
                  </a:lnTo>
                  <a:lnTo>
                    <a:pt x="12865" y="1077"/>
                  </a:lnTo>
                  <a:lnTo>
                    <a:pt x="12800" y="993"/>
                  </a:lnTo>
                  <a:lnTo>
                    <a:pt x="12735" y="912"/>
                  </a:lnTo>
                  <a:lnTo>
                    <a:pt x="12673" y="831"/>
                  </a:lnTo>
                  <a:lnTo>
                    <a:pt x="12613" y="754"/>
                  </a:lnTo>
                  <a:lnTo>
                    <a:pt x="12554" y="678"/>
                  </a:lnTo>
                  <a:lnTo>
                    <a:pt x="12496" y="604"/>
                  </a:lnTo>
                  <a:lnTo>
                    <a:pt x="12440" y="532"/>
                  </a:lnTo>
                  <a:lnTo>
                    <a:pt x="12385" y="462"/>
                  </a:lnTo>
                  <a:lnTo>
                    <a:pt x="12337" y="400"/>
                  </a:lnTo>
                  <a:lnTo>
                    <a:pt x="12290" y="338"/>
                  </a:lnTo>
                  <a:lnTo>
                    <a:pt x="12243" y="279"/>
                  </a:lnTo>
                  <a:lnTo>
                    <a:pt x="12197" y="221"/>
                  </a:lnTo>
                  <a:lnTo>
                    <a:pt x="12153" y="164"/>
                  </a:lnTo>
                  <a:lnTo>
                    <a:pt x="12109" y="108"/>
                  </a:lnTo>
                  <a:lnTo>
                    <a:pt x="12066" y="54"/>
                  </a:lnTo>
                  <a:lnTo>
                    <a:pt x="12026" y="0"/>
                  </a:lnTo>
                  <a:lnTo>
                    <a:pt x="11974" y="0"/>
                  </a:lnTo>
                  <a:lnTo>
                    <a:pt x="11923" y="0"/>
                  </a:lnTo>
                  <a:lnTo>
                    <a:pt x="11872" y="0"/>
                  </a:lnTo>
                  <a:lnTo>
                    <a:pt x="11821" y="0"/>
                  </a:lnTo>
                  <a:lnTo>
                    <a:pt x="11769" y="0"/>
                  </a:lnTo>
                  <a:lnTo>
                    <a:pt x="11719" y="0"/>
                  </a:lnTo>
                  <a:lnTo>
                    <a:pt x="11667" y="0"/>
                  </a:lnTo>
                  <a:lnTo>
                    <a:pt x="11615" y="0"/>
                  </a:lnTo>
                  <a:lnTo>
                    <a:pt x="11651" y="54"/>
                  </a:lnTo>
                  <a:lnTo>
                    <a:pt x="11686" y="108"/>
                  </a:lnTo>
                  <a:lnTo>
                    <a:pt x="11723" y="164"/>
                  </a:lnTo>
                  <a:lnTo>
                    <a:pt x="11759" y="221"/>
                  </a:lnTo>
                  <a:lnTo>
                    <a:pt x="11798" y="279"/>
                  </a:lnTo>
                  <a:lnTo>
                    <a:pt x="11837" y="338"/>
                  </a:lnTo>
                  <a:lnTo>
                    <a:pt x="11876" y="400"/>
                  </a:lnTo>
                  <a:lnTo>
                    <a:pt x="11917" y="462"/>
                  </a:lnTo>
                  <a:lnTo>
                    <a:pt x="11963" y="532"/>
                  </a:lnTo>
                  <a:lnTo>
                    <a:pt x="12010" y="604"/>
                  </a:lnTo>
                  <a:lnTo>
                    <a:pt x="12058" y="678"/>
                  </a:lnTo>
                  <a:lnTo>
                    <a:pt x="12107" y="754"/>
                  </a:lnTo>
                  <a:lnTo>
                    <a:pt x="12159" y="831"/>
                  </a:lnTo>
                  <a:lnTo>
                    <a:pt x="12210" y="912"/>
                  </a:lnTo>
                  <a:lnTo>
                    <a:pt x="12264" y="993"/>
                  </a:lnTo>
                  <a:lnTo>
                    <a:pt x="12319" y="1077"/>
                  </a:lnTo>
                  <a:close/>
                  <a:moveTo>
                    <a:pt x="11702" y="1077"/>
                  </a:moveTo>
                  <a:lnTo>
                    <a:pt x="11770" y="1077"/>
                  </a:lnTo>
                  <a:lnTo>
                    <a:pt x="11839" y="1077"/>
                  </a:lnTo>
                  <a:lnTo>
                    <a:pt x="11906" y="1077"/>
                  </a:lnTo>
                  <a:lnTo>
                    <a:pt x="11975" y="1077"/>
                  </a:lnTo>
                  <a:lnTo>
                    <a:pt x="12044" y="1077"/>
                  </a:lnTo>
                  <a:lnTo>
                    <a:pt x="12113" y="1077"/>
                  </a:lnTo>
                  <a:lnTo>
                    <a:pt x="12181" y="1077"/>
                  </a:lnTo>
                  <a:lnTo>
                    <a:pt x="12250" y="1077"/>
                  </a:lnTo>
                  <a:lnTo>
                    <a:pt x="12196" y="993"/>
                  </a:lnTo>
                  <a:lnTo>
                    <a:pt x="12145" y="912"/>
                  </a:lnTo>
                  <a:lnTo>
                    <a:pt x="12093" y="831"/>
                  </a:lnTo>
                  <a:lnTo>
                    <a:pt x="12044" y="754"/>
                  </a:lnTo>
                  <a:lnTo>
                    <a:pt x="11996" y="678"/>
                  </a:lnTo>
                  <a:lnTo>
                    <a:pt x="11948" y="604"/>
                  </a:lnTo>
                  <a:lnTo>
                    <a:pt x="11903" y="532"/>
                  </a:lnTo>
                  <a:lnTo>
                    <a:pt x="11858" y="462"/>
                  </a:lnTo>
                  <a:lnTo>
                    <a:pt x="11818" y="400"/>
                  </a:lnTo>
                  <a:lnTo>
                    <a:pt x="11780" y="338"/>
                  </a:lnTo>
                  <a:lnTo>
                    <a:pt x="11742" y="279"/>
                  </a:lnTo>
                  <a:lnTo>
                    <a:pt x="11705" y="221"/>
                  </a:lnTo>
                  <a:lnTo>
                    <a:pt x="11668" y="164"/>
                  </a:lnTo>
                  <a:lnTo>
                    <a:pt x="11633" y="108"/>
                  </a:lnTo>
                  <a:lnTo>
                    <a:pt x="11598" y="54"/>
                  </a:lnTo>
                  <a:lnTo>
                    <a:pt x="11564" y="0"/>
                  </a:lnTo>
                  <a:lnTo>
                    <a:pt x="11512" y="0"/>
                  </a:lnTo>
                  <a:lnTo>
                    <a:pt x="11461" y="0"/>
                  </a:lnTo>
                  <a:lnTo>
                    <a:pt x="11409" y="0"/>
                  </a:lnTo>
                  <a:lnTo>
                    <a:pt x="11358" y="0"/>
                  </a:lnTo>
                  <a:lnTo>
                    <a:pt x="11307" y="0"/>
                  </a:lnTo>
                  <a:lnTo>
                    <a:pt x="11256" y="0"/>
                  </a:lnTo>
                  <a:lnTo>
                    <a:pt x="11204" y="0"/>
                  </a:lnTo>
                  <a:lnTo>
                    <a:pt x="11153" y="0"/>
                  </a:lnTo>
                  <a:lnTo>
                    <a:pt x="11181" y="54"/>
                  </a:lnTo>
                  <a:lnTo>
                    <a:pt x="11208" y="108"/>
                  </a:lnTo>
                  <a:lnTo>
                    <a:pt x="11236" y="164"/>
                  </a:lnTo>
                  <a:lnTo>
                    <a:pt x="11265" y="221"/>
                  </a:lnTo>
                  <a:lnTo>
                    <a:pt x="11295" y="279"/>
                  </a:lnTo>
                  <a:lnTo>
                    <a:pt x="11326" y="338"/>
                  </a:lnTo>
                  <a:lnTo>
                    <a:pt x="11357" y="400"/>
                  </a:lnTo>
                  <a:lnTo>
                    <a:pt x="11389" y="462"/>
                  </a:lnTo>
                  <a:lnTo>
                    <a:pt x="11424" y="532"/>
                  </a:lnTo>
                  <a:lnTo>
                    <a:pt x="11461" y="604"/>
                  </a:lnTo>
                  <a:lnTo>
                    <a:pt x="11498" y="678"/>
                  </a:lnTo>
                  <a:lnTo>
                    <a:pt x="11537" y="754"/>
                  </a:lnTo>
                  <a:lnTo>
                    <a:pt x="11577" y="831"/>
                  </a:lnTo>
                  <a:lnTo>
                    <a:pt x="11618" y="912"/>
                  </a:lnTo>
                  <a:lnTo>
                    <a:pt x="11659" y="993"/>
                  </a:lnTo>
                  <a:lnTo>
                    <a:pt x="11702" y="1077"/>
                  </a:lnTo>
                  <a:close/>
                  <a:moveTo>
                    <a:pt x="11087" y="1077"/>
                  </a:moveTo>
                  <a:lnTo>
                    <a:pt x="11155" y="1077"/>
                  </a:lnTo>
                  <a:lnTo>
                    <a:pt x="11223" y="1077"/>
                  </a:lnTo>
                  <a:lnTo>
                    <a:pt x="11292" y="1077"/>
                  </a:lnTo>
                  <a:lnTo>
                    <a:pt x="11360" y="1077"/>
                  </a:lnTo>
                  <a:lnTo>
                    <a:pt x="11429" y="1077"/>
                  </a:lnTo>
                  <a:lnTo>
                    <a:pt x="11496" y="1077"/>
                  </a:lnTo>
                  <a:lnTo>
                    <a:pt x="11565" y="1077"/>
                  </a:lnTo>
                  <a:lnTo>
                    <a:pt x="11634" y="1077"/>
                  </a:lnTo>
                  <a:lnTo>
                    <a:pt x="11592" y="993"/>
                  </a:lnTo>
                  <a:lnTo>
                    <a:pt x="11551" y="912"/>
                  </a:lnTo>
                  <a:lnTo>
                    <a:pt x="11512" y="831"/>
                  </a:lnTo>
                  <a:lnTo>
                    <a:pt x="11474" y="754"/>
                  </a:lnTo>
                  <a:lnTo>
                    <a:pt x="11436" y="678"/>
                  </a:lnTo>
                  <a:lnTo>
                    <a:pt x="11400" y="604"/>
                  </a:lnTo>
                  <a:lnTo>
                    <a:pt x="11364" y="532"/>
                  </a:lnTo>
                  <a:lnTo>
                    <a:pt x="11330" y="462"/>
                  </a:lnTo>
                  <a:lnTo>
                    <a:pt x="11299" y="400"/>
                  </a:lnTo>
                  <a:lnTo>
                    <a:pt x="11269" y="338"/>
                  </a:lnTo>
                  <a:lnTo>
                    <a:pt x="11240" y="279"/>
                  </a:lnTo>
                  <a:lnTo>
                    <a:pt x="11211" y="221"/>
                  </a:lnTo>
                  <a:lnTo>
                    <a:pt x="11183" y="164"/>
                  </a:lnTo>
                  <a:lnTo>
                    <a:pt x="11155" y="108"/>
                  </a:lnTo>
                  <a:lnTo>
                    <a:pt x="11128" y="54"/>
                  </a:lnTo>
                  <a:lnTo>
                    <a:pt x="11101" y="0"/>
                  </a:lnTo>
                  <a:lnTo>
                    <a:pt x="11051" y="0"/>
                  </a:lnTo>
                  <a:lnTo>
                    <a:pt x="10999" y="0"/>
                  </a:lnTo>
                  <a:lnTo>
                    <a:pt x="10948" y="0"/>
                  </a:lnTo>
                  <a:lnTo>
                    <a:pt x="10897" y="0"/>
                  </a:lnTo>
                  <a:lnTo>
                    <a:pt x="10846" y="0"/>
                  </a:lnTo>
                  <a:lnTo>
                    <a:pt x="10794" y="0"/>
                  </a:lnTo>
                  <a:lnTo>
                    <a:pt x="10742" y="0"/>
                  </a:lnTo>
                  <a:lnTo>
                    <a:pt x="10692" y="0"/>
                  </a:lnTo>
                  <a:lnTo>
                    <a:pt x="10711" y="54"/>
                  </a:lnTo>
                  <a:lnTo>
                    <a:pt x="10732" y="108"/>
                  </a:lnTo>
                  <a:lnTo>
                    <a:pt x="10752" y="164"/>
                  </a:lnTo>
                  <a:lnTo>
                    <a:pt x="10772" y="221"/>
                  </a:lnTo>
                  <a:lnTo>
                    <a:pt x="10794" y="279"/>
                  </a:lnTo>
                  <a:lnTo>
                    <a:pt x="10817" y="338"/>
                  </a:lnTo>
                  <a:lnTo>
                    <a:pt x="10838" y="400"/>
                  </a:lnTo>
                  <a:lnTo>
                    <a:pt x="10862" y="462"/>
                  </a:lnTo>
                  <a:lnTo>
                    <a:pt x="10887" y="532"/>
                  </a:lnTo>
                  <a:lnTo>
                    <a:pt x="10913" y="604"/>
                  </a:lnTo>
                  <a:lnTo>
                    <a:pt x="10940" y="678"/>
                  </a:lnTo>
                  <a:lnTo>
                    <a:pt x="10968" y="754"/>
                  </a:lnTo>
                  <a:lnTo>
                    <a:pt x="10997" y="831"/>
                  </a:lnTo>
                  <a:lnTo>
                    <a:pt x="11026" y="912"/>
                  </a:lnTo>
                  <a:lnTo>
                    <a:pt x="11056" y="993"/>
                  </a:lnTo>
                  <a:lnTo>
                    <a:pt x="11087" y="1077"/>
                  </a:lnTo>
                  <a:close/>
                  <a:moveTo>
                    <a:pt x="10470" y="1077"/>
                  </a:moveTo>
                  <a:lnTo>
                    <a:pt x="10538" y="1077"/>
                  </a:lnTo>
                  <a:lnTo>
                    <a:pt x="10607" y="1077"/>
                  </a:lnTo>
                  <a:lnTo>
                    <a:pt x="10675" y="1077"/>
                  </a:lnTo>
                  <a:lnTo>
                    <a:pt x="10743" y="1077"/>
                  </a:lnTo>
                  <a:lnTo>
                    <a:pt x="10812" y="1077"/>
                  </a:lnTo>
                  <a:lnTo>
                    <a:pt x="10881" y="1077"/>
                  </a:lnTo>
                  <a:lnTo>
                    <a:pt x="10950" y="1077"/>
                  </a:lnTo>
                  <a:lnTo>
                    <a:pt x="11018" y="1077"/>
                  </a:lnTo>
                  <a:lnTo>
                    <a:pt x="10988" y="993"/>
                  </a:lnTo>
                  <a:lnTo>
                    <a:pt x="10960" y="912"/>
                  </a:lnTo>
                  <a:lnTo>
                    <a:pt x="10931" y="831"/>
                  </a:lnTo>
                  <a:lnTo>
                    <a:pt x="10905" y="754"/>
                  </a:lnTo>
                  <a:lnTo>
                    <a:pt x="10878" y="678"/>
                  </a:lnTo>
                  <a:lnTo>
                    <a:pt x="10852" y="604"/>
                  </a:lnTo>
                  <a:lnTo>
                    <a:pt x="10827" y="532"/>
                  </a:lnTo>
                  <a:lnTo>
                    <a:pt x="10803" y="462"/>
                  </a:lnTo>
                  <a:lnTo>
                    <a:pt x="10780" y="400"/>
                  </a:lnTo>
                  <a:lnTo>
                    <a:pt x="10760" y="338"/>
                  </a:lnTo>
                  <a:lnTo>
                    <a:pt x="10738" y="279"/>
                  </a:lnTo>
                  <a:lnTo>
                    <a:pt x="10718" y="221"/>
                  </a:lnTo>
                  <a:lnTo>
                    <a:pt x="10697" y="164"/>
                  </a:lnTo>
                  <a:lnTo>
                    <a:pt x="10678" y="108"/>
                  </a:lnTo>
                  <a:lnTo>
                    <a:pt x="10659" y="54"/>
                  </a:lnTo>
                  <a:lnTo>
                    <a:pt x="10640" y="0"/>
                  </a:lnTo>
                  <a:lnTo>
                    <a:pt x="10589" y="0"/>
                  </a:lnTo>
                  <a:lnTo>
                    <a:pt x="10537" y="0"/>
                  </a:lnTo>
                  <a:lnTo>
                    <a:pt x="10486" y="0"/>
                  </a:lnTo>
                  <a:lnTo>
                    <a:pt x="10434" y="0"/>
                  </a:lnTo>
                  <a:lnTo>
                    <a:pt x="10383" y="0"/>
                  </a:lnTo>
                  <a:lnTo>
                    <a:pt x="10331" y="0"/>
                  </a:lnTo>
                  <a:lnTo>
                    <a:pt x="10281" y="0"/>
                  </a:lnTo>
                  <a:lnTo>
                    <a:pt x="10229" y="0"/>
                  </a:lnTo>
                  <a:lnTo>
                    <a:pt x="10241" y="54"/>
                  </a:lnTo>
                  <a:lnTo>
                    <a:pt x="10254" y="108"/>
                  </a:lnTo>
                  <a:lnTo>
                    <a:pt x="10266" y="164"/>
                  </a:lnTo>
                  <a:lnTo>
                    <a:pt x="10279" y="221"/>
                  </a:lnTo>
                  <a:lnTo>
                    <a:pt x="10291" y="279"/>
                  </a:lnTo>
                  <a:lnTo>
                    <a:pt x="10305" y="338"/>
                  </a:lnTo>
                  <a:lnTo>
                    <a:pt x="10318" y="400"/>
                  </a:lnTo>
                  <a:lnTo>
                    <a:pt x="10332" y="462"/>
                  </a:lnTo>
                  <a:lnTo>
                    <a:pt x="10348" y="532"/>
                  </a:lnTo>
                  <a:lnTo>
                    <a:pt x="10364" y="604"/>
                  </a:lnTo>
                  <a:lnTo>
                    <a:pt x="10381" y="678"/>
                  </a:lnTo>
                  <a:lnTo>
                    <a:pt x="10398" y="754"/>
                  </a:lnTo>
                  <a:lnTo>
                    <a:pt x="10415" y="831"/>
                  </a:lnTo>
                  <a:lnTo>
                    <a:pt x="10433" y="912"/>
                  </a:lnTo>
                  <a:lnTo>
                    <a:pt x="10451" y="993"/>
                  </a:lnTo>
                  <a:lnTo>
                    <a:pt x="10470" y="1077"/>
                  </a:lnTo>
                  <a:close/>
                  <a:moveTo>
                    <a:pt x="9855" y="1077"/>
                  </a:moveTo>
                  <a:lnTo>
                    <a:pt x="9923" y="1077"/>
                  </a:lnTo>
                  <a:lnTo>
                    <a:pt x="9992" y="1077"/>
                  </a:lnTo>
                  <a:lnTo>
                    <a:pt x="10059" y="1077"/>
                  </a:lnTo>
                  <a:lnTo>
                    <a:pt x="10128" y="1077"/>
                  </a:lnTo>
                  <a:lnTo>
                    <a:pt x="10197" y="1077"/>
                  </a:lnTo>
                  <a:lnTo>
                    <a:pt x="10265" y="1077"/>
                  </a:lnTo>
                  <a:lnTo>
                    <a:pt x="10333" y="1077"/>
                  </a:lnTo>
                  <a:lnTo>
                    <a:pt x="10401" y="1077"/>
                  </a:lnTo>
                  <a:lnTo>
                    <a:pt x="10384" y="993"/>
                  </a:lnTo>
                  <a:lnTo>
                    <a:pt x="10367" y="912"/>
                  </a:lnTo>
                  <a:lnTo>
                    <a:pt x="10350" y="831"/>
                  </a:lnTo>
                  <a:lnTo>
                    <a:pt x="10334" y="754"/>
                  </a:lnTo>
                  <a:lnTo>
                    <a:pt x="10318" y="678"/>
                  </a:lnTo>
                  <a:lnTo>
                    <a:pt x="10303" y="604"/>
                  </a:lnTo>
                  <a:lnTo>
                    <a:pt x="10288" y="532"/>
                  </a:lnTo>
                  <a:lnTo>
                    <a:pt x="10273" y="462"/>
                  </a:lnTo>
                  <a:lnTo>
                    <a:pt x="10260" y="400"/>
                  </a:lnTo>
                  <a:lnTo>
                    <a:pt x="10248" y="338"/>
                  </a:lnTo>
                  <a:lnTo>
                    <a:pt x="10236" y="279"/>
                  </a:lnTo>
                  <a:lnTo>
                    <a:pt x="10224" y="221"/>
                  </a:lnTo>
                  <a:lnTo>
                    <a:pt x="10212" y="164"/>
                  </a:lnTo>
                  <a:lnTo>
                    <a:pt x="10200" y="108"/>
                  </a:lnTo>
                  <a:lnTo>
                    <a:pt x="10188" y="54"/>
                  </a:lnTo>
                  <a:lnTo>
                    <a:pt x="10178" y="0"/>
                  </a:lnTo>
                  <a:lnTo>
                    <a:pt x="10126" y="0"/>
                  </a:lnTo>
                  <a:lnTo>
                    <a:pt x="10076" y="0"/>
                  </a:lnTo>
                  <a:lnTo>
                    <a:pt x="10024" y="0"/>
                  </a:lnTo>
                  <a:lnTo>
                    <a:pt x="9972" y="0"/>
                  </a:lnTo>
                  <a:lnTo>
                    <a:pt x="9921" y="0"/>
                  </a:lnTo>
                  <a:lnTo>
                    <a:pt x="9870" y="0"/>
                  </a:lnTo>
                  <a:lnTo>
                    <a:pt x="9819" y="0"/>
                  </a:lnTo>
                  <a:lnTo>
                    <a:pt x="9767" y="0"/>
                  </a:lnTo>
                  <a:lnTo>
                    <a:pt x="9772" y="54"/>
                  </a:lnTo>
                  <a:lnTo>
                    <a:pt x="9777" y="108"/>
                  </a:lnTo>
                  <a:lnTo>
                    <a:pt x="9781" y="163"/>
                  </a:lnTo>
                  <a:lnTo>
                    <a:pt x="9786" y="221"/>
                  </a:lnTo>
                  <a:lnTo>
                    <a:pt x="9791" y="279"/>
                  </a:lnTo>
                  <a:lnTo>
                    <a:pt x="9795" y="338"/>
                  </a:lnTo>
                  <a:lnTo>
                    <a:pt x="9801" y="400"/>
                  </a:lnTo>
                  <a:lnTo>
                    <a:pt x="9805" y="462"/>
                  </a:lnTo>
                  <a:lnTo>
                    <a:pt x="9811" y="532"/>
                  </a:lnTo>
                  <a:lnTo>
                    <a:pt x="9817" y="604"/>
                  </a:lnTo>
                  <a:lnTo>
                    <a:pt x="9822" y="678"/>
                  </a:lnTo>
                  <a:lnTo>
                    <a:pt x="9829" y="754"/>
                  </a:lnTo>
                  <a:lnTo>
                    <a:pt x="9835" y="831"/>
                  </a:lnTo>
                  <a:lnTo>
                    <a:pt x="9841" y="912"/>
                  </a:lnTo>
                  <a:lnTo>
                    <a:pt x="9848" y="993"/>
                  </a:lnTo>
                  <a:lnTo>
                    <a:pt x="9855" y="1077"/>
                  </a:lnTo>
                  <a:close/>
                  <a:moveTo>
                    <a:pt x="9238" y="1077"/>
                  </a:moveTo>
                  <a:lnTo>
                    <a:pt x="9307" y="1077"/>
                  </a:lnTo>
                  <a:lnTo>
                    <a:pt x="9374" y="1077"/>
                  </a:lnTo>
                  <a:lnTo>
                    <a:pt x="9443" y="1077"/>
                  </a:lnTo>
                  <a:lnTo>
                    <a:pt x="9512" y="1077"/>
                  </a:lnTo>
                  <a:lnTo>
                    <a:pt x="9581" y="1077"/>
                  </a:lnTo>
                  <a:lnTo>
                    <a:pt x="9648" y="1077"/>
                  </a:lnTo>
                  <a:lnTo>
                    <a:pt x="9717" y="1077"/>
                  </a:lnTo>
                  <a:lnTo>
                    <a:pt x="9787" y="1077"/>
                  </a:lnTo>
                  <a:lnTo>
                    <a:pt x="9780" y="993"/>
                  </a:lnTo>
                  <a:lnTo>
                    <a:pt x="9775" y="912"/>
                  </a:lnTo>
                  <a:lnTo>
                    <a:pt x="9771" y="831"/>
                  </a:lnTo>
                  <a:lnTo>
                    <a:pt x="9765" y="754"/>
                  </a:lnTo>
                  <a:lnTo>
                    <a:pt x="9760" y="678"/>
                  </a:lnTo>
                  <a:lnTo>
                    <a:pt x="9756" y="604"/>
                  </a:lnTo>
                  <a:lnTo>
                    <a:pt x="9751" y="532"/>
                  </a:lnTo>
                  <a:lnTo>
                    <a:pt x="9746" y="462"/>
                  </a:lnTo>
                  <a:lnTo>
                    <a:pt x="9743" y="400"/>
                  </a:lnTo>
                  <a:lnTo>
                    <a:pt x="9738" y="338"/>
                  </a:lnTo>
                  <a:lnTo>
                    <a:pt x="9734" y="279"/>
                  </a:lnTo>
                  <a:lnTo>
                    <a:pt x="9731" y="221"/>
                  </a:lnTo>
                  <a:lnTo>
                    <a:pt x="9727" y="163"/>
                  </a:lnTo>
                  <a:lnTo>
                    <a:pt x="9723" y="108"/>
                  </a:lnTo>
                  <a:lnTo>
                    <a:pt x="9720" y="54"/>
                  </a:lnTo>
                  <a:lnTo>
                    <a:pt x="9716" y="0"/>
                  </a:lnTo>
                  <a:lnTo>
                    <a:pt x="9664" y="0"/>
                  </a:lnTo>
                  <a:lnTo>
                    <a:pt x="9613" y="0"/>
                  </a:lnTo>
                  <a:lnTo>
                    <a:pt x="9561" y="0"/>
                  </a:lnTo>
                  <a:lnTo>
                    <a:pt x="9511" y="0"/>
                  </a:lnTo>
                  <a:lnTo>
                    <a:pt x="9459" y="0"/>
                  </a:lnTo>
                  <a:lnTo>
                    <a:pt x="9408" y="0"/>
                  </a:lnTo>
                  <a:lnTo>
                    <a:pt x="9356" y="0"/>
                  </a:lnTo>
                  <a:lnTo>
                    <a:pt x="9306" y="0"/>
                  </a:lnTo>
                  <a:lnTo>
                    <a:pt x="9302" y="54"/>
                  </a:lnTo>
                  <a:lnTo>
                    <a:pt x="9298" y="108"/>
                  </a:lnTo>
                  <a:lnTo>
                    <a:pt x="9295" y="163"/>
                  </a:lnTo>
                  <a:lnTo>
                    <a:pt x="9292" y="221"/>
                  </a:lnTo>
                  <a:lnTo>
                    <a:pt x="9288" y="279"/>
                  </a:lnTo>
                  <a:lnTo>
                    <a:pt x="9284" y="338"/>
                  </a:lnTo>
                  <a:lnTo>
                    <a:pt x="9281" y="400"/>
                  </a:lnTo>
                  <a:lnTo>
                    <a:pt x="9277" y="462"/>
                  </a:lnTo>
                  <a:lnTo>
                    <a:pt x="9272" y="532"/>
                  </a:lnTo>
                  <a:lnTo>
                    <a:pt x="9268" y="605"/>
                  </a:lnTo>
                  <a:lnTo>
                    <a:pt x="9263" y="678"/>
                  </a:lnTo>
                  <a:lnTo>
                    <a:pt x="9258" y="754"/>
                  </a:lnTo>
                  <a:lnTo>
                    <a:pt x="9253" y="831"/>
                  </a:lnTo>
                  <a:lnTo>
                    <a:pt x="9249" y="912"/>
                  </a:lnTo>
                  <a:lnTo>
                    <a:pt x="9243" y="993"/>
                  </a:lnTo>
                  <a:lnTo>
                    <a:pt x="9238" y="1077"/>
                  </a:lnTo>
                  <a:close/>
                  <a:moveTo>
                    <a:pt x="8623" y="1077"/>
                  </a:moveTo>
                  <a:lnTo>
                    <a:pt x="8691" y="1077"/>
                  </a:lnTo>
                  <a:lnTo>
                    <a:pt x="8760" y="1077"/>
                  </a:lnTo>
                  <a:lnTo>
                    <a:pt x="8828" y="1077"/>
                  </a:lnTo>
                  <a:lnTo>
                    <a:pt x="8897" y="1077"/>
                  </a:lnTo>
                  <a:lnTo>
                    <a:pt x="8964" y="1077"/>
                  </a:lnTo>
                  <a:lnTo>
                    <a:pt x="9033" y="1077"/>
                  </a:lnTo>
                  <a:lnTo>
                    <a:pt x="9102" y="1077"/>
                  </a:lnTo>
                  <a:lnTo>
                    <a:pt x="9169" y="1077"/>
                  </a:lnTo>
                  <a:lnTo>
                    <a:pt x="9176" y="993"/>
                  </a:lnTo>
                  <a:lnTo>
                    <a:pt x="9182" y="912"/>
                  </a:lnTo>
                  <a:lnTo>
                    <a:pt x="9189" y="831"/>
                  </a:lnTo>
                  <a:lnTo>
                    <a:pt x="9195" y="754"/>
                  </a:lnTo>
                  <a:lnTo>
                    <a:pt x="9200" y="678"/>
                  </a:lnTo>
                  <a:lnTo>
                    <a:pt x="9207" y="605"/>
                  </a:lnTo>
                  <a:lnTo>
                    <a:pt x="9212" y="532"/>
                  </a:lnTo>
                  <a:lnTo>
                    <a:pt x="9218" y="462"/>
                  </a:lnTo>
                  <a:lnTo>
                    <a:pt x="9223" y="400"/>
                  </a:lnTo>
                  <a:lnTo>
                    <a:pt x="9227" y="338"/>
                  </a:lnTo>
                  <a:lnTo>
                    <a:pt x="9232" y="279"/>
                  </a:lnTo>
                  <a:lnTo>
                    <a:pt x="9237" y="221"/>
                  </a:lnTo>
                  <a:lnTo>
                    <a:pt x="9241" y="163"/>
                  </a:lnTo>
                  <a:lnTo>
                    <a:pt x="9246" y="108"/>
                  </a:lnTo>
                  <a:lnTo>
                    <a:pt x="9250" y="54"/>
                  </a:lnTo>
                  <a:lnTo>
                    <a:pt x="9254" y="0"/>
                  </a:lnTo>
                  <a:lnTo>
                    <a:pt x="9203" y="0"/>
                  </a:lnTo>
                  <a:lnTo>
                    <a:pt x="9151" y="0"/>
                  </a:lnTo>
                  <a:lnTo>
                    <a:pt x="9101" y="0"/>
                  </a:lnTo>
                  <a:lnTo>
                    <a:pt x="9049" y="0"/>
                  </a:lnTo>
                  <a:lnTo>
                    <a:pt x="8997" y="0"/>
                  </a:lnTo>
                  <a:lnTo>
                    <a:pt x="8946" y="0"/>
                  </a:lnTo>
                  <a:lnTo>
                    <a:pt x="8895" y="0"/>
                  </a:lnTo>
                  <a:lnTo>
                    <a:pt x="8844" y="0"/>
                  </a:lnTo>
                  <a:lnTo>
                    <a:pt x="8833" y="54"/>
                  </a:lnTo>
                  <a:lnTo>
                    <a:pt x="8822" y="108"/>
                  </a:lnTo>
                  <a:lnTo>
                    <a:pt x="8811" y="163"/>
                  </a:lnTo>
                  <a:lnTo>
                    <a:pt x="8799" y="221"/>
                  </a:lnTo>
                  <a:lnTo>
                    <a:pt x="8787" y="279"/>
                  </a:lnTo>
                  <a:lnTo>
                    <a:pt x="8775" y="338"/>
                  </a:lnTo>
                  <a:lnTo>
                    <a:pt x="8762" y="400"/>
                  </a:lnTo>
                  <a:lnTo>
                    <a:pt x="8749" y="462"/>
                  </a:lnTo>
                  <a:lnTo>
                    <a:pt x="8735" y="532"/>
                  </a:lnTo>
                  <a:lnTo>
                    <a:pt x="8720" y="605"/>
                  </a:lnTo>
                  <a:lnTo>
                    <a:pt x="8705" y="678"/>
                  </a:lnTo>
                  <a:lnTo>
                    <a:pt x="8689" y="754"/>
                  </a:lnTo>
                  <a:lnTo>
                    <a:pt x="8673" y="831"/>
                  </a:lnTo>
                  <a:lnTo>
                    <a:pt x="8657" y="912"/>
                  </a:lnTo>
                  <a:lnTo>
                    <a:pt x="8640" y="993"/>
                  </a:lnTo>
                  <a:lnTo>
                    <a:pt x="8623" y="1077"/>
                  </a:lnTo>
                  <a:close/>
                  <a:moveTo>
                    <a:pt x="8006" y="1077"/>
                  </a:moveTo>
                  <a:lnTo>
                    <a:pt x="8075" y="1077"/>
                  </a:lnTo>
                  <a:lnTo>
                    <a:pt x="8143" y="1077"/>
                  </a:lnTo>
                  <a:lnTo>
                    <a:pt x="8211" y="1077"/>
                  </a:lnTo>
                  <a:lnTo>
                    <a:pt x="8279" y="1077"/>
                  </a:lnTo>
                  <a:lnTo>
                    <a:pt x="8348" y="1077"/>
                  </a:lnTo>
                  <a:lnTo>
                    <a:pt x="8417" y="1077"/>
                  </a:lnTo>
                  <a:lnTo>
                    <a:pt x="8484" y="1077"/>
                  </a:lnTo>
                  <a:lnTo>
                    <a:pt x="8553" y="1077"/>
                  </a:lnTo>
                  <a:lnTo>
                    <a:pt x="8571" y="993"/>
                  </a:lnTo>
                  <a:lnTo>
                    <a:pt x="8589" y="912"/>
                  </a:lnTo>
                  <a:lnTo>
                    <a:pt x="8607" y="831"/>
                  </a:lnTo>
                  <a:lnTo>
                    <a:pt x="8624" y="754"/>
                  </a:lnTo>
                  <a:lnTo>
                    <a:pt x="8641" y="678"/>
                  </a:lnTo>
                  <a:lnTo>
                    <a:pt x="8657" y="605"/>
                  </a:lnTo>
                  <a:lnTo>
                    <a:pt x="8673" y="532"/>
                  </a:lnTo>
                  <a:lnTo>
                    <a:pt x="8689" y="462"/>
                  </a:lnTo>
                  <a:lnTo>
                    <a:pt x="8703" y="400"/>
                  </a:lnTo>
                  <a:lnTo>
                    <a:pt x="8716" y="338"/>
                  </a:lnTo>
                  <a:lnTo>
                    <a:pt x="8729" y="279"/>
                  </a:lnTo>
                  <a:lnTo>
                    <a:pt x="8743" y="221"/>
                  </a:lnTo>
                  <a:lnTo>
                    <a:pt x="8755" y="163"/>
                  </a:lnTo>
                  <a:lnTo>
                    <a:pt x="8768" y="108"/>
                  </a:lnTo>
                  <a:lnTo>
                    <a:pt x="8779" y="54"/>
                  </a:lnTo>
                  <a:lnTo>
                    <a:pt x="8791" y="0"/>
                  </a:lnTo>
                  <a:lnTo>
                    <a:pt x="8740" y="0"/>
                  </a:lnTo>
                  <a:lnTo>
                    <a:pt x="8688" y="0"/>
                  </a:lnTo>
                  <a:lnTo>
                    <a:pt x="8638" y="0"/>
                  </a:lnTo>
                  <a:lnTo>
                    <a:pt x="8586" y="0"/>
                  </a:lnTo>
                  <a:lnTo>
                    <a:pt x="8535" y="0"/>
                  </a:lnTo>
                  <a:lnTo>
                    <a:pt x="8484" y="0"/>
                  </a:lnTo>
                  <a:lnTo>
                    <a:pt x="8433" y="0"/>
                  </a:lnTo>
                  <a:lnTo>
                    <a:pt x="8381" y="0"/>
                  </a:lnTo>
                  <a:lnTo>
                    <a:pt x="8363" y="54"/>
                  </a:lnTo>
                  <a:lnTo>
                    <a:pt x="8344" y="108"/>
                  </a:lnTo>
                  <a:lnTo>
                    <a:pt x="8324" y="163"/>
                  </a:lnTo>
                  <a:lnTo>
                    <a:pt x="8305" y="221"/>
                  </a:lnTo>
                  <a:lnTo>
                    <a:pt x="8284" y="279"/>
                  </a:lnTo>
                  <a:lnTo>
                    <a:pt x="8264" y="338"/>
                  </a:lnTo>
                  <a:lnTo>
                    <a:pt x="8243" y="400"/>
                  </a:lnTo>
                  <a:lnTo>
                    <a:pt x="8221" y="462"/>
                  </a:lnTo>
                  <a:lnTo>
                    <a:pt x="8196" y="532"/>
                  </a:lnTo>
                  <a:lnTo>
                    <a:pt x="8171" y="605"/>
                  </a:lnTo>
                  <a:lnTo>
                    <a:pt x="8145" y="678"/>
                  </a:lnTo>
                  <a:lnTo>
                    <a:pt x="8119" y="754"/>
                  </a:lnTo>
                  <a:lnTo>
                    <a:pt x="8092" y="831"/>
                  </a:lnTo>
                  <a:lnTo>
                    <a:pt x="8064" y="912"/>
                  </a:lnTo>
                  <a:lnTo>
                    <a:pt x="8035" y="993"/>
                  </a:lnTo>
                  <a:lnTo>
                    <a:pt x="8006" y="1077"/>
                  </a:lnTo>
                  <a:close/>
                  <a:moveTo>
                    <a:pt x="7390" y="1077"/>
                  </a:moveTo>
                  <a:lnTo>
                    <a:pt x="7458" y="1077"/>
                  </a:lnTo>
                  <a:lnTo>
                    <a:pt x="7526" y="1077"/>
                  </a:lnTo>
                  <a:lnTo>
                    <a:pt x="7594" y="1077"/>
                  </a:lnTo>
                  <a:lnTo>
                    <a:pt x="7663" y="1077"/>
                  </a:lnTo>
                  <a:lnTo>
                    <a:pt x="7731" y="1077"/>
                  </a:lnTo>
                  <a:lnTo>
                    <a:pt x="7800" y="1077"/>
                  </a:lnTo>
                  <a:lnTo>
                    <a:pt x="7869" y="1077"/>
                  </a:lnTo>
                  <a:lnTo>
                    <a:pt x="7938" y="1077"/>
                  </a:lnTo>
                  <a:lnTo>
                    <a:pt x="7968" y="993"/>
                  </a:lnTo>
                  <a:lnTo>
                    <a:pt x="7998" y="912"/>
                  </a:lnTo>
                  <a:lnTo>
                    <a:pt x="8027" y="831"/>
                  </a:lnTo>
                  <a:lnTo>
                    <a:pt x="8056" y="754"/>
                  </a:lnTo>
                  <a:lnTo>
                    <a:pt x="8083" y="678"/>
                  </a:lnTo>
                  <a:lnTo>
                    <a:pt x="8109" y="605"/>
                  </a:lnTo>
                  <a:lnTo>
                    <a:pt x="8136" y="532"/>
                  </a:lnTo>
                  <a:lnTo>
                    <a:pt x="8162" y="462"/>
                  </a:lnTo>
                  <a:lnTo>
                    <a:pt x="8185" y="400"/>
                  </a:lnTo>
                  <a:lnTo>
                    <a:pt x="8207" y="338"/>
                  </a:lnTo>
                  <a:lnTo>
                    <a:pt x="8229" y="279"/>
                  </a:lnTo>
                  <a:lnTo>
                    <a:pt x="8250" y="221"/>
                  </a:lnTo>
                  <a:lnTo>
                    <a:pt x="8271" y="163"/>
                  </a:lnTo>
                  <a:lnTo>
                    <a:pt x="8291" y="108"/>
                  </a:lnTo>
                  <a:lnTo>
                    <a:pt x="8310" y="54"/>
                  </a:lnTo>
                  <a:lnTo>
                    <a:pt x="8330" y="0"/>
                  </a:lnTo>
                  <a:lnTo>
                    <a:pt x="8278" y="0"/>
                  </a:lnTo>
                  <a:lnTo>
                    <a:pt x="8226" y="0"/>
                  </a:lnTo>
                  <a:lnTo>
                    <a:pt x="8175" y="0"/>
                  </a:lnTo>
                  <a:lnTo>
                    <a:pt x="8123" y="0"/>
                  </a:lnTo>
                  <a:lnTo>
                    <a:pt x="8073" y="0"/>
                  </a:lnTo>
                  <a:lnTo>
                    <a:pt x="8021" y="0"/>
                  </a:lnTo>
                  <a:lnTo>
                    <a:pt x="7970" y="0"/>
                  </a:lnTo>
                  <a:lnTo>
                    <a:pt x="7918" y="0"/>
                  </a:lnTo>
                  <a:lnTo>
                    <a:pt x="7893" y="54"/>
                  </a:lnTo>
                  <a:lnTo>
                    <a:pt x="7866" y="108"/>
                  </a:lnTo>
                  <a:lnTo>
                    <a:pt x="7839" y="163"/>
                  </a:lnTo>
                  <a:lnTo>
                    <a:pt x="7811" y="221"/>
                  </a:lnTo>
                  <a:lnTo>
                    <a:pt x="7782" y="279"/>
                  </a:lnTo>
                  <a:lnTo>
                    <a:pt x="7753" y="338"/>
                  </a:lnTo>
                  <a:lnTo>
                    <a:pt x="7723" y="400"/>
                  </a:lnTo>
                  <a:lnTo>
                    <a:pt x="7692" y="462"/>
                  </a:lnTo>
                  <a:lnTo>
                    <a:pt x="7657" y="532"/>
                  </a:lnTo>
                  <a:lnTo>
                    <a:pt x="7622" y="605"/>
                  </a:lnTo>
                  <a:lnTo>
                    <a:pt x="7585" y="678"/>
                  </a:lnTo>
                  <a:lnTo>
                    <a:pt x="7549" y="754"/>
                  </a:lnTo>
                  <a:lnTo>
                    <a:pt x="7510" y="831"/>
                  </a:lnTo>
                  <a:lnTo>
                    <a:pt x="7471" y="912"/>
                  </a:lnTo>
                  <a:lnTo>
                    <a:pt x="7431" y="993"/>
                  </a:lnTo>
                  <a:lnTo>
                    <a:pt x="7390" y="1077"/>
                  </a:lnTo>
                  <a:close/>
                  <a:moveTo>
                    <a:pt x="6775" y="1077"/>
                  </a:moveTo>
                  <a:lnTo>
                    <a:pt x="6842" y="1077"/>
                  </a:lnTo>
                  <a:lnTo>
                    <a:pt x="6911" y="1077"/>
                  </a:lnTo>
                  <a:lnTo>
                    <a:pt x="6980" y="1077"/>
                  </a:lnTo>
                  <a:lnTo>
                    <a:pt x="7047" y="1077"/>
                  </a:lnTo>
                  <a:lnTo>
                    <a:pt x="7116" y="1077"/>
                  </a:lnTo>
                  <a:lnTo>
                    <a:pt x="7184" y="1077"/>
                  </a:lnTo>
                  <a:lnTo>
                    <a:pt x="7253" y="1077"/>
                  </a:lnTo>
                  <a:lnTo>
                    <a:pt x="7321" y="1077"/>
                  </a:lnTo>
                  <a:lnTo>
                    <a:pt x="7363" y="993"/>
                  </a:lnTo>
                  <a:lnTo>
                    <a:pt x="7405" y="912"/>
                  </a:lnTo>
                  <a:lnTo>
                    <a:pt x="7446" y="831"/>
                  </a:lnTo>
                  <a:lnTo>
                    <a:pt x="7484" y="754"/>
                  </a:lnTo>
                  <a:lnTo>
                    <a:pt x="7523" y="678"/>
                  </a:lnTo>
                  <a:lnTo>
                    <a:pt x="7561" y="605"/>
                  </a:lnTo>
                  <a:lnTo>
                    <a:pt x="7597" y="532"/>
                  </a:lnTo>
                  <a:lnTo>
                    <a:pt x="7633" y="462"/>
                  </a:lnTo>
                  <a:lnTo>
                    <a:pt x="7665" y="400"/>
                  </a:lnTo>
                  <a:lnTo>
                    <a:pt x="7696" y="338"/>
                  </a:lnTo>
                  <a:lnTo>
                    <a:pt x="7726" y="279"/>
                  </a:lnTo>
                  <a:lnTo>
                    <a:pt x="7755" y="221"/>
                  </a:lnTo>
                  <a:lnTo>
                    <a:pt x="7784" y="163"/>
                  </a:lnTo>
                  <a:lnTo>
                    <a:pt x="7813" y="108"/>
                  </a:lnTo>
                  <a:lnTo>
                    <a:pt x="7840" y="54"/>
                  </a:lnTo>
                  <a:lnTo>
                    <a:pt x="7868" y="0"/>
                  </a:lnTo>
                  <a:lnTo>
                    <a:pt x="7816" y="0"/>
                  </a:lnTo>
                  <a:lnTo>
                    <a:pt x="7765" y="0"/>
                  </a:lnTo>
                  <a:lnTo>
                    <a:pt x="7713" y="0"/>
                  </a:lnTo>
                  <a:lnTo>
                    <a:pt x="7663" y="0"/>
                  </a:lnTo>
                  <a:lnTo>
                    <a:pt x="7611" y="0"/>
                  </a:lnTo>
                  <a:lnTo>
                    <a:pt x="7560" y="0"/>
                  </a:lnTo>
                  <a:lnTo>
                    <a:pt x="7509" y="0"/>
                  </a:lnTo>
                  <a:lnTo>
                    <a:pt x="7458" y="0"/>
                  </a:lnTo>
                  <a:lnTo>
                    <a:pt x="7423" y="54"/>
                  </a:lnTo>
                  <a:lnTo>
                    <a:pt x="7389" y="108"/>
                  </a:lnTo>
                  <a:lnTo>
                    <a:pt x="7353" y="163"/>
                  </a:lnTo>
                  <a:lnTo>
                    <a:pt x="7318" y="221"/>
                  </a:lnTo>
                  <a:lnTo>
                    <a:pt x="7280" y="279"/>
                  </a:lnTo>
                  <a:lnTo>
                    <a:pt x="7243" y="338"/>
                  </a:lnTo>
                  <a:lnTo>
                    <a:pt x="7204" y="400"/>
                  </a:lnTo>
                  <a:lnTo>
                    <a:pt x="7164" y="462"/>
                  </a:lnTo>
                  <a:lnTo>
                    <a:pt x="7120" y="532"/>
                  </a:lnTo>
                  <a:lnTo>
                    <a:pt x="7074" y="605"/>
                  </a:lnTo>
                  <a:lnTo>
                    <a:pt x="7028" y="678"/>
                  </a:lnTo>
                  <a:lnTo>
                    <a:pt x="6980" y="754"/>
                  </a:lnTo>
                  <a:lnTo>
                    <a:pt x="6930" y="831"/>
                  </a:lnTo>
                  <a:lnTo>
                    <a:pt x="6880" y="912"/>
                  </a:lnTo>
                  <a:lnTo>
                    <a:pt x="6827" y="993"/>
                  </a:lnTo>
                  <a:lnTo>
                    <a:pt x="6775" y="1077"/>
                  </a:lnTo>
                  <a:close/>
                  <a:moveTo>
                    <a:pt x="6157" y="1077"/>
                  </a:moveTo>
                  <a:lnTo>
                    <a:pt x="6226" y="1077"/>
                  </a:lnTo>
                  <a:lnTo>
                    <a:pt x="6295" y="1077"/>
                  </a:lnTo>
                  <a:lnTo>
                    <a:pt x="6362" y="1077"/>
                  </a:lnTo>
                  <a:lnTo>
                    <a:pt x="6431" y="1077"/>
                  </a:lnTo>
                  <a:lnTo>
                    <a:pt x="6500" y="1077"/>
                  </a:lnTo>
                  <a:lnTo>
                    <a:pt x="6569" y="1077"/>
                  </a:lnTo>
                  <a:lnTo>
                    <a:pt x="6637" y="1077"/>
                  </a:lnTo>
                  <a:lnTo>
                    <a:pt x="6706" y="1077"/>
                  </a:lnTo>
                  <a:lnTo>
                    <a:pt x="6761" y="993"/>
                  </a:lnTo>
                  <a:lnTo>
                    <a:pt x="6813" y="912"/>
                  </a:lnTo>
                  <a:lnTo>
                    <a:pt x="6865" y="831"/>
                  </a:lnTo>
                  <a:lnTo>
                    <a:pt x="6916" y="754"/>
                  </a:lnTo>
                  <a:lnTo>
                    <a:pt x="6965" y="678"/>
                  </a:lnTo>
                  <a:lnTo>
                    <a:pt x="7013" y="605"/>
                  </a:lnTo>
                  <a:lnTo>
                    <a:pt x="7060" y="532"/>
                  </a:lnTo>
                  <a:lnTo>
                    <a:pt x="7105" y="462"/>
                  </a:lnTo>
                  <a:lnTo>
                    <a:pt x="7146" y="400"/>
                  </a:lnTo>
                  <a:lnTo>
                    <a:pt x="7186" y="338"/>
                  </a:lnTo>
                  <a:lnTo>
                    <a:pt x="7225" y="279"/>
                  </a:lnTo>
                  <a:lnTo>
                    <a:pt x="7262" y="221"/>
                  </a:lnTo>
                  <a:lnTo>
                    <a:pt x="7300" y="163"/>
                  </a:lnTo>
                  <a:lnTo>
                    <a:pt x="7336" y="108"/>
                  </a:lnTo>
                  <a:lnTo>
                    <a:pt x="7372" y="54"/>
                  </a:lnTo>
                  <a:lnTo>
                    <a:pt x="7406" y="0"/>
                  </a:lnTo>
                  <a:lnTo>
                    <a:pt x="7355" y="0"/>
                  </a:lnTo>
                  <a:lnTo>
                    <a:pt x="7303" y="0"/>
                  </a:lnTo>
                  <a:lnTo>
                    <a:pt x="7251" y="0"/>
                  </a:lnTo>
                  <a:lnTo>
                    <a:pt x="7200" y="0"/>
                  </a:lnTo>
                  <a:lnTo>
                    <a:pt x="7148" y="0"/>
                  </a:lnTo>
                  <a:lnTo>
                    <a:pt x="7098" y="0"/>
                  </a:lnTo>
                  <a:lnTo>
                    <a:pt x="7046" y="0"/>
                  </a:lnTo>
                  <a:lnTo>
                    <a:pt x="6995" y="0"/>
                  </a:lnTo>
                  <a:lnTo>
                    <a:pt x="6954" y="54"/>
                  </a:lnTo>
                  <a:lnTo>
                    <a:pt x="6911" y="108"/>
                  </a:lnTo>
                  <a:lnTo>
                    <a:pt x="6868" y="163"/>
                  </a:lnTo>
                  <a:lnTo>
                    <a:pt x="6824" y="221"/>
                  </a:lnTo>
                  <a:lnTo>
                    <a:pt x="6778" y="279"/>
                  </a:lnTo>
                  <a:lnTo>
                    <a:pt x="6732" y="338"/>
                  </a:lnTo>
                  <a:lnTo>
                    <a:pt x="6684" y="400"/>
                  </a:lnTo>
                  <a:lnTo>
                    <a:pt x="6636" y="462"/>
                  </a:lnTo>
                  <a:lnTo>
                    <a:pt x="6581" y="532"/>
                  </a:lnTo>
                  <a:lnTo>
                    <a:pt x="6526" y="605"/>
                  </a:lnTo>
                  <a:lnTo>
                    <a:pt x="6468" y="678"/>
                  </a:lnTo>
                  <a:lnTo>
                    <a:pt x="6409" y="754"/>
                  </a:lnTo>
                  <a:lnTo>
                    <a:pt x="6348" y="831"/>
                  </a:lnTo>
                  <a:lnTo>
                    <a:pt x="6286" y="912"/>
                  </a:lnTo>
                  <a:lnTo>
                    <a:pt x="6223" y="993"/>
                  </a:lnTo>
                  <a:lnTo>
                    <a:pt x="6157" y="1077"/>
                  </a:lnTo>
                  <a:close/>
                  <a:moveTo>
                    <a:pt x="5543" y="1077"/>
                  </a:moveTo>
                  <a:lnTo>
                    <a:pt x="5611" y="1077"/>
                  </a:lnTo>
                  <a:lnTo>
                    <a:pt x="5679" y="1077"/>
                  </a:lnTo>
                  <a:lnTo>
                    <a:pt x="5747" y="1077"/>
                  </a:lnTo>
                  <a:lnTo>
                    <a:pt x="5816" y="1077"/>
                  </a:lnTo>
                  <a:lnTo>
                    <a:pt x="5884" y="1077"/>
                  </a:lnTo>
                  <a:lnTo>
                    <a:pt x="5952" y="1077"/>
                  </a:lnTo>
                  <a:lnTo>
                    <a:pt x="6021" y="1077"/>
                  </a:lnTo>
                  <a:lnTo>
                    <a:pt x="6089" y="1077"/>
                  </a:lnTo>
                  <a:lnTo>
                    <a:pt x="6155" y="993"/>
                  </a:lnTo>
                  <a:lnTo>
                    <a:pt x="6221" y="912"/>
                  </a:lnTo>
                  <a:lnTo>
                    <a:pt x="6284" y="831"/>
                  </a:lnTo>
                  <a:lnTo>
                    <a:pt x="6345" y="754"/>
                  </a:lnTo>
                  <a:lnTo>
                    <a:pt x="6405" y="678"/>
                  </a:lnTo>
                  <a:lnTo>
                    <a:pt x="6464" y="605"/>
                  </a:lnTo>
                  <a:lnTo>
                    <a:pt x="6521" y="532"/>
                  </a:lnTo>
                  <a:lnTo>
                    <a:pt x="6577" y="462"/>
                  </a:lnTo>
                  <a:lnTo>
                    <a:pt x="6626" y="400"/>
                  </a:lnTo>
                  <a:lnTo>
                    <a:pt x="6675" y="338"/>
                  </a:lnTo>
                  <a:lnTo>
                    <a:pt x="6722" y="279"/>
                  </a:lnTo>
                  <a:lnTo>
                    <a:pt x="6768" y="221"/>
                  </a:lnTo>
                  <a:lnTo>
                    <a:pt x="6813" y="163"/>
                  </a:lnTo>
                  <a:lnTo>
                    <a:pt x="6858" y="108"/>
                  </a:lnTo>
                  <a:lnTo>
                    <a:pt x="6901" y="54"/>
                  </a:lnTo>
                  <a:lnTo>
                    <a:pt x="6943" y="0"/>
                  </a:lnTo>
                  <a:lnTo>
                    <a:pt x="6892" y="0"/>
                  </a:lnTo>
                  <a:lnTo>
                    <a:pt x="6841" y="0"/>
                  </a:lnTo>
                  <a:lnTo>
                    <a:pt x="6790" y="0"/>
                  </a:lnTo>
                  <a:lnTo>
                    <a:pt x="6738" y="0"/>
                  </a:lnTo>
                  <a:lnTo>
                    <a:pt x="6688" y="0"/>
                  </a:lnTo>
                  <a:lnTo>
                    <a:pt x="6636" y="0"/>
                  </a:lnTo>
                  <a:lnTo>
                    <a:pt x="6585" y="0"/>
                  </a:lnTo>
                  <a:lnTo>
                    <a:pt x="6534" y="0"/>
                  </a:lnTo>
                  <a:lnTo>
                    <a:pt x="6485" y="54"/>
                  </a:lnTo>
                  <a:lnTo>
                    <a:pt x="6434" y="108"/>
                  </a:lnTo>
                  <a:lnTo>
                    <a:pt x="6383" y="163"/>
                  </a:lnTo>
                  <a:lnTo>
                    <a:pt x="6331" y="221"/>
                  </a:lnTo>
                  <a:lnTo>
                    <a:pt x="6278" y="279"/>
                  </a:lnTo>
                  <a:lnTo>
                    <a:pt x="6223" y="338"/>
                  </a:lnTo>
                  <a:lnTo>
                    <a:pt x="6166" y="400"/>
                  </a:lnTo>
                  <a:lnTo>
                    <a:pt x="6109" y="462"/>
                  </a:lnTo>
                  <a:lnTo>
                    <a:pt x="6044" y="532"/>
                  </a:lnTo>
                  <a:lnTo>
                    <a:pt x="5978" y="605"/>
                  </a:lnTo>
                  <a:lnTo>
                    <a:pt x="5910" y="678"/>
                  </a:lnTo>
                  <a:lnTo>
                    <a:pt x="5840" y="754"/>
                  </a:lnTo>
                  <a:lnTo>
                    <a:pt x="5769" y="831"/>
                  </a:lnTo>
                  <a:lnTo>
                    <a:pt x="5696" y="912"/>
                  </a:lnTo>
                  <a:lnTo>
                    <a:pt x="5619" y="993"/>
                  </a:lnTo>
                  <a:lnTo>
                    <a:pt x="5543" y="1077"/>
                  </a:lnTo>
                  <a:close/>
                  <a:moveTo>
                    <a:pt x="4926" y="1077"/>
                  </a:moveTo>
                  <a:lnTo>
                    <a:pt x="4994" y="1077"/>
                  </a:lnTo>
                  <a:lnTo>
                    <a:pt x="5062" y="1077"/>
                  </a:lnTo>
                  <a:lnTo>
                    <a:pt x="5131" y="1077"/>
                  </a:lnTo>
                  <a:lnTo>
                    <a:pt x="5199" y="1077"/>
                  </a:lnTo>
                  <a:lnTo>
                    <a:pt x="5268" y="1077"/>
                  </a:lnTo>
                  <a:lnTo>
                    <a:pt x="5336" y="1077"/>
                  </a:lnTo>
                  <a:lnTo>
                    <a:pt x="5404" y="1077"/>
                  </a:lnTo>
                  <a:lnTo>
                    <a:pt x="5474" y="1077"/>
                  </a:lnTo>
                  <a:lnTo>
                    <a:pt x="5553" y="993"/>
                  </a:lnTo>
                  <a:lnTo>
                    <a:pt x="5629" y="912"/>
                  </a:lnTo>
                  <a:lnTo>
                    <a:pt x="5704" y="831"/>
                  </a:lnTo>
                  <a:lnTo>
                    <a:pt x="5776" y="754"/>
                  </a:lnTo>
                  <a:lnTo>
                    <a:pt x="5848" y="678"/>
                  </a:lnTo>
                  <a:lnTo>
                    <a:pt x="5917" y="605"/>
                  </a:lnTo>
                  <a:lnTo>
                    <a:pt x="5984" y="532"/>
                  </a:lnTo>
                  <a:lnTo>
                    <a:pt x="6050" y="462"/>
                  </a:lnTo>
                  <a:lnTo>
                    <a:pt x="6108" y="400"/>
                  </a:lnTo>
                  <a:lnTo>
                    <a:pt x="6166" y="338"/>
                  </a:lnTo>
                  <a:lnTo>
                    <a:pt x="6221" y="279"/>
                  </a:lnTo>
                  <a:lnTo>
                    <a:pt x="6275" y="221"/>
                  </a:lnTo>
                  <a:lnTo>
                    <a:pt x="6329" y="163"/>
                  </a:lnTo>
                  <a:lnTo>
                    <a:pt x="6382" y="108"/>
                  </a:lnTo>
                  <a:lnTo>
                    <a:pt x="6432" y="54"/>
                  </a:lnTo>
                  <a:lnTo>
                    <a:pt x="6483" y="0"/>
                  </a:lnTo>
                  <a:lnTo>
                    <a:pt x="6430" y="0"/>
                  </a:lnTo>
                  <a:lnTo>
                    <a:pt x="6378" y="0"/>
                  </a:lnTo>
                  <a:lnTo>
                    <a:pt x="6328" y="0"/>
                  </a:lnTo>
                  <a:lnTo>
                    <a:pt x="6276" y="0"/>
                  </a:lnTo>
                  <a:lnTo>
                    <a:pt x="6225" y="0"/>
                  </a:lnTo>
                  <a:lnTo>
                    <a:pt x="6173" y="0"/>
                  </a:lnTo>
                  <a:lnTo>
                    <a:pt x="6122" y="0"/>
                  </a:lnTo>
                  <a:lnTo>
                    <a:pt x="6071" y="0"/>
                  </a:lnTo>
                  <a:lnTo>
                    <a:pt x="6014" y="54"/>
                  </a:lnTo>
                  <a:lnTo>
                    <a:pt x="5956" y="108"/>
                  </a:lnTo>
                  <a:lnTo>
                    <a:pt x="5897" y="163"/>
                  </a:lnTo>
                  <a:lnTo>
                    <a:pt x="5836" y="221"/>
                  </a:lnTo>
                  <a:lnTo>
                    <a:pt x="5775" y="279"/>
                  </a:lnTo>
                  <a:lnTo>
                    <a:pt x="5712" y="338"/>
                  </a:lnTo>
                  <a:lnTo>
                    <a:pt x="5646" y="400"/>
                  </a:lnTo>
                  <a:lnTo>
                    <a:pt x="5581" y="462"/>
                  </a:lnTo>
                  <a:lnTo>
                    <a:pt x="5505" y="532"/>
                  </a:lnTo>
                  <a:lnTo>
                    <a:pt x="5429" y="605"/>
                  </a:lnTo>
                  <a:lnTo>
                    <a:pt x="5351" y="678"/>
                  </a:lnTo>
                  <a:lnTo>
                    <a:pt x="5269" y="754"/>
                  </a:lnTo>
                  <a:lnTo>
                    <a:pt x="5187" y="831"/>
                  </a:lnTo>
                  <a:lnTo>
                    <a:pt x="5102" y="912"/>
                  </a:lnTo>
                  <a:lnTo>
                    <a:pt x="5015" y="993"/>
                  </a:lnTo>
                  <a:lnTo>
                    <a:pt x="4926" y="1077"/>
                  </a:lnTo>
                  <a:close/>
                  <a:moveTo>
                    <a:pt x="4310" y="1077"/>
                  </a:moveTo>
                  <a:lnTo>
                    <a:pt x="4379" y="1077"/>
                  </a:lnTo>
                  <a:lnTo>
                    <a:pt x="4448" y="1077"/>
                  </a:lnTo>
                  <a:lnTo>
                    <a:pt x="4515" y="1077"/>
                  </a:lnTo>
                  <a:lnTo>
                    <a:pt x="4584" y="1077"/>
                  </a:lnTo>
                  <a:lnTo>
                    <a:pt x="4652" y="1077"/>
                  </a:lnTo>
                  <a:lnTo>
                    <a:pt x="4720" y="1077"/>
                  </a:lnTo>
                  <a:lnTo>
                    <a:pt x="4789" y="1077"/>
                  </a:lnTo>
                  <a:lnTo>
                    <a:pt x="4857" y="1077"/>
                  </a:lnTo>
                  <a:lnTo>
                    <a:pt x="4947" y="993"/>
                  </a:lnTo>
                  <a:lnTo>
                    <a:pt x="5036" y="912"/>
                  </a:lnTo>
                  <a:lnTo>
                    <a:pt x="5122" y="831"/>
                  </a:lnTo>
                  <a:lnTo>
                    <a:pt x="5206" y="754"/>
                  </a:lnTo>
                  <a:lnTo>
                    <a:pt x="5287" y="678"/>
                  </a:lnTo>
                  <a:lnTo>
                    <a:pt x="5368" y="605"/>
                  </a:lnTo>
                  <a:lnTo>
                    <a:pt x="5445" y="532"/>
                  </a:lnTo>
                  <a:lnTo>
                    <a:pt x="5522" y="462"/>
                  </a:lnTo>
                  <a:lnTo>
                    <a:pt x="5588" y="400"/>
                  </a:lnTo>
                  <a:lnTo>
                    <a:pt x="5655" y="338"/>
                  </a:lnTo>
                  <a:lnTo>
                    <a:pt x="5719" y="279"/>
                  </a:lnTo>
                  <a:lnTo>
                    <a:pt x="5781" y="221"/>
                  </a:lnTo>
                  <a:lnTo>
                    <a:pt x="5843" y="163"/>
                  </a:lnTo>
                  <a:lnTo>
                    <a:pt x="5903" y="108"/>
                  </a:lnTo>
                  <a:lnTo>
                    <a:pt x="5962" y="54"/>
                  </a:lnTo>
                  <a:lnTo>
                    <a:pt x="6020" y="0"/>
                  </a:lnTo>
                  <a:lnTo>
                    <a:pt x="5968" y="0"/>
                  </a:lnTo>
                  <a:lnTo>
                    <a:pt x="5917" y="0"/>
                  </a:lnTo>
                  <a:lnTo>
                    <a:pt x="5866" y="0"/>
                  </a:lnTo>
                  <a:lnTo>
                    <a:pt x="5815" y="0"/>
                  </a:lnTo>
                  <a:lnTo>
                    <a:pt x="5763" y="0"/>
                  </a:lnTo>
                  <a:lnTo>
                    <a:pt x="5713" y="0"/>
                  </a:lnTo>
                  <a:lnTo>
                    <a:pt x="5661" y="0"/>
                  </a:lnTo>
                  <a:lnTo>
                    <a:pt x="5610" y="0"/>
                  </a:lnTo>
                  <a:lnTo>
                    <a:pt x="5545" y="54"/>
                  </a:lnTo>
                  <a:lnTo>
                    <a:pt x="5480" y="108"/>
                  </a:lnTo>
                  <a:lnTo>
                    <a:pt x="5413" y="163"/>
                  </a:lnTo>
                  <a:lnTo>
                    <a:pt x="5344" y="221"/>
                  </a:lnTo>
                  <a:lnTo>
                    <a:pt x="5273" y="279"/>
                  </a:lnTo>
                  <a:lnTo>
                    <a:pt x="5202" y="338"/>
                  </a:lnTo>
                  <a:lnTo>
                    <a:pt x="5129" y="400"/>
                  </a:lnTo>
                  <a:lnTo>
                    <a:pt x="5053" y="462"/>
                  </a:lnTo>
                  <a:lnTo>
                    <a:pt x="4969" y="532"/>
                  </a:lnTo>
                  <a:lnTo>
                    <a:pt x="4882" y="605"/>
                  </a:lnTo>
                  <a:lnTo>
                    <a:pt x="4792" y="678"/>
                  </a:lnTo>
                  <a:lnTo>
                    <a:pt x="4701" y="754"/>
                  </a:lnTo>
                  <a:lnTo>
                    <a:pt x="4607" y="831"/>
                  </a:lnTo>
                  <a:lnTo>
                    <a:pt x="4511" y="912"/>
                  </a:lnTo>
                  <a:lnTo>
                    <a:pt x="4412" y="993"/>
                  </a:lnTo>
                  <a:lnTo>
                    <a:pt x="4310" y="1077"/>
                  </a:lnTo>
                  <a:close/>
                  <a:moveTo>
                    <a:pt x="3694" y="1077"/>
                  </a:moveTo>
                  <a:lnTo>
                    <a:pt x="3763" y="1077"/>
                  </a:lnTo>
                  <a:lnTo>
                    <a:pt x="3830" y="1077"/>
                  </a:lnTo>
                  <a:lnTo>
                    <a:pt x="3899" y="1077"/>
                  </a:lnTo>
                  <a:lnTo>
                    <a:pt x="3967" y="1077"/>
                  </a:lnTo>
                  <a:lnTo>
                    <a:pt x="4035" y="1077"/>
                  </a:lnTo>
                  <a:lnTo>
                    <a:pt x="4104" y="1077"/>
                  </a:lnTo>
                  <a:lnTo>
                    <a:pt x="4172" y="1077"/>
                  </a:lnTo>
                  <a:lnTo>
                    <a:pt x="4240" y="1077"/>
                  </a:lnTo>
                  <a:lnTo>
                    <a:pt x="4342" y="993"/>
                  </a:lnTo>
                  <a:lnTo>
                    <a:pt x="4442" y="912"/>
                  </a:lnTo>
                  <a:lnTo>
                    <a:pt x="4540" y="831"/>
                  </a:lnTo>
                  <a:lnTo>
                    <a:pt x="4636" y="754"/>
                  </a:lnTo>
                  <a:lnTo>
                    <a:pt x="4728" y="678"/>
                  </a:lnTo>
                  <a:lnTo>
                    <a:pt x="4819" y="605"/>
                  </a:lnTo>
                  <a:lnTo>
                    <a:pt x="4907" y="532"/>
                  </a:lnTo>
                  <a:lnTo>
                    <a:pt x="4992" y="462"/>
                  </a:lnTo>
                  <a:lnTo>
                    <a:pt x="5068" y="400"/>
                  </a:lnTo>
                  <a:lnTo>
                    <a:pt x="5144" y="338"/>
                  </a:lnTo>
                  <a:lnTo>
                    <a:pt x="5217" y="279"/>
                  </a:lnTo>
                  <a:lnTo>
                    <a:pt x="5287" y="221"/>
                  </a:lnTo>
                  <a:lnTo>
                    <a:pt x="5357" y="163"/>
                  </a:lnTo>
                  <a:lnTo>
                    <a:pt x="5425" y="108"/>
                  </a:lnTo>
                  <a:lnTo>
                    <a:pt x="5491" y="54"/>
                  </a:lnTo>
                  <a:lnTo>
                    <a:pt x="5557" y="0"/>
                  </a:lnTo>
                  <a:lnTo>
                    <a:pt x="5505" y="0"/>
                  </a:lnTo>
                  <a:lnTo>
                    <a:pt x="5455" y="0"/>
                  </a:lnTo>
                  <a:lnTo>
                    <a:pt x="5403" y="0"/>
                  </a:lnTo>
                  <a:lnTo>
                    <a:pt x="5352" y="0"/>
                  </a:lnTo>
                  <a:lnTo>
                    <a:pt x="5300" y="0"/>
                  </a:lnTo>
                  <a:lnTo>
                    <a:pt x="5250" y="0"/>
                  </a:lnTo>
                  <a:lnTo>
                    <a:pt x="5198" y="0"/>
                  </a:lnTo>
                  <a:lnTo>
                    <a:pt x="5147" y="0"/>
                  </a:lnTo>
                  <a:lnTo>
                    <a:pt x="5075" y="54"/>
                  </a:lnTo>
                  <a:lnTo>
                    <a:pt x="5002" y="108"/>
                  </a:lnTo>
                  <a:lnTo>
                    <a:pt x="4927" y="163"/>
                  </a:lnTo>
                  <a:lnTo>
                    <a:pt x="4849" y="221"/>
                  </a:lnTo>
                  <a:lnTo>
                    <a:pt x="4771" y="279"/>
                  </a:lnTo>
                  <a:lnTo>
                    <a:pt x="4690" y="338"/>
                  </a:lnTo>
                  <a:lnTo>
                    <a:pt x="4609" y="400"/>
                  </a:lnTo>
                  <a:lnTo>
                    <a:pt x="4524" y="462"/>
                  </a:lnTo>
                  <a:lnTo>
                    <a:pt x="4478" y="497"/>
                  </a:lnTo>
                  <a:lnTo>
                    <a:pt x="4429" y="532"/>
                  </a:lnTo>
                  <a:lnTo>
                    <a:pt x="4381" y="568"/>
                  </a:lnTo>
                  <a:lnTo>
                    <a:pt x="4333" y="605"/>
                  </a:lnTo>
                  <a:lnTo>
                    <a:pt x="4282" y="641"/>
                  </a:lnTo>
                  <a:lnTo>
                    <a:pt x="4233" y="678"/>
                  </a:lnTo>
                  <a:lnTo>
                    <a:pt x="4181" y="715"/>
                  </a:lnTo>
                  <a:lnTo>
                    <a:pt x="4130" y="754"/>
                  </a:lnTo>
                  <a:lnTo>
                    <a:pt x="4078" y="793"/>
                  </a:lnTo>
                  <a:lnTo>
                    <a:pt x="4026" y="831"/>
                  </a:lnTo>
                  <a:lnTo>
                    <a:pt x="3972" y="871"/>
                  </a:lnTo>
                  <a:lnTo>
                    <a:pt x="3917" y="912"/>
                  </a:lnTo>
                  <a:lnTo>
                    <a:pt x="3863" y="953"/>
                  </a:lnTo>
                  <a:lnTo>
                    <a:pt x="3807" y="993"/>
                  </a:lnTo>
                  <a:lnTo>
                    <a:pt x="3751" y="1035"/>
                  </a:lnTo>
                  <a:lnTo>
                    <a:pt x="3694" y="1077"/>
                  </a:lnTo>
                  <a:close/>
                  <a:moveTo>
                    <a:pt x="3078" y="1077"/>
                  </a:moveTo>
                  <a:lnTo>
                    <a:pt x="3145" y="1077"/>
                  </a:lnTo>
                  <a:lnTo>
                    <a:pt x="3214" y="1077"/>
                  </a:lnTo>
                  <a:lnTo>
                    <a:pt x="3282" y="1077"/>
                  </a:lnTo>
                  <a:lnTo>
                    <a:pt x="3350" y="1077"/>
                  </a:lnTo>
                  <a:lnTo>
                    <a:pt x="3419" y="1077"/>
                  </a:lnTo>
                  <a:lnTo>
                    <a:pt x="3488" y="1077"/>
                  </a:lnTo>
                  <a:lnTo>
                    <a:pt x="3556" y="1077"/>
                  </a:lnTo>
                  <a:lnTo>
                    <a:pt x="3625" y="1077"/>
                  </a:lnTo>
                  <a:lnTo>
                    <a:pt x="3683" y="1035"/>
                  </a:lnTo>
                  <a:lnTo>
                    <a:pt x="3740" y="993"/>
                  </a:lnTo>
                  <a:lnTo>
                    <a:pt x="3796" y="953"/>
                  </a:lnTo>
                  <a:lnTo>
                    <a:pt x="3852" y="912"/>
                  </a:lnTo>
                  <a:lnTo>
                    <a:pt x="3907" y="871"/>
                  </a:lnTo>
                  <a:lnTo>
                    <a:pt x="3960" y="831"/>
                  </a:lnTo>
                  <a:lnTo>
                    <a:pt x="4014" y="793"/>
                  </a:lnTo>
                  <a:lnTo>
                    <a:pt x="4067" y="754"/>
                  </a:lnTo>
                  <a:lnTo>
                    <a:pt x="4119" y="715"/>
                  </a:lnTo>
                  <a:lnTo>
                    <a:pt x="4171" y="678"/>
                  </a:lnTo>
                  <a:lnTo>
                    <a:pt x="4221" y="641"/>
                  </a:lnTo>
                  <a:lnTo>
                    <a:pt x="4272" y="605"/>
                  </a:lnTo>
                  <a:lnTo>
                    <a:pt x="4321" y="568"/>
                  </a:lnTo>
                  <a:lnTo>
                    <a:pt x="4369" y="532"/>
                  </a:lnTo>
                  <a:lnTo>
                    <a:pt x="4418" y="497"/>
                  </a:lnTo>
                  <a:lnTo>
                    <a:pt x="4465" y="462"/>
                  </a:lnTo>
                  <a:lnTo>
                    <a:pt x="4551" y="400"/>
                  </a:lnTo>
                  <a:lnTo>
                    <a:pt x="4634" y="338"/>
                  </a:lnTo>
                  <a:lnTo>
                    <a:pt x="4715" y="279"/>
                  </a:lnTo>
                  <a:lnTo>
                    <a:pt x="4795" y="221"/>
                  </a:lnTo>
                  <a:lnTo>
                    <a:pt x="4872" y="163"/>
                  </a:lnTo>
                  <a:lnTo>
                    <a:pt x="4948" y="108"/>
                  </a:lnTo>
                  <a:lnTo>
                    <a:pt x="5023" y="54"/>
                  </a:lnTo>
                  <a:lnTo>
                    <a:pt x="5095" y="0"/>
                  </a:lnTo>
                  <a:lnTo>
                    <a:pt x="5044" y="0"/>
                  </a:lnTo>
                  <a:lnTo>
                    <a:pt x="4992" y="0"/>
                  </a:lnTo>
                  <a:lnTo>
                    <a:pt x="4941" y="0"/>
                  </a:lnTo>
                  <a:lnTo>
                    <a:pt x="4890" y="0"/>
                  </a:lnTo>
                  <a:lnTo>
                    <a:pt x="4839" y="0"/>
                  </a:lnTo>
                  <a:lnTo>
                    <a:pt x="4787" y="0"/>
                  </a:lnTo>
                  <a:lnTo>
                    <a:pt x="4736" y="0"/>
                  </a:lnTo>
                  <a:lnTo>
                    <a:pt x="4685" y="0"/>
                  </a:lnTo>
                  <a:lnTo>
                    <a:pt x="4606" y="54"/>
                  </a:lnTo>
                  <a:lnTo>
                    <a:pt x="4524" y="107"/>
                  </a:lnTo>
                  <a:lnTo>
                    <a:pt x="4440" y="163"/>
                  </a:lnTo>
                  <a:lnTo>
                    <a:pt x="4355" y="221"/>
                  </a:lnTo>
                  <a:lnTo>
                    <a:pt x="4268" y="279"/>
                  </a:lnTo>
                  <a:lnTo>
                    <a:pt x="4179" y="338"/>
                  </a:lnTo>
                  <a:lnTo>
                    <a:pt x="4089" y="400"/>
                  </a:lnTo>
                  <a:lnTo>
                    <a:pt x="3996" y="462"/>
                  </a:lnTo>
                  <a:lnTo>
                    <a:pt x="3944" y="497"/>
                  </a:lnTo>
                  <a:lnTo>
                    <a:pt x="3890" y="532"/>
                  </a:lnTo>
                  <a:lnTo>
                    <a:pt x="3838" y="568"/>
                  </a:lnTo>
                  <a:lnTo>
                    <a:pt x="3783" y="605"/>
                  </a:lnTo>
                  <a:lnTo>
                    <a:pt x="3728" y="641"/>
                  </a:lnTo>
                  <a:lnTo>
                    <a:pt x="3672" y="678"/>
                  </a:lnTo>
                  <a:lnTo>
                    <a:pt x="3617" y="715"/>
                  </a:lnTo>
                  <a:lnTo>
                    <a:pt x="3560" y="754"/>
                  </a:lnTo>
                  <a:lnTo>
                    <a:pt x="3502" y="793"/>
                  </a:lnTo>
                  <a:lnTo>
                    <a:pt x="3444" y="831"/>
                  </a:lnTo>
                  <a:lnTo>
                    <a:pt x="3385" y="871"/>
                  </a:lnTo>
                  <a:lnTo>
                    <a:pt x="3325" y="912"/>
                  </a:lnTo>
                  <a:lnTo>
                    <a:pt x="3263" y="953"/>
                  </a:lnTo>
                  <a:lnTo>
                    <a:pt x="3202" y="993"/>
                  </a:lnTo>
                  <a:lnTo>
                    <a:pt x="3140" y="1035"/>
                  </a:lnTo>
                  <a:lnTo>
                    <a:pt x="3078" y="1077"/>
                  </a:lnTo>
                  <a:close/>
                  <a:moveTo>
                    <a:pt x="2462" y="1077"/>
                  </a:moveTo>
                  <a:lnTo>
                    <a:pt x="2530" y="1077"/>
                  </a:lnTo>
                  <a:lnTo>
                    <a:pt x="2599" y="1077"/>
                  </a:lnTo>
                  <a:lnTo>
                    <a:pt x="2667" y="1077"/>
                  </a:lnTo>
                  <a:lnTo>
                    <a:pt x="2735" y="1077"/>
                  </a:lnTo>
                  <a:lnTo>
                    <a:pt x="2804" y="1077"/>
                  </a:lnTo>
                  <a:lnTo>
                    <a:pt x="2871" y="1077"/>
                  </a:lnTo>
                  <a:lnTo>
                    <a:pt x="2940" y="1077"/>
                  </a:lnTo>
                  <a:lnTo>
                    <a:pt x="3009" y="1077"/>
                  </a:lnTo>
                  <a:lnTo>
                    <a:pt x="3072" y="1035"/>
                  </a:lnTo>
                  <a:lnTo>
                    <a:pt x="3134" y="993"/>
                  </a:lnTo>
                  <a:lnTo>
                    <a:pt x="3197" y="953"/>
                  </a:lnTo>
                  <a:lnTo>
                    <a:pt x="3258" y="912"/>
                  </a:lnTo>
                  <a:lnTo>
                    <a:pt x="3319" y="871"/>
                  </a:lnTo>
                  <a:lnTo>
                    <a:pt x="3379" y="831"/>
                  </a:lnTo>
                  <a:lnTo>
                    <a:pt x="3438" y="793"/>
                  </a:lnTo>
                  <a:lnTo>
                    <a:pt x="3496" y="754"/>
                  </a:lnTo>
                  <a:lnTo>
                    <a:pt x="3553" y="715"/>
                  </a:lnTo>
                  <a:lnTo>
                    <a:pt x="3610" y="678"/>
                  </a:lnTo>
                  <a:lnTo>
                    <a:pt x="3667" y="641"/>
                  </a:lnTo>
                  <a:lnTo>
                    <a:pt x="3722" y="605"/>
                  </a:lnTo>
                  <a:lnTo>
                    <a:pt x="3777" y="568"/>
                  </a:lnTo>
                  <a:lnTo>
                    <a:pt x="3831" y="532"/>
                  </a:lnTo>
                  <a:lnTo>
                    <a:pt x="3884" y="497"/>
                  </a:lnTo>
                  <a:lnTo>
                    <a:pt x="3937" y="462"/>
                  </a:lnTo>
                  <a:lnTo>
                    <a:pt x="4031" y="400"/>
                  </a:lnTo>
                  <a:lnTo>
                    <a:pt x="4122" y="338"/>
                  </a:lnTo>
                  <a:lnTo>
                    <a:pt x="4213" y="279"/>
                  </a:lnTo>
                  <a:lnTo>
                    <a:pt x="4301" y="221"/>
                  </a:lnTo>
                  <a:lnTo>
                    <a:pt x="4387" y="163"/>
                  </a:lnTo>
                  <a:lnTo>
                    <a:pt x="4470" y="107"/>
                  </a:lnTo>
                  <a:lnTo>
                    <a:pt x="4553" y="54"/>
                  </a:lnTo>
                  <a:lnTo>
                    <a:pt x="4634" y="0"/>
                  </a:lnTo>
                  <a:lnTo>
                    <a:pt x="4582" y="0"/>
                  </a:lnTo>
                  <a:lnTo>
                    <a:pt x="4530" y="0"/>
                  </a:lnTo>
                  <a:lnTo>
                    <a:pt x="4479" y="0"/>
                  </a:lnTo>
                  <a:lnTo>
                    <a:pt x="4428" y="0"/>
                  </a:lnTo>
                  <a:lnTo>
                    <a:pt x="4377" y="0"/>
                  </a:lnTo>
                  <a:lnTo>
                    <a:pt x="4325" y="0"/>
                  </a:lnTo>
                  <a:lnTo>
                    <a:pt x="4275" y="0"/>
                  </a:lnTo>
                  <a:lnTo>
                    <a:pt x="4223" y="0"/>
                  </a:lnTo>
                  <a:lnTo>
                    <a:pt x="4136" y="54"/>
                  </a:lnTo>
                  <a:lnTo>
                    <a:pt x="4047" y="107"/>
                  </a:lnTo>
                  <a:lnTo>
                    <a:pt x="3956" y="163"/>
                  </a:lnTo>
                  <a:lnTo>
                    <a:pt x="3863" y="221"/>
                  </a:lnTo>
                  <a:lnTo>
                    <a:pt x="3767" y="279"/>
                  </a:lnTo>
                  <a:lnTo>
                    <a:pt x="3670" y="338"/>
                  </a:lnTo>
                  <a:lnTo>
                    <a:pt x="3570" y="400"/>
                  </a:lnTo>
                  <a:lnTo>
                    <a:pt x="3468" y="462"/>
                  </a:lnTo>
                  <a:lnTo>
                    <a:pt x="3412" y="497"/>
                  </a:lnTo>
                  <a:lnTo>
                    <a:pt x="3354" y="532"/>
                  </a:lnTo>
                  <a:lnTo>
                    <a:pt x="3296" y="568"/>
                  </a:lnTo>
                  <a:lnTo>
                    <a:pt x="3235" y="605"/>
                  </a:lnTo>
                  <a:lnTo>
                    <a:pt x="3175" y="641"/>
                  </a:lnTo>
                  <a:lnTo>
                    <a:pt x="3115" y="678"/>
                  </a:lnTo>
                  <a:lnTo>
                    <a:pt x="3053" y="715"/>
                  </a:lnTo>
                  <a:lnTo>
                    <a:pt x="2991" y="754"/>
                  </a:lnTo>
                  <a:lnTo>
                    <a:pt x="2927" y="793"/>
                  </a:lnTo>
                  <a:lnTo>
                    <a:pt x="2864" y="831"/>
                  </a:lnTo>
                  <a:lnTo>
                    <a:pt x="2798" y="871"/>
                  </a:lnTo>
                  <a:lnTo>
                    <a:pt x="2733" y="912"/>
                  </a:lnTo>
                  <a:lnTo>
                    <a:pt x="2666" y="953"/>
                  </a:lnTo>
                  <a:lnTo>
                    <a:pt x="2600" y="993"/>
                  </a:lnTo>
                  <a:lnTo>
                    <a:pt x="2531" y="1035"/>
                  </a:lnTo>
                  <a:lnTo>
                    <a:pt x="2462" y="1077"/>
                  </a:lnTo>
                  <a:close/>
                  <a:moveTo>
                    <a:pt x="1845" y="1077"/>
                  </a:moveTo>
                  <a:lnTo>
                    <a:pt x="1914" y="1077"/>
                  </a:lnTo>
                  <a:lnTo>
                    <a:pt x="1982" y="1077"/>
                  </a:lnTo>
                  <a:lnTo>
                    <a:pt x="2050" y="1077"/>
                  </a:lnTo>
                  <a:lnTo>
                    <a:pt x="2119" y="1077"/>
                  </a:lnTo>
                  <a:lnTo>
                    <a:pt x="2187" y="1077"/>
                  </a:lnTo>
                  <a:lnTo>
                    <a:pt x="2256" y="1077"/>
                  </a:lnTo>
                  <a:lnTo>
                    <a:pt x="2325" y="1077"/>
                  </a:lnTo>
                  <a:lnTo>
                    <a:pt x="2394" y="1077"/>
                  </a:lnTo>
                  <a:lnTo>
                    <a:pt x="2463" y="1035"/>
                  </a:lnTo>
                  <a:lnTo>
                    <a:pt x="2532" y="993"/>
                  </a:lnTo>
                  <a:lnTo>
                    <a:pt x="2600" y="953"/>
                  </a:lnTo>
                  <a:lnTo>
                    <a:pt x="2667" y="912"/>
                  </a:lnTo>
                  <a:lnTo>
                    <a:pt x="2733" y="871"/>
                  </a:lnTo>
                  <a:lnTo>
                    <a:pt x="2798" y="831"/>
                  </a:lnTo>
                  <a:lnTo>
                    <a:pt x="2864" y="793"/>
                  </a:lnTo>
                  <a:lnTo>
                    <a:pt x="2927" y="754"/>
                  </a:lnTo>
                  <a:lnTo>
                    <a:pt x="2991" y="715"/>
                  </a:lnTo>
                  <a:lnTo>
                    <a:pt x="3053" y="678"/>
                  </a:lnTo>
                  <a:lnTo>
                    <a:pt x="3114" y="641"/>
                  </a:lnTo>
                  <a:lnTo>
                    <a:pt x="3174" y="605"/>
                  </a:lnTo>
                  <a:lnTo>
                    <a:pt x="3234" y="568"/>
                  </a:lnTo>
                  <a:lnTo>
                    <a:pt x="3293" y="532"/>
                  </a:lnTo>
                  <a:lnTo>
                    <a:pt x="3352" y="497"/>
                  </a:lnTo>
                  <a:lnTo>
                    <a:pt x="3409" y="462"/>
                  </a:lnTo>
                  <a:lnTo>
                    <a:pt x="3461" y="431"/>
                  </a:lnTo>
                  <a:lnTo>
                    <a:pt x="3512" y="400"/>
                  </a:lnTo>
                  <a:lnTo>
                    <a:pt x="3563" y="369"/>
                  </a:lnTo>
                  <a:lnTo>
                    <a:pt x="3613" y="338"/>
                  </a:lnTo>
                  <a:lnTo>
                    <a:pt x="3663" y="309"/>
                  </a:lnTo>
                  <a:lnTo>
                    <a:pt x="3711" y="279"/>
                  </a:lnTo>
                  <a:lnTo>
                    <a:pt x="3759" y="250"/>
                  </a:lnTo>
                  <a:lnTo>
                    <a:pt x="3808" y="221"/>
                  </a:lnTo>
                  <a:lnTo>
                    <a:pt x="3855" y="192"/>
                  </a:lnTo>
                  <a:lnTo>
                    <a:pt x="3902" y="163"/>
                  </a:lnTo>
                  <a:lnTo>
                    <a:pt x="3948" y="135"/>
                  </a:lnTo>
                  <a:lnTo>
                    <a:pt x="3994" y="107"/>
                  </a:lnTo>
                  <a:lnTo>
                    <a:pt x="4039" y="81"/>
                  </a:lnTo>
                  <a:lnTo>
                    <a:pt x="4084" y="54"/>
                  </a:lnTo>
                  <a:lnTo>
                    <a:pt x="4128" y="27"/>
                  </a:lnTo>
                  <a:lnTo>
                    <a:pt x="4172" y="0"/>
                  </a:lnTo>
                  <a:lnTo>
                    <a:pt x="4120" y="0"/>
                  </a:lnTo>
                  <a:lnTo>
                    <a:pt x="4069" y="0"/>
                  </a:lnTo>
                  <a:lnTo>
                    <a:pt x="4017" y="0"/>
                  </a:lnTo>
                  <a:lnTo>
                    <a:pt x="3966" y="0"/>
                  </a:lnTo>
                  <a:lnTo>
                    <a:pt x="3914" y="0"/>
                  </a:lnTo>
                  <a:lnTo>
                    <a:pt x="3864" y="0"/>
                  </a:lnTo>
                  <a:lnTo>
                    <a:pt x="3812" y="0"/>
                  </a:lnTo>
                  <a:lnTo>
                    <a:pt x="3760" y="0"/>
                  </a:lnTo>
                  <a:lnTo>
                    <a:pt x="3713" y="27"/>
                  </a:lnTo>
                  <a:lnTo>
                    <a:pt x="3666" y="54"/>
                  </a:lnTo>
                  <a:lnTo>
                    <a:pt x="3618" y="81"/>
                  </a:lnTo>
                  <a:lnTo>
                    <a:pt x="3569" y="107"/>
                  </a:lnTo>
                  <a:lnTo>
                    <a:pt x="3520" y="135"/>
                  </a:lnTo>
                  <a:lnTo>
                    <a:pt x="3469" y="163"/>
                  </a:lnTo>
                  <a:lnTo>
                    <a:pt x="3419" y="192"/>
                  </a:lnTo>
                  <a:lnTo>
                    <a:pt x="3369" y="221"/>
                  </a:lnTo>
                  <a:lnTo>
                    <a:pt x="3317" y="250"/>
                  </a:lnTo>
                  <a:lnTo>
                    <a:pt x="3264" y="279"/>
                  </a:lnTo>
                  <a:lnTo>
                    <a:pt x="3212" y="309"/>
                  </a:lnTo>
                  <a:lnTo>
                    <a:pt x="3159" y="338"/>
                  </a:lnTo>
                  <a:lnTo>
                    <a:pt x="3104" y="369"/>
                  </a:lnTo>
                  <a:lnTo>
                    <a:pt x="3051" y="400"/>
                  </a:lnTo>
                  <a:lnTo>
                    <a:pt x="2996" y="431"/>
                  </a:lnTo>
                  <a:lnTo>
                    <a:pt x="2940" y="462"/>
                  </a:lnTo>
                  <a:lnTo>
                    <a:pt x="2878" y="497"/>
                  </a:lnTo>
                  <a:lnTo>
                    <a:pt x="2814" y="532"/>
                  </a:lnTo>
                  <a:lnTo>
                    <a:pt x="2751" y="568"/>
                  </a:lnTo>
                  <a:lnTo>
                    <a:pt x="2687" y="605"/>
                  </a:lnTo>
                  <a:lnTo>
                    <a:pt x="2621" y="641"/>
                  </a:lnTo>
                  <a:lnTo>
                    <a:pt x="2556" y="678"/>
                  </a:lnTo>
                  <a:lnTo>
                    <a:pt x="2488" y="715"/>
                  </a:lnTo>
                  <a:lnTo>
                    <a:pt x="2420" y="754"/>
                  </a:lnTo>
                  <a:lnTo>
                    <a:pt x="2352" y="793"/>
                  </a:lnTo>
                  <a:lnTo>
                    <a:pt x="2282" y="831"/>
                  </a:lnTo>
                  <a:lnTo>
                    <a:pt x="2211" y="871"/>
                  </a:lnTo>
                  <a:lnTo>
                    <a:pt x="2140" y="912"/>
                  </a:lnTo>
                  <a:lnTo>
                    <a:pt x="2068" y="953"/>
                  </a:lnTo>
                  <a:lnTo>
                    <a:pt x="1994" y="993"/>
                  </a:lnTo>
                  <a:lnTo>
                    <a:pt x="1920" y="1035"/>
                  </a:lnTo>
                  <a:lnTo>
                    <a:pt x="1845" y="1077"/>
                  </a:lnTo>
                  <a:close/>
                  <a:moveTo>
                    <a:pt x="1231" y="1077"/>
                  </a:moveTo>
                  <a:lnTo>
                    <a:pt x="1298" y="1077"/>
                  </a:lnTo>
                  <a:lnTo>
                    <a:pt x="1367" y="1077"/>
                  </a:lnTo>
                  <a:lnTo>
                    <a:pt x="1435" y="1077"/>
                  </a:lnTo>
                  <a:lnTo>
                    <a:pt x="1503" y="1077"/>
                  </a:lnTo>
                  <a:lnTo>
                    <a:pt x="1572" y="1077"/>
                  </a:lnTo>
                  <a:lnTo>
                    <a:pt x="1640" y="1077"/>
                  </a:lnTo>
                  <a:lnTo>
                    <a:pt x="1708" y="1077"/>
                  </a:lnTo>
                  <a:lnTo>
                    <a:pt x="1776" y="1077"/>
                  </a:lnTo>
                  <a:lnTo>
                    <a:pt x="1852" y="1035"/>
                  </a:lnTo>
                  <a:lnTo>
                    <a:pt x="1927" y="993"/>
                  </a:lnTo>
                  <a:lnTo>
                    <a:pt x="2001" y="953"/>
                  </a:lnTo>
                  <a:lnTo>
                    <a:pt x="2074" y="912"/>
                  </a:lnTo>
                  <a:lnTo>
                    <a:pt x="2145" y="871"/>
                  </a:lnTo>
                  <a:lnTo>
                    <a:pt x="2217" y="831"/>
                  </a:lnTo>
                  <a:lnTo>
                    <a:pt x="2287" y="793"/>
                  </a:lnTo>
                  <a:lnTo>
                    <a:pt x="2357" y="754"/>
                  </a:lnTo>
                  <a:lnTo>
                    <a:pt x="2426" y="715"/>
                  </a:lnTo>
                  <a:lnTo>
                    <a:pt x="2493" y="678"/>
                  </a:lnTo>
                  <a:lnTo>
                    <a:pt x="2560" y="641"/>
                  </a:lnTo>
                  <a:lnTo>
                    <a:pt x="2625" y="605"/>
                  </a:lnTo>
                  <a:lnTo>
                    <a:pt x="2691" y="568"/>
                  </a:lnTo>
                  <a:lnTo>
                    <a:pt x="2755" y="532"/>
                  </a:lnTo>
                  <a:lnTo>
                    <a:pt x="2819" y="497"/>
                  </a:lnTo>
                  <a:lnTo>
                    <a:pt x="2881" y="462"/>
                  </a:lnTo>
                  <a:lnTo>
                    <a:pt x="2937" y="431"/>
                  </a:lnTo>
                  <a:lnTo>
                    <a:pt x="2993" y="400"/>
                  </a:lnTo>
                  <a:lnTo>
                    <a:pt x="3047" y="369"/>
                  </a:lnTo>
                  <a:lnTo>
                    <a:pt x="3102" y="338"/>
                  </a:lnTo>
                  <a:lnTo>
                    <a:pt x="3156" y="309"/>
                  </a:lnTo>
                  <a:lnTo>
                    <a:pt x="3209" y="279"/>
                  </a:lnTo>
                  <a:lnTo>
                    <a:pt x="3261" y="250"/>
                  </a:lnTo>
                  <a:lnTo>
                    <a:pt x="3314" y="221"/>
                  </a:lnTo>
                  <a:lnTo>
                    <a:pt x="3365" y="192"/>
                  </a:lnTo>
                  <a:lnTo>
                    <a:pt x="3416" y="163"/>
                  </a:lnTo>
                  <a:lnTo>
                    <a:pt x="3466" y="135"/>
                  </a:lnTo>
                  <a:lnTo>
                    <a:pt x="3516" y="107"/>
                  </a:lnTo>
                  <a:lnTo>
                    <a:pt x="3565" y="81"/>
                  </a:lnTo>
                  <a:lnTo>
                    <a:pt x="3613" y="54"/>
                  </a:lnTo>
                  <a:lnTo>
                    <a:pt x="3662" y="27"/>
                  </a:lnTo>
                  <a:lnTo>
                    <a:pt x="3709" y="0"/>
                  </a:lnTo>
                  <a:lnTo>
                    <a:pt x="3658" y="0"/>
                  </a:lnTo>
                  <a:lnTo>
                    <a:pt x="3607" y="0"/>
                  </a:lnTo>
                  <a:lnTo>
                    <a:pt x="3555" y="0"/>
                  </a:lnTo>
                  <a:lnTo>
                    <a:pt x="3504" y="0"/>
                  </a:lnTo>
                  <a:lnTo>
                    <a:pt x="3453" y="0"/>
                  </a:lnTo>
                  <a:lnTo>
                    <a:pt x="3402" y="0"/>
                  </a:lnTo>
                  <a:lnTo>
                    <a:pt x="3350" y="0"/>
                  </a:lnTo>
                  <a:lnTo>
                    <a:pt x="3300" y="0"/>
                  </a:lnTo>
                  <a:lnTo>
                    <a:pt x="3248" y="27"/>
                  </a:lnTo>
                  <a:lnTo>
                    <a:pt x="3197" y="54"/>
                  </a:lnTo>
                  <a:lnTo>
                    <a:pt x="3145" y="81"/>
                  </a:lnTo>
                  <a:lnTo>
                    <a:pt x="3093" y="107"/>
                  </a:lnTo>
                  <a:lnTo>
                    <a:pt x="3039" y="135"/>
                  </a:lnTo>
                  <a:lnTo>
                    <a:pt x="2985" y="163"/>
                  </a:lnTo>
                  <a:lnTo>
                    <a:pt x="2930" y="192"/>
                  </a:lnTo>
                  <a:lnTo>
                    <a:pt x="2876" y="221"/>
                  </a:lnTo>
                  <a:lnTo>
                    <a:pt x="2820" y="250"/>
                  </a:lnTo>
                  <a:lnTo>
                    <a:pt x="2764" y="279"/>
                  </a:lnTo>
                  <a:lnTo>
                    <a:pt x="2707" y="308"/>
                  </a:lnTo>
                  <a:lnTo>
                    <a:pt x="2649" y="338"/>
                  </a:lnTo>
                  <a:lnTo>
                    <a:pt x="2591" y="369"/>
                  </a:lnTo>
                  <a:lnTo>
                    <a:pt x="2532" y="400"/>
                  </a:lnTo>
                  <a:lnTo>
                    <a:pt x="2473" y="431"/>
                  </a:lnTo>
                  <a:lnTo>
                    <a:pt x="2413" y="462"/>
                  </a:lnTo>
                  <a:lnTo>
                    <a:pt x="2345" y="497"/>
                  </a:lnTo>
                  <a:lnTo>
                    <a:pt x="2278" y="532"/>
                  </a:lnTo>
                  <a:lnTo>
                    <a:pt x="2209" y="568"/>
                  </a:lnTo>
                  <a:lnTo>
                    <a:pt x="2139" y="605"/>
                  </a:lnTo>
                  <a:lnTo>
                    <a:pt x="2069" y="641"/>
                  </a:lnTo>
                  <a:lnTo>
                    <a:pt x="1997" y="678"/>
                  </a:lnTo>
                  <a:lnTo>
                    <a:pt x="1925" y="715"/>
                  </a:lnTo>
                  <a:lnTo>
                    <a:pt x="1851" y="754"/>
                  </a:lnTo>
                  <a:lnTo>
                    <a:pt x="1777" y="793"/>
                  </a:lnTo>
                  <a:lnTo>
                    <a:pt x="1702" y="831"/>
                  </a:lnTo>
                  <a:lnTo>
                    <a:pt x="1626" y="871"/>
                  </a:lnTo>
                  <a:lnTo>
                    <a:pt x="1548" y="912"/>
                  </a:lnTo>
                  <a:lnTo>
                    <a:pt x="1470" y="953"/>
                  </a:lnTo>
                  <a:lnTo>
                    <a:pt x="1392" y="993"/>
                  </a:lnTo>
                  <a:lnTo>
                    <a:pt x="1311" y="1035"/>
                  </a:lnTo>
                  <a:lnTo>
                    <a:pt x="1231" y="1077"/>
                  </a:lnTo>
                  <a:close/>
                  <a:moveTo>
                    <a:pt x="613" y="1077"/>
                  </a:moveTo>
                  <a:lnTo>
                    <a:pt x="682" y="1077"/>
                  </a:lnTo>
                  <a:lnTo>
                    <a:pt x="750" y="1077"/>
                  </a:lnTo>
                  <a:lnTo>
                    <a:pt x="818" y="1077"/>
                  </a:lnTo>
                  <a:lnTo>
                    <a:pt x="887" y="1077"/>
                  </a:lnTo>
                  <a:lnTo>
                    <a:pt x="956" y="1077"/>
                  </a:lnTo>
                  <a:lnTo>
                    <a:pt x="1023" y="1077"/>
                  </a:lnTo>
                  <a:lnTo>
                    <a:pt x="1092" y="1077"/>
                  </a:lnTo>
                  <a:lnTo>
                    <a:pt x="1162" y="1077"/>
                  </a:lnTo>
                  <a:lnTo>
                    <a:pt x="1243" y="1035"/>
                  </a:lnTo>
                  <a:lnTo>
                    <a:pt x="1324" y="993"/>
                  </a:lnTo>
                  <a:lnTo>
                    <a:pt x="1403" y="953"/>
                  </a:lnTo>
                  <a:lnTo>
                    <a:pt x="1483" y="912"/>
                  </a:lnTo>
                  <a:lnTo>
                    <a:pt x="1560" y="871"/>
                  </a:lnTo>
                  <a:lnTo>
                    <a:pt x="1638" y="831"/>
                  </a:lnTo>
                  <a:lnTo>
                    <a:pt x="1713" y="793"/>
                  </a:lnTo>
                  <a:lnTo>
                    <a:pt x="1788" y="754"/>
                  </a:lnTo>
                  <a:lnTo>
                    <a:pt x="1862" y="715"/>
                  </a:lnTo>
                  <a:lnTo>
                    <a:pt x="1935" y="678"/>
                  </a:lnTo>
                  <a:lnTo>
                    <a:pt x="2007" y="641"/>
                  </a:lnTo>
                  <a:lnTo>
                    <a:pt x="2078" y="605"/>
                  </a:lnTo>
                  <a:lnTo>
                    <a:pt x="2149" y="568"/>
                  </a:lnTo>
                  <a:lnTo>
                    <a:pt x="2217" y="532"/>
                  </a:lnTo>
                  <a:lnTo>
                    <a:pt x="2286" y="497"/>
                  </a:lnTo>
                  <a:lnTo>
                    <a:pt x="2354" y="462"/>
                  </a:lnTo>
                  <a:lnTo>
                    <a:pt x="2414" y="431"/>
                  </a:lnTo>
                  <a:lnTo>
                    <a:pt x="2474" y="400"/>
                  </a:lnTo>
                  <a:lnTo>
                    <a:pt x="2533" y="369"/>
                  </a:lnTo>
                  <a:lnTo>
                    <a:pt x="2592" y="338"/>
                  </a:lnTo>
                  <a:lnTo>
                    <a:pt x="2650" y="308"/>
                  </a:lnTo>
                  <a:lnTo>
                    <a:pt x="2708" y="279"/>
                  </a:lnTo>
                  <a:lnTo>
                    <a:pt x="2764" y="250"/>
                  </a:lnTo>
                  <a:lnTo>
                    <a:pt x="2821" y="221"/>
                  </a:lnTo>
                  <a:lnTo>
                    <a:pt x="2876" y="192"/>
                  </a:lnTo>
                  <a:lnTo>
                    <a:pt x="2932" y="163"/>
                  </a:lnTo>
                  <a:lnTo>
                    <a:pt x="2985" y="135"/>
                  </a:lnTo>
                  <a:lnTo>
                    <a:pt x="3039" y="107"/>
                  </a:lnTo>
                  <a:lnTo>
                    <a:pt x="3093" y="81"/>
                  </a:lnTo>
                  <a:lnTo>
                    <a:pt x="3145" y="54"/>
                  </a:lnTo>
                  <a:lnTo>
                    <a:pt x="3197" y="27"/>
                  </a:lnTo>
                  <a:lnTo>
                    <a:pt x="3248" y="0"/>
                  </a:lnTo>
                  <a:lnTo>
                    <a:pt x="3197" y="0"/>
                  </a:lnTo>
                  <a:lnTo>
                    <a:pt x="3145" y="0"/>
                  </a:lnTo>
                  <a:lnTo>
                    <a:pt x="3094" y="0"/>
                  </a:lnTo>
                  <a:lnTo>
                    <a:pt x="3042" y="0"/>
                  </a:lnTo>
                  <a:lnTo>
                    <a:pt x="2991" y="0"/>
                  </a:lnTo>
                  <a:lnTo>
                    <a:pt x="2939" y="0"/>
                  </a:lnTo>
                  <a:lnTo>
                    <a:pt x="2889" y="0"/>
                  </a:lnTo>
                  <a:lnTo>
                    <a:pt x="2837" y="0"/>
                  </a:lnTo>
                  <a:lnTo>
                    <a:pt x="2782" y="27"/>
                  </a:lnTo>
                  <a:lnTo>
                    <a:pt x="2726" y="54"/>
                  </a:lnTo>
                  <a:lnTo>
                    <a:pt x="2671" y="81"/>
                  </a:lnTo>
                  <a:lnTo>
                    <a:pt x="2615" y="107"/>
                  </a:lnTo>
                  <a:lnTo>
                    <a:pt x="2557" y="135"/>
                  </a:lnTo>
                  <a:lnTo>
                    <a:pt x="2499" y="163"/>
                  </a:lnTo>
                  <a:lnTo>
                    <a:pt x="2441" y="192"/>
                  </a:lnTo>
                  <a:lnTo>
                    <a:pt x="2382" y="221"/>
                  </a:lnTo>
                  <a:lnTo>
                    <a:pt x="2322" y="250"/>
                  </a:lnTo>
                  <a:lnTo>
                    <a:pt x="2261" y="279"/>
                  </a:lnTo>
                  <a:lnTo>
                    <a:pt x="2200" y="308"/>
                  </a:lnTo>
                  <a:lnTo>
                    <a:pt x="2138" y="338"/>
                  </a:lnTo>
                  <a:lnTo>
                    <a:pt x="2076" y="369"/>
                  </a:lnTo>
                  <a:lnTo>
                    <a:pt x="2012" y="400"/>
                  </a:lnTo>
                  <a:lnTo>
                    <a:pt x="1949" y="431"/>
                  </a:lnTo>
                  <a:lnTo>
                    <a:pt x="1883" y="462"/>
                  </a:lnTo>
                  <a:lnTo>
                    <a:pt x="1812" y="497"/>
                  </a:lnTo>
                  <a:lnTo>
                    <a:pt x="1739" y="532"/>
                  </a:lnTo>
                  <a:lnTo>
                    <a:pt x="1665" y="568"/>
                  </a:lnTo>
                  <a:lnTo>
                    <a:pt x="1590" y="605"/>
                  </a:lnTo>
                  <a:lnTo>
                    <a:pt x="1514" y="641"/>
                  </a:lnTo>
                  <a:lnTo>
                    <a:pt x="1438" y="678"/>
                  </a:lnTo>
                  <a:lnTo>
                    <a:pt x="1359" y="715"/>
                  </a:lnTo>
                  <a:lnTo>
                    <a:pt x="1281" y="754"/>
                  </a:lnTo>
                  <a:lnTo>
                    <a:pt x="1202" y="793"/>
                  </a:lnTo>
                  <a:lnTo>
                    <a:pt x="1120" y="831"/>
                  </a:lnTo>
                  <a:lnTo>
                    <a:pt x="1038" y="871"/>
                  </a:lnTo>
                  <a:lnTo>
                    <a:pt x="956" y="912"/>
                  </a:lnTo>
                  <a:lnTo>
                    <a:pt x="872" y="953"/>
                  </a:lnTo>
                  <a:lnTo>
                    <a:pt x="786" y="993"/>
                  </a:lnTo>
                  <a:lnTo>
                    <a:pt x="700" y="1035"/>
                  </a:lnTo>
                  <a:lnTo>
                    <a:pt x="613" y="1077"/>
                  </a:lnTo>
                  <a:close/>
                </a:path>
              </a:pathLst>
            </a:custGeom>
            <a:solidFill>
              <a:srgbClr val="C3C3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40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18" name="Freeform 9"/>
            <p:cNvSpPr>
              <a:spLocks noEditPoints="1"/>
            </p:cNvSpPr>
            <p:nvPr/>
          </p:nvSpPr>
          <p:spPr bwMode="auto">
            <a:xfrm>
              <a:off x="-3030538" y="2622550"/>
              <a:ext cx="3030538" cy="90488"/>
            </a:xfrm>
            <a:custGeom>
              <a:avLst/>
              <a:gdLst>
                <a:gd name="T0" fmla="*/ 2147483647 w 17181"/>
                <a:gd name="T1" fmla="*/ 2147483647 h 511"/>
                <a:gd name="T2" fmla="*/ 2147483647 w 17181"/>
                <a:gd name="T3" fmla="*/ 0 h 511"/>
                <a:gd name="T4" fmla="*/ 2147483647 w 17181"/>
                <a:gd name="T5" fmla="*/ 2147483647 h 511"/>
                <a:gd name="T6" fmla="*/ 2147483647 w 17181"/>
                <a:gd name="T7" fmla="*/ 0 h 511"/>
                <a:gd name="T8" fmla="*/ 2147483647 w 17181"/>
                <a:gd name="T9" fmla="*/ 0 h 511"/>
                <a:gd name="T10" fmla="*/ 2147483647 w 17181"/>
                <a:gd name="T11" fmla="*/ 2147483647 h 511"/>
                <a:gd name="T12" fmla="*/ 2147483647 w 17181"/>
                <a:gd name="T13" fmla="*/ 0 h 511"/>
                <a:gd name="T14" fmla="*/ 2147483647 w 17181"/>
                <a:gd name="T15" fmla="*/ 2147483647 h 511"/>
                <a:gd name="T16" fmla="*/ 2147483647 w 17181"/>
                <a:gd name="T17" fmla="*/ 0 h 511"/>
                <a:gd name="T18" fmla="*/ 2147483647 w 17181"/>
                <a:gd name="T19" fmla="*/ 0 h 511"/>
                <a:gd name="T20" fmla="*/ 2147483647 w 17181"/>
                <a:gd name="T21" fmla="*/ 2147483647 h 511"/>
                <a:gd name="T22" fmla="*/ 2147483647 w 17181"/>
                <a:gd name="T23" fmla="*/ 0 h 511"/>
                <a:gd name="T24" fmla="*/ 2147483647 w 17181"/>
                <a:gd name="T25" fmla="*/ 2147483647 h 511"/>
                <a:gd name="T26" fmla="*/ 2147483647 w 17181"/>
                <a:gd name="T27" fmla="*/ 0 h 511"/>
                <a:gd name="T28" fmla="*/ 2147483647 w 17181"/>
                <a:gd name="T29" fmla="*/ 0 h 511"/>
                <a:gd name="T30" fmla="*/ 2147483647 w 17181"/>
                <a:gd name="T31" fmla="*/ 2147483647 h 511"/>
                <a:gd name="T32" fmla="*/ 2147483647 w 17181"/>
                <a:gd name="T33" fmla="*/ 0 h 511"/>
                <a:gd name="T34" fmla="*/ 2147483647 w 17181"/>
                <a:gd name="T35" fmla="*/ 2147483647 h 511"/>
                <a:gd name="T36" fmla="*/ 2147483647 w 17181"/>
                <a:gd name="T37" fmla="*/ 0 h 511"/>
                <a:gd name="T38" fmla="*/ 2147483647 w 17181"/>
                <a:gd name="T39" fmla="*/ 0 h 511"/>
                <a:gd name="T40" fmla="*/ 2147483647 w 17181"/>
                <a:gd name="T41" fmla="*/ 2147483647 h 511"/>
                <a:gd name="T42" fmla="*/ 2147483647 w 17181"/>
                <a:gd name="T43" fmla="*/ 0 h 511"/>
                <a:gd name="T44" fmla="*/ 2147483647 w 17181"/>
                <a:gd name="T45" fmla="*/ 2147483647 h 511"/>
                <a:gd name="T46" fmla="*/ 2147483647 w 17181"/>
                <a:gd name="T47" fmla="*/ 0 h 511"/>
                <a:gd name="T48" fmla="*/ 2147483647 w 17181"/>
                <a:gd name="T49" fmla="*/ 0 h 511"/>
                <a:gd name="T50" fmla="*/ 2147483647 w 17181"/>
                <a:gd name="T51" fmla="*/ 2147483647 h 511"/>
                <a:gd name="T52" fmla="*/ 2147483647 w 17181"/>
                <a:gd name="T53" fmla="*/ 0 h 511"/>
                <a:gd name="T54" fmla="*/ 2147483647 w 17181"/>
                <a:gd name="T55" fmla="*/ 2147483647 h 511"/>
                <a:gd name="T56" fmla="*/ 2147483647 w 17181"/>
                <a:gd name="T57" fmla="*/ 0 h 511"/>
                <a:gd name="T58" fmla="*/ 2147483647 w 17181"/>
                <a:gd name="T59" fmla="*/ 0 h 511"/>
                <a:gd name="T60" fmla="*/ 2147483647 w 17181"/>
                <a:gd name="T61" fmla="*/ 2147483647 h 511"/>
                <a:gd name="T62" fmla="*/ 2147483647 w 17181"/>
                <a:gd name="T63" fmla="*/ 0 h 511"/>
                <a:gd name="T64" fmla="*/ 2147483647 w 17181"/>
                <a:gd name="T65" fmla="*/ 2147483647 h 511"/>
                <a:gd name="T66" fmla="*/ 2147483647 w 17181"/>
                <a:gd name="T67" fmla="*/ 0 h 511"/>
                <a:gd name="T68" fmla="*/ 2147483647 w 17181"/>
                <a:gd name="T69" fmla="*/ 0 h 511"/>
                <a:gd name="T70" fmla="*/ 2147483647 w 17181"/>
                <a:gd name="T71" fmla="*/ 2147483647 h 511"/>
                <a:gd name="T72" fmla="*/ 2147483647 w 17181"/>
                <a:gd name="T73" fmla="*/ 0 h 511"/>
                <a:gd name="T74" fmla="*/ 2147483647 w 17181"/>
                <a:gd name="T75" fmla="*/ 2147483647 h 511"/>
                <a:gd name="T76" fmla="*/ 2147483647 w 17181"/>
                <a:gd name="T77" fmla="*/ 0 h 511"/>
                <a:gd name="T78" fmla="*/ 2147483647 w 17181"/>
                <a:gd name="T79" fmla="*/ 0 h 511"/>
                <a:gd name="T80" fmla="*/ 2147483647 w 17181"/>
                <a:gd name="T81" fmla="*/ 2147483647 h 511"/>
                <a:gd name="T82" fmla="*/ 2147483647 w 17181"/>
                <a:gd name="T83" fmla="*/ 0 h 511"/>
                <a:gd name="T84" fmla="*/ 2147483647 w 17181"/>
                <a:gd name="T85" fmla="*/ 2147483647 h 511"/>
                <a:gd name="T86" fmla="*/ 2147483647 w 17181"/>
                <a:gd name="T87" fmla="*/ 0 h 511"/>
                <a:gd name="T88" fmla="*/ 2147483647 w 17181"/>
                <a:gd name="T89" fmla="*/ 0 h 511"/>
                <a:gd name="T90" fmla="*/ 2147483647 w 17181"/>
                <a:gd name="T91" fmla="*/ 2147483647 h 51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81"/>
                <a:gd name="T139" fmla="*/ 0 h 511"/>
                <a:gd name="T140" fmla="*/ 17181 w 17181"/>
                <a:gd name="T141" fmla="*/ 511 h 51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81" h="511">
                  <a:moveTo>
                    <a:pt x="0" y="0"/>
                  </a:moveTo>
                  <a:lnTo>
                    <a:pt x="548" y="0"/>
                  </a:lnTo>
                  <a:lnTo>
                    <a:pt x="548" y="511"/>
                  </a:lnTo>
                  <a:lnTo>
                    <a:pt x="0" y="511"/>
                  </a:lnTo>
                  <a:lnTo>
                    <a:pt x="0" y="0"/>
                  </a:lnTo>
                  <a:close/>
                  <a:moveTo>
                    <a:pt x="16633" y="0"/>
                  </a:moveTo>
                  <a:lnTo>
                    <a:pt x="17181" y="0"/>
                  </a:lnTo>
                  <a:lnTo>
                    <a:pt x="17181" y="511"/>
                  </a:lnTo>
                  <a:lnTo>
                    <a:pt x="16633" y="511"/>
                  </a:lnTo>
                  <a:lnTo>
                    <a:pt x="16633" y="0"/>
                  </a:lnTo>
                  <a:close/>
                  <a:moveTo>
                    <a:pt x="16018" y="0"/>
                  </a:moveTo>
                  <a:lnTo>
                    <a:pt x="16565" y="0"/>
                  </a:lnTo>
                  <a:lnTo>
                    <a:pt x="16565" y="511"/>
                  </a:lnTo>
                  <a:lnTo>
                    <a:pt x="16018" y="511"/>
                  </a:lnTo>
                  <a:lnTo>
                    <a:pt x="16018" y="0"/>
                  </a:lnTo>
                  <a:close/>
                  <a:moveTo>
                    <a:pt x="15402" y="0"/>
                  </a:moveTo>
                  <a:lnTo>
                    <a:pt x="15949" y="0"/>
                  </a:lnTo>
                  <a:lnTo>
                    <a:pt x="15949" y="511"/>
                  </a:lnTo>
                  <a:lnTo>
                    <a:pt x="15402" y="511"/>
                  </a:lnTo>
                  <a:lnTo>
                    <a:pt x="15402" y="0"/>
                  </a:lnTo>
                  <a:close/>
                  <a:moveTo>
                    <a:pt x="14785" y="0"/>
                  </a:moveTo>
                  <a:lnTo>
                    <a:pt x="15333" y="0"/>
                  </a:lnTo>
                  <a:lnTo>
                    <a:pt x="15333" y="511"/>
                  </a:lnTo>
                  <a:lnTo>
                    <a:pt x="14785" y="511"/>
                  </a:lnTo>
                  <a:lnTo>
                    <a:pt x="14785" y="0"/>
                  </a:lnTo>
                  <a:close/>
                  <a:moveTo>
                    <a:pt x="14170" y="0"/>
                  </a:moveTo>
                  <a:lnTo>
                    <a:pt x="14717" y="0"/>
                  </a:lnTo>
                  <a:lnTo>
                    <a:pt x="14717" y="511"/>
                  </a:lnTo>
                  <a:lnTo>
                    <a:pt x="14170" y="511"/>
                  </a:lnTo>
                  <a:lnTo>
                    <a:pt x="14170" y="0"/>
                  </a:lnTo>
                  <a:close/>
                  <a:moveTo>
                    <a:pt x="13554" y="0"/>
                  </a:moveTo>
                  <a:lnTo>
                    <a:pt x="14100" y="0"/>
                  </a:lnTo>
                  <a:lnTo>
                    <a:pt x="14100" y="511"/>
                  </a:lnTo>
                  <a:lnTo>
                    <a:pt x="13554" y="511"/>
                  </a:lnTo>
                  <a:lnTo>
                    <a:pt x="13554" y="0"/>
                  </a:lnTo>
                  <a:close/>
                  <a:moveTo>
                    <a:pt x="12937" y="0"/>
                  </a:moveTo>
                  <a:lnTo>
                    <a:pt x="13485" y="0"/>
                  </a:lnTo>
                  <a:lnTo>
                    <a:pt x="13485" y="511"/>
                  </a:lnTo>
                  <a:lnTo>
                    <a:pt x="12937" y="511"/>
                  </a:lnTo>
                  <a:lnTo>
                    <a:pt x="12937" y="0"/>
                  </a:lnTo>
                  <a:close/>
                  <a:moveTo>
                    <a:pt x="12321" y="0"/>
                  </a:moveTo>
                  <a:lnTo>
                    <a:pt x="12869" y="0"/>
                  </a:lnTo>
                  <a:lnTo>
                    <a:pt x="12869" y="511"/>
                  </a:lnTo>
                  <a:lnTo>
                    <a:pt x="12321" y="511"/>
                  </a:lnTo>
                  <a:lnTo>
                    <a:pt x="12321" y="0"/>
                  </a:lnTo>
                  <a:close/>
                  <a:moveTo>
                    <a:pt x="11706" y="0"/>
                  </a:moveTo>
                  <a:lnTo>
                    <a:pt x="12252" y="0"/>
                  </a:lnTo>
                  <a:lnTo>
                    <a:pt x="12252" y="511"/>
                  </a:lnTo>
                  <a:lnTo>
                    <a:pt x="11706" y="511"/>
                  </a:lnTo>
                  <a:lnTo>
                    <a:pt x="11706" y="0"/>
                  </a:lnTo>
                  <a:close/>
                  <a:moveTo>
                    <a:pt x="11089" y="0"/>
                  </a:moveTo>
                  <a:lnTo>
                    <a:pt x="11637" y="0"/>
                  </a:lnTo>
                  <a:lnTo>
                    <a:pt x="11637" y="511"/>
                  </a:lnTo>
                  <a:lnTo>
                    <a:pt x="11089" y="511"/>
                  </a:lnTo>
                  <a:lnTo>
                    <a:pt x="11089" y="0"/>
                  </a:lnTo>
                  <a:close/>
                  <a:moveTo>
                    <a:pt x="10473" y="0"/>
                  </a:moveTo>
                  <a:lnTo>
                    <a:pt x="11021" y="0"/>
                  </a:lnTo>
                  <a:lnTo>
                    <a:pt x="11021" y="511"/>
                  </a:lnTo>
                  <a:lnTo>
                    <a:pt x="10473" y="511"/>
                  </a:lnTo>
                  <a:lnTo>
                    <a:pt x="10473" y="0"/>
                  </a:lnTo>
                  <a:close/>
                  <a:moveTo>
                    <a:pt x="9857" y="0"/>
                  </a:moveTo>
                  <a:lnTo>
                    <a:pt x="10404" y="0"/>
                  </a:lnTo>
                  <a:lnTo>
                    <a:pt x="10404" y="511"/>
                  </a:lnTo>
                  <a:lnTo>
                    <a:pt x="9857" y="511"/>
                  </a:lnTo>
                  <a:lnTo>
                    <a:pt x="9857" y="0"/>
                  </a:lnTo>
                  <a:close/>
                  <a:moveTo>
                    <a:pt x="9241" y="0"/>
                  </a:moveTo>
                  <a:lnTo>
                    <a:pt x="9788" y="0"/>
                  </a:lnTo>
                  <a:lnTo>
                    <a:pt x="9788" y="511"/>
                  </a:lnTo>
                  <a:lnTo>
                    <a:pt x="9241" y="511"/>
                  </a:lnTo>
                  <a:lnTo>
                    <a:pt x="9241" y="0"/>
                  </a:lnTo>
                  <a:close/>
                  <a:moveTo>
                    <a:pt x="8625" y="0"/>
                  </a:moveTo>
                  <a:lnTo>
                    <a:pt x="9173" y="0"/>
                  </a:lnTo>
                  <a:lnTo>
                    <a:pt x="9173" y="511"/>
                  </a:lnTo>
                  <a:lnTo>
                    <a:pt x="8625" y="511"/>
                  </a:lnTo>
                  <a:lnTo>
                    <a:pt x="8625" y="0"/>
                  </a:lnTo>
                  <a:close/>
                  <a:moveTo>
                    <a:pt x="8008" y="0"/>
                  </a:moveTo>
                  <a:lnTo>
                    <a:pt x="8556" y="0"/>
                  </a:lnTo>
                  <a:lnTo>
                    <a:pt x="8556" y="511"/>
                  </a:lnTo>
                  <a:lnTo>
                    <a:pt x="8008" y="511"/>
                  </a:lnTo>
                  <a:lnTo>
                    <a:pt x="8008" y="0"/>
                  </a:lnTo>
                  <a:close/>
                  <a:moveTo>
                    <a:pt x="7393" y="0"/>
                  </a:moveTo>
                  <a:lnTo>
                    <a:pt x="7940" y="0"/>
                  </a:lnTo>
                  <a:lnTo>
                    <a:pt x="7940" y="511"/>
                  </a:lnTo>
                  <a:lnTo>
                    <a:pt x="7393" y="511"/>
                  </a:lnTo>
                  <a:lnTo>
                    <a:pt x="7393" y="0"/>
                  </a:lnTo>
                  <a:close/>
                  <a:moveTo>
                    <a:pt x="6777" y="0"/>
                  </a:moveTo>
                  <a:lnTo>
                    <a:pt x="7324" y="0"/>
                  </a:lnTo>
                  <a:lnTo>
                    <a:pt x="7324" y="511"/>
                  </a:lnTo>
                  <a:lnTo>
                    <a:pt x="6777" y="511"/>
                  </a:lnTo>
                  <a:lnTo>
                    <a:pt x="6777" y="0"/>
                  </a:lnTo>
                  <a:close/>
                  <a:moveTo>
                    <a:pt x="6160" y="0"/>
                  </a:moveTo>
                  <a:lnTo>
                    <a:pt x="6708" y="0"/>
                  </a:lnTo>
                  <a:lnTo>
                    <a:pt x="6708" y="511"/>
                  </a:lnTo>
                  <a:lnTo>
                    <a:pt x="6160" y="511"/>
                  </a:lnTo>
                  <a:lnTo>
                    <a:pt x="6160" y="0"/>
                  </a:lnTo>
                  <a:close/>
                  <a:moveTo>
                    <a:pt x="5544" y="0"/>
                  </a:moveTo>
                  <a:lnTo>
                    <a:pt x="6092" y="0"/>
                  </a:lnTo>
                  <a:lnTo>
                    <a:pt x="6092" y="511"/>
                  </a:lnTo>
                  <a:lnTo>
                    <a:pt x="5544" y="511"/>
                  </a:lnTo>
                  <a:lnTo>
                    <a:pt x="5544" y="0"/>
                  </a:lnTo>
                  <a:close/>
                  <a:moveTo>
                    <a:pt x="4929" y="0"/>
                  </a:moveTo>
                  <a:lnTo>
                    <a:pt x="5475" y="0"/>
                  </a:lnTo>
                  <a:lnTo>
                    <a:pt x="5475" y="511"/>
                  </a:lnTo>
                  <a:lnTo>
                    <a:pt x="4929" y="511"/>
                  </a:lnTo>
                  <a:lnTo>
                    <a:pt x="4929" y="0"/>
                  </a:lnTo>
                  <a:close/>
                  <a:moveTo>
                    <a:pt x="4312" y="0"/>
                  </a:moveTo>
                  <a:lnTo>
                    <a:pt x="4860" y="0"/>
                  </a:lnTo>
                  <a:lnTo>
                    <a:pt x="4860" y="511"/>
                  </a:lnTo>
                  <a:lnTo>
                    <a:pt x="4312" y="511"/>
                  </a:lnTo>
                  <a:lnTo>
                    <a:pt x="4312" y="0"/>
                  </a:lnTo>
                  <a:close/>
                  <a:moveTo>
                    <a:pt x="3696" y="0"/>
                  </a:moveTo>
                  <a:lnTo>
                    <a:pt x="4244" y="0"/>
                  </a:lnTo>
                  <a:lnTo>
                    <a:pt x="4244" y="511"/>
                  </a:lnTo>
                  <a:lnTo>
                    <a:pt x="3696" y="511"/>
                  </a:lnTo>
                  <a:lnTo>
                    <a:pt x="3696" y="0"/>
                  </a:lnTo>
                  <a:close/>
                  <a:moveTo>
                    <a:pt x="3081" y="0"/>
                  </a:moveTo>
                  <a:lnTo>
                    <a:pt x="3627" y="0"/>
                  </a:lnTo>
                  <a:lnTo>
                    <a:pt x="3627" y="511"/>
                  </a:lnTo>
                  <a:lnTo>
                    <a:pt x="3081" y="511"/>
                  </a:lnTo>
                  <a:lnTo>
                    <a:pt x="3081" y="0"/>
                  </a:lnTo>
                  <a:close/>
                  <a:moveTo>
                    <a:pt x="2464" y="0"/>
                  </a:moveTo>
                  <a:lnTo>
                    <a:pt x="3011" y="0"/>
                  </a:lnTo>
                  <a:lnTo>
                    <a:pt x="3011" y="511"/>
                  </a:lnTo>
                  <a:lnTo>
                    <a:pt x="2464" y="511"/>
                  </a:lnTo>
                  <a:lnTo>
                    <a:pt x="2464" y="0"/>
                  </a:lnTo>
                  <a:close/>
                  <a:moveTo>
                    <a:pt x="1848" y="0"/>
                  </a:moveTo>
                  <a:lnTo>
                    <a:pt x="2396" y="0"/>
                  </a:lnTo>
                  <a:lnTo>
                    <a:pt x="2396" y="511"/>
                  </a:lnTo>
                  <a:lnTo>
                    <a:pt x="1848" y="511"/>
                  </a:lnTo>
                  <a:lnTo>
                    <a:pt x="1848" y="0"/>
                  </a:lnTo>
                  <a:close/>
                  <a:moveTo>
                    <a:pt x="1232" y="0"/>
                  </a:moveTo>
                  <a:lnTo>
                    <a:pt x="1779" y="0"/>
                  </a:lnTo>
                  <a:lnTo>
                    <a:pt x="1779" y="511"/>
                  </a:lnTo>
                  <a:lnTo>
                    <a:pt x="1232" y="511"/>
                  </a:lnTo>
                  <a:lnTo>
                    <a:pt x="1232" y="0"/>
                  </a:lnTo>
                  <a:close/>
                  <a:moveTo>
                    <a:pt x="616" y="0"/>
                  </a:moveTo>
                  <a:lnTo>
                    <a:pt x="1163" y="0"/>
                  </a:lnTo>
                  <a:lnTo>
                    <a:pt x="1163" y="511"/>
                  </a:lnTo>
                  <a:lnTo>
                    <a:pt x="616" y="511"/>
                  </a:lnTo>
                  <a:lnTo>
                    <a:pt x="616" y="0"/>
                  </a:lnTo>
                  <a:close/>
                </a:path>
              </a:pathLst>
            </a:custGeom>
            <a:solidFill>
              <a:srgbClr val="605E5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40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19" name="TextBox 127"/>
          <p:cNvSpPr txBox="1">
            <a:spLocks noChangeArrowheads="1"/>
          </p:cNvSpPr>
          <p:nvPr/>
        </p:nvSpPr>
        <p:spPr bwMode="auto">
          <a:xfrm>
            <a:off x="2053169" y="5761567"/>
            <a:ext cx="565151" cy="12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933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风火水电</a:t>
            </a:r>
            <a:endParaRPr lang="en-US" altLang="zh-CN" sz="933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820" name="直接连接符 819"/>
          <p:cNvCxnSpPr/>
          <p:nvPr/>
        </p:nvCxnSpPr>
        <p:spPr bwMode="auto">
          <a:xfrm>
            <a:off x="457202" y="5518151"/>
            <a:ext cx="8600017" cy="25400"/>
          </a:xfrm>
          <a:prstGeom prst="line">
            <a:avLst/>
          </a:prstGeom>
          <a:noFill/>
          <a:ln w="2222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dashDot"/>
          </a:ln>
          <a:effectLst/>
          <a:extLst/>
        </p:spPr>
      </p:cxnSp>
      <p:sp>
        <p:nvSpPr>
          <p:cNvPr id="821" name="AutoShape 4"/>
          <p:cNvSpPr>
            <a:spLocks noChangeArrowheads="1"/>
          </p:cNvSpPr>
          <p:nvPr/>
        </p:nvSpPr>
        <p:spPr bwMode="gray">
          <a:xfrm>
            <a:off x="3352802" y="4965702"/>
            <a:ext cx="4493684" cy="495300"/>
          </a:xfrm>
          <a:prstGeom prst="roundRect">
            <a:avLst>
              <a:gd name="adj" fmla="val 9000"/>
            </a:avLst>
          </a:prstGeom>
          <a:noFill/>
          <a:ln w="9525">
            <a:solidFill>
              <a:srgbClr val="1F497D"/>
            </a:solidFill>
            <a:round/>
            <a:headEnd/>
            <a:tailEnd/>
          </a:ln>
          <a:effectLst>
            <a:outerShdw algn="ctr" rotWithShape="0">
              <a:srgbClr val="000000">
                <a:alpha val="39998"/>
              </a:srgbClr>
            </a:outerShdw>
          </a:effectLst>
        </p:spPr>
        <p:txBody>
          <a:bodyPr wrap="none" lIns="91319" tIns="45663" rIns="91319" bIns="45663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SzTx/>
              <a:buFont typeface="Wingdings" pitchFamily="2" charset="2"/>
              <a:buChar char="n"/>
              <a:tabLst/>
              <a:defRPr/>
            </a:pPr>
            <a:endParaRPr kumimoji="0" lang="zh-CN" altLang="zh-CN" sz="1467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822" name="Text Box 159"/>
          <p:cNvSpPr txBox="1">
            <a:spLocks noChangeArrowheads="1"/>
          </p:cNvSpPr>
          <p:nvPr/>
        </p:nvSpPr>
        <p:spPr bwMode="auto">
          <a:xfrm>
            <a:off x="8214993" y="5228425"/>
            <a:ext cx="466601" cy="143565"/>
          </a:xfrm>
          <a:prstGeom prst="rect">
            <a:avLst/>
          </a:prstGeom>
          <a:solidFill>
            <a:srgbClr val="EEECE1">
              <a:lumMod val="60000"/>
              <a:lumOff val="40000"/>
            </a:srgbClr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/>
          <a:p>
            <a:pPr marL="0" marR="0" lvl="0" indent="0" algn="ctr" defTabSz="624796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3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备份</a:t>
            </a:r>
            <a:endParaRPr kumimoji="0" lang="en-US" altLang="zh-TW" sz="933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pic>
        <p:nvPicPr>
          <p:cNvPr id="823" name="Picture 6" descr="E:\1华赛设计夹\2010-12\朱冬晴\华赛新图标(存储) AI文件\完成\png\存储图标-6\6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252886" y="4891617"/>
            <a:ext cx="402167" cy="237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4" name="AutoShape 4"/>
          <p:cNvSpPr>
            <a:spLocks noChangeArrowheads="1"/>
          </p:cNvSpPr>
          <p:nvPr/>
        </p:nvSpPr>
        <p:spPr bwMode="gray">
          <a:xfrm>
            <a:off x="3352802" y="4538133"/>
            <a:ext cx="4485217" cy="381000"/>
          </a:xfrm>
          <a:prstGeom prst="roundRect">
            <a:avLst>
              <a:gd name="adj" fmla="val 9000"/>
            </a:avLst>
          </a:prstGeom>
          <a:noFill/>
          <a:ln w="9525">
            <a:solidFill>
              <a:srgbClr val="1F497D"/>
            </a:solidFill>
            <a:round/>
            <a:headEnd/>
            <a:tailEnd/>
          </a:ln>
          <a:effectLst>
            <a:outerShdw algn="ctr" rotWithShape="0">
              <a:srgbClr val="000000">
                <a:alpha val="39998"/>
              </a:srgbClr>
            </a:outerShdw>
          </a:effectLst>
        </p:spPr>
        <p:txBody>
          <a:bodyPr wrap="none" lIns="91319" tIns="45663" rIns="91319" bIns="45663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SzTx/>
              <a:buFont typeface="Wingdings" pitchFamily="2" charset="2"/>
              <a:buChar char="n"/>
              <a:tabLst/>
              <a:defRPr/>
            </a:pPr>
            <a:endParaRPr kumimoji="0" lang="zh-CN" altLang="zh-CN" sz="1467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825" name="AutoShape 4"/>
          <p:cNvSpPr>
            <a:spLocks noChangeArrowheads="1"/>
          </p:cNvSpPr>
          <p:nvPr/>
        </p:nvSpPr>
        <p:spPr bwMode="gray">
          <a:xfrm>
            <a:off x="3352802" y="3994151"/>
            <a:ext cx="4485217" cy="495300"/>
          </a:xfrm>
          <a:prstGeom prst="roundRect">
            <a:avLst>
              <a:gd name="adj" fmla="val 9000"/>
            </a:avLst>
          </a:prstGeom>
          <a:noFill/>
          <a:ln w="9525">
            <a:solidFill>
              <a:srgbClr val="1F497D"/>
            </a:solidFill>
            <a:round/>
            <a:headEnd/>
            <a:tailEnd/>
          </a:ln>
          <a:effectLst>
            <a:outerShdw algn="ctr" rotWithShape="0">
              <a:srgbClr val="000000">
                <a:alpha val="39998"/>
              </a:srgbClr>
            </a:outerShdw>
          </a:effectLst>
        </p:spPr>
        <p:txBody>
          <a:bodyPr wrap="none" lIns="91319" tIns="45663" rIns="91319" bIns="45663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SzTx/>
              <a:buFont typeface="Wingdings" pitchFamily="2" charset="2"/>
              <a:buChar char="n"/>
              <a:tabLst/>
              <a:defRPr/>
            </a:pPr>
            <a:endParaRPr kumimoji="0" lang="zh-CN" altLang="zh-CN" sz="1467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grpSp>
        <p:nvGrpSpPr>
          <p:cNvPr id="826" name="组合 398"/>
          <p:cNvGrpSpPr/>
          <p:nvPr/>
        </p:nvGrpSpPr>
        <p:grpSpPr>
          <a:xfrm>
            <a:off x="1656919" y="4135723"/>
            <a:ext cx="283504" cy="285551"/>
            <a:chOff x="10287403" y="1826574"/>
            <a:chExt cx="2327275" cy="2817813"/>
          </a:xfrm>
          <a:solidFill>
            <a:sysClr val="windowText" lastClr="000000">
              <a:lumMod val="50000"/>
              <a:lumOff val="50000"/>
            </a:sysClr>
          </a:solidFill>
        </p:grpSpPr>
        <p:sp>
          <p:nvSpPr>
            <p:cNvPr id="827" name="Freeform 21"/>
            <p:cNvSpPr>
              <a:spLocks/>
            </p:cNvSpPr>
            <p:nvPr/>
          </p:nvSpPr>
          <p:spPr bwMode="auto">
            <a:xfrm>
              <a:off x="11073215" y="2025012"/>
              <a:ext cx="203200" cy="33338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69" y="66"/>
                </a:cxn>
                <a:cxn ang="0">
                  <a:pos x="1276" y="87"/>
                </a:cxn>
                <a:cxn ang="0">
                  <a:pos x="1278" y="110"/>
                </a:cxn>
                <a:cxn ang="0">
                  <a:pos x="1276" y="131"/>
                </a:cxn>
                <a:cxn ang="0">
                  <a:pos x="1269" y="152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6"/>
                </a:cxn>
                <a:cxn ang="0">
                  <a:pos x="1169" y="218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8"/>
                </a:cxn>
                <a:cxn ang="0">
                  <a:pos x="12" y="161"/>
                </a:cxn>
                <a:cxn ang="0">
                  <a:pos x="4" y="142"/>
                </a:cxn>
                <a:cxn ang="0">
                  <a:pos x="0" y="121"/>
                </a:cxn>
                <a:cxn ang="0">
                  <a:pos x="0" y="99"/>
                </a:cxn>
                <a:cxn ang="0">
                  <a:pos x="4" y="76"/>
                </a:cxn>
                <a:cxn ang="0">
                  <a:pos x="12" y="58"/>
                </a:cxn>
                <a:cxn ang="0">
                  <a:pos x="24" y="40"/>
                </a:cxn>
                <a:cxn ang="0">
                  <a:pos x="38" y="25"/>
                </a:cxn>
                <a:cxn ang="0">
                  <a:pos x="56" y="13"/>
                </a:cxn>
                <a:cxn ang="0">
                  <a:pos x="76" y="5"/>
                </a:cxn>
                <a:cxn ang="0">
                  <a:pos x="97" y="1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69" y="0"/>
                  </a:lnTo>
                  <a:lnTo>
                    <a:pt x="1180" y="1"/>
                  </a:lnTo>
                  <a:lnTo>
                    <a:pt x="1190" y="2"/>
                  </a:lnTo>
                  <a:lnTo>
                    <a:pt x="1202" y="5"/>
                  </a:lnTo>
                  <a:lnTo>
                    <a:pt x="1212" y="9"/>
                  </a:lnTo>
                  <a:lnTo>
                    <a:pt x="1220" y="13"/>
                  </a:lnTo>
                  <a:lnTo>
                    <a:pt x="1229" y="19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69" y="66"/>
                  </a:lnTo>
                  <a:lnTo>
                    <a:pt x="1272" y="76"/>
                  </a:lnTo>
                  <a:lnTo>
                    <a:pt x="1276" y="87"/>
                  </a:lnTo>
                  <a:lnTo>
                    <a:pt x="1277" y="99"/>
                  </a:lnTo>
                  <a:lnTo>
                    <a:pt x="1278" y="110"/>
                  </a:lnTo>
                  <a:lnTo>
                    <a:pt x="1277" y="121"/>
                  </a:lnTo>
                  <a:lnTo>
                    <a:pt x="1276" y="131"/>
                  </a:lnTo>
                  <a:lnTo>
                    <a:pt x="1272" y="142"/>
                  </a:lnTo>
                  <a:lnTo>
                    <a:pt x="1269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6"/>
                  </a:lnTo>
                  <a:lnTo>
                    <a:pt x="1180" y="217"/>
                  </a:lnTo>
                  <a:lnTo>
                    <a:pt x="1169" y="218"/>
                  </a:lnTo>
                  <a:lnTo>
                    <a:pt x="108" y="218"/>
                  </a:lnTo>
                  <a:lnTo>
                    <a:pt x="97" y="217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8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7"/>
                  </a:lnTo>
                  <a:lnTo>
                    <a:pt x="4" y="76"/>
                  </a:lnTo>
                  <a:lnTo>
                    <a:pt x="7" y="66"/>
                  </a:lnTo>
                  <a:lnTo>
                    <a:pt x="12" y="58"/>
                  </a:lnTo>
                  <a:lnTo>
                    <a:pt x="17" y="49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5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5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28" name="Freeform 22"/>
            <p:cNvSpPr>
              <a:spLocks/>
            </p:cNvSpPr>
            <p:nvPr/>
          </p:nvSpPr>
          <p:spPr bwMode="auto">
            <a:xfrm>
              <a:off x="10455678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0"/>
                </a:cxn>
                <a:cxn ang="0">
                  <a:pos x="150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9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6" y="175"/>
                  </a:lnTo>
                  <a:lnTo>
                    <a:pt x="135" y="170"/>
                  </a:lnTo>
                  <a:lnTo>
                    <a:pt x="142" y="166"/>
                  </a:lnTo>
                  <a:lnTo>
                    <a:pt x="150" y="162"/>
                  </a:lnTo>
                  <a:lnTo>
                    <a:pt x="156" y="155"/>
                  </a:lnTo>
                  <a:lnTo>
                    <a:pt x="162" y="148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6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8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29" name="Freeform 23"/>
            <p:cNvSpPr>
              <a:spLocks/>
            </p:cNvSpPr>
            <p:nvPr/>
          </p:nvSpPr>
          <p:spPr bwMode="auto">
            <a:xfrm>
              <a:off x="10495365" y="2025012"/>
              <a:ext cx="30163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0"/>
                </a:cxn>
                <a:cxn ang="0">
                  <a:pos x="150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8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7" y="175"/>
                  </a:lnTo>
                  <a:lnTo>
                    <a:pt x="135" y="170"/>
                  </a:lnTo>
                  <a:lnTo>
                    <a:pt x="142" y="166"/>
                  </a:lnTo>
                  <a:lnTo>
                    <a:pt x="150" y="162"/>
                  </a:lnTo>
                  <a:lnTo>
                    <a:pt x="156" y="155"/>
                  </a:lnTo>
                  <a:lnTo>
                    <a:pt x="162" y="148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8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8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0" name="Freeform 24"/>
            <p:cNvSpPr>
              <a:spLocks/>
            </p:cNvSpPr>
            <p:nvPr/>
          </p:nvSpPr>
          <p:spPr bwMode="auto">
            <a:xfrm>
              <a:off x="10536640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5" y="170"/>
                </a:cxn>
                <a:cxn ang="0">
                  <a:pos x="149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8" y="117"/>
                </a:cxn>
                <a:cxn ang="0">
                  <a:pos x="183" y="99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7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0"/>
                  </a:lnTo>
                  <a:lnTo>
                    <a:pt x="143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2" y="148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6" y="126"/>
                  </a:lnTo>
                  <a:lnTo>
                    <a:pt x="178" y="117"/>
                  </a:lnTo>
                  <a:lnTo>
                    <a:pt x="180" y="109"/>
                  </a:lnTo>
                  <a:lnTo>
                    <a:pt x="183" y="99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2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7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8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1" y="166"/>
                  </a:lnTo>
                  <a:lnTo>
                    <a:pt x="47" y="170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1" name="Freeform 25"/>
            <p:cNvSpPr>
              <a:spLocks/>
            </p:cNvSpPr>
            <p:nvPr/>
          </p:nvSpPr>
          <p:spPr bwMode="auto">
            <a:xfrm>
              <a:off x="10576328" y="2025012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0"/>
                </a:cxn>
                <a:cxn ang="0">
                  <a:pos x="149" y="162"/>
                </a:cxn>
                <a:cxn ang="0">
                  <a:pos x="161" y="148"/>
                </a:cxn>
                <a:cxn ang="0">
                  <a:pos x="171" y="134"/>
                </a:cxn>
                <a:cxn ang="0">
                  <a:pos x="178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2" y="182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0"/>
                  </a:lnTo>
                  <a:lnTo>
                    <a:pt x="143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1" y="148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6"/>
                  </a:lnTo>
                  <a:lnTo>
                    <a:pt x="178" y="117"/>
                  </a:lnTo>
                  <a:lnTo>
                    <a:pt x="180" y="109"/>
                  </a:lnTo>
                  <a:lnTo>
                    <a:pt x="182" y="99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2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8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1" y="166"/>
                  </a:lnTo>
                  <a:lnTo>
                    <a:pt x="48" y="170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2" name="Freeform 26"/>
            <p:cNvSpPr>
              <a:spLocks/>
            </p:cNvSpPr>
            <p:nvPr/>
          </p:nvSpPr>
          <p:spPr bwMode="auto">
            <a:xfrm>
              <a:off x="10616015" y="2025012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0"/>
                </a:cxn>
                <a:cxn ang="0">
                  <a:pos x="149" y="162"/>
                </a:cxn>
                <a:cxn ang="0">
                  <a:pos x="161" y="148"/>
                </a:cxn>
                <a:cxn ang="0">
                  <a:pos x="171" y="134"/>
                </a:cxn>
                <a:cxn ang="0">
                  <a:pos x="179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4" y="117"/>
                </a:cxn>
                <a:cxn ang="0">
                  <a:pos x="10" y="134"/>
                </a:cxn>
                <a:cxn ang="0">
                  <a:pos x="20" y="148"/>
                </a:cxn>
                <a:cxn ang="0">
                  <a:pos x="34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0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1" y="148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6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4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48"/>
                  </a:lnTo>
                  <a:lnTo>
                    <a:pt x="27" y="155"/>
                  </a:lnTo>
                  <a:lnTo>
                    <a:pt x="34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3" name="Freeform 27"/>
            <p:cNvSpPr>
              <a:spLocks/>
            </p:cNvSpPr>
            <p:nvPr/>
          </p:nvSpPr>
          <p:spPr bwMode="auto">
            <a:xfrm>
              <a:off x="11073215" y="2212337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3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3"/>
                </a:cxn>
                <a:cxn ang="0">
                  <a:pos x="1259" y="49"/>
                </a:cxn>
                <a:cxn ang="0">
                  <a:pos x="1269" y="67"/>
                </a:cxn>
                <a:cxn ang="0">
                  <a:pos x="1276" y="88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2"/>
                </a:cxn>
                <a:cxn ang="0">
                  <a:pos x="1259" y="170"/>
                </a:cxn>
                <a:cxn ang="0">
                  <a:pos x="1246" y="187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7"/>
                </a:cxn>
                <a:cxn ang="0">
                  <a:pos x="1169" y="219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6"/>
                </a:cxn>
                <a:cxn ang="0">
                  <a:pos x="38" y="193"/>
                </a:cxn>
                <a:cxn ang="0">
                  <a:pos x="24" y="179"/>
                </a:cxn>
                <a:cxn ang="0">
                  <a:pos x="12" y="161"/>
                </a:cxn>
                <a:cxn ang="0">
                  <a:pos x="4" y="142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8"/>
                </a:cxn>
                <a:cxn ang="0">
                  <a:pos x="24" y="40"/>
                </a:cxn>
                <a:cxn ang="0">
                  <a:pos x="38" y="26"/>
                </a:cxn>
                <a:cxn ang="0">
                  <a:pos x="56" y="14"/>
                </a:cxn>
                <a:cxn ang="0">
                  <a:pos x="76" y="6"/>
                </a:cxn>
                <a:cxn ang="0">
                  <a:pos x="97" y="2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69" y="0"/>
                  </a:lnTo>
                  <a:lnTo>
                    <a:pt x="1180" y="2"/>
                  </a:lnTo>
                  <a:lnTo>
                    <a:pt x="1190" y="3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0" y="14"/>
                  </a:lnTo>
                  <a:lnTo>
                    <a:pt x="1229" y="19"/>
                  </a:lnTo>
                  <a:lnTo>
                    <a:pt x="1238" y="26"/>
                  </a:lnTo>
                  <a:lnTo>
                    <a:pt x="1246" y="33"/>
                  </a:lnTo>
                  <a:lnTo>
                    <a:pt x="1253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8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2"/>
                  </a:lnTo>
                  <a:lnTo>
                    <a:pt x="1269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9"/>
                  </a:lnTo>
                  <a:lnTo>
                    <a:pt x="1246" y="187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6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7"/>
                  </a:lnTo>
                  <a:lnTo>
                    <a:pt x="1180" y="218"/>
                  </a:lnTo>
                  <a:lnTo>
                    <a:pt x="1169" y="219"/>
                  </a:lnTo>
                  <a:lnTo>
                    <a:pt x="108" y="219"/>
                  </a:lnTo>
                  <a:lnTo>
                    <a:pt x="97" y="218"/>
                  </a:lnTo>
                  <a:lnTo>
                    <a:pt x="86" y="217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6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7"/>
                  </a:lnTo>
                  <a:lnTo>
                    <a:pt x="24" y="179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8"/>
                  </a:lnTo>
                  <a:lnTo>
                    <a:pt x="17" y="49"/>
                  </a:lnTo>
                  <a:lnTo>
                    <a:pt x="24" y="40"/>
                  </a:lnTo>
                  <a:lnTo>
                    <a:pt x="31" y="33"/>
                  </a:lnTo>
                  <a:lnTo>
                    <a:pt x="38" y="26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3"/>
                  </a:lnTo>
                  <a:lnTo>
                    <a:pt x="97" y="2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4" name="Freeform 28"/>
            <p:cNvSpPr>
              <a:spLocks/>
            </p:cNvSpPr>
            <p:nvPr/>
          </p:nvSpPr>
          <p:spPr bwMode="auto">
            <a:xfrm>
              <a:off x="10455678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1"/>
                </a:cxn>
                <a:cxn ang="0">
                  <a:pos x="150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9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9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0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5"/>
                  </a:lnTo>
                  <a:lnTo>
                    <a:pt x="135" y="171"/>
                  </a:lnTo>
                  <a:lnTo>
                    <a:pt x="142" y="167"/>
                  </a:lnTo>
                  <a:lnTo>
                    <a:pt x="150" y="161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0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7"/>
                  </a:lnTo>
                  <a:lnTo>
                    <a:pt x="119" y="4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5" name="Freeform 29"/>
            <p:cNvSpPr>
              <a:spLocks/>
            </p:cNvSpPr>
            <p:nvPr/>
          </p:nvSpPr>
          <p:spPr bwMode="auto">
            <a:xfrm>
              <a:off x="10495365" y="2213924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1"/>
                </a:cxn>
                <a:cxn ang="0">
                  <a:pos x="150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8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8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0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1" y="82"/>
                </a:cxn>
                <a:cxn ang="0">
                  <a:pos x="1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5"/>
                  </a:lnTo>
                  <a:lnTo>
                    <a:pt x="135" y="171"/>
                  </a:lnTo>
                  <a:lnTo>
                    <a:pt x="142" y="167"/>
                  </a:lnTo>
                  <a:lnTo>
                    <a:pt x="150" y="161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8" y="63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0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9" y="4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8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6" name="Freeform 30"/>
            <p:cNvSpPr>
              <a:spLocks/>
            </p:cNvSpPr>
            <p:nvPr/>
          </p:nvSpPr>
          <p:spPr bwMode="auto">
            <a:xfrm>
              <a:off x="10536640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5" y="171"/>
                </a:cxn>
                <a:cxn ang="0">
                  <a:pos x="149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8" y="118"/>
                </a:cxn>
                <a:cxn ang="0">
                  <a:pos x="183" y="100"/>
                </a:cxn>
                <a:cxn ang="0">
                  <a:pos x="183" y="82"/>
                </a:cxn>
                <a:cxn ang="0">
                  <a:pos x="178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0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1" y="82"/>
                </a:cxn>
                <a:cxn ang="0">
                  <a:pos x="1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7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1"/>
                  </a:lnTo>
                  <a:lnTo>
                    <a:pt x="143" y="167"/>
                  </a:lnTo>
                  <a:lnTo>
                    <a:pt x="149" y="161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6" y="127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3" y="100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2"/>
                  </a:lnTo>
                  <a:lnTo>
                    <a:pt x="178" y="63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0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0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1"/>
                  </a:lnTo>
                  <a:lnTo>
                    <a:pt x="41" y="167"/>
                  </a:lnTo>
                  <a:lnTo>
                    <a:pt x="47" y="171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7" name="Freeform 31"/>
            <p:cNvSpPr>
              <a:spLocks/>
            </p:cNvSpPr>
            <p:nvPr/>
          </p:nvSpPr>
          <p:spPr bwMode="auto">
            <a:xfrm>
              <a:off x="10576328" y="2213924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1"/>
                </a:cxn>
                <a:cxn ang="0">
                  <a:pos x="149" y="161"/>
                </a:cxn>
                <a:cxn ang="0">
                  <a:pos x="161" y="149"/>
                </a:cxn>
                <a:cxn ang="0">
                  <a:pos x="171" y="134"/>
                </a:cxn>
                <a:cxn ang="0">
                  <a:pos x="178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8" y="63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0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1" y="82"/>
                </a:cxn>
                <a:cxn ang="0">
                  <a:pos x="1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2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1"/>
                  </a:lnTo>
                  <a:lnTo>
                    <a:pt x="143" y="167"/>
                  </a:lnTo>
                  <a:lnTo>
                    <a:pt x="149" y="161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7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2" y="100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2"/>
                  </a:lnTo>
                  <a:lnTo>
                    <a:pt x="178" y="63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0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0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1"/>
                  </a:lnTo>
                  <a:lnTo>
                    <a:pt x="41" y="167"/>
                  </a:lnTo>
                  <a:lnTo>
                    <a:pt x="48" y="171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8" name="Freeform 32"/>
            <p:cNvSpPr>
              <a:spLocks/>
            </p:cNvSpPr>
            <p:nvPr/>
          </p:nvSpPr>
          <p:spPr bwMode="auto">
            <a:xfrm>
              <a:off x="10616015" y="2213924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1"/>
                </a:cxn>
                <a:cxn ang="0">
                  <a:pos x="149" y="161"/>
                </a:cxn>
                <a:cxn ang="0">
                  <a:pos x="161" y="149"/>
                </a:cxn>
                <a:cxn ang="0">
                  <a:pos x="171" y="134"/>
                </a:cxn>
                <a:cxn ang="0">
                  <a:pos x="179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9" y="63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0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0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4" y="118"/>
                </a:cxn>
                <a:cxn ang="0">
                  <a:pos x="10" y="134"/>
                </a:cxn>
                <a:cxn ang="0">
                  <a:pos x="20" y="149"/>
                </a:cxn>
                <a:cxn ang="0">
                  <a:pos x="34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1"/>
                  </a:lnTo>
                  <a:lnTo>
                    <a:pt x="142" y="167"/>
                  </a:lnTo>
                  <a:lnTo>
                    <a:pt x="149" y="161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0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0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4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9" name="Freeform 33"/>
            <p:cNvSpPr>
              <a:spLocks/>
            </p:cNvSpPr>
            <p:nvPr/>
          </p:nvSpPr>
          <p:spPr bwMode="auto">
            <a:xfrm>
              <a:off x="11073215" y="2399662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69" y="67"/>
                </a:cxn>
                <a:cxn ang="0">
                  <a:pos x="1276" y="88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6"/>
                </a:cxn>
                <a:cxn ang="0">
                  <a:pos x="1169" y="219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9"/>
                </a:cxn>
                <a:cxn ang="0">
                  <a:pos x="12" y="161"/>
                </a:cxn>
                <a:cxn ang="0">
                  <a:pos x="4" y="142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8"/>
                </a:cxn>
                <a:cxn ang="0">
                  <a:pos x="24" y="40"/>
                </a:cxn>
                <a:cxn ang="0">
                  <a:pos x="38" y="26"/>
                </a:cxn>
                <a:cxn ang="0">
                  <a:pos x="56" y="13"/>
                </a:cxn>
                <a:cxn ang="0">
                  <a:pos x="76" y="6"/>
                </a:cxn>
                <a:cxn ang="0">
                  <a:pos x="97" y="1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69" y="0"/>
                  </a:lnTo>
                  <a:lnTo>
                    <a:pt x="1180" y="1"/>
                  </a:lnTo>
                  <a:lnTo>
                    <a:pt x="1190" y="2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0" y="13"/>
                  </a:lnTo>
                  <a:lnTo>
                    <a:pt x="1229" y="19"/>
                  </a:lnTo>
                  <a:lnTo>
                    <a:pt x="1238" y="26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8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2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9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6"/>
                  </a:lnTo>
                  <a:lnTo>
                    <a:pt x="1180" y="217"/>
                  </a:lnTo>
                  <a:lnTo>
                    <a:pt x="1169" y="219"/>
                  </a:lnTo>
                  <a:lnTo>
                    <a:pt x="108" y="219"/>
                  </a:lnTo>
                  <a:lnTo>
                    <a:pt x="97" y="217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9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8"/>
                  </a:lnTo>
                  <a:lnTo>
                    <a:pt x="17" y="49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6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0" name="Freeform 34"/>
            <p:cNvSpPr>
              <a:spLocks/>
            </p:cNvSpPr>
            <p:nvPr/>
          </p:nvSpPr>
          <p:spPr bwMode="auto">
            <a:xfrm>
              <a:off x="10455678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2"/>
                  </a:lnTo>
                  <a:lnTo>
                    <a:pt x="119" y="179"/>
                  </a:lnTo>
                  <a:lnTo>
                    <a:pt x="126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7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1" name="Freeform 35"/>
            <p:cNvSpPr>
              <a:spLocks/>
            </p:cNvSpPr>
            <p:nvPr/>
          </p:nvSpPr>
          <p:spPr bwMode="auto">
            <a:xfrm>
              <a:off x="10495365" y="2401249"/>
              <a:ext cx="30163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2"/>
                  </a:lnTo>
                  <a:lnTo>
                    <a:pt x="119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2" name="Freeform 36"/>
            <p:cNvSpPr>
              <a:spLocks/>
            </p:cNvSpPr>
            <p:nvPr/>
          </p:nvSpPr>
          <p:spPr bwMode="auto">
            <a:xfrm>
              <a:off x="10536640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6" y="127"/>
                  </a:lnTo>
                  <a:lnTo>
                    <a:pt x="178" y="118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7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3" name="Freeform 37"/>
            <p:cNvSpPr>
              <a:spLocks/>
            </p:cNvSpPr>
            <p:nvPr/>
          </p:nvSpPr>
          <p:spPr bwMode="auto">
            <a:xfrm>
              <a:off x="10576328" y="2401249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8" y="118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4" name="Freeform 38"/>
            <p:cNvSpPr>
              <a:spLocks/>
            </p:cNvSpPr>
            <p:nvPr/>
          </p:nvSpPr>
          <p:spPr bwMode="auto">
            <a:xfrm>
              <a:off x="10616015" y="2401249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0" y="135"/>
                </a:cxn>
                <a:cxn ang="0">
                  <a:pos x="20" y="149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3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5" name="Freeform 39"/>
            <p:cNvSpPr>
              <a:spLocks/>
            </p:cNvSpPr>
            <p:nvPr/>
          </p:nvSpPr>
          <p:spPr bwMode="auto">
            <a:xfrm>
              <a:off x="11073215" y="3714112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69" y="68"/>
                </a:cxn>
                <a:cxn ang="0">
                  <a:pos x="1276" y="88"/>
                </a:cxn>
                <a:cxn ang="0">
                  <a:pos x="1278" y="110"/>
                </a:cxn>
                <a:cxn ang="0">
                  <a:pos x="1276" y="131"/>
                </a:cxn>
                <a:cxn ang="0">
                  <a:pos x="1269" y="152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6"/>
                </a:cxn>
                <a:cxn ang="0">
                  <a:pos x="1169" y="219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9"/>
                </a:cxn>
                <a:cxn ang="0">
                  <a:pos x="12" y="161"/>
                </a:cxn>
                <a:cxn ang="0">
                  <a:pos x="4" y="142"/>
                </a:cxn>
                <a:cxn ang="0">
                  <a:pos x="0" y="121"/>
                </a:cxn>
                <a:cxn ang="0">
                  <a:pos x="0" y="99"/>
                </a:cxn>
                <a:cxn ang="0">
                  <a:pos x="4" y="78"/>
                </a:cxn>
                <a:cxn ang="0">
                  <a:pos x="12" y="58"/>
                </a:cxn>
                <a:cxn ang="0">
                  <a:pos x="24" y="40"/>
                </a:cxn>
                <a:cxn ang="0">
                  <a:pos x="38" y="26"/>
                </a:cxn>
                <a:cxn ang="0">
                  <a:pos x="56" y="13"/>
                </a:cxn>
                <a:cxn ang="0">
                  <a:pos x="76" y="6"/>
                </a:cxn>
                <a:cxn ang="0">
                  <a:pos x="97" y="1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69" y="0"/>
                  </a:lnTo>
                  <a:lnTo>
                    <a:pt x="1180" y="1"/>
                  </a:lnTo>
                  <a:lnTo>
                    <a:pt x="1190" y="2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0" y="13"/>
                  </a:lnTo>
                  <a:lnTo>
                    <a:pt x="1229" y="19"/>
                  </a:lnTo>
                  <a:lnTo>
                    <a:pt x="1238" y="26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69" y="68"/>
                  </a:lnTo>
                  <a:lnTo>
                    <a:pt x="1272" y="78"/>
                  </a:lnTo>
                  <a:lnTo>
                    <a:pt x="1276" y="88"/>
                  </a:lnTo>
                  <a:lnTo>
                    <a:pt x="1277" y="99"/>
                  </a:lnTo>
                  <a:lnTo>
                    <a:pt x="1278" y="110"/>
                  </a:lnTo>
                  <a:lnTo>
                    <a:pt x="1277" y="121"/>
                  </a:lnTo>
                  <a:lnTo>
                    <a:pt x="1276" y="131"/>
                  </a:lnTo>
                  <a:lnTo>
                    <a:pt x="1272" y="142"/>
                  </a:lnTo>
                  <a:lnTo>
                    <a:pt x="1269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9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6"/>
                  </a:lnTo>
                  <a:lnTo>
                    <a:pt x="1180" y="218"/>
                  </a:lnTo>
                  <a:lnTo>
                    <a:pt x="1169" y="219"/>
                  </a:lnTo>
                  <a:lnTo>
                    <a:pt x="108" y="219"/>
                  </a:lnTo>
                  <a:lnTo>
                    <a:pt x="97" y="218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9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8"/>
                  </a:lnTo>
                  <a:lnTo>
                    <a:pt x="7" y="68"/>
                  </a:lnTo>
                  <a:lnTo>
                    <a:pt x="12" y="58"/>
                  </a:lnTo>
                  <a:lnTo>
                    <a:pt x="17" y="49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6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6" name="Freeform 40"/>
            <p:cNvSpPr>
              <a:spLocks/>
            </p:cNvSpPr>
            <p:nvPr/>
          </p:nvSpPr>
          <p:spPr bwMode="auto">
            <a:xfrm>
              <a:off x="10455678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6" y="175"/>
                  </a:lnTo>
                  <a:lnTo>
                    <a:pt x="135" y="172"/>
                  </a:lnTo>
                  <a:lnTo>
                    <a:pt x="142" y="166"/>
                  </a:lnTo>
                  <a:lnTo>
                    <a:pt x="150" y="162"/>
                  </a:lnTo>
                  <a:lnTo>
                    <a:pt x="156" y="155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6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7" name="Freeform 41"/>
            <p:cNvSpPr>
              <a:spLocks/>
            </p:cNvSpPr>
            <p:nvPr/>
          </p:nvSpPr>
          <p:spPr bwMode="auto">
            <a:xfrm>
              <a:off x="10495365" y="3715699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6"/>
                  </a:lnTo>
                  <a:lnTo>
                    <a:pt x="150" y="162"/>
                  </a:lnTo>
                  <a:lnTo>
                    <a:pt x="156" y="155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8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8" name="Freeform 42"/>
            <p:cNvSpPr>
              <a:spLocks/>
            </p:cNvSpPr>
            <p:nvPr/>
          </p:nvSpPr>
          <p:spPr bwMode="auto">
            <a:xfrm>
              <a:off x="10536640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6" y="126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7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1" y="166"/>
                  </a:lnTo>
                  <a:lnTo>
                    <a:pt x="47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9" name="Freeform 43"/>
            <p:cNvSpPr>
              <a:spLocks/>
            </p:cNvSpPr>
            <p:nvPr/>
          </p:nvSpPr>
          <p:spPr bwMode="auto">
            <a:xfrm>
              <a:off x="10576328" y="3715699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2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6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1" y="166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0" name="Freeform 44"/>
            <p:cNvSpPr>
              <a:spLocks/>
            </p:cNvSpPr>
            <p:nvPr/>
          </p:nvSpPr>
          <p:spPr bwMode="auto">
            <a:xfrm>
              <a:off x="10616015" y="3715699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4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5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4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5"/>
                  </a:lnTo>
                  <a:lnTo>
                    <a:pt x="34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1" name="Freeform 45"/>
            <p:cNvSpPr>
              <a:spLocks/>
            </p:cNvSpPr>
            <p:nvPr/>
          </p:nvSpPr>
          <p:spPr bwMode="auto">
            <a:xfrm>
              <a:off x="11073215" y="2775899"/>
              <a:ext cx="203200" cy="33338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8"/>
                </a:cxn>
                <a:cxn ang="0">
                  <a:pos x="1269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7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5"/>
                </a:cxn>
                <a:cxn ang="0">
                  <a:pos x="1169" y="218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38" y="193"/>
                </a:cxn>
                <a:cxn ang="0">
                  <a:pos x="24" y="179"/>
                </a:cxn>
                <a:cxn ang="0">
                  <a:pos x="12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7"/>
                </a:cxn>
                <a:cxn ang="0">
                  <a:pos x="24" y="40"/>
                </a:cxn>
                <a:cxn ang="0">
                  <a:pos x="38" y="25"/>
                </a:cxn>
                <a:cxn ang="0">
                  <a:pos x="56" y="14"/>
                </a:cxn>
                <a:cxn ang="0">
                  <a:pos x="76" y="5"/>
                </a:cxn>
                <a:cxn ang="0">
                  <a:pos x="97" y="0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2"/>
                  </a:lnTo>
                  <a:lnTo>
                    <a:pt x="1202" y="5"/>
                  </a:lnTo>
                  <a:lnTo>
                    <a:pt x="1212" y="9"/>
                  </a:lnTo>
                  <a:lnTo>
                    <a:pt x="1220" y="14"/>
                  </a:lnTo>
                  <a:lnTo>
                    <a:pt x="1229" y="19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7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9"/>
                  </a:lnTo>
                  <a:lnTo>
                    <a:pt x="1246" y="187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4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8"/>
                  </a:lnTo>
                  <a:lnTo>
                    <a:pt x="1169" y="218"/>
                  </a:lnTo>
                  <a:lnTo>
                    <a:pt x="108" y="218"/>
                  </a:lnTo>
                  <a:lnTo>
                    <a:pt x="97" y="218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4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7"/>
                  </a:lnTo>
                  <a:lnTo>
                    <a:pt x="24" y="179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7"/>
                  </a:lnTo>
                  <a:lnTo>
                    <a:pt x="17" y="48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5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9"/>
                  </a:lnTo>
                  <a:lnTo>
                    <a:pt x="76" y="5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2" name="Freeform 46"/>
            <p:cNvSpPr>
              <a:spLocks/>
            </p:cNvSpPr>
            <p:nvPr/>
          </p:nvSpPr>
          <p:spPr bwMode="auto">
            <a:xfrm>
              <a:off x="10455678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6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6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3" name="Freeform 47"/>
            <p:cNvSpPr>
              <a:spLocks/>
            </p:cNvSpPr>
            <p:nvPr/>
          </p:nvSpPr>
          <p:spPr bwMode="auto">
            <a:xfrm>
              <a:off x="10495365" y="2775899"/>
              <a:ext cx="30163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4" name="Freeform 48"/>
            <p:cNvSpPr>
              <a:spLocks/>
            </p:cNvSpPr>
            <p:nvPr/>
          </p:nvSpPr>
          <p:spPr bwMode="auto">
            <a:xfrm>
              <a:off x="10536640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7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7" y="172"/>
                  </a:lnTo>
                  <a:lnTo>
                    <a:pt x="56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5" name="Freeform 49"/>
            <p:cNvSpPr>
              <a:spLocks/>
            </p:cNvSpPr>
            <p:nvPr/>
          </p:nvSpPr>
          <p:spPr bwMode="auto">
            <a:xfrm>
              <a:off x="10576328" y="2775899"/>
              <a:ext cx="28575" cy="30163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6" name="Freeform 50"/>
            <p:cNvSpPr>
              <a:spLocks/>
            </p:cNvSpPr>
            <p:nvPr/>
          </p:nvSpPr>
          <p:spPr bwMode="auto">
            <a:xfrm>
              <a:off x="10616015" y="2775899"/>
              <a:ext cx="28575" cy="30163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5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4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7" name="Freeform 51"/>
            <p:cNvSpPr>
              <a:spLocks/>
            </p:cNvSpPr>
            <p:nvPr/>
          </p:nvSpPr>
          <p:spPr bwMode="auto">
            <a:xfrm>
              <a:off x="11073215" y="2963224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8"/>
                </a:cxn>
                <a:cxn ang="0">
                  <a:pos x="1269" y="66"/>
                </a:cxn>
                <a:cxn ang="0">
                  <a:pos x="1276" y="86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5"/>
                </a:cxn>
                <a:cxn ang="0">
                  <a:pos x="1229" y="198"/>
                </a:cxn>
                <a:cxn ang="0">
                  <a:pos x="1212" y="209"/>
                </a:cxn>
                <a:cxn ang="0">
                  <a:pos x="1190" y="215"/>
                </a:cxn>
                <a:cxn ang="0">
                  <a:pos x="1169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38" y="193"/>
                </a:cxn>
                <a:cxn ang="0">
                  <a:pos x="24" y="177"/>
                </a:cxn>
                <a:cxn ang="0">
                  <a:pos x="12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2" y="56"/>
                </a:cxn>
                <a:cxn ang="0">
                  <a:pos x="24" y="40"/>
                </a:cxn>
                <a:cxn ang="0">
                  <a:pos x="38" y="24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2"/>
                  </a:lnTo>
                  <a:lnTo>
                    <a:pt x="1202" y="4"/>
                  </a:lnTo>
                  <a:lnTo>
                    <a:pt x="1212" y="9"/>
                  </a:lnTo>
                  <a:lnTo>
                    <a:pt x="1220" y="13"/>
                  </a:lnTo>
                  <a:lnTo>
                    <a:pt x="1229" y="19"/>
                  </a:lnTo>
                  <a:lnTo>
                    <a:pt x="1238" y="24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8"/>
                  </a:lnTo>
                  <a:lnTo>
                    <a:pt x="1265" y="56"/>
                  </a:lnTo>
                  <a:lnTo>
                    <a:pt x="1269" y="66"/>
                  </a:lnTo>
                  <a:lnTo>
                    <a:pt x="1272" y="76"/>
                  </a:lnTo>
                  <a:lnTo>
                    <a:pt x="1276" y="86"/>
                  </a:lnTo>
                  <a:lnTo>
                    <a:pt x="1277" y="97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7"/>
                  </a:lnTo>
                  <a:lnTo>
                    <a:pt x="1246" y="185"/>
                  </a:lnTo>
                  <a:lnTo>
                    <a:pt x="1238" y="193"/>
                  </a:lnTo>
                  <a:lnTo>
                    <a:pt x="1229" y="198"/>
                  </a:lnTo>
                  <a:lnTo>
                    <a:pt x="1220" y="204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7"/>
                  </a:lnTo>
                  <a:lnTo>
                    <a:pt x="1169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4"/>
                  </a:lnTo>
                  <a:lnTo>
                    <a:pt x="47" y="198"/>
                  </a:lnTo>
                  <a:lnTo>
                    <a:pt x="38" y="193"/>
                  </a:lnTo>
                  <a:lnTo>
                    <a:pt x="31" y="185"/>
                  </a:lnTo>
                  <a:lnTo>
                    <a:pt x="24" y="177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2" y="86"/>
                  </a:lnTo>
                  <a:lnTo>
                    <a:pt x="4" y="76"/>
                  </a:lnTo>
                  <a:lnTo>
                    <a:pt x="7" y="66"/>
                  </a:lnTo>
                  <a:lnTo>
                    <a:pt x="12" y="56"/>
                  </a:lnTo>
                  <a:lnTo>
                    <a:pt x="17" y="48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4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8" name="Freeform 52"/>
            <p:cNvSpPr>
              <a:spLocks/>
            </p:cNvSpPr>
            <p:nvPr/>
          </p:nvSpPr>
          <p:spPr bwMode="auto">
            <a:xfrm>
              <a:off x="10455678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9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2"/>
                </a:cxn>
                <a:cxn ang="0">
                  <a:pos x="135" y="12"/>
                </a:cxn>
                <a:cxn ang="0">
                  <a:pos x="119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1" y="184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4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2" y="48"/>
                  </a:lnTo>
                  <a:lnTo>
                    <a:pt x="167" y="42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50" y="22"/>
                  </a:lnTo>
                  <a:lnTo>
                    <a:pt x="142" y="16"/>
                  </a:lnTo>
                  <a:lnTo>
                    <a:pt x="135" y="12"/>
                  </a:lnTo>
                  <a:lnTo>
                    <a:pt x="126" y="8"/>
                  </a:lnTo>
                  <a:lnTo>
                    <a:pt x="119" y="5"/>
                  </a:lnTo>
                  <a:lnTo>
                    <a:pt x="110" y="3"/>
                  </a:lnTo>
                  <a:lnTo>
                    <a:pt x="101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7" y="27"/>
                  </a:lnTo>
                  <a:lnTo>
                    <a:pt x="21" y="34"/>
                  </a:lnTo>
                  <a:lnTo>
                    <a:pt x="16" y="42"/>
                  </a:lnTo>
                  <a:lnTo>
                    <a:pt x="11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4"/>
                  </a:lnTo>
                  <a:lnTo>
                    <a:pt x="21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9" name="Freeform 53"/>
            <p:cNvSpPr>
              <a:spLocks/>
            </p:cNvSpPr>
            <p:nvPr/>
          </p:nvSpPr>
          <p:spPr bwMode="auto">
            <a:xfrm>
              <a:off x="10495365" y="2964812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2"/>
                </a:cxn>
                <a:cxn ang="0">
                  <a:pos x="135" y="12"/>
                </a:cxn>
                <a:cxn ang="0">
                  <a:pos x="119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3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2" y="184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4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8"/>
                  </a:lnTo>
                  <a:lnTo>
                    <a:pt x="167" y="42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50" y="22"/>
                  </a:lnTo>
                  <a:lnTo>
                    <a:pt x="142" y="16"/>
                  </a:lnTo>
                  <a:lnTo>
                    <a:pt x="135" y="12"/>
                  </a:lnTo>
                  <a:lnTo>
                    <a:pt x="127" y="8"/>
                  </a:lnTo>
                  <a:lnTo>
                    <a:pt x="119" y="5"/>
                  </a:lnTo>
                  <a:lnTo>
                    <a:pt x="110" y="3"/>
                  </a:lnTo>
                  <a:lnTo>
                    <a:pt x="101" y="2"/>
                  </a:lnTo>
                  <a:lnTo>
                    <a:pt x="92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2"/>
                  </a:lnTo>
                  <a:lnTo>
                    <a:pt x="11" y="48"/>
                  </a:lnTo>
                  <a:lnTo>
                    <a:pt x="8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1" y="83"/>
                  </a:lnTo>
                  <a:lnTo>
                    <a:pt x="0" y="93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8"/>
                  </a:lnTo>
                  <a:lnTo>
                    <a:pt x="11" y="136"/>
                  </a:lnTo>
                  <a:lnTo>
                    <a:pt x="15" y="144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60" name="Freeform 54"/>
            <p:cNvSpPr>
              <a:spLocks/>
            </p:cNvSpPr>
            <p:nvPr/>
          </p:nvSpPr>
          <p:spPr bwMode="auto">
            <a:xfrm>
              <a:off x="10536640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3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9" y="22"/>
                </a:cxn>
                <a:cxn ang="0">
                  <a:pos x="135" y="12"/>
                </a:cxn>
                <a:cxn ang="0">
                  <a:pos x="118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7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3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2" y="184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4"/>
                  </a:lnTo>
                  <a:lnTo>
                    <a:pt x="172" y="136"/>
                  </a:lnTo>
                  <a:lnTo>
                    <a:pt x="176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3"/>
                  </a:lnTo>
                  <a:lnTo>
                    <a:pt x="183" y="83"/>
                  </a:lnTo>
                  <a:lnTo>
                    <a:pt x="180" y="74"/>
                  </a:lnTo>
                  <a:lnTo>
                    <a:pt x="178" y="65"/>
                  </a:lnTo>
                  <a:lnTo>
                    <a:pt x="176" y="57"/>
                  </a:lnTo>
                  <a:lnTo>
                    <a:pt x="172" y="48"/>
                  </a:lnTo>
                  <a:lnTo>
                    <a:pt x="167" y="42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49" y="22"/>
                  </a:lnTo>
                  <a:lnTo>
                    <a:pt x="143" y="16"/>
                  </a:lnTo>
                  <a:lnTo>
                    <a:pt x="135" y="12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1" y="2"/>
                  </a:lnTo>
                  <a:lnTo>
                    <a:pt x="92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7" y="12"/>
                  </a:lnTo>
                  <a:lnTo>
                    <a:pt x="41" y="16"/>
                  </a:lnTo>
                  <a:lnTo>
                    <a:pt x="33" y="22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2"/>
                  </a:lnTo>
                  <a:lnTo>
                    <a:pt x="11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1" y="83"/>
                  </a:lnTo>
                  <a:lnTo>
                    <a:pt x="0" y="93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5" y="144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7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61" name="Freeform 55"/>
            <p:cNvSpPr>
              <a:spLocks/>
            </p:cNvSpPr>
            <p:nvPr/>
          </p:nvSpPr>
          <p:spPr bwMode="auto">
            <a:xfrm>
              <a:off x="10576328" y="296481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8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2"/>
                </a:cxn>
                <a:cxn ang="0">
                  <a:pos x="135" y="12"/>
                </a:cxn>
                <a:cxn ang="0">
                  <a:pos x="118" y="5"/>
                </a:cxn>
                <a:cxn ang="0">
                  <a:pos x="100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3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4">
                  <a:moveTo>
                    <a:pt x="92" y="184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1" y="150"/>
                  </a:lnTo>
                  <a:lnTo>
                    <a:pt x="167" y="144"/>
                  </a:lnTo>
                  <a:lnTo>
                    <a:pt x="171" y="136"/>
                  </a:lnTo>
                  <a:lnTo>
                    <a:pt x="176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3"/>
                  </a:lnTo>
                  <a:lnTo>
                    <a:pt x="182" y="83"/>
                  </a:lnTo>
                  <a:lnTo>
                    <a:pt x="180" y="74"/>
                  </a:lnTo>
                  <a:lnTo>
                    <a:pt x="178" y="65"/>
                  </a:lnTo>
                  <a:lnTo>
                    <a:pt x="176" y="57"/>
                  </a:lnTo>
                  <a:lnTo>
                    <a:pt x="171" y="48"/>
                  </a:lnTo>
                  <a:lnTo>
                    <a:pt x="167" y="42"/>
                  </a:lnTo>
                  <a:lnTo>
                    <a:pt x="161" y="34"/>
                  </a:lnTo>
                  <a:lnTo>
                    <a:pt x="156" y="27"/>
                  </a:lnTo>
                  <a:lnTo>
                    <a:pt x="149" y="22"/>
                  </a:lnTo>
                  <a:lnTo>
                    <a:pt x="143" y="16"/>
                  </a:lnTo>
                  <a:lnTo>
                    <a:pt x="135" y="12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0" y="2"/>
                  </a:lnTo>
                  <a:lnTo>
                    <a:pt x="92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8" y="12"/>
                  </a:lnTo>
                  <a:lnTo>
                    <a:pt x="41" y="16"/>
                  </a:lnTo>
                  <a:lnTo>
                    <a:pt x="33" y="22"/>
                  </a:lnTo>
                  <a:lnTo>
                    <a:pt x="27" y="27"/>
                  </a:lnTo>
                  <a:lnTo>
                    <a:pt x="21" y="34"/>
                  </a:lnTo>
                  <a:lnTo>
                    <a:pt x="16" y="42"/>
                  </a:lnTo>
                  <a:lnTo>
                    <a:pt x="11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1" y="83"/>
                  </a:lnTo>
                  <a:lnTo>
                    <a:pt x="0" y="93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4"/>
                  </a:lnTo>
                  <a:lnTo>
                    <a:pt x="21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62" name="Freeform 56"/>
            <p:cNvSpPr>
              <a:spLocks/>
            </p:cNvSpPr>
            <p:nvPr/>
          </p:nvSpPr>
          <p:spPr bwMode="auto">
            <a:xfrm>
              <a:off x="10616015" y="296481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2"/>
                </a:cxn>
                <a:cxn ang="0">
                  <a:pos x="135" y="12"/>
                </a:cxn>
                <a:cxn ang="0">
                  <a:pos x="118" y="5"/>
                </a:cxn>
                <a:cxn ang="0">
                  <a:pos x="100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4" y="22"/>
                </a:cxn>
                <a:cxn ang="0">
                  <a:pos x="20" y="34"/>
                </a:cxn>
                <a:cxn ang="0">
                  <a:pos x="10" y="48"/>
                </a:cxn>
                <a:cxn ang="0">
                  <a:pos x="4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6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4">
                  <a:moveTo>
                    <a:pt x="91" y="184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1" y="150"/>
                  </a:lnTo>
                  <a:lnTo>
                    <a:pt x="167" y="144"/>
                  </a:lnTo>
                  <a:lnTo>
                    <a:pt x="171" y="136"/>
                  </a:lnTo>
                  <a:lnTo>
                    <a:pt x="176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6" y="57"/>
                  </a:lnTo>
                  <a:lnTo>
                    <a:pt x="171" y="48"/>
                  </a:lnTo>
                  <a:lnTo>
                    <a:pt x="167" y="42"/>
                  </a:lnTo>
                  <a:lnTo>
                    <a:pt x="161" y="34"/>
                  </a:lnTo>
                  <a:lnTo>
                    <a:pt x="156" y="27"/>
                  </a:lnTo>
                  <a:lnTo>
                    <a:pt x="149" y="22"/>
                  </a:lnTo>
                  <a:lnTo>
                    <a:pt x="142" y="16"/>
                  </a:lnTo>
                  <a:lnTo>
                    <a:pt x="135" y="12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0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4" y="22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2"/>
                  </a:lnTo>
                  <a:lnTo>
                    <a:pt x="10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0" y="136"/>
                  </a:lnTo>
                  <a:lnTo>
                    <a:pt x="16" y="144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4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63" name="Freeform 57"/>
            <p:cNvSpPr>
              <a:spLocks/>
            </p:cNvSpPr>
            <p:nvPr/>
          </p:nvSpPr>
          <p:spPr bwMode="auto">
            <a:xfrm>
              <a:off x="11073215" y="3150549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3"/>
                </a:cxn>
                <a:cxn ang="0">
                  <a:pos x="1212" y="8"/>
                </a:cxn>
                <a:cxn ang="0">
                  <a:pos x="1229" y="19"/>
                </a:cxn>
                <a:cxn ang="0">
                  <a:pos x="1246" y="33"/>
                </a:cxn>
                <a:cxn ang="0">
                  <a:pos x="1259" y="48"/>
                </a:cxn>
                <a:cxn ang="0">
                  <a:pos x="1269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29" y="199"/>
                </a:cxn>
                <a:cxn ang="0">
                  <a:pos x="1212" y="209"/>
                </a:cxn>
                <a:cxn ang="0">
                  <a:pos x="1190" y="216"/>
                </a:cxn>
                <a:cxn ang="0">
                  <a:pos x="1169" y="218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8"/>
                </a:cxn>
                <a:cxn ang="0">
                  <a:pos x="12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7"/>
                </a:cxn>
                <a:cxn ang="0">
                  <a:pos x="24" y="40"/>
                </a:cxn>
                <a:cxn ang="0">
                  <a:pos x="38" y="25"/>
                </a:cxn>
                <a:cxn ang="0">
                  <a:pos x="56" y="14"/>
                </a:cxn>
                <a:cxn ang="0">
                  <a:pos x="76" y="5"/>
                </a:cxn>
                <a:cxn ang="0">
                  <a:pos x="97" y="0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3"/>
                  </a:lnTo>
                  <a:lnTo>
                    <a:pt x="1202" y="5"/>
                  </a:lnTo>
                  <a:lnTo>
                    <a:pt x="1212" y="8"/>
                  </a:lnTo>
                  <a:lnTo>
                    <a:pt x="1220" y="14"/>
                  </a:lnTo>
                  <a:lnTo>
                    <a:pt x="1229" y="19"/>
                  </a:lnTo>
                  <a:lnTo>
                    <a:pt x="1238" y="25"/>
                  </a:lnTo>
                  <a:lnTo>
                    <a:pt x="1246" y="33"/>
                  </a:lnTo>
                  <a:lnTo>
                    <a:pt x="1253" y="40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7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199"/>
                  </a:lnTo>
                  <a:lnTo>
                    <a:pt x="1220" y="205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0" y="216"/>
                  </a:lnTo>
                  <a:lnTo>
                    <a:pt x="1180" y="218"/>
                  </a:lnTo>
                  <a:lnTo>
                    <a:pt x="1169" y="218"/>
                  </a:lnTo>
                  <a:lnTo>
                    <a:pt x="108" y="218"/>
                  </a:lnTo>
                  <a:lnTo>
                    <a:pt x="97" y="218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5"/>
                  </a:lnTo>
                  <a:lnTo>
                    <a:pt x="47" y="199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8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7"/>
                  </a:lnTo>
                  <a:lnTo>
                    <a:pt x="17" y="48"/>
                  </a:lnTo>
                  <a:lnTo>
                    <a:pt x="24" y="40"/>
                  </a:lnTo>
                  <a:lnTo>
                    <a:pt x="31" y="33"/>
                  </a:lnTo>
                  <a:lnTo>
                    <a:pt x="38" y="25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8"/>
                  </a:lnTo>
                  <a:lnTo>
                    <a:pt x="76" y="5"/>
                  </a:lnTo>
                  <a:lnTo>
                    <a:pt x="86" y="3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64" name="Freeform 58"/>
            <p:cNvSpPr>
              <a:spLocks/>
            </p:cNvSpPr>
            <p:nvPr/>
          </p:nvSpPr>
          <p:spPr bwMode="auto">
            <a:xfrm>
              <a:off x="10455678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5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65" name="Freeform 59"/>
            <p:cNvSpPr>
              <a:spLocks/>
            </p:cNvSpPr>
            <p:nvPr/>
          </p:nvSpPr>
          <p:spPr bwMode="auto">
            <a:xfrm>
              <a:off x="10495365" y="3152137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66" name="Freeform 60"/>
            <p:cNvSpPr>
              <a:spLocks/>
            </p:cNvSpPr>
            <p:nvPr/>
          </p:nvSpPr>
          <p:spPr bwMode="auto">
            <a:xfrm>
              <a:off x="10536640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7" y="172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67" name="Freeform 61"/>
            <p:cNvSpPr>
              <a:spLocks/>
            </p:cNvSpPr>
            <p:nvPr/>
          </p:nvSpPr>
          <p:spPr bwMode="auto">
            <a:xfrm>
              <a:off x="10576328" y="3152137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68" name="Freeform 62"/>
            <p:cNvSpPr>
              <a:spLocks/>
            </p:cNvSpPr>
            <p:nvPr/>
          </p:nvSpPr>
          <p:spPr bwMode="auto">
            <a:xfrm>
              <a:off x="10616015" y="3152137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5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69" name="Freeform 63"/>
            <p:cNvSpPr>
              <a:spLocks/>
            </p:cNvSpPr>
            <p:nvPr/>
          </p:nvSpPr>
          <p:spPr bwMode="auto">
            <a:xfrm>
              <a:off x="11073215" y="3337874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8"/>
                </a:cxn>
                <a:cxn ang="0">
                  <a:pos x="1229" y="18"/>
                </a:cxn>
                <a:cxn ang="0">
                  <a:pos x="1246" y="31"/>
                </a:cxn>
                <a:cxn ang="0">
                  <a:pos x="1259" y="48"/>
                </a:cxn>
                <a:cxn ang="0">
                  <a:pos x="1269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5"/>
                </a:cxn>
                <a:cxn ang="0">
                  <a:pos x="1229" y="199"/>
                </a:cxn>
                <a:cxn ang="0">
                  <a:pos x="1212" y="209"/>
                </a:cxn>
                <a:cxn ang="0">
                  <a:pos x="1190" y="215"/>
                </a:cxn>
                <a:cxn ang="0">
                  <a:pos x="1169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38" y="193"/>
                </a:cxn>
                <a:cxn ang="0">
                  <a:pos x="24" y="177"/>
                </a:cxn>
                <a:cxn ang="0">
                  <a:pos x="12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7"/>
                </a:cxn>
                <a:cxn ang="0">
                  <a:pos x="24" y="39"/>
                </a:cxn>
                <a:cxn ang="0">
                  <a:pos x="38" y="24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2"/>
                  </a:lnTo>
                  <a:lnTo>
                    <a:pt x="1202" y="4"/>
                  </a:lnTo>
                  <a:lnTo>
                    <a:pt x="1212" y="8"/>
                  </a:lnTo>
                  <a:lnTo>
                    <a:pt x="1220" y="13"/>
                  </a:lnTo>
                  <a:lnTo>
                    <a:pt x="1229" y="18"/>
                  </a:lnTo>
                  <a:lnTo>
                    <a:pt x="1238" y="24"/>
                  </a:lnTo>
                  <a:lnTo>
                    <a:pt x="1246" y="31"/>
                  </a:lnTo>
                  <a:lnTo>
                    <a:pt x="1253" y="39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7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7"/>
                  </a:lnTo>
                  <a:lnTo>
                    <a:pt x="1246" y="185"/>
                  </a:lnTo>
                  <a:lnTo>
                    <a:pt x="1238" y="193"/>
                  </a:lnTo>
                  <a:lnTo>
                    <a:pt x="1229" y="199"/>
                  </a:lnTo>
                  <a:lnTo>
                    <a:pt x="1220" y="204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7"/>
                  </a:lnTo>
                  <a:lnTo>
                    <a:pt x="1169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4"/>
                  </a:lnTo>
                  <a:lnTo>
                    <a:pt x="47" y="199"/>
                  </a:lnTo>
                  <a:lnTo>
                    <a:pt x="38" y="193"/>
                  </a:lnTo>
                  <a:lnTo>
                    <a:pt x="31" y="185"/>
                  </a:lnTo>
                  <a:lnTo>
                    <a:pt x="24" y="177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7"/>
                  </a:lnTo>
                  <a:lnTo>
                    <a:pt x="17" y="48"/>
                  </a:lnTo>
                  <a:lnTo>
                    <a:pt x="24" y="39"/>
                  </a:lnTo>
                  <a:lnTo>
                    <a:pt x="31" y="31"/>
                  </a:lnTo>
                  <a:lnTo>
                    <a:pt x="38" y="24"/>
                  </a:lnTo>
                  <a:lnTo>
                    <a:pt x="47" y="18"/>
                  </a:lnTo>
                  <a:lnTo>
                    <a:pt x="56" y="13"/>
                  </a:lnTo>
                  <a:lnTo>
                    <a:pt x="66" y="8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0" name="Freeform 64"/>
            <p:cNvSpPr>
              <a:spLocks/>
            </p:cNvSpPr>
            <p:nvPr/>
          </p:nvSpPr>
          <p:spPr bwMode="auto">
            <a:xfrm>
              <a:off x="10455678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6" y="175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6" y="6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1" name="Freeform 65"/>
            <p:cNvSpPr>
              <a:spLocks/>
            </p:cNvSpPr>
            <p:nvPr/>
          </p:nvSpPr>
          <p:spPr bwMode="auto">
            <a:xfrm>
              <a:off x="10495365" y="3339462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6"/>
                  </a:lnTo>
                  <a:lnTo>
                    <a:pt x="178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8" y="126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2" name="Freeform 66"/>
            <p:cNvSpPr>
              <a:spLocks/>
            </p:cNvSpPr>
            <p:nvPr/>
          </p:nvSpPr>
          <p:spPr bwMode="auto">
            <a:xfrm>
              <a:off x="10536640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6" y="126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6"/>
                  </a:lnTo>
                  <a:lnTo>
                    <a:pt x="47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7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3" name="Freeform 67"/>
            <p:cNvSpPr>
              <a:spLocks/>
            </p:cNvSpPr>
            <p:nvPr/>
          </p:nvSpPr>
          <p:spPr bwMode="auto">
            <a:xfrm>
              <a:off x="10576328" y="333946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6" y="126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4" name="Freeform 68"/>
            <p:cNvSpPr>
              <a:spLocks/>
            </p:cNvSpPr>
            <p:nvPr/>
          </p:nvSpPr>
          <p:spPr bwMode="auto">
            <a:xfrm>
              <a:off x="10616015" y="333946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0" y="135"/>
                </a:cxn>
                <a:cxn ang="0">
                  <a:pos x="20" y="149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6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4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0" y="135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5" name="Freeform 69"/>
            <p:cNvSpPr>
              <a:spLocks/>
            </p:cNvSpPr>
            <p:nvPr/>
          </p:nvSpPr>
          <p:spPr bwMode="auto">
            <a:xfrm>
              <a:off x="11073215" y="3526787"/>
              <a:ext cx="203200" cy="33338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7"/>
                </a:cxn>
                <a:cxn ang="0">
                  <a:pos x="1229" y="17"/>
                </a:cxn>
                <a:cxn ang="0">
                  <a:pos x="1246" y="31"/>
                </a:cxn>
                <a:cxn ang="0">
                  <a:pos x="1259" y="47"/>
                </a:cxn>
                <a:cxn ang="0">
                  <a:pos x="1269" y="66"/>
                </a:cxn>
                <a:cxn ang="0">
                  <a:pos x="1276" y="86"/>
                </a:cxn>
                <a:cxn ang="0">
                  <a:pos x="1278" y="108"/>
                </a:cxn>
                <a:cxn ang="0">
                  <a:pos x="1276" y="130"/>
                </a:cxn>
                <a:cxn ang="0">
                  <a:pos x="1269" y="150"/>
                </a:cxn>
                <a:cxn ang="0">
                  <a:pos x="1259" y="169"/>
                </a:cxn>
                <a:cxn ang="0">
                  <a:pos x="1246" y="185"/>
                </a:cxn>
                <a:cxn ang="0">
                  <a:pos x="1229" y="198"/>
                </a:cxn>
                <a:cxn ang="0">
                  <a:pos x="1212" y="208"/>
                </a:cxn>
                <a:cxn ang="0">
                  <a:pos x="1190" y="215"/>
                </a:cxn>
                <a:cxn ang="0">
                  <a:pos x="1169" y="217"/>
                </a:cxn>
                <a:cxn ang="0">
                  <a:pos x="97" y="216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38" y="192"/>
                </a:cxn>
                <a:cxn ang="0">
                  <a:pos x="24" y="177"/>
                </a:cxn>
                <a:cxn ang="0">
                  <a:pos x="12" y="159"/>
                </a:cxn>
                <a:cxn ang="0">
                  <a:pos x="4" y="140"/>
                </a:cxn>
                <a:cxn ang="0">
                  <a:pos x="0" y="119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2" y="56"/>
                </a:cxn>
                <a:cxn ang="0">
                  <a:pos x="24" y="38"/>
                </a:cxn>
                <a:cxn ang="0">
                  <a:pos x="38" y="24"/>
                </a:cxn>
                <a:cxn ang="0">
                  <a:pos x="56" y="12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2"/>
                  </a:lnTo>
                  <a:lnTo>
                    <a:pt x="1202" y="4"/>
                  </a:lnTo>
                  <a:lnTo>
                    <a:pt x="1212" y="7"/>
                  </a:lnTo>
                  <a:lnTo>
                    <a:pt x="1220" y="12"/>
                  </a:lnTo>
                  <a:lnTo>
                    <a:pt x="1229" y="17"/>
                  </a:lnTo>
                  <a:lnTo>
                    <a:pt x="1238" y="24"/>
                  </a:lnTo>
                  <a:lnTo>
                    <a:pt x="1246" y="31"/>
                  </a:lnTo>
                  <a:lnTo>
                    <a:pt x="1253" y="38"/>
                  </a:lnTo>
                  <a:lnTo>
                    <a:pt x="1259" y="47"/>
                  </a:lnTo>
                  <a:lnTo>
                    <a:pt x="1265" y="56"/>
                  </a:lnTo>
                  <a:lnTo>
                    <a:pt x="1269" y="66"/>
                  </a:lnTo>
                  <a:lnTo>
                    <a:pt x="1272" y="76"/>
                  </a:lnTo>
                  <a:lnTo>
                    <a:pt x="1276" y="86"/>
                  </a:lnTo>
                  <a:lnTo>
                    <a:pt x="1277" y="97"/>
                  </a:lnTo>
                  <a:lnTo>
                    <a:pt x="1278" y="108"/>
                  </a:lnTo>
                  <a:lnTo>
                    <a:pt x="1277" y="119"/>
                  </a:lnTo>
                  <a:lnTo>
                    <a:pt x="1276" y="130"/>
                  </a:lnTo>
                  <a:lnTo>
                    <a:pt x="1272" y="140"/>
                  </a:lnTo>
                  <a:lnTo>
                    <a:pt x="1269" y="150"/>
                  </a:lnTo>
                  <a:lnTo>
                    <a:pt x="1265" y="159"/>
                  </a:lnTo>
                  <a:lnTo>
                    <a:pt x="1259" y="169"/>
                  </a:lnTo>
                  <a:lnTo>
                    <a:pt x="1253" y="177"/>
                  </a:lnTo>
                  <a:lnTo>
                    <a:pt x="1246" y="185"/>
                  </a:lnTo>
                  <a:lnTo>
                    <a:pt x="1238" y="192"/>
                  </a:lnTo>
                  <a:lnTo>
                    <a:pt x="1229" y="198"/>
                  </a:lnTo>
                  <a:lnTo>
                    <a:pt x="1220" y="204"/>
                  </a:lnTo>
                  <a:lnTo>
                    <a:pt x="1212" y="208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6"/>
                  </a:lnTo>
                  <a:lnTo>
                    <a:pt x="1169" y="217"/>
                  </a:lnTo>
                  <a:lnTo>
                    <a:pt x="108" y="217"/>
                  </a:lnTo>
                  <a:lnTo>
                    <a:pt x="97" y="216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8"/>
                  </a:lnTo>
                  <a:lnTo>
                    <a:pt x="56" y="204"/>
                  </a:lnTo>
                  <a:lnTo>
                    <a:pt x="47" y="198"/>
                  </a:lnTo>
                  <a:lnTo>
                    <a:pt x="38" y="192"/>
                  </a:lnTo>
                  <a:lnTo>
                    <a:pt x="31" y="185"/>
                  </a:lnTo>
                  <a:lnTo>
                    <a:pt x="24" y="177"/>
                  </a:lnTo>
                  <a:lnTo>
                    <a:pt x="17" y="169"/>
                  </a:lnTo>
                  <a:lnTo>
                    <a:pt x="12" y="159"/>
                  </a:lnTo>
                  <a:lnTo>
                    <a:pt x="7" y="150"/>
                  </a:lnTo>
                  <a:lnTo>
                    <a:pt x="4" y="140"/>
                  </a:lnTo>
                  <a:lnTo>
                    <a:pt x="2" y="130"/>
                  </a:lnTo>
                  <a:lnTo>
                    <a:pt x="0" y="119"/>
                  </a:lnTo>
                  <a:lnTo>
                    <a:pt x="0" y="108"/>
                  </a:lnTo>
                  <a:lnTo>
                    <a:pt x="0" y="97"/>
                  </a:lnTo>
                  <a:lnTo>
                    <a:pt x="2" y="86"/>
                  </a:lnTo>
                  <a:lnTo>
                    <a:pt x="4" y="76"/>
                  </a:lnTo>
                  <a:lnTo>
                    <a:pt x="7" y="66"/>
                  </a:lnTo>
                  <a:lnTo>
                    <a:pt x="12" y="56"/>
                  </a:lnTo>
                  <a:lnTo>
                    <a:pt x="17" y="47"/>
                  </a:lnTo>
                  <a:lnTo>
                    <a:pt x="24" y="38"/>
                  </a:lnTo>
                  <a:lnTo>
                    <a:pt x="31" y="31"/>
                  </a:lnTo>
                  <a:lnTo>
                    <a:pt x="38" y="24"/>
                  </a:lnTo>
                  <a:lnTo>
                    <a:pt x="47" y="17"/>
                  </a:lnTo>
                  <a:lnTo>
                    <a:pt x="56" y="12"/>
                  </a:lnTo>
                  <a:lnTo>
                    <a:pt x="66" y="7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6" name="Freeform 70"/>
            <p:cNvSpPr>
              <a:spLocks/>
            </p:cNvSpPr>
            <p:nvPr/>
          </p:nvSpPr>
          <p:spPr bwMode="auto">
            <a:xfrm>
              <a:off x="10455678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7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4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7" name="Freeform 71"/>
            <p:cNvSpPr>
              <a:spLocks/>
            </p:cNvSpPr>
            <p:nvPr/>
          </p:nvSpPr>
          <p:spPr bwMode="auto">
            <a:xfrm>
              <a:off x="10495365" y="3526787"/>
              <a:ext cx="30163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5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8" name="Freeform 72"/>
            <p:cNvSpPr>
              <a:spLocks/>
            </p:cNvSpPr>
            <p:nvPr/>
          </p:nvSpPr>
          <p:spPr bwMode="auto">
            <a:xfrm>
              <a:off x="10536640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7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7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9" name="Freeform 73"/>
            <p:cNvSpPr>
              <a:spLocks/>
            </p:cNvSpPr>
            <p:nvPr/>
          </p:nvSpPr>
          <p:spPr bwMode="auto">
            <a:xfrm>
              <a:off x="10576328" y="3526787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4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4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0" name="Freeform 74"/>
            <p:cNvSpPr>
              <a:spLocks/>
            </p:cNvSpPr>
            <p:nvPr/>
          </p:nvSpPr>
          <p:spPr bwMode="auto">
            <a:xfrm>
              <a:off x="10616015" y="3526787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4"/>
                </a:cxn>
                <a:cxn ang="0">
                  <a:pos x="10" y="48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4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4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1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1" name="Freeform 75"/>
            <p:cNvSpPr>
              <a:spLocks/>
            </p:cNvSpPr>
            <p:nvPr/>
          </p:nvSpPr>
          <p:spPr bwMode="auto">
            <a:xfrm>
              <a:off x="11073215" y="2586987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8"/>
                </a:cxn>
                <a:cxn ang="0">
                  <a:pos x="1229" y="18"/>
                </a:cxn>
                <a:cxn ang="0">
                  <a:pos x="1246" y="32"/>
                </a:cxn>
                <a:cxn ang="0">
                  <a:pos x="1259" y="47"/>
                </a:cxn>
                <a:cxn ang="0">
                  <a:pos x="1269" y="66"/>
                </a:cxn>
                <a:cxn ang="0">
                  <a:pos x="1276" y="87"/>
                </a:cxn>
                <a:cxn ang="0">
                  <a:pos x="1278" y="108"/>
                </a:cxn>
                <a:cxn ang="0">
                  <a:pos x="1276" y="131"/>
                </a:cxn>
                <a:cxn ang="0">
                  <a:pos x="1269" y="150"/>
                </a:cxn>
                <a:cxn ang="0">
                  <a:pos x="1259" y="169"/>
                </a:cxn>
                <a:cxn ang="0">
                  <a:pos x="1246" y="186"/>
                </a:cxn>
                <a:cxn ang="0">
                  <a:pos x="1229" y="199"/>
                </a:cxn>
                <a:cxn ang="0">
                  <a:pos x="1212" y="209"/>
                </a:cxn>
                <a:cxn ang="0">
                  <a:pos x="1190" y="215"/>
                </a:cxn>
                <a:cxn ang="0">
                  <a:pos x="1169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8"/>
                </a:cxn>
                <a:cxn ang="0">
                  <a:pos x="12" y="160"/>
                </a:cxn>
                <a:cxn ang="0">
                  <a:pos x="4" y="141"/>
                </a:cxn>
                <a:cxn ang="0">
                  <a:pos x="0" y="119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2" y="57"/>
                </a:cxn>
                <a:cxn ang="0">
                  <a:pos x="24" y="40"/>
                </a:cxn>
                <a:cxn ang="0">
                  <a:pos x="38" y="25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1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69" y="0"/>
                  </a:lnTo>
                  <a:lnTo>
                    <a:pt x="1180" y="1"/>
                  </a:lnTo>
                  <a:lnTo>
                    <a:pt x="1190" y="2"/>
                  </a:lnTo>
                  <a:lnTo>
                    <a:pt x="1202" y="4"/>
                  </a:lnTo>
                  <a:lnTo>
                    <a:pt x="1212" y="8"/>
                  </a:lnTo>
                  <a:lnTo>
                    <a:pt x="1220" y="13"/>
                  </a:lnTo>
                  <a:lnTo>
                    <a:pt x="1229" y="18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7"/>
                  </a:lnTo>
                  <a:lnTo>
                    <a:pt x="1265" y="57"/>
                  </a:lnTo>
                  <a:lnTo>
                    <a:pt x="1269" y="66"/>
                  </a:lnTo>
                  <a:lnTo>
                    <a:pt x="1272" y="76"/>
                  </a:lnTo>
                  <a:lnTo>
                    <a:pt x="1276" y="87"/>
                  </a:lnTo>
                  <a:lnTo>
                    <a:pt x="1277" y="97"/>
                  </a:lnTo>
                  <a:lnTo>
                    <a:pt x="1278" y="108"/>
                  </a:lnTo>
                  <a:lnTo>
                    <a:pt x="1277" y="119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0"/>
                  </a:lnTo>
                  <a:lnTo>
                    <a:pt x="1265" y="160"/>
                  </a:lnTo>
                  <a:lnTo>
                    <a:pt x="1259" y="169"/>
                  </a:lnTo>
                  <a:lnTo>
                    <a:pt x="1253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199"/>
                  </a:lnTo>
                  <a:lnTo>
                    <a:pt x="1220" y="205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7"/>
                  </a:lnTo>
                  <a:lnTo>
                    <a:pt x="1169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5"/>
                  </a:lnTo>
                  <a:lnTo>
                    <a:pt x="47" y="199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8"/>
                  </a:lnTo>
                  <a:lnTo>
                    <a:pt x="17" y="169"/>
                  </a:lnTo>
                  <a:lnTo>
                    <a:pt x="12" y="160"/>
                  </a:lnTo>
                  <a:lnTo>
                    <a:pt x="7" y="150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19"/>
                  </a:lnTo>
                  <a:lnTo>
                    <a:pt x="0" y="108"/>
                  </a:lnTo>
                  <a:lnTo>
                    <a:pt x="0" y="97"/>
                  </a:lnTo>
                  <a:lnTo>
                    <a:pt x="2" y="87"/>
                  </a:lnTo>
                  <a:lnTo>
                    <a:pt x="4" y="76"/>
                  </a:lnTo>
                  <a:lnTo>
                    <a:pt x="7" y="66"/>
                  </a:lnTo>
                  <a:lnTo>
                    <a:pt x="12" y="57"/>
                  </a:lnTo>
                  <a:lnTo>
                    <a:pt x="17" y="47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5"/>
                  </a:lnTo>
                  <a:lnTo>
                    <a:pt x="47" y="18"/>
                  </a:lnTo>
                  <a:lnTo>
                    <a:pt x="56" y="13"/>
                  </a:lnTo>
                  <a:lnTo>
                    <a:pt x="66" y="8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2" name="Freeform 76"/>
            <p:cNvSpPr>
              <a:spLocks/>
            </p:cNvSpPr>
            <p:nvPr/>
          </p:nvSpPr>
          <p:spPr bwMode="auto">
            <a:xfrm>
              <a:off x="10455678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7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2" y="49"/>
                  </a:lnTo>
                  <a:lnTo>
                    <a:pt x="167" y="41"/>
                  </a:lnTo>
                  <a:lnTo>
                    <a:pt x="162" y="34"/>
                  </a:lnTo>
                  <a:lnTo>
                    <a:pt x="156" y="28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8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8"/>
                  </a:lnTo>
                  <a:lnTo>
                    <a:pt x="21" y="34"/>
                  </a:lnTo>
                  <a:lnTo>
                    <a:pt x="16" y="41"/>
                  </a:lnTo>
                  <a:lnTo>
                    <a:pt x="11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3" name="Freeform 77"/>
            <p:cNvSpPr>
              <a:spLocks/>
            </p:cNvSpPr>
            <p:nvPr/>
          </p:nvSpPr>
          <p:spPr bwMode="auto">
            <a:xfrm>
              <a:off x="10495365" y="2588574"/>
              <a:ext cx="30163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7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9"/>
                  </a:lnTo>
                  <a:lnTo>
                    <a:pt x="167" y="41"/>
                  </a:lnTo>
                  <a:lnTo>
                    <a:pt x="162" y="34"/>
                  </a:lnTo>
                  <a:lnTo>
                    <a:pt x="156" y="28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8"/>
                  </a:lnTo>
                  <a:lnTo>
                    <a:pt x="21" y="34"/>
                  </a:lnTo>
                  <a:lnTo>
                    <a:pt x="15" y="41"/>
                  </a:lnTo>
                  <a:lnTo>
                    <a:pt x="11" y="49"/>
                  </a:lnTo>
                  <a:lnTo>
                    <a:pt x="8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8"/>
                  </a:lnTo>
                  <a:lnTo>
                    <a:pt x="11" y="136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4" name="Freeform 78"/>
            <p:cNvSpPr>
              <a:spLocks/>
            </p:cNvSpPr>
            <p:nvPr/>
          </p:nvSpPr>
          <p:spPr bwMode="auto">
            <a:xfrm>
              <a:off x="10536640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7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6"/>
                  </a:lnTo>
                  <a:lnTo>
                    <a:pt x="176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6" y="57"/>
                  </a:lnTo>
                  <a:lnTo>
                    <a:pt x="172" y="49"/>
                  </a:lnTo>
                  <a:lnTo>
                    <a:pt x="167" y="41"/>
                  </a:lnTo>
                  <a:lnTo>
                    <a:pt x="162" y="34"/>
                  </a:lnTo>
                  <a:lnTo>
                    <a:pt x="156" y="28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6" y="28"/>
                  </a:lnTo>
                  <a:lnTo>
                    <a:pt x="21" y="34"/>
                  </a:lnTo>
                  <a:lnTo>
                    <a:pt x="15" y="41"/>
                  </a:lnTo>
                  <a:lnTo>
                    <a:pt x="11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7" y="172"/>
                  </a:lnTo>
                  <a:lnTo>
                    <a:pt x="56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5" name="Freeform 79"/>
            <p:cNvSpPr>
              <a:spLocks/>
            </p:cNvSpPr>
            <p:nvPr/>
          </p:nvSpPr>
          <p:spPr bwMode="auto">
            <a:xfrm>
              <a:off x="10576328" y="2588574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1" y="49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7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6"/>
                  </a:lnTo>
                  <a:lnTo>
                    <a:pt x="176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6" y="57"/>
                  </a:lnTo>
                  <a:lnTo>
                    <a:pt x="171" y="49"/>
                  </a:lnTo>
                  <a:lnTo>
                    <a:pt x="167" y="41"/>
                  </a:lnTo>
                  <a:lnTo>
                    <a:pt x="161" y="34"/>
                  </a:lnTo>
                  <a:lnTo>
                    <a:pt x="156" y="28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7" y="28"/>
                  </a:lnTo>
                  <a:lnTo>
                    <a:pt x="21" y="34"/>
                  </a:lnTo>
                  <a:lnTo>
                    <a:pt x="16" y="41"/>
                  </a:lnTo>
                  <a:lnTo>
                    <a:pt x="11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8" y="172"/>
                  </a:lnTo>
                  <a:lnTo>
                    <a:pt x="56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6" name="Freeform 80"/>
            <p:cNvSpPr>
              <a:spLocks/>
            </p:cNvSpPr>
            <p:nvPr/>
          </p:nvSpPr>
          <p:spPr bwMode="auto">
            <a:xfrm>
              <a:off x="10616015" y="2588574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9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4"/>
                </a:cxn>
                <a:cxn ang="0">
                  <a:pos x="10" y="49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6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7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6"/>
                  </a:lnTo>
                  <a:lnTo>
                    <a:pt x="176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6" y="57"/>
                  </a:lnTo>
                  <a:lnTo>
                    <a:pt x="171" y="49"/>
                  </a:lnTo>
                  <a:lnTo>
                    <a:pt x="167" y="41"/>
                  </a:lnTo>
                  <a:lnTo>
                    <a:pt x="161" y="34"/>
                  </a:lnTo>
                  <a:lnTo>
                    <a:pt x="156" y="28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1"/>
                  </a:lnTo>
                  <a:lnTo>
                    <a:pt x="27" y="28"/>
                  </a:lnTo>
                  <a:lnTo>
                    <a:pt x="20" y="34"/>
                  </a:lnTo>
                  <a:lnTo>
                    <a:pt x="16" y="41"/>
                  </a:lnTo>
                  <a:lnTo>
                    <a:pt x="10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0" y="136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4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7" name="Freeform 81"/>
            <p:cNvSpPr>
              <a:spLocks noEditPoints="1"/>
            </p:cNvSpPr>
            <p:nvPr/>
          </p:nvSpPr>
          <p:spPr bwMode="auto">
            <a:xfrm>
              <a:off x="10287403" y="1826574"/>
              <a:ext cx="1163638" cy="2817813"/>
            </a:xfrm>
            <a:custGeom>
              <a:avLst/>
              <a:gdLst/>
              <a:ahLst/>
              <a:cxnLst>
                <a:cxn ang="0">
                  <a:pos x="7277" y="17716"/>
                </a:cxn>
                <a:cxn ang="0">
                  <a:pos x="7" y="108"/>
                </a:cxn>
                <a:cxn ang="0">
                  <a:pos x="6787" y="11256"/>
                </a:cxn>
                <a:cxn ang="0">
                  <a:pos x="6874" y="12138"/>
                </a:cxn>
                <a:cxn ang="0">
                  <a:pos x="664" y="12286"/>
                </a:cxn>
                <a:cxn ang="0">
                  <a:pos x="438" y="12054"/>
                </a:cxn>
                <a:cxn ang="0">
                  <a:pos x="625" y="11218"/>
                </a:cxn>
                <a:cxn ang="0">
                  <a:pos x="6849" y="10134"/>
                </a:cxn>
                <a:cxn ang="0">
                  <a:pos x="6826" y="11025"/>
                </a:cxn>
                <a:cxn ang="0">
                  <a:pos x="578" y="11077"/>
                </a:cxn>
                <a:cxn ang="0">
                  <a:pos x="446" y="10211"/>
                </a:cxn>
                <a:cxn ang="0">
                  <a:pos x="704" y="8842"/>
                </a:cxn>
                <a:cxn ang="0">
                  <a:pos x="6887" y="9028"/>
                </a:cxn>
                <a:cxn ang="0">
                  <a:pos x="6755" y="9895"/>
                </a:cxn>
                <a:cxn ang="0">
                  <a:pos x="507" y="9842"/>
                </a:cxn>
                <a:cxn ang="0">
                  <a:pos x="483" y="8952"/>
                </a:cxn>
                <a:cxn ang="0">
                  <a:pos x="6707" y="7670"/>
                </a:cxn>
                <a:cxn ang="0">
                  <a:pos x="6895" y="8507"/>
                </a:cxn>
                <a:cxn ang="0">
                  <a:pos x="6669" y="8739"/>
                </a:cxn>
                <a:cxn ang="0">
                  <a:pos x="458" y="8590"/>
                </a:cxn>
                <a:cxn ang="0">
                  <a:pos x="544" y="7709"/>
                </a:cxn>
                <a:cxn ang="0">
                  <a:pos x="6787" y="6526"/>
                </a:cxn>
                <a:cxn ang="0">
                  <a:pos x="6874" y="7407"/>
                </a:cxn>
                <a:cxn ang="0">
                  <a:pos x="664" y="7556"/>
                </a:cxn>
                <a:cxn ang="0">
                  <a:pos x="438" y="7324"/>
                </a:cxn>
                <a:cxn ang="0">
                  <a:pos x="625" y="6488"/>
                </a:cxn>
                <a:cxn ang="0">
                  <a:pos x="6849" y="5404"/>
                </a:cxn>
                <a:cxn ang="0">
                  <a:pos x="6826" y="6296"/>
                </a:cxn>
                <a:cxn ang="0">
                  <a:pos x="578" y="6347"/>
                </a:cxn>
                <a:cxn ang="0">
                  <a:pos x="446" y="5480"/>
                </a:cxn>
                <a:cxn ang="0">
                  <a:pos x="704" y="4111"/>
                </a:cxn>
                <a:cxn ang="0">
                  <a:pos x="6887" y="4298"/>
                </a:cxn>
                <a:cxn ang="0">
                  <a:pos x="6755" y="5164"/>
                </a:cxn>
                <a:cxn ang="0">
                  <a:pos x="507" y="5113"/>
                </a:cxn>
                <a:cxn ang="0">
                  <a:pos x="483" y="4221"/>
                </a:cxn>
                <a:cxn ang="0">
                  <a:pos x="3868" y="13193"/>
                </a:cxn>
                <a:cxn ang="0">
                  <a:pos x="4226" y="13800"/>
                </a:cxn>
                <a:cxn ang="0">
                  <a:pos x="3706" y="14270"/>
                </a:cxn>
                <a:cxn ang="0">
                  <a:pos x="3139" y="13854"/>
                </a:cxn>
                <a:cxn ang="0">
                  <a:pos x="3436" y="13214"/>
                </a:cxn>
                <a:cxn ang="0">
                  <a:pos x="5725" y="15090"/>
                </a:cxn>
                <a:cxn ang="0">
                  <a:pos x="1624" y="15153"/>
                </a:cxn>
                <a:cxn ang="0">
                  <a:pos x="5640" y="15449"/>
                </a:cxn>
                <a:cxn ang="0">
                  <a:pos x="5600" y="15705"/>
                </a:cxn>
                <a:cxn ang="0">
                  <a:pos x="1659" y="15469"/>
                </a:cxn>
                <a:cxn ang="0">
                  <a:pos x="5722" y="16082"/>
                </a:cxn>
                <a:cxn ang="0">
                  <a:pos x="1613" y="16095"/>
                </a:cxn>
                <a:cxn ang="0">
                  <a:pos x="6707" y="2941"/>
                </a:cxn>
                <a:cxn ang="0">
                  <a:pos x="6895" y="3776"/>
                </a:cxn>
                <a:cxn ang="0">
                  <a:pos x="6669" y="4009"/>
                </a:cxn>
                <a:cxn ang="0">
                  <a:pos x="458" y="3861"/>
                </a:cxn>
                <a:cxn ang="0">
                  <a:pos x="544" y="2979"/>
                </a:cxn>
                <a:cxn ang="0">
                  <a:pos x="6787" y="1796"/>
                </a:cxn>
                <a:cxn ang="0">
                  <a:pos x="6874" y="2678"/>
                </a:cxn>
                <a:cxn ang="0">
                  <a:pos x="664" y="2827"/>
                </a:cxn>
                <a:cxn ang="0">
                  <a:pos x="438" y="2594"/>
                </a:cxn>
                <a:cxn ang="0">
                  <a:pos x="625" y="1758"/>
                </a:cxn>
                <a:cxn ang="0">
                  <a:pos x="6849" y="673"/>
                </a:cxn>
                <a:cxn ang="0">
                  <a:pos x="6826" y="1565"/>
                </a:cxn>
                <a:cxn ang="0">
                  <a:pos x="578" y="1617"/>
                </a:cxn>
                <a:cxn ang="0">
                  <a:pos x="446" y="750"/>
                </a:cxn>
              </a:cxnLst>
              <a:rect l="0" t="0" r="r" b="b"/>
              <a:pathLst>
                <a:path w="7333" h="17750">
                  <a:moveTo>
                    <a:pt x="152" y="0"/>
                  </a:moveTo>
                  <a:lnTo>
                    <a:pt x="7181" y="0"/>
                  </a:lnTo>
                  <a:lnTo>
                    <a:pt x="7196" y="1"/>
                  </a:lnTo>
                  <a:lnTo>
                    <a:pt x="7211" y="3"/>
                  </a:lnTo>
                  <a:lnTo>
                    <a:pt x="7225" y="7"/>
                  </a:lnTo>
                  <a:lnTo>
                    <a:pt x="7240" y="12"/>
                  </a:lnTo>
                  <a:lnTo>
                    <a:pt x="7253" y="19"/>
                  </a:lnTo>
                  <a:lnTo>
                    <a:pt x="7265" y="27"/>
                  </a:lnTo>
                  <a:lnTo>
                    <a:pt x="7277" y="36"/>
                  </a:lnTo>
                  <a:lnTo>
                    <a:pt x="7287" y="44"/>
                  </a:lnTo>
                  <a:lnTo>
                    <a:pt x="7297" y="55"/>
                  </a:lnTo>
                  <a:lnTo>
                    <a:pt x="7306" y="68"/>
                  </a:lnTo>
                  <a:lnTo>
                    <a:pt x="7314" y="80"/>
                  </a:lnTo>
                  <a:lnTo>
                    <a:pt x="7321" y="93"/>
                  </a:lnTo>
                  <a:lnTo>
                    <a:pt x="7325" y="108"/>
                  </a:lnTo>
                  <a:lnTo>
                    <a:pt x="7329" y="122"/>
                  </a:lnTo>
                  <a:lnTo>
                    <a:pt x="7332" y="138"/>
                  </a:lnTo>
                  <a:lnTo>
                    <a:pt x="7333" y="153"/>
                  </a:lnTo>
                  <a:lnTo>
                    <a:pt x="7333" y="17597"/>
                  </a:lnTo>
                  <a:lnTo>
                    <a:pt x="7332" y="17612"/>
                  </a:lnTo>
                  <a:lnTo>
                    <a:pt x="7329" y="17628"/>
                  </a:lnTo>
                  <a:lnTo>
                    <a:pt x="7325" y="17642"/>
                  </a:lnTo>
                  <a:lnTo>
                    <a:pt x="7321" y="17657"/>
                  </a:lnTo>
                  <a:lnTo>
                    <a:pt x="7314" y="17670"/>
                  </a:lnTo>
                  <a:lnTo>
                    <a:pt x="7306" y="17682"/>
                  </a:lnTo>
                  <a:lnTo>
                    <a:pt x="7297" y="17695"/>
                  </a:lnTo>
                  <a:lnTo>
                    <a:pt x="7287" y="17706"/>
                  </a:lnTo>
                  <a:lnTo>
                    <a:pt x="7277" y="17716"/>
                  </a:lnTo>
                  <a:lnTo>
                    <a:pt x="7265" y="17723"/>
                  </a:lnTo>
                  <a:lnTo>
                    <a:pt x="7253" y="17731"/>
                  </a:lnTo>
                  <a:lnTo>
                    <a:pt x="7240" y="17738"/>
                  </a:lnTo>
                  <a:lnTo>
                    <a:pt x="7225" y="17743"/>
                  </a:lnTo>
                  <a:lnTo>
                    <a:pt x="7211" y="17747"/>
                  </a:lnTo>
                  <a:lnTo>
                    <a:pt x="7196" y="17749"/>
                  </a:lnTo>
                  <a:lnTo>
                    <a:pt x="7181" y="17750"/>
                  </a:lnTo>
                  <a:lnTo>
                    <a:pt x="152" y="17750"/>
                  </a:lnTo>
                  <a:lnTo>
                    <a:pt x="136" y="17749"/>
                  </a:lnTo>
                  <a:lnTo>
                    <a:pt x="121" y="17747"/>
                  </a:lnTo>
                  <a:lnTo>
                    <a:pt x="106" y="17743"/>
                  </a:lnTo>
                  <a:lnTo>
                    <a:pt x="93" y="17738"/>
                  </a:lnTo>
                  <a:lnTo>
                    <a:pt x="80" y="17731"/>
                  </a:lnTo>
                  <a:lnTo>
                    <a:pt x="68" y="17723"/>
                  </a:lnTo>
                  <a:lnTo>
                    <a:pt x="55" y="17716"/>
                  </a:lnTo>
                  <a:lnTo>
                    <a:pt x="44" y="17706"/>
                  </a:lnTo>
                  <a:lnTo>
                    <a:pt x="34" y="17695"/>
                  </a:lnTo>
                  <a:lnTo>
                    <a:pt x="26" y="17682"/>
                  </a:lnTo>
                  <a:lnTo>
                    <a:pt x="19" y="17670"/>
                  </a:lnTo>
                  <a:lnTo>
                    <a:pt x="12" y="17657"/>
                  </a:lnTo>
                  <a:lnTo>
                    <a:pt x="7" y="17642"/>
                  </a:lnTo>
                  <a:lnTo>
                    <a:pt x="3" y="17628"/>
                  </a:lnTo>
                  <a:lnTo>
                    <a:pt x="1" y="17612"/>
                  </a:lnTo>
                  <a:lnTo>
                    <a:pt x="0" y="17597"/>
                  </a:lnTo>
                  <a:lnTo>
                    <a:pt x="0" y="153"/>
                  </a:lnTo>
                  <a:lnTo>
                    <a:pt x="1" y="138"/>
                  </a:lnTo>
                  <a:lnTo>
                    <a:pt x="3" y="122"/>
                  </a:lnTo>
                  <a:lnTo>
                    <a:pt x="7" y="108"/>
                  </a:lnTo>
                  <a:lnTo>
                    <a:pt x="12" y="93"/>
                  </a:lnTo>
                  <a:lnTo>
                    <a:pt x="19" y="80"/>
                  </a:lnTo>
                  <a:lnTo>
                    <a:pt x="26" y="68"/>
                  </a:lnTo>
                  <a:lnTo>
                    <a:pt x="34" y="55"/>
                  </a:lnTo>
                  <a:lnTo>
                    <a:pt x="44" y="44"/>
                  </a:lnTo>
                  <a:lnTo>
                    <a:pt x="55" y="36"/>
                  </a:lnTo>
                  <a:lnTo>
                    <a:pt x="68" y="27"/>
                  </a:lnTo>
                  <a:lnTo>
                    <a:pt x="80" y="19"/>
                  </a:lnTo>
                  <a:lnTo>
                    <a:pt x="93" y="12"/>
                  </a:lnTo>
                  <a:lnTo>
                    <a:pt x="106" y="7"/>
                  </a:lnTo>
                  <a:lnTo>
                    <a:pt x="121" y="3"/>
                  </a:lnTo>
                  <a:lnTo>
                    <a:pt x="136" y="1"/>
                  </a:lnTo>
                  <a:lnTo>
                    <a:pt x="152" y="0"/>
                  </a:lnTo>
                  <a:close/>
                  <a:moveTo>
                    <a:pt x="704" y="11207"/>
                  </a:moveTo>
                  <a:lnTo>
                    <a:pt x="6628" y="11207"/>
                  </a:lnTo>
                  <a:lnTo>
                    <a:pt x="6642" y="11207"/>
                  </a:lnTo>
                  <a:lnTo>
                    <a:pt x="6655" y="11208"/>
                  </a:lnTo>
                  <a:lnTo>
                    <a:pt x="6669" y="11209"/>
                  </a:lnTo>
                  <a:lnTo>
                    <a:pt x="6682" y="11211"/>
                  </a:lnTo>
                  <a:lnTo>
                    <a:pt x="6694" y="11215"/>
                  </a:lnTo>
                  <a:lnTo>
                    <a:pt x="6707" y="11218"/>
                  </a:lnTo>
                  <a:lnTo>
                    <a:pt x="6720" y="11221"/>
                  </a:lnTo>
                  <a:lnTo>
                    <a:pt x="6732" y="11226"/>
                  </a:lnTo>
                  <a:lnTo>
                    <a:pt x="6744" y="11231"/>
                  </a:lnTo>
                  <a:lnTo>
                    <a:pt x="6755" y="11237"/>
                  </a:lnTo>
                  <a:lnTo>
                    <a:pt x="6766" y="11242"/>
                  </a:lnTo>
                  <a:lnTo>
                    <a:pt x="6777" y="11249"/>
                  </a:lnTo>
                  <a:lnTo>
                    <a:pt x="6787" y="11256"/>
                  </a:lnTo>
                  <a:lnTo>
                    <a:pt x="6797" y="11263"/>
                  </a:lnTo>
                  <a:lnTo>
                    <a:pt x="6807" y="11271"/>
                  </a:lnTo>
                  <a:lnTo>
                    <a:pt x="6817" y="11279"/>
                  </a:lnTo>
                  <a:lnTo>
                    <a:pt x="6826" y="11288"/>
                  </a:lnTo>
                  <a:lnTo>
                    <a:pt x="6834" y="11297"/>
                  </a:lnTo>
                  <a:lnTo>
                    <a:pt x="6842" y="11307"/>
                  </a:lnTo>
                  <a:lnTo>
                    <a:pt x="6849" y="11316"/>
                  </a:lnTo>
                  <a:lnTo>
                    <a:pt x="6856" y="11327"/>
                  </a:lnTo>
                  <a:lnTo>
                    <a:pt x="6863" y="11337"/>
                  </a:lnTo>
                  <a:lnTo>
                    <a:pt x="6868" y="11348"/>
                  </a:lnTo>
                  <a:lnTo>
                    <a:pt x="6874" y="11358"/>
                  </a:lnTo>
                  <a:lnTo>
                    <a:pt x="6879" y="11370"/>
                  </a:lnTo>
                  <a:lnTo>
                    <a:pt x="6883" y="11381"/>
                  </a:lnTo>
                  <a:lnTo>
                    <a:pt x="6887" y="11392"/>
                  </a:lnTo>
                  <a:lnTo>
                    <a:pt x="6889" y="11404"/>
                  </a:lnTo>
                  <a:lnTo>
                    <a:pt x="6893" y="11417"/>
                  </a:lnTo>
                  <a:lnTo>
                    <a:pt x="6894" y="11429"/>
                  </a:lnTo>
                  <a:lnTo>
                    <a:pt x="6895" y="11442"/>
                  </a:lnTo>
                  <a:lnTo>
                    <a:pt x="6895" y="11454"/>
                  </a:lnTo>
                  <a:lnTo>
                    <a:pt x="6895" y="12041"/>
                  </a:lnTo>
                  <a:lnTo>
                    <a:pt x="6895" y="12054"/>
                  </a:lnTo>
                  <a:lnTo>
                    <a:pt x="6894" y="12067"/>
                  </a:lnTo>
                  <a:lnTo>
                    <a:pt x="6893" y="12079"/>
                  </a:lnTo>
                  <a:lnTo>
                    <a:pt x="6889" y="12091"/>
                  </a:lnTo>
                  <a:lnTo>
                    <a:pt x="6887" y="12103"/>
                  </a:lnTo>
                  <a:lnTo>
                    <a:pt x="6883" y="12115"/>
                  </a:lnTo>
                  <a:lnTo>
                    <a:pt x="6879" y="12127"/>
                  </a:lnTo>
                  <a:lnTo>
                    <a:pt x="6874" y="12138"/>
                  </a:lnTo>
                  <a:lnTo>
                    <a:pt x="6868" y="12149"/>
                  </a:lnTo>
                  <a:lnTo>
                    <a:pt x="6863" y="12160"/>
                  </a:lnTo>
                  <a:lnTo>
                    <a:pt x="6856" y="12170"/>
                  </a:lnTo>
                  <a:lnTo>
                    <a:pt x="6849" y="12180"/>
                  </a:lnTo>
                  <a:lnTo>
                    <a:pt x="6842" y="12190"/>
                  </a:lnTo>
                  <a:lnTo>
                    <a:pt x="6834" y="12199"/>
                  </a:lnTo>
                  <a:lnTo>
                    <a:pt x="6826" y="12208"/>
                  </a:lnTo>
                  <a:lnTo>
                    <a:pt x="6817" y="12216"/>
                  </a:lnTo>
                  <a:lnTo>
                    <a:pt x="6807" y="12224"/>
                  </a:lnTo>
                  <a:lnTo>
                    <a:pt x="6797" y="12232"/>
                  </a:lnTo>
                  <a:lnTo>
                    <a:pt x="6787" y="12240"/>
                  </a:lnTo>
                  <a:lnTo>
                    <a:pt x="6777" y="12246"/>
                  </a:lnTo>
                  <a:lnTo>
                    <a:pt x="6766" y="12253"/>
                  </a:lnTo>
                  <a:lnTo>
                    <a:pt x="6755" y="12260"/>
                  </a:lnTo>
                  <a:lnTo>
                    <a:pt x="6744" y="12265"/>
                  </a:lnTo>
                  <a:lnTo>
                    <a:pt x="6732" y="12270"/>
                  </a:lnTo>
                  <a:lnTo>
                    <a:pt x="6720" y="12274"/>
                  </a:lnTo>
                  <a:lnTo>
                    <a:pt x="6707" y="12279"/>
                  </a:lnTo>
                  <a:lnTo>
                    <a:pt x="6694" y="12282"/>
                  </a:lnTo>
                  <a:lnTo>
                    <a:pt x="6682" y="12284"/>
                  </a:lnTo>
                  <a:lnTo>
                    <a:pt x="6669" y="12286"/>
                  </a:lnTo>
                  <a:lnTo>
                    <a:pt x="6655" y="12287"/>
                  </a:lnTo>
                  <a:lnTo>
                    <a:pt x="6642" y="12289"/>
                  </a:lnTo>
                  <a:lnTo>
                    <a:pt x="6628" y="12290"/>
                  </a:lnTo>
                  <a:lnTo>
                    <a:pt x="704" y="12290"/>
                  </a:lnTo>
                  <a:lnTo>
                    <a:pt x="691" y="12289"/>
                  </a:lnTo>
                  <a:lnTo>
                    <a:pt x="678" y="12287"/>
                  </a:lnTo>
                  <a:lnTo>
                    <a:pt x="664" y="12286"/>
                  </a:lnTo>
                  <a:lnTo>
                    <a:pt x="651" y="12284"/>
                  </a:lnTo>
                  <a:lnTo>
                    <a:pt x="638" y="12282"/>
                  </a:lnTo>
                  <a:lnTo>
                    <a:pt x="625" y="12279"/>
                  </a:lnTo>
                  <a:lnTo>
                    <a:pt x="613" y="12274"/>
                  </a:lnTo>
                  <a:lnTo>
                    <a:pt x="601" y="12270"/>
                  </a:lnTo>
                  <a:lnTo>
                    <a:pt x="589" y="12265"/>
                  </a:lnTo>
                  <a:lnTo>
                    <a:pt x="578" y="12260"/>
                  </a:lnTo>
                  <a:lnTo>
                    <a:pt x="566" y="12253"/>
                  </a:lnTo>
                  <a:lnTo>
                    <a:pt x="556" y="12246"/>
                  </a:lnTo>
                  <a:lnTo>
                    <a:pt x="544" y="12240"/>
                  </a:lnTo>
                  <a:lnTo>
                    <a:pt x="534" y="12232"/>
                  </a:lnTo>
                  <a:lnTo>
                    <a:pt x="524" y="12224"/>
                  </a:lnTo>
                  <a:lnTo>
                    <a:pt x="516" y="12216"/>
                  </a:lnTo>
                  <a:lnTo>
                    <a:pt x="507" y="12208"/>
                  </a:lnTo>
                  <a:lnTo>
                    <a:pt x="498" y="12199"/>
                  </a:lnTo>
                  <a:lnTo>
                    <a:pt x="490" y="12190"/>
                  </a:lnTo>
                  <a:lnTo>
                    <a:pt x="483" y="12180"/>
                  </a:lnTo>
                  <a:lnTo>
                    <a:pt x="476" y="12170"/>
                  </a:lnTo>
                  <a:lnTo>
                    <a:pt x="469" y="12160"/>
                  </a:lnTo>
                  <a:lnTo>
                    <a:pt x="463" y="12149"/>
                  </a:lnTo>
                  <a:lnTo>
                    <a:pt x="458" y="12138"/>
                  </a:lnTo>
                  <a:lnTo>
                    <a:pt x="454" y="12127"/>
                  </a:lnTo>
                  <a:lnTo>
                    <a:pt x="449" y="12115"/>
                  </a:lnTo>
                  <a:lnTo>
                    <a:pt x="446" y="12103"/>
                  </a:lnTo>
                  <a:lnTo>
                    <a:pt x="442" y="12091"/>
                  </a:lnTo>
                  <a:lnTo>
                    <a:pt x="440" y="12079"/>
                  </a:lnTo>
                  <a:lnTo>
                    <a:pt x="439" y="12067"/>
                  </a:lnTo>
                  <a:lnTo>
                    <a:pt x="438" y="12054"/>
                  </a:lnTo>
                  <a:lnTo>
                    <a:pt x="437" y="12041"/>
                  </a:lnTo>
                  <a:lnTo>
                    <a:pt x="437" y="11454"/>
                  </a:lnTo>
                  <a:lnTo>
                    <a:pt x="438" y="11442"/>
                  </a:lnTo>
                  <a:lnTo>
                    <a:pt x="439" y="11429"/>
                  </a:lnTo>
                  <a:lnTo>
                    <a:pt x="440" y="11417"/>
                  </a:lnTo>
                  <a:lnTo>
                    <a:pt x="442" y="11404"/>
                  </a:lnTo>
                  <a:lnTo>
                    <a:pt x="446" y="11392"/>
                  </a:lnTo>
                  <a:lnTo>
                    <a:pt x="449" y="11381"/>
                  </a:lnTo>
                  <a:lnTo>
                    <a:pt x="454" y="11370"/>
                  </a:lnTo>
                  <a:lnTo>
                    <a:pt x="458" y="11358"/>
                  </a:lnTo>
                  <a:lnTo>
                    <a:pt x="463" y="11348"/>
                  </a:lnTo>
                  <a:lnTo>
                    <a:pt x="469" y="11337"/>
                  </a:lnTo>
                  <a:lnTo>
                    <a:pt x="476" y="11327"/>
                  </a:lnTo>
                  <a:lnTo>
                    <a:pt x="483" y="11316"/>
                  </a:lnTo>
                  <a:lnTo>
                    <a:pt x="490" y="11307"/>
                  </a:lnTo>
                  <a:lnTo>
                    <a:pt x="498" y="11297"/>
                  </a:lnTo>
                  <a:lnTo>
                    <a:pt x="507" y="11288"/>
                  </a:lnTo>
                  <a:lnTo>
                    <a:pt x="516" y="11279"/>
                  </a:lnTo>
                  <a:lnTo>
                    <a:pt x="524" y="11271"/>
                  </a:lnTo>
                  <a:lnTo>
                    <a:pt x="534" y="11263"/>
                  </a:lnTo>
                  <a:lnTo>
                    <a:pt x="544" y="11256"/>
                  </a:lnTo>
                  <a:lnTo>
                    <a:pt x="556" y="11249"/>
                  </a:lnTo>
                  <a:lnTo>
                    <a:pt x="566" y="11242"/>
                  </a:lnTo>
                  <a:lnTo>
                    <a:pt x="578" y="11237"/>
                  </a:lnTo>
                  <a:lnTo>
                    <a:pt x="589" y="11231"/>
                  </a:lnTo>
                  <a:lnTo>
                    <a:pt x="601" y="11226"/>
                  </a:lnTo>
                  <a:lnTo>
                    <a:pt x="613" y="11221"/>
                  </a:lnTo>
                  <a:lnTo>
                    <a:pt x="625" y="11218"/>
                  </a:lnTo>
                  <a:lnTo>
                    <a:pt x="638" y="11215"/>
                  </a:lnTo>
                  <a:lnTo>
                    <a:pt x="651" y="11211"/>
                  </a:lnTo>
                  <a:lnTo>
                    <a:pt x="664" y="11209"/>
                  </a:lnTo>
                  <a:lnTo>
                    <a:pt x="678" y="11208"/>
                  </a:lnTo>
                  <a:lnTo>
                    <a:pt x="691" y="11207"/>
                  </a:lnTo>
                  <a:lnTo>
                    <a:pt x="704" y="11207"/>
                  </a:lnTo>
                  <a:close/>
                  <a:moveTo>
                    <a:pt x="704" y="10024"/>
                  </a:moveTo>
                  <a:lnTo>
                    <a:pt x="6628" y="10024"/>
                  </a:lnTo>
                  <a:lnTo>
                    <a:pt x="6642" y="10024"/>
                  </a:lnTo>
                  <a:lnTo>
                    <a:pt x="6655" y="10025"/>
                  </a:lnTo>
                  <a:lnTo>
                    <a:pt x="6669" y="10027"/>
                  </a:lnTo>
                  <a:lnTo>
                    <a:pt x="6682" y="10029"/>
                  </a:lnTo>
                  <a:lnTo>
                    <a:pt x="6694" y="10032"/>
                  </a:lnTo>
                  <a:lnTo>
                    <a:pt x="6707" y="10035"/>
                  </a:lnTo>
                  <a:lnTo>
                    <a:pt x="6720" y="10039"/>
                  </a:lnTo>
                  <a:lnTo>
                    <a:pt x="6732" y="10043"/>
                  </a:lnTo>
                  <a:lnTo>
                    <a:pt x="6744" y="10049"/>
                  </a:lnTo>
                  <a:lnTo>
                    <a:pt x="6755" y="10054"/>
                  </a:lnTo>
                  <a:lnTo>
                    <a:pt x="6766" y="10060"/>
                  </a:lnTo>
                  <a:lnTo>
                    <a:pt x="6777" y="10066"/>
                  </a:lnTo>
                  <a:lnTo>
                    <a:pt x="6787" y="10073"/>
                  </a:lnTo>
                  <a:lnTo>
                    <a:pt x="6797" y="10081"/>
                  </a:lnTo>
                  <a:lnTo>
                    <a:pt x="6807" y="10089"/>
                  </a:lnTo>
                  <a:lnTo>
                    <a:pt x="6817" y="10096"/>
                  </a:lnTo>
                  <a:lnTo>
                    <a:pt x="6826" y="10105"/>
                  </a:lnTo>
                  <a:lnTo>
                    <a:pt x="6834" y="10114"/>
                  </a:lnTo>
                  <a:lnTo>
                    <a:pt x="6842" y="10124"/>
                  </a:lnTo>
                  <a:lnTo>
                    <a:pt x="6849" y="10134"/>
                  </a:lnTo>
                  <a:lnTo>
                    <a:pt x="6856" y="10144"/>
                  </a:lnTo>
                  <a:lnTo>
                    <a:pt x="6863" y="10154"/>
                  </a:lnTo>
                  <a:lnTo>
                    <a:pt x="6868" y="10165"/>
                  </a:lnTo>
                  <a:lnTo>
                    <a:pt x="6874" y="10175"/>
                  </a:lnTo>
                  <a:lnTo>
                    <a:pt x="6879" y="10187"/>
                  </a:lnTo>
                  <a:lnTo>
                    <a:pt x="6883" y="10198"/>
                  </a:lnTo>
                  <a:lnTo>
                    <a:pt x="6887" y="10211"/>
                  </a:lnTo>
                  <a:lnTo>
                    <a:pt x="6889" y="10222"/>
                  </a:lnTo>
                  <a:lnTo>
                    <a:pt x="6893" y="10234"/>
                  </a:lnTo>
                  <a:lnTo>
                    <a:pt x="6894" y="10246"/>
                  </a:lnTo>
                  <a:lnTo>
                    <a:pt x="6895" y="10260"/>
                  </a:lnTo>
                  <a:lnTo>
                    <a:pt x="6895" y="10272"/>
                  </a:lnTo>
                  <a:lnTo>
                    <a:pt x="6895" y="10859"/>
                  </a:lnTo>
                  <a:lnTo>
                    <a:pt x="6895" y="10872"/>
                  </a:lnTo>
                  <a:lnTo>
                    <a:pt x="6894" y="10884"/>
                  </a:lnTo>
                  <a:lnTo>
                    <a:pt x="6893" y="10896"/>
                  </a:lnTo>
                  <a:lnTo>
                    <a:pt x="6889" y="10908"/>
                  </a:lnTo>
                  <a:lnTo>
                    <a:pt x="6887" y="10921"/>
                  </a:lnTo>
                  <a:lnTo>
                    <a:pt x="6883" y="10933"/>
                  </a:lnTo>
                  <a:lnTo>
                    <a:pt x="6879" y="10944"/>
                  </a:lnTo>
                  <a:lnTo>
                    <a:pt x="6874" y="10955"/>
                  </a:lnTo>
                  <a:lnTo>
                    <a:pt x="6868" y="10966"/>
                  </a:lnTo>
                  <a:lnTo>
                    <a:pt x="6863" y="10977"/>
                  </a:lnTo>
                  <a:lnTo>
                    <a:pt x="6856" y="10987"/>
                  </a:lnTo>
                  <a:lnTo>
                    <a:pt x="6849" y="10997"/>
                  </a:lnTo>
                  <a:lnTo>
                    <a:pt x="6842" y="11007"/>
                  </a:lnTo>
                  <a:lnTo>
                    <a:pt x="6834" y="11016"/>
                  </a:lnTo>
                  <a:lnTo>
                    <a:pt x="6826" y="11025"/>
                  </a:lnTo>
                  <a:lnTo>
                    <a:pt x="6817" y="11034"/>
                  </a:lnTo>
                  <a:lnTo>
                    <a:pt x="6807" y="11043"/>
                  </a:lnTo>
                  <a:lnTo>
                    <a:pt x="6797" y="11050"/>
                  </a:lnTo>
                  <a:lnTo>
                    <a:pt x="6787" y="11057"/>
                  </a:lnTo>
                  <a:lnTo>
                    <a:pt x="6777" y="11064"/>
                  </a:lnTo>
                  <a:lnTo>
                    <a:pt x="6766" y="11070"/>
                  </a:lnTo>
                  <a:lnTo>
                    <a:pt x="6755" y="11077"/>
                  </a:lnTo>
                  <a:lnTo>
                    <a:pt x="6744" y="11083"/>
                  </a:lnTo>
                  <a:lnTo>
                    <a:pt x="6732" y="11087"/>
                  </a:lnTo>
                  <a:lnTo>
                    <a:pt x="6720" y="11092"/>
                  </a:lnTo>
                  <a:lnTo>
                    <a:pt x="6707" y="11096"/>
                  </a:lnTo>
                  <a:lnTo>
                    <a:pt x="6694" y="11099"/>
                  </a:lnTo>
                  <a:lnTo>
                    <a:pt x="6682" y="11102"/>
                  </a:lnTo>
                  <a:lnTo>
                    <a:pt x="6669" y="11104"/>
                  </a:lnTo>
                  <a:lnTo>
                    <a:pt x="6655" y="11106"/>
                  </a:lnTo>
                  <a:lnTo>
                    <a:pt x="6642" y="11106"/>
                  </a:lnTo>
                  <a:lnTo>
                    <a:pt x="6628" y="11107"/>
                  </a:lnTo>
                  <a:lnTo>
                    <a:pt x="704" y="11107"/>
                  </a:lnTo>
                  <a:lnTo>
                    <a:pt x="691" y="11106"/>
                  </a:lnTo>
                  <a:lnTo>
                    <a:pt x="678" y="11106"/>
                  </a:lnTo>
                  <a:lnTo>
                    <a:pt x="664" y="11104"/>
                  </a:lnTo>
                  <a:lnTo>
                    <a:pt x="651" y="11102"/>
                  </a:lnTo>
                  <a:lnTo>
                    <a:pt x="638" y="11099"/>
                  </a:lnTo>
                  <a:lnTo>
                    <a:pt x="625" y="11096"/>
                  </a:lnTo>
                  <a:lnTo>
                    <a:pt x="613" y="11092"/>
                  </a:lnTo>
                  <a:lnTo>
                    <a:pt x="601" y="11087"/>
                  </a:lnTo>
                  <a:lnTo>
                    <a:pt x="589" y="11083"/>
                  </a:lnTo>
                  <a:lnTo>
                    <a:pt x="578" y="11077"/>
                  </a:lnTo>
                  <a:lnTo>
                    <a:pt x="566" y="11070"/>
                  </a:lnTo>
                  <a:lnTo>
                    <a:pt x="556" y="11064"/>
                  </a:lnTo>
                  <a:lnTo>
                    <a:pt x="544" y="11057"/>
                  </a:lnTo>
                  <a:lnTo>
                    <a:pt x="534" y="11050"/>
                  </a:lnTo>
                  <a:lnTo>
                    <a:pt x="524" y="11043"/>
                  </a:lnTo>
                  <a:lnTo>
                    <a:pt x="516" y="11034"/>
                  </a:lnTo>
                  <a:lnTo>
                    <a:pt x="507" y="11025"/>
                  </a:lnTo>
                  <a:lnTo>
                    <a:pt x="498" y="11016"/>
                  </a:lnTo>
                  <a:lnTo>
                    <a:pt x="490" y="11007"/>
                  </a:lnTo>
                  <a:lnTo>
                    <a:pt x="483" y="10997"/>
                  </a:lnTo>
                  <a:lnTo>
                    <a:pt x="476" y="10987"/>
                  </a:lnTo>
                  <a:lnTo>
                    <a:pt x="469" y="10977"/>
                  </a:lnTo>
                  <a:lnTo>
                    <a:pt x="463" y="10966"/>
                  </a:lnTo>
                  <a:lnTo>
                    <a:pt x="458" y="10955"/>
                  </a:lnTo>
                  <a:lnTo>
                    <a:pt x="454" y="10944"/>
                  </a:lnTo>
                  <a:lnTo>
                    <a:pt x="449" y="10933"/>
                  </a:lnTo>
                  <a:lnTo>
                    <a:pt x="446" y="10921"/>
                  </a:lnTo>
                  <a:lnTo>
                    <a:pt x="442" y="10908"/>
                  </a:lnTo>
                  <a:lnTo>
                    <a:pt x="440" y="10896"/>
                  </a:lnTo>
                  <a:lnTo>
                    <a:pt x="439" y="10884"/>
                  </a:lnTo>
                  <a:lnTo>
                    <a:pt x="438" y="10872"/>
                  </a:lnTo>
                  <a:lnTo>
                    <a:pt x="437" y="10859"/>
                  </a:lnTo>
                  <a:lnTo>
                    <a:pt x="437" y="10272"/>
                  </a:lnTo>
                  <a:lnTo>
                    <a:pt x="438" y="10260"/>
                  </a:lnTo>
                  <a:lnTo>
                    <a:pt x="439" y="10246"/>
                  </a:lnTo>
                  <a:lnTo>
                    <a:pt x="440" y="10234"/>
                  </a:lnTo>
                  <a:lnTo>
                    <a:pt x="442" y="10222"/>
                  </a:lnTo>
                  <a:lnTo>
                    <a:pt x="446" y="10211"/>
                  </a:lnTo>
                  <a:lnTo>
                    <a:pt x="449" y="10198"/>
                  </a:lnTo>
                  <a:lnTo>
                    <a:pt x="454" y="10187"/>
                  </a:lnTo>
                  <a:lnTo>
                    <a:pt x="458" y="10175"/>
                  </a:lnTo>
                  <a:lnTo>
                    <a:pt x="463" y="10165"/>
                  </a:lnTo>
                  <a:lnTo>
                    <a:pt x="469" y="10154"/>
                  </a:lnTo>
                  <a:lnTo>
                    <a:pt x="476" y="10144"/>
                  </a:lnTo>
                  <a:lnTo>
                    <a:pt x="483" y="10134"/>
                  </a:lnTo>
                  <a:lnTo>
                    <a:pt x="490" y="10124"/>
                  </a:lnTo>
                  <a:lnTo>
                    <a:pt x="498" y="10114"/>
                  </a:lnTo>
                  <a:lnTo>
                    <a:pt x="507" y="10105"/>
                  </a:lnTo>
                  <a:lnTo>
                    <a:pt x="516" y="10096"/>
                  </a:lnTo>
                  <a:lnTo>
                    <a:pt x="524" y="10089"/>
                  </a:lnTo>
                  <a:lnTo>
                    <a:pt x="534" y="10081"/>
                  </a:lnTo>
                  <a:lnTo>
                    <a:pt x="544" y="10073"/>
                  </a:lnTo>
                  <a:lnTo>
                    <a:pt x="556" y="10066"/>
                  </a:lnTo>
                  <a:lnTo>
                    <a:pt x="566" y="10060"/>
                  </a:lnTo>
                  <a:lnTo>
                    <a:pt x="578" y="10054"/>
                  </a:lnTo>
                  <a:lnTo>
                    <a:pt x="589" y="10049"/>
                  </a:lnTo>
                  <a:lnTo>
                    <a:pt x="601" y="10043"/>
                  </a:lnTo>
                  <a:lnTo>
                    <a:pt x="613" y="10039"/>
                  </a:lnTo>
                  <a:lnTo>
                    <a:pt x="625" y="10035"/>
                  </a:lnTo>
                  <a:lnTo>
                    <a:pt x="638" y="10032"/>
                  </a:lnTo>
                  <a:lnTo>
                    <a:pt x="651" y="10029"/>
                  </a:lnTo>
                  <a:lnTo>
                    <a:pt x="664" y="10027"/>
                  </a:lnTo>
                  <a:lnTo>
                    <a:pt x="678" y="10025"/>
                  </a:lnTo>
                  <a:lnTo>
                    <a:pt x="691" y="10024"/>
                  </a:lnTo>
                  <a:lnTo>
                    <a:pt x="704" y="10024"/>
                  </a:lnTo>
                  <a:close/>
                  <a:moveTo>
                    <a:pt x="704" y="8842"/>
                  </a:moveTo>
                  <a:lnTo>
                    <a:pt x="6628" y="8842"/>
                  </a:lnTo>
                  <a:lnTo>
                    <a:pt x="6642" y="8842"/>
                  </a:lnTo>
                  <a:lnTo>
                    <a:pt x="6655" y="8843"/>
                  </a:lnTo>
                  <a:lnTo>
                    <a:pt x="6669" y="8845"/>
                  </a:lnTo>
                  <a:lnTo>
                    <a:pt x="6682" y="8846"/>
                  </a:lnTo>
                  <a:lnTo>
                    <a:pt x="6694" y="8849"/>
                  </a:lnTo>
                  <a:lnTo>
                    <a:pt x="6707" y="8853"/>
                  </a:lnTo>
                  <a:lnTo>
                    <a:pt x="6720" y="8857"/>
                  </a:lnTo>
                  <a:lnTo>
                    <a:pt x="6732" y="8862"/>
                  </a:lnTo>
                  <a:lnTo>
                    <a:pt x="6744" y="8866"/>
                  </a:lnTo>
                  <a:lnTo>
                    <a:pt x="6755" y="8872"/>
                  </a:lnTo>
                  <a:lnTo>
                    <a:pt x="6766" y="8877"/>
                  </a:lnTo>
                  <a:lnTo>
                    <a:pt x="6777" y="8884"/>
                  </a:lnTo>
                  <a:lnTo>
                    <a:pt x="6787" y="8891"/>
                  </a:lnTo>
                  <a:lnTo>
                    <a:pt x="6797" y="8898"/>
                  </a:lnTo>
                  <a:lnTo>
                    <a:pt x="6807" y="8906"/>
                  </a:lnTo>
                  <a:lnTo>
                    <a:pt x="6817" y="8915"/>
                  </a:lnTo>
                  <a:lnTo>
                    <a:pt x="6826" y="8923"/>
                  </a:lnTo>
                  <a:lnTo>
                    <a:pt x="6834" y="8932"/>
                  </a:lnTo>
                  <a:lnTo>
                    <a:pt x="6842" y="8942"/>
                  </a:lnTo>
                  <a:lnTo>
                    <a:pt x="6849" y="8952"/>
                  </a:lnTo>
                  <a:lnTo>
                    <a:pt x="6856" y="8962"/>
                  </a:lnTo>
                  <a:lnTo>
                    <a:pt x="6863" y="8972"/>
                  </a:lnTo>
                  <a:lnTo>
                    <a:pt x="6868" y="8983"/>
                  </a:lnTo>
                  <a:lnTo>
                    <a:pt x="6874" y="8994"/>
                  </a:lnTo>
                  <a:lnTo>
                    <a:pt x="6879" y="9005"/>
                  </a:lnTo>
                  <a:lnTo>
                    <a:pt x="6883" y="9016"/>
                  </a:lnTo>
                  <a:lnTo>
                    <a:pt x="6887" y="9028"/>
                  </a:lnTo>
                  <a:lnTo>
                    <a:pt x="6889" y="9039"/>
                  </a:lnTo>
                  <a:lnTo>
                    <a:pt x="6893" y="9051"/>
                  </a:lnTo>
                  <a:lnTo>
                    <a:pt x="6894" y="9065"/>
                  </a:lnTo>
                  <a:lnTo>
                    <a:pt x="6895" y="9077"/>
                  </a:lnTo>
                  <a:lnTo>
                    <a:pt x="6895" y="9089"/>
                  </a:lnTo>
                  <a:lnTo>
                    <a:pt x="6895" y="9676"/>
                  </a:lnTo>
                  <a:lnTo>
                    <a:pt x="6895" y="9689"/>
                  </a:lnTo>
                  <a:lnTo>
                    <a:pt x="6894" y="9701"/>
                  </a:lnTo>
                  <a:lnTo>
                    <a:pt x="6893" y="9714"/>
                  </a:lnTo>
                  <a:lnTo>
                    <a:pt x="6889" y="9726"/>
                  </a:lnTo>
                  <a:lnTo>
                    <a:pt x="6887" y="9738"/>
                  </a:lnTo>
                  <a:lnTo>
                    <a:pt x="6883" y="9750"/>
                  </a:lnTo>
                  <a:lnTo>
                    <a:pt x="6879" y="9761"/>
                  </a:lnTo>
                  <a:lnTo>
                    <a:pt x="6874" y="9772"/>
                  </a:lnTo>
                  <a:lnTo>
                    <a:pt x="6868" y="9784"/>
                  </a:lnTo>
                  <a:lnTo>
                    <a:pt x="6863" y="9795"/>
                  </a:lnTo>
                  <a:lnTo>
                    <a:pt x="6856" y="9805"/>
                  </a:lnTo>
                  <a:lnTo>
                    <a:pt x="6849" y="9815"/>
                  </a:lnTo>
                  <a:lnTo>
                    <a:pt x="6842" y="9825"/>
                  </a:lnTo>
                  <a:lnTo>
                    <a:pt x="6834" y="9834"/>
                  </a:lnTo>
                  <a:lnTo>
                    <a:pt x="6826" y="9842"/>
                  </a:lnTo>
                  <a:lnTo>
                    <a:pt x="6817" y="9851"/>
                  </a:lnTo>
                  <a:lnTo>
                    <a:pt x="6807" y="9860"/>
                  </a:lnTo>
                  <a:lnTo>
                    <a:pt x="6797" y="9868"/>
                  </a:lnTo>
                  <a:lnTo>
                    <a:pt x="6787" y="9875"/>
                  </a:lnTo>
                  <a:lnTo>
                    <a:pt x="6777" y="9882"/>
                  </a:lnTo>
                  <a:lnTo>
                    <a:pt x="6766" y="9888"/>
                  </a:lnTo>
                  <a:lnTo>
                    <a:pt x="6755" y="9895"/>
                  </a:lnTo>
                  <a:lnTo>
                    <a:pt x="6744" y="9900"/>
                  </a:lnTo>
                  <a:lnTo>
                    <a:pt x="6732" y="9905"/>
                  </a:lnTo>
                  <a:lnTo>
                    <a:pt x="6720" y="9909"/>
                  </a:lnTo>
                  <a:lnTo>
                    <a:pt x="6707" y="9913"/>
                  </a:lnTo>
                  <a:lnTo>
                    <a:pt x="6694" y="9917"/>
                  </a:lnTo>
                  <a:lnTo>
                    <a:pt x="6682" y="9919"/>
                  </a:lnTo>
                  <a:lnTo>
                    <a:pt x="6669" y="9921"/>
                  </a:lnTo>
                  <a:lnTo>
                    <a:pt x="6655" y="9923"/>
                  </a:lnTo>
                  <a:lnTo>
                    <a:pt x="6642" y="9924"/>
                  </a:lnTo>
                  <a:lnTo>
                    <a:pt x="6628" y="9924"/>
                  </a:lnTo>
                  <a:lnTo>
                    <a:pt x="704" y="9924"/>
                  </a:lnTo>
                  <a:lnTo>
                    <a:pt x="691" y="9924"/>
                  </a:lnTo>
                  <a:lnTo>
                    <a:pt x="678" y="9923"/>
                  </a:lnTo>
                  <a:lnTo>
                    <a:pt x="664" y="9921"/>
                  </a:lnTo>
                  <a:lnTo>
                    <a:pt x="651" y="9919"/>
                  </a:lnTo>
                  <a:lnTo>
                    <a:pt x="638" y="9917"/>
                  </a:lnTo>
                  <a:lnTo>
                    <a:pt x="625" y="9913"/>
                  </a:lnTo>
                  <a:lnTo>
                    <a:pt x="613" y="9909"/>
                  </a:lnTo>
                  <a:lnTo>
                    <a:pt x="601" y="9905"/>
                  </a:lnTo>
                  <a:lnTo>
                    <a:pt x="589" y="9900"/>
                  </a:lnTo>
                  <a:lnTo>
                    <a:pt x="578" y="9895"/>
                  </a:lnTo>
                  <a:lnTo>
                    <a:pt x="566" y="9888"/>
                  </a:lnTo>
                  <a:lnTo>
                    <a:pt x="556" y="9882"/>
                  </a:lnTo>
                  <a:lnTo>
                    <a:pt x="544" y="9875"/>
                  </a:lnTo>
                  <a:lnTo>
                    <a:pt x="534" y="9868"/>
                  </a:lnTo>
                  <a:lnTo>
                    <a:pt x="524" y="9860"/>
                  </a:lnTo>
                  <a:lnTo>
                    <a:pt x="516" y="9851"/>
                  </a:lnTo>
                  <a:lnTo>
                    <a:pt x="507" y="9842"/>
                  </a:lnTo>
                  <a:lnTo>
                    <a:pt x="498" y="9834"/>
                  </a:lnTo>
                  <a:lnTo>
                    <a:pt x="490" y="9825"/>
                  </a:lnTo>
                  <a:lnTo>
                    <a:pt x="483" y="9815"/>
                  </a:lnTo>
                  <a:lnTo>
                    <a:pt x="476" y="9805"/>
                  </a:lnTo>
                  <a:lnTo>
                    <a:pt x="469" y="9795"/>
                  </a:lnTo>
                  <a:lnTo>
                    <a:pt x="463" y="9784"/>
                  </a:lnTo>
                  <a:lnTo>
                    <a:pt x="458" y="9772"/>
                  </a:lnTo>
                  <a:lnTo>
                    <a:pt x="454" y="9761"/>
                  </a:lnTo>
                  <a:lnTo>
                    <a:pt x="449" y="9750"/>
                  </a:lnTo>
                  <a:lnTo>
                    <a:pt x="446" y="9738"/>
                  </a:lnTo>
                  <a:lnTo>
                    <a:pt x="442" y="9726"/>
                  </a:lnTo>
                  <a:lnTo>
                    <a:pt x="440" y="9714"/>
                  </a:lnTo>
                  <a:lnTo>
                    <a:pt x="439" y="9701"/>
                  </a:lnTo>
                  <a:lnTo>
                    <a:pt x="438" y="9689"/>
                  </a:lnTo>
                  <a:lnTo>
                    <a:pt x="437" y="9676"/>
                  </a:lnTo>
                  <a:lnTo>
                    <a:pt x="437" y="9089"/>
                  </a:lnTo>
                  <a:lnTo>
                    <a:pt x="438" y="9077"/>
                  </a:lnTo>
                  <a:lnTo>
                    <a:pt x="439" y="9065"/>
                  </a:lnTo>
                  <a:lnTo>
                    <a:pt x="440" y="9051"/>
                  </a:lnTo>
                  <a:lnTo>
                    <a:pt x="442" y="9039"/>
                  </a:lnTo>
                  <a:lnTo>
                    <a:pt x="446" y="9028"/>
                  </a:lnTo>
                  <a:lnTo>
                    <a:pt x="449" y="9016"/>
                  </a:lnTo>
                  <a:lnTo>
                    <a:pt x="454" y="9005"/>
                  </a:lnTo>
                  <a:lnTo>
                    <a:pt x="458" y="8994"/>
                  </a:lnTo>
                  <a:lnTo>
                    <a:pt x="463" y="8983"/>
                  </a:lnTo>
                  <a:lnTo>
                    <a:pt x="469" y="8972"/>
                  </a:lnTo>
                  <a:lnTo>
                    <a:pt x="476" y="8962"/>
                  </a:lnTo>
                  <a:lnTo>
                    <a:pt x="483" y="8952"/>
                  </a:lnTo>
                  <a:lnTo>
                    <a:pt x="490" y="8942"/>
                  </a:lnTo>
                  <a:lnTo>
                    <a:pt x="498" y="8932"/>
                  </a:lnTo>
                  <a:lnTo>
                    <a:pt x="507" y="8923"/>
                  </a:lnTo>
                  <a:lnTo>
                    <a:pt x="516" y="8915"/>
                  </a:lnTo>
                  <a:lnTo>
                    <a:pt x="524" y="8906"/>
                  </a:lnTo>
                  <a:lnTo>
                    <a:pt x="534" y="8898"/>
                  </a:lnTo>
                  <a:lnTo>
                    <a:pt x="544" y="8891"/>
                  </a:lnTo>
                  <a:lnTo>
                    <a:pt x="556" y="8884"/>
                  </a:lnTo>
                  <a:lnTo>
                    <a:pt x="566" y="8877"/>
                  </a:lnTo>
                  <a:lnTo>
                    <a:pt x="578" y="8872"/>
                  </a:lnTo>
                  <a:lnTo>
                    <a:pt x="589" y="8866"/>
                  </a:lnTo>
                  <a:lnTo>
                    <a:pt x="601" y="8862"/>
                  </a:lnTo>
                  <a:lnTo>
                    <a:pt x="613" y="8857"/>
                  </a:lnTo>
                  <a:lnTo>
                    <a:pt x="625" y="8853"/>
                  </a:lnTo>
                  <a:lnTo>
                    <a:pt x="638" y="8849"/>
                  </a:lnTo>
                  <a:lnTo>
                    <a:pt x="651" y="8846"/>
                  </a:lnTo>
                  <a:lnTo>
                    <a:pt x="664" y="8845"/>
                  </a:lnTo>
                  <a:lnTo>
                    <a:pt x="678" y="8843"/>
                  </a:lnTo>
                  <a:lnTo>
                    <a:pt x="691" y="8842"/>
                  </a:lnTo>
                  <a:lnTo>
                    <a:pt x="704" y="8842"/>
                  </a:lnTo>
                  <a:close/>
                  <a:moveTo>
                    <a:pt x="704" y="7659"/>
                  </a:moveTo>
                  <a:lnTo>
                    <a:pt x="6628" y="7659"/>
                  </a:lnTo>
                  <a:lnTo>
                    <a:pt x="6642" y="7659"/>
                  </a:lnTo>
                  <a:lnTo>
                    <a:pt x="6655" y="7660"/>
                  </a:lnTo>
                  <a:lnTo>
                    <a:pt x="6669" y="7662"/>
                  </a:lnTo>
                  <a:lnTo>
                    <a:pt x="6682" y="7665"/>
                  </a:lnTo>
                  <a:lnTo>
                    <a:pt x="6694" y="7667"/>
                  </a:lnTo>
                  <a:lnTo>
                    <a:pt x="6707" y="7670"/>
                  </a:lnTo>
                  <a:lnTo>
                    <a:pt x="6720" y="7675"/>
                  </a:lnTo>
                  <a:lnTo>
                    <a:pt x="6732" y="7679"/>
                  </a:lnTo>
                  <a:lnTo>
                    <a:pt x="6744" y="7684"/>
                  </a:lnTo>
                  <a:lnTo>
                    <a:pt x="6755" y="7689"/>
                  </a:lnTo>
                  <a:lnTo>
                    <a:pt x="6766" y="7696"/>
                  </a:lnTo>
                  <a:lnTo>
                    <a:pt x="6777" y="7701"/>
                  </a:lnTo>
                  <a:lnTo>
                    <a:pt x="6787" y="7709"/>
                  </a:lnTo>
                  <a:lnTo>
                    <a:pt x="6797" y="7716"/>
                  </a:lnTo>
                  <a:lnTo>
                    <a:pt x="6807" y="7723"/>
                  </a:lnTo>
                  <a:lnTo>
                    <a:pt x="6817" y="7732"/>
                  </a:lnTo>
                  <a:lnTo>
                    <a:pt x="6826" y="7740"/>
                  </a:lnTo>
                  <a:lnTo>
                    <a:pt x="6834" y="7750"/>
                  </a:lnTo>
                  <a:lnTo>
                    <a:pt x="6842" y="7759"/>
                  </a:lnTo>
                  <a:lnTo>
                    <a:pt x="6849" y="7769"/>
                  </a:lnTo>
                  <a:lnTo>
                    <a:pt x="6856" y="7779"/>
                  </a:lnTo>
                  <a:lnTo>
                    <a:pt x="6863" y="7789"/>
                  </a:lnTo>
                  <a:lnTo>
                    <a:pt x="6868" y="7800"/>
                  </a:lnTo>
                  <a:lnTo>
                    <a:pt x="6874" y="7811"/>
                  </a:lnTo>
                  <a:lnTo>
                    <a:pt x="6879" y="7822"/>
                  </a:lnTo>
                  <a:lnTo>
                    <a:pt x="6883" y="7833"/>
                  </a:lnTo>
                  <a:lnTo>
                    <a:pt x="6887" y="7846"/>
                  </a:lnTo>
                  <a:lnTo>
                    <a:pt x="6889" y="7858"/>
                  </a:lnTo>
                  <a:lnTo>
                    <a:pt x="6893" y="7870"/>
                  </a:lnTo>
                  <a:lnTo>
                    <a:pt x="6894" y="7882"/>
                  </a:lnTo>
                  <a:lnTo>
                    <a:pt x="6895" y="7894"/>
                  </a:lnTo>
                  <a:lnTo>
                    <a:pt x="6895" y="7907"/>
                  </a:lnTo>
                  <a:lnTo>
                    <a:pt x="6895" y="8494"/>
                  </a:lnTo>
                  <a:lnTo>
                    <a:pt x="6895" y="8507"/>
                  </a:lnTo>
                  <a:lnTo>
                    <a:pt x="6894" y="8519"/>
                  </a:lnTo>
                  <a:lnTo>
                    <a:pt x="6893" y="8531"/>
                  </a:lnTo>
                  <a:lnTo>
                    <a:pt x="6889" y="8543"/>
                  </a:lnTo>
                  <a:lnTo>
                    <a:pt x="6887" y="8556"/>
                  </a:lnTo>
                  <a:lnTo>
                    <a:pt x="6883" y="8568"/>
                  </a:lnTo>
                  <a:lnTo>
                    <a:pt x="6879" y="8579"/>
                  </a:lnTo>
                  <a:lnTo>
                    <a:pt x="6874" y="8590"/>
                  </a:lnTo>
                  <a:lnTo>
                    <a:pt x="6868" y="8601"/>
                  </a:lnTo>
                  <a:lnTo>
                    <a:pt x="6863" y="8612"/>
                  </a:lnTo>
                  <a:lnTo>
                    <a:pt x="6856" y="8622"/>
                  </a:lnTo>
                  <a:lnTo>
                    <a:pt x="6849" y="8632"/>
                  </a:lnTo>
                  <a:lnTo>
                    <a:pt x="6842" y="8642"/>
                  </a:lnTo>
                  <a:lnTo>
                    <a:pt x="6834" y="8651"/>
                  </a:lnTo>
                  <a:lnTo>
                    <a:pt x="6826" y="8661"/>
                  </a:lnTo>
                  <a:lnTo>
                    <a:pt x="6817" y="8669"/>
                  </a:lnTo>
                  <a:lnTo>
                    <a:pt x="6807" y="8678"/>
                  </a:lnTo>
                  <a:lnTo>
                    <a:pt x="6797" y="8685"/>
                  </a:lnTo>
                  <a:lnTo>
                    <a:pt x="6787" y="8692"/>
                  </a:lnTo>
                  <a:lnTo>
                    <a:pt x="6777" y="8700"/>
                  </a:lnTo>
                  <a:lnTo>
                    <a:pt x="6766" y="8706"/>
                  </a:lnTo>
                  <a:lnTo>
                    <a:pt x="6755" y="8712"/>
                  </a:lnTo>
                  <a:lnTo>
                    <a:pt x="6744" y="8717"/>
                  </a:lnTo>
                  <a:lnTo>
                    <a:pt x="6732" y="8722"/>
                  </a:lnTo>
                  <a:lnTo>
                    <a:pt x="6720" y="8726"/>
                  </a:lnTo>
                  <a:lnTo>
                    <a:pt x="6707" y="8731"/>
                  </a:lnTo>
                  <a:lnTo>
                    <a:pt x="6694" y="8734"/>
                  </a:lnTo>
                  <a:lnTo>
                    <a:pt x="6682" y="8736"/>
                  </a:lnTo>
                  <a:lnTo>
                    <a:pt x="6669" y="8739"/>
                  </a:lnTo>
                  <a:lnTo>
                    <a:pt x="6655" y="8741"/>
                  </a:lnTo>
                  <a:lnTo>
                    <a:pt x="6642" y="8742"/>
                  </a:lnTo>
                  <a:lnTo>
                    <a:pt x="6628" y="8742"/>
                  </a:lnTo>
                  <a:lnTo>
                    <a:pt x="704" y="8742"/>
                  </a:lnTo>
                  <a:lnTo>
                    <a:pt x="691" y="8742"/>
                  </a:lnTo>
                  <a:lnTo>
                    <a:pt x="678" y="8741"/>
                  </a:lnTo>
                  <a:lnTo>
                    <a:pt x="664" y="8739"/>
                  </a:lnTo>
                  <a:lnTo>
                    <a:pt x="651" y="8736"/>
                  </a:lnTo>
                  <a:lnTo>
                    <a:pt x="638" y="8734"/>
                  </a:lnTo>
                  <a:lnTo>
                    <a:pt x="625" y="8731"/>
                  </a:lnTo>
                  <a:lnTo>
                    <a:pt x="613" y="8726"/>
                  </a:lnTo>
                  <a:lnTo>
                    <a:pt x="601" y="8722"/>
                  </a:lnTo>
                  <a:lnTo>
                    <a:pt x="589" y="8717"/>
                  </a:lnTo>
                  <a:lnTo>
                    <a:pt x="578" y="8712"/>
                  </a:lnTo>
                  <a:lnTo>
                    <a:pt x="566" y="8706"/>
                  </a:lnTo>
                  <a:lnTo>
                    <a:pt x="556" y="8700"/>
                  </a:lnTo>
                  <a:lnTo>
                    <a:pt x="544" y="8692"/>
                  </a:lnTo>
                  <a:lnTo>
                    <a:pt x="534" y="8685"/>
                  </a:lnTo>
                  <a:lnTo>
                    <a:pt x="524" y="8678"/>
                  </a:lnTo>
                  <a:lnTo>
                    <a:pt x="516" y="8669"/>
                  </a:lnTo>
                  <a:lnTo>
                    <a:pt x="507" y="8661"/>
                  </a:lnTo>
                  <a:lnTo>
                    <a:pt x="498" y="8651"/>
                  </a:lnTo>
                  <a:lnTo>
                    <a:pt x="490" y="8642"/>
                  </a:lnTo>
                  <a:lnTo>
                    <a:pt x="483" y="8632"/>
                  </a:lnTo>
                  <a:lnTo>
                    <a:pt x="476" y="8622"/>
                  </a:lnTo>
                  <a:lnTo>
                    <a:pt x="469" y="8612"/>
                  </a:lnTo>
                  <a:lnTo>
                    <a:pt x="463" y="8601"/>
                  </a:lnTo>
                  <a:lnTo>
                    <a:pt x="458" y="8590"/>
                  </a:lnTo>
                  <a:lnTo>
                    <a:pt x="454" y="8579"/>
                  </a:lnTo>
                  <a:lnTo>
                    <a:pt x="449" y="8568"/>
                  </a:lnTo>
                  <a:lnTo>
                    <a:pt x="446" y="8556"/>
                  </a:lnTo>
                  <a:lnTo>
                    <a:pt x="442" y="8543"/>
                  </a:lnTo>
                  <a:lnTo>
                    <a:pt x="440" y="8531"/>
                  </a:lnTo>
                  <a:lnTo>
                    <a:pt x="439" y="8519"/>
                  </a:lnTo>
                  <a:lnTo>
                    <a:pt x="438" y="8507"/>
                  </a:lnTo>
                  <a:lnTo>
                    <a:pt x="437" y="8494"/>
                  </a:lnTo>
                  <a:lnTo>
                    <a:pt x="437" y="7907"/>
                  </a:lnTo>
                  <a:lnTo>
                    <a:pt x="438" y="7894"/>
                  </a:lnTo>
                  <a:lnTo>
                    <a:pt x="439" y="7882"/>
                  </a:lnTo>
                  <a:lnTo>
                    <a:pt x="440" y="7870"/>
                  </a:lnTo>
                  <a:lnTo>
                    <a:pt x="442" y="7858"/>
                  </a:lnTo>
                  <a:lnTo>
                    <a:pt x="446" y="7846"/>
                  </a:lnTo>
                  <a:lnTo>
                    <a:pt x="449" y="7833"/>
                  </a:lnTo>
                  <a:lnTo>
                    <a:pt x="454" y="7822"/>
                  </a:lnTo>
                  <a:lnTo>
                    <a:pt x="458" y="7811"/>
                  </a:lnTo>
                  <a:lnTo>
                    <a:pt x="463" y="7800"/>
                  </a:lnTo>
                  <a:lnTo>
                    <a:pt x="469" y="7789"/>
                  </a:lnTo>
                  <a:lnTo>
                    <a:pt x="476" y="7779"/>
                  </a:lnTo>
                  <a:lnTo>
                    <a:pt x="483" y="7769"/>
                  </a:lnTo>
                  <a:lnTo>
                    <a:pt x="490" y="7759"/>
                  </a:lnTo>
                  <a:lnTo>
                    <a:pt x="498" y="7750"/>
                  </a:lnTo>
                  <a:lnTo>
                    <a:pt x="507" y="7740"/>
                  </a:lnTo>
                  <a:lnTo>
                    <a:pt x="516" y="7732"/>
                  </a:lnTo>
                  <a:lnTo>
                    <a:pt x="524" y="7723"/>
                  </a:lnTo>
                  <a:lnTo>
                    <a:pt x="534" y="7716"/>
                  </a:lnTo>
                  <a:lnTo>
                    <a:pt x="544" y="7709"/>
                  </a:lnTo>
                  <a:lnTo>
                    <a:pt x="556" y="7701"/>
                  </a:lnTo>
                  <a:lnTo>
                    <a:pt x="566" y="7696"/>
                  </a:lnTo>
                  <a:lnTo>
                    <a:pt x="578" y="7689"/>
                  </a:lnTo>
                  <a:lnTo>
                    <a:pt x="589" y="7684"/>
                  </a:lnTo>
                  <a:lnTo>
                    <a:pt x="601" y="7679"/>
                  </a:lnTo>
                  <a:lnTo>
                    <a:pt x="613" y="7675"/>
                  </a:lnTo>
                  <a:lnTo>
                    <a:pt x="625" y="7670"/>
                  </a:lnTo>
                  <a:lnTo>
                    <a:pt x="638" y="7667"/>
                  </a:lnTo>
                  <a:lnTo>
                    <a:pt x="651" y="7665"/>
                  </a:lnTo>
                  <a:lnTo>
                    <a:pt x="664" y="7662"/>
                  </a:lnTo>
                  <a:lnTo>
                    <a:pt x="678" y="7660"/>
                  </a:lnTo>
                  <a:lnTo>
                    <a:pt x="691" y="7659"/>
                  </a:lnTo>
                  <a:lnTo>
                    <a:pt x="704" y="7659"/>
                  </a:lnTo>
                  <a:close/>
                  <a:moveTo>
                    <a:pt x="704" y="6477"/>
                  </a:moveTo>
                  <a:lnTo>
                    <a:pt x="6628" y="6477"/>
                  </a:lnTo>
                  <a:lnTo>
                    <a:pt x="6642" y="6477"/>
                  </a:lnTo>
                  <a:lnTo>
                    <a:pt x="6655" y="6478"/>
                  </a:lnTo>
                  <a:lnTo>
                    <a:pt x="6669" y="6480"/>
                  </a:lnTo>
                  <a:lnTo>
                    <a:pt x="6682" y="6482"/>
                  </a:lnTo>
                  <a:lnTo>
                    <a:pt x="6694" y="6484"/>
                  </a:lnTo>
                  <a:lnTo>
                    <a:pt x="6707" y="6488"/>
                  </a:lnTo>
                  <a:lnTo>
                    <a:pt x="6720" y="6492"/>
                  </a:lnTo>
                  <a:lnTo>
                    <a:pt x="6732" y="6497"/>
                  </a:lnTo>
                  <a:lnTo>
                    <a:pt x="6744" y="6501"/>
                  </a:lnTo>
                  <a:lnTo>
                    <a:pt x="6755" y="6506"/>
                  </a:lnTo>
                  <a:lnTo>
                    <a:pt x="6766" y="6513"/>
                  </a:lnTo>
                  <a:lnTo>
                    <a:pt x="6777" y="6519"/>
                  </a:lnTo>
                  <a:lnTo>
                    <a:pt x="6787" y="6526"/>
                  </a:lnTo>
                  <a:lnTo>
                    <a:pt x="6797" y="6533"/>
                  </a:lnTo>
                  <a:lnTo>
                    <a:pt x="6807" y="6541"/>
                  </a:lnTo>
                  <a:lnTo>
                    <a:pt x="6817" y="6550"/>
                  </a:lnTo>
                  <a:lnTo>
                    <a:pt x="6826" y="6559"/>
                  </a:lnTo>
                  <a:lnTo>
                    <a:pt x="6834" y="6568"/>
                  </a:lnTo>
                  <a:lnTo>
                    <a:pt x="6842" y="6576"/>
                  </a:lnTo>
                  <a:lnTo>
                    <a:pt x="6849" y="6586"/>
                  </a:lnTo>
                  <a:lnTo>
                    <a:pt x="6856" y="6596"/>
                  </a:lnTo>
                  <a:lnTo>
                    <a:pt x="6863" y="6606"/>
                  </a:lnTo>
                  <a:lnTo>
                    <a:pt x="6868" y="6617"/>
                  </a:lnTo>
                  <a:lnTo>
                    <a:pt x="6874" y="6629"/>
                  </a:lnTo>
                  <a:lnTo>
                    <a:pt x="6879" y="6640"/>
                  </a:lnTo>
                  <a:lnTo>
                    <a:pt x="6883" y="6651"/>
                  </a:lnTo>
                  <a:lnTo>
                    <a:pt x="6887" y="6663"/>
                  </a:lnTo>
                  <a:lnTo>
                    <a:pt x="6889" y="6675"/>
                  </a:lnTo>
                  <a:lnTo>
                    <a:pt x="6893" y="6687"/>
                  </a:lnTo>
                  <a:lnTo>
                    <a:pt x="6894" y="6700"/>
                  </a:lnTo>
                  <a:lnTo>
                    <a:pt x="6895" y="6712"/>
                  </a:lnTo>
                  <a:lnTo>
                    <a:pt x="6895" y="6725"/>
                  </a:lnTo>
                  <a:lnTo>
                    <a:pt x="6895" y="7312"/>
                  </a:lnTo>
                  <a:lnTo>
                    <a:pt x="6895" y="7324"/>
                  </a:lnTo>
                  <a:lnTo>
                    <a:pt x="6894" y="7336"/>
                  </a:lnTo>
                  <a:lnTo>
                    <a:pt x="6893" y="7350"/>
                  </a:lnTo>
                  <a:lnTo>
                    <a:pt x="6889" y="7362"/>
                  </a:lnTo>
                  <a:lnTo>
                    <a:pt x="6887" y="7373"/>
                  </a:lnTo>
                  <a:lnTo>
                    <a:pt x="6883" y="7385"/>
                  </a:lnTo>
                  <a:lnTo>
                    <a:pt x="6879" y="7396"/>
                  </a:lnTo>
                  <a:lnTo>
                    <a:pt x="6874" y="7407"/>
                  </a:lnTo>
                  <a:lnTo>
                    <a:pt x="6868" y="7418"/>
                  </a:lnTo>
                  <a:lnTo>
                    <a:pt x="6863" y="7429"/>
                  </a:lnTo>
                  <a:lnTo>
                    <a:pt x="6856" y="7439"/>
                  </a:lnTo>
                  <a:lnTo>
                    <a:pt x="6849" y="7449"/>
                  </a:lnTo>
                  <a:lnTo>
                    <a:pt x="6842" y="7459"/>
                  </a:lnTo>
                  <a:lnTo>
                    <a:pt x="6834" y="7469"/>
                  </a:lnTo>
                  <a:lnTo>
                    <a:pt x="6826" y="7478"/>
                  </a:lnTo>
                  <a:lnTo>
                    <a:pt x="6817" y="7486"/>
                  </a:lnTo>
                  <a:lnTo>
                    <a:pt x="6807" y="7495"/>
                  </a:lnTo>
                  <a:lnTo>
                    <a:pt x="6797" y="7503"/>
                  </a:lnTo>
                  <a:lnTo>
                    <a:pt x="6787" y="7510"/>
                  </a:lnTo>
                  <a:lnTo>
                    <a:pt x="6777" y="7517"/>
                  </a:lnTo>
                  <a:lnTo>
                    <a:pt x="6766" y="7524"/>
                  </a:lnTo>
                  <a:lnTo>
                    <a:pt x="6755" y="7529"/>
                  </a:lnTo>
                  <a:lnTo>
                    <a:pt x="6744" y="7535"/>
                  </a:lnTo>
                  <a:lnTo>
                    <a:pt x="6732" y="7539"/>
                  </a:lnTo>
                  <a:lnTo>
                    <a:pt x="6720" y="7544"/>
                  </a:lnTo>
                  <a:lnTo>
                    <a:pt x="6707" y="7548"/>
                  </a:lnTo>
                  <a:lnTo>
                    <a:pt x="6694" y="7552"/>
                  </a:lnTo>
                  <a:lnTo>
                    <a:pt x="6682" y="7554"/>
                  </a:lnTo>
                  <a:lnTo>
                    <a:pt x="6669" y="7556"/>
                  </a:lnTo>
                  <a:lnTo>
                    <a:pt x="6655" y="7558"/>
                  </a:lnTo>
                  <a:lnTo>
                    <a:pt x="6642" y="7559"/>
                  </a:lnTo>
                  <a:lnTo>
                    <a:pt x="6628" y="7559"/>
                  </a:lnTo>
                  <a:lnTo>
                    <a:pt x="704" y="7559"/>
                  </a:lnTo>
                  <a:lnTo>
                    <a:pt x="691" y="7559"/>
                  </a:lnTo>
                  <a:lnTo>
                    <a:pt x="678" y="7558"/>
                  </a:lnTo>
                  <a:lnTo>
                    <a:pt x="664" y="7556"/>
                  </a:lnTo>
                  <a:lnTo>
                    <a:pt x="651" y="7554"/>
                  </a:lnTo>
                  <a:lnTo>
                    <a:pt x="638" y="7552"/>
                  </a:lnTo>
                  <a:lnTo>
                    <a:pt x="625" y="7548"/>
                  </a:lnTo>
                  <a:lnTo>
                    <a:pt x="613" y="7544"/>
                  </a:lnTo>
                  <a:lnTo>
                    <a:pt x="601" y="7539"/>
                  </a:lnTo>
                  <a:lnTo>
                    <a:pt x="589" y="7535"/>
                  </a:lnTo>
                  <a:lnTo>
                    <a:pt x="578" y="7529"/>
                  </a:lnTo>
                  <a:lnTo>
                    <a:pt x="566" y="7524"/>
                  </a:lnTo>
                  <a:lnTo>
                    <a:pt x="556" y="7517"/>
                  </a:lnTo>
                  <a:lnTo>
                    <a:pt x="544" y="7510"/>
                  </a:lnTo>
                  <a:lnTo>
                    <a:pt x="534" y="7503"/>
                  </a:lnTo>
                  <a:lnTo>
                    <a:pt x="524" y="7495"/>
                  </a:lnTo>
                  <a:lnTo>
                    <a:pt x="516" y="7486"/>
                  </a:lnTo>
                  <a:lnTo>
                    <a:pt x="507" y="7478"/>
                  </a:lnTo>
                  <a:lnTo>
                    <a:pt x="498" y="7469"/>
                  </a:lnTo>
                  <a:lnTo>
                    <a:pt x="490" y="7459"/>
                  </a:lnTo>
                  <a:lnTo>
                    <a:pt x="483" y="7449"/>
                  </a:lnTo>
                  <a:lnTo>
                    <a:pt x="476" y="7439"/>
                  </a:lnTo>
                  <a:lnTo>
                    <a:pt x="469" y="7429"/>
                  </a:lnTo>
                  <a:lnTo>
                    <a:pt x="463" y="7418"/>
                  </a:lnTo>
                  <a:lnTo>
                    <a:pt x="458" y="7407"/>
                  </a:lnTo>
                  <a:lnTo>
                    <a:pt x="454" y="7396"/>
                  </a:lnTo>
                  <a:lnTo>
                    <a:pt x="449" y="7385"/>
                  </a:lnTo>
                  <a:lnTo>
                    <a:pt x="446" y="7373"/>
                  </a:lnTo>
                  <a:lnTo>
                    <a:pt x="442" y="7362"/>
                  </a:lnTo>
                  <a:lnTo>
                    <a:pt x="440" y="7350"/>
                  </a:lnTo>
                  <a:lnTo>
                    <a:pt x="439" y="7336"/>
                  </a:lnTo>
                  <a:lnTo>
                    <a:pt x="438" y="7324"/>
                  </a:lnTo>
                  <a:lnTo>
                    <a:pt x="437" y="7312"/>
                  </a:lnTo>
                  <a:lnTo>
                    <a:pt x="437" y="6725"/>
                  </a:lnTo>
                  <a:lnTo>
                    <a:pt x="438" y="6712"/>
                  </a:lnTo>
                  <a:lnTo>
                    <a:pt x="439" y="6700"/>
                  </a:lnTo>
                  <a:lnTo>
                    <a:pt x="440" y="6687"/>
                  </a:lnTo>
                  <a:lnTo>
                    <a:pt x="442" y="6675"/>
                  </a:lnTo>
                  <a:lnTo>
                    <a:pt x="446" y="6663"/>
                  </a:lnTo>
                  <a:lnTo>
                    <a:pt x="449" y="6651"/>
                  </a:lnTo>
                  <a:lnTo>
                    <a:pt x="454" y="6640"/>
                  </a:lnTo>
                  <a:lnTo>
                    <a:pt x="458" y="6629"/>
                  </a:lnTo>
                  <a:lnTo>
                    <a:pt x="463" y="6617"/>
                  </a:lnTo>
                  <a:lnTo>
                    <a:pt x="469" y="6606"/>
                  </a:lnTo>
                  <a:lnTo>
                    <a:pt x="476" y="6596"/>
                  </a:lnTo>
                  <a:lnTo>
                    <a:pt x="483" y="6586"/>
                  </a:lnTo>
                  <a:lnTo>
                    <a:pt x="490" y="6576"/>
                  </a:lnTo>
                  <a:lnTo>
                    <a:pt x="498" y="6568"/>
                  </a:lnTo>
                  <a:lnTo>
                    <a:pt x="507" y="6559"/>
                  </a:lnTo>
                  <a:lnTo>
                    <a:pt x="516" y="6550"/>
                  </a:lnTo>
                  <a:lnTo>
                    <a:pt x="524" y="6541"/>
                  </a:lnTo>
                  <a:lnTo>
                    <a:pt x="534" y="6533"/>
                  </a:lnTo>
                  <a:lnTo>
                    <a:pt x="544" y="6526"/>
                  </a:lnTo>
                  <a:lnTo>
                    <a:pt x="556" y="6519"/>
                  </a:lnTo>
                  <a:lnTo>
                    <a:pt x="566" y="6513"/>
                  </a:lnTo>
                  <a:lnTo>
                    <a:pt x="578" y="6506"/>
                  </a:lnTo>
                  <a:lnTo>
                    <a:pt x="589" y="6501"/>
                  </a:lnTo>
                  <a:lnTo>
                    <a:pt x="601" y="6497"/>
                  </a:lnTo>
                  <a:lnTo>
                    <a:pt x="613" y="6492"/>
                  </a:lnTo>
                  <a:lnTo>
                    <a:pt x="625" y="6488"/>
                  </a:lnTo>
                  <a:lnTo>
                    <a:pt x="638" y="6484"/>
                  </a:lnTo>
                  <a:lnTo>
                    <a:pt x="651" y="6482"/>
                  </a:lnTo>
                  <a:lnTo>
                    <a:pt x="664" y="6480"/>
                  </a:lnTo>
                  <a:lnTo>
                    <a:pt x="678" y="6478"/>
                  </a:lnTo>
                  <a:lnTo>
                    <a:pt x="691" y="6477"/>
                  </a:lnTo>
                  <a:lnTo>
                    <a:pt x="704" y="6477"/>
                  </a:lnTo>
                  <a:close/>
                  <a:moveTo>
                    <a:pt x="704" y="5294"/>
                  </a:moveTo>
                  <a:lnTo>
                    <a:pt x="6628" y="5294"/>
                  </a:lnTo>
                  <a:lnTo>
                    <a:pt x="6642" y="5295"/>
                  </a:lnTo>
                  <a:lnTo>
                    <a:pt x="6655" y="5295"/>
                  </a:lnTo>
                  <a:lnTo>
                    <a:pt x="6669" y="5297"/>
                  </a:lnTo>
                  <a:lnTo>
                    <a:pt x="6682" y="5299"/>
                  </a:lnTo>
                  <a:lnTo>
                    <a:pt x="6694" y="5302"/>
                  </a:lnTo>
                  <a:lnTo>
                    <a:pt x="6707" y="5305"/>
                  </a:lnTo>
                  <a:lnTo>
                    <a:pt x="6720" y="5309"/>
                  </a:lnTo>
                  <a:lnTo>
                    <a:pt x="6732" y="5314"/>
                  </a:lnTo>
                  <a:lnTo>
                    <a:pt x="6744" y="5318"/>
                  </a:lnTo>
                  <a:lnTo>
                    <a:pt x="6755" y="5324"/>
                  </a:lnTo>
                  <a:lnTo>
                    <a:pt x="6766" y="5331"/>
                  </a:lnTo>
                  <a:lnTo>
                    <a:pt x="6777" y="5337"/>
                  </a:lnTo>
                  <a:lnTo>
                    <a:pt x="6787" y="5344"/>
                  </a:lnTo>
                  <a:lnTo>
                    <a:pt x="6797" y="5351"/>
                  </a:lnTo>
                  <a:lnTo>
                    <a:pt x="6807" y="5358"/>
                  </a:lnTo>
                  <a:lnTo>
                    <a:pt x="6817" y="5367"/>
                  </a:lnTo>
                  <a:lnTo>
                    <a:pt x="6826" y="5376"/>
                  </a:lnTo>
                  <a:lnTo>
                    <a:pt x="6834" y="5385"/>
                  </a:lnTo>
                  <a:lnTo>
                    <a:pt x="6842" y="5394"/>
                  </a:lnTo>
                  <a:lnTo>
                    <a:pt x="6849" y="5404"/>
                  </a:lnTo>
                  <a:lnTo>
                    <a:pt x="6856" y="5414"/>
                  </a:lnTo>
                  <a:lnTo>
                    <a:pt x="6863" y="5424"/>
                  </a:lnTo>
                  <a:lnTo>
                    <a:pt x="6868" y="5435"/>
                  </a:lnTo>
                  <a:lnTo>
                    <a:pt x="6874" y="5446"/>
                  </a:lnTo>
                  <a:lnTo>
                    <a:pt x="6879" y="5457"/>
                  </a:lnTo>
                  <a:lnTo>
                    <a:pt x="6883" y="5468"/>
                  </a:lnTo>
                  <a:lnTo>
                    <a:pt x="6887" y="5480"/>
                  </a:lnTo>
                  <a:lnTo>
                    <a:pt x="6889" y="5493"/>
                  </a:lnTo>
                  <a:lnTo>
                    <a:pt x="6893" y="5505"/>
                  </a:lnTo>
                  <a:lnTo>
                    <a:pt x="6894" y="5517"/>
                  </a:lnTo>
                  <a:lnTo>
                    <a:pt x="6895" y="5529"/>
                  </a:lnTo>
                  <a:lnTo>
                    <a:pt x="6895" y="5542"/>
                  </a:lnTo>
                  <a:lnTo>
                    <a:pt x="6895" y="6129"/>
                  </a:lnTo>
                  <a:lnTo>
                    <a:pt x="6895" y="6142"/>
                  </a:lnTo>
                  <a:lnTo>
                    <a:pt x="6894" y="6155"/>
                  </a:lnTo>
                  <a:lnTo>
                    <a:pt x="6893" y="6167"/>
                  </a:lnTo>
                  <a:lnTo>
                    <a:pt x="6889" y="6179"/>
                  </a:lnTo>
                  <a:lnTo>
                    <a:pt x="6887" y="6190"/>
                  </a:lnTo>
                  <a:lnTo>
                    <a:pt x="6883" y="6203"/>
                  </a:lnTo>
                  <a:lnTo>
                    <a:pt x="6879" y="6214"/>
                  </a:lnTo>
                  <a:lnTo>
                    <a:pt x="6874" y="6226"/>
                  </a:lnTo>
                  <a:lnTo>
                    <a:pt x="6868" y="6236"/>
                  </a:lnTo>
                  <a:lnTo>
                    <a:pt x="6863" y="6247"/>
                  </a:lnTo>
                  <a:lnTo>
                    <a:pt x="6856" y="6257"/>
                  </a:lnTo>
                  <a:lnTo>
                    <a:pt x="6849" y="6267"/>
                  </a:lnTo>
                  <a:lnTo>
                    <a:pt x="6842" y="6277"/>
                  </a:lnTo>
                  <a:lnTo>
                    <a:pt x="6834" y="6287"/>
                  </a:lnTo>
                  <a:lnTo>
                    <a:pt x="6826" y="6296"/>
                  </a:lnTo>
                  <a:lnTo>
                    <a:pt x="6817" y="6305"/>
                  </a:lnTo>
                  <a:lnTo>
                    <a:pt x="6807" y="6312"/>
                  </a:lnTo>
                  <a:lnTo>
                    <a:pt x="6797" y="6320"/>
                  </a:lnTo>
                  <a:lnTo>
                    <a:pt x="6787" y="6328"/>
                  </a:lnTo>
                  <a:lnTo>
                    <a:pt x="6777" y="6335"/>
                  </a:lnTo>
                  <a:lnTo>
                    <a:pt x="6766" y="6341"/>
                  </a:lnTo>
                  <a:lnTo>
                    <a:pt x="6755" y="6347"/>
                  </a:lnTo>
                  <a:lnTo>
                    <a:pt x="6744" y="6352"/>
                  </a:lnTo>
                  <a:lnTo>
                    <a:pt x="6732" y="6358"/>
                  </a:lnTo>
                  <a:lnTo>
                    <a:pt x="6720" y="6362"/>
                  </a:lnTo>
                  <a:lnTo>
                    <a:pt x="6707" y="6366"/>
                  </a:lnTo>
                  <a:lnTo>
                    <a:pt x="6694" y="6369"/>
                  </a:lnTo>
                  <a:lnTo>
                    <a:pt x="6682" y="6372"/>
                  </a:lnTo>
                  <a:lnTo>
                    <a:pt x="6669" y="6374"/>
                  </a:lnTo>
                  <a:lnTo>
                    <a:pt x="6655" y="6376"/>
                  </a:lnTo>
                  <a:lnTo>
                    <a:pt x="6642" y="6377"/>
                  </a:lnTo>
                  <a:lnTo>
                    <a:pt x="6628" y="6377"/>
                  </a:lnTo>
                  <a:lnTo>
                    <a:pt x="704" y="6377"/>
                  </a:lnTo>
                  <a:lnTo>
                    <a:pt x="691" y="6377"/>
                  </a:lnTo>
                  <a:lnTo>
                    <a:pt x="678" y="6376"/>
                  </a:lnTo>
                  <a:lnTo>
                    <a:pt x="664" y="6374"/>
                  </a:lnTo>
                  <a:lnTo>
                    <a:pt x="651" y="6372"/>
                  </a:lnTo>
                  <a:lnTo>
                    <a:pt x="638" y="6369"/>
                  </a:lnTo>
                  <a:lnTo>
                    <a:pt x="625" y="6366"/>
                  </a:lnTo>
                  <a:lnTo>
                    <a:pt x="613" y="6362"/>
                  </a:lnTo>
                  <a:lnTo>
                    <a:pt x="601" y="6358"/>
                  </a:lnTo>
                  <a:lnTo>
                    <a:pt x="589" y="6352"/>
                  </a:lnTo>
                  <a:lnTo>
                    <a:pt x="578" y="6347"/>
                  </a:lnTo>
                  <a:lnTo>
                    <a:pt x="566" y="6341"/>
                  </a:lnTo>
                  <a:lnTo>
                    <a:pt x="556" y="6335"/>
                  </a:lnTo>
                  <a:lnTo>
                    <a:pt x="544" y="6328"/>
                  </a:lnTo>
                  <a:lnTo>
                    <a:pt x="534" y="6320"/>
                  </a:lnTo>
                  <a:lnTo>
                    <a:pt x="524" y="6312"/>
                  </a:lnTo>
                  <a:lnTo>
                    <a:pt x="516" y="6305"/>
                  </a:lnTo>
                  <a:lnTo>
                    <a:pt x="507" y="6296"/>
                  </a:lnTo>
                  <a:lnTo>
                    <a:pt x="498" y="6287"/>
                  </a:lnTo>
                  <a:lnTo>
                    <a:pt x="490" y="6277"/>
                  </a:lnTo>
                  <a:lnTo>
                    <a:pt x="483" y="6267"/>
                  </a:lnTo>
                  <a:lnTo>
                    <a:pt x="476" y="6257"/>
                  </a:lnTo>
                  <a:lnTo>
                    <a:pt x="469" y="6247"/>
                  </a:lnTo>
                  <a:lnTo>
                    <a:pt x="463" y="6236"/>
                  </a:lnTo>
                  <a:lnTo>
                    <a:pt x="458" y="6226"/>
                  </a:lnTo>
                  <a:lnTo>
                    <a:pt x="454" y="6214"/>
                  </a:lnTo>
                  <a:lnTo>
                    <a:pt x="449" y="6203"/>
                  </a:lnTo>
                  <a:lnTo>
                    <a:pt x="446" y="6190"/>
                  </a:lnTo>
                  <a:lnTo>
                    <a:pt x="442" y="6179"/>
                  </a:lnTo>
                  <a:lnTo>
                    <a:pt x="440" y="6167"/>
                  </a:lnTo>
                  <a:lnTo>
                    <a:pt x="439" y="6155"/>
                  </a:lnTo>
                  <a:lnTo>
                    <a:pt x="438" y="6142"/>
                  </a:lnTo>
                  <a:lnTo>
                    <a:pt x="437" y="6129"/>
                  </a:lnTo>
                  <a:lnTo>
                    <a:pt x="437" y="5542"/>
                  </a:lnTo>
                  <a:lnTo>
                    <a:pt x="438" y="5529"/>
                  </a:lnTo>
                  <a:lnTo>
                    <a:pt x="439" y="5517"/>
                  </a:lnTo>
                  <a:lnTo>
                    <a:pt x="440" y="5505"/>
                  </a:lnTo>
                  <a:lnTo>
                    <a:pt x="442" y="5493"/>
                  </a:lnTo>
                  <a:lnTo>
                    <a:pt x="446" y="5480"/>
                  </a:lnTo>
                  <a:lnTo>
                    <a:pt x="449" y="5468"/>
                  </a:lnTo>
                  <a:lnTo>
                    <a:pt x="454" y="5457"/>
                  </a:lnTo>
                  <a:lnTo>
                    <a:pt x="458" y="5446"/>
                  </a:lnTo>
                  <a:lnTo>
                    <a:pt x="463" y="5435"/>
                  </a:lnTo>
                  <a:lnTo>
                    <a:pt x="469" y="5424"/>
                  </a:lnTo>
                  <a:lnTo>
                    <a:pt x="476" y="5414"/>
                  </a:lnTo>
                  <a:lnTo>
                    <a:pt x="483" y="5404"/>
                  </a:lnTo>
                  <a:lnTo>
                    <a:pt x="490" y="5394"/>
                  </a:lnTo>
                  <a:lnTo>
                    <a:pt x="498" y="5385"/>
                  </a:lnTo>
                  <a:lnTo>
                    <a:pt x="507" y="5376"/>
                  </a:lnTo>
                  <a:lnTo>
                    <a:pt x="516" y="5367"/>
                  </a:lnTo>
                  <a:lnTo>
                    <a:pt x="524" y="5358"/>
                  </a:lnTo>
                  <a:lnTo>
                    <a:pt x="534" y="5351"/>
                  </a:lnTo>
                  <a:lnTo>
                    <a:pt x="544" y="5344"/>
                  </a:lnTo>
                  <a:lnTo>
                    <a:pt x="556" y="5337"/>
                  </a:lnTo>
                  <a:lnTo>
                    <a:pt x="566" y="5331"/>
                  </a:lnTo>
                  <a:lnTo>
                    <a:pt x="578" y="5324"/>
                  </a:lnTo>
                  <a:lnTo>
                    <a:pt x="589" y="5318"/>
                  </a:lnTo>
                  <a:lnTo>
                    <a:pt x="601" y="5314"/>
                  </a:lnTo>
                  <a:lnTo>
                    <a:pt x="613" y="5309"/>
                  </a:lnTo>
                  <a:lnTo>
                    <a:pt x="625" y="5305"/>
                  </a:lnTo>
                  <a:lnTo>
                    <a:pt x="638" y="5302"/>
                  </a:lnTo>
                  <a:lnTo>
                    <a:pt x="651" y="5299"/>
                  </a:lnTo>
                  <a:lnTo>
                    <a:pt x="664" y="5297"/>
                  </a:lnTo>
                  <a:lnTo>
                    <a:pt x="678" y="5295"/>
                  </a:lnTo>
                  <a:lnTo>
                    <a:pt x="691" y="5295"/>
                  </a:lnTo>
                  <a:lnTo>
                    <a:pt x="704" y="5294"/>
                  </a:lnTo>
                  <a:close/>
                  <a:moveTo>
                    <a:pt x="704" y="4111"/>
                  </a:moveTo>
                  <a:lnTo>
                    <a:pt x="6628" y="4111"/>
                  </a:lnTo>
                  <a:lnTo>
                    <a:pt x="6642" y="4112"/>
                  </a:lnTo>
                  <a:lnTo>
                    <a:pt x="6655" y="4112"/>
                  </a:lnTo>
                  <a:lnTo>
                    <a:pt x="6669" y="4115"/>
                  </a:lnTo>
                  <a:lnTo>
                    <a:pt x="6682" y="4117"/>
                  </a:lnTo>
                  <a:lnTo>
                    <a:pt x="6694" y="4119"/>
                  </a:lnTo>
                  <a:lnTo>
                    <a:pt x="6707" y="4122"/>
                  </a:lnTo>
                  <a:lnTo>
                    <a:pt x="6720" y="4127"/>
                  </a:lnTo>
                  <a:lnTo>
                    <a:pt x="6732" y="4131"/>
                  </a:lnTo>
                  <a:lnTo>
                    <a:pt x="6744" y="4136"/>
                  </a:lnTo>
                  <a:lnTo>
                    <a:pt x="6755" y="4141"/>
                  </a:lnTo>
                  <a:lnTo>
                    <a:pt x="6766" y="4148"/>
                  </a:lnTo>
                  <a:lnTo>
                    <a:pt x="6777" y="4155"/>
                  </a:lnTo>
                  <a:lnTo>
                    <a:pt x="6787" y="4161"/>
                  </a:lnTo>
                  <a:lnTo>
                    <a:pt x="6797" y="4169"/>
                  </a:lnTo>
                  <a:lnTo>
                    <a:pt x="6807" y="4177"/>
                  </a:lnTo>
                  <a:lnTo>
                    <a:pt x="6817" y="4185"/>
                  </a:lnTo>
                  <a:lnTo>
                    <a:pt x="6826" y="4193"/>
                  </a:lnTo>
                  <a:lnTo>
                    <a:pt x="6834" y="4202"/>
                  </a:lnTo>
                  <a:lnTo>
                    <a:pt x="6842" y="4211"/>
                  </a:lnTo>
                  <a:lnTo>
                    <a:pt x="6849" y="4221"/>
                  </a:lnTo>
                  <a:lnTo>
                    <a:pt x="6856" y="4231"/>
                  </a:lnTo>
                  <a:lnTo>
                    <a:pt x="6863" y="4241"/>
                  </a:lnTo>
                  <a:lnTo>
                    <a:pt x="6868" y="4252"/>
                  </a:lnTo>
                  <a:lnTo>
                    <a:pt x="6874" y="4263"/>
                  </a:lnTo>
                  <a:lnTo>
                    <a:pt x="6879" y="4274"/>
                  </a:lnTo>
                  <a:lnTo>
                    <a:pt x="6883" y="4287"/>
                  </a:lnTo>
                  <a:lnTo>
                    <a:pt x="6887" y="4298"/>
                  </a:lnTo>
                  <a:lnTo>
                    <a:pt x="6889" y="4310"/>
                  </a:lnTo>
                  <a:lnTo>
                    <a:pt x="6893" y="4322"/>
                  </a:lnTo>
                  <a:lnTo>
                    <a:pt x="6894" y="4334"/>
                  </a:lnTo>
                  <a:lnTo>
                    <a:pt x="6895" y="4347"/>
                  </a:lnTo>
                  <a:lnTo>
                    <a:pt x="6895" y="4360"/>
                  </a:lnTo>
                  <a:lnTo>
                    <a:pt x="6895" y="4947"/>
                  </a:lnTo>
                  <a:lnTo>
                    <a:pt x="6895" y="4959"/>
                  </a:lnTo>
                  <a:lnTo>
                    <a:pt x="6894" y="4972"/>
                  </a:lnTo>
                  <a:lnTo>
                    <a:pt x="6893" y="4984"/>
                  </a:lnTo>
                  <a:lnTo>
                    <a:pt x="6889" y="4997"/>
                  </a:lnTo>
                  <a:lnTo>
                    <a:pt x="6887" y="5009"/>
                  </a:lnTo>
                  <a:lnTo>
                    <a:pt x="6883" y="5020"/>
                  </a:lnTo>
                  <a:lnTo>
                    <a:pt x="6879" y="5031"/>
                  </a:lnTo>
                  <a:lnTo>
                    <a:pt x="6874" y="5043"/>
                  </a:lnTo>
                  <a:lnTo>
                    <a:pt x="6868" y="5054"/>
                  </a:lnTo>
                  <a:lnTo>
                    <a:pt x="6863" y="5064"/>
                  </a:lnTo>
                  <a:lnTo>
                    <a:pt x="6856" y="5074"/>
                  </a:lnTo>
                  <a:lnTo>
                    <a:pt x="6849" y="5085"/>
                  </a:lnTo>
                  <a:lnTo>
                    <a:pt x="6842" y="5094"/>
                  </a:lnTo>
                  <a:lnTo>
                    <a:pt x="6834" y="5104"/>
                  </a:lnTo>
                  <a:lnTo>
                    <a:pt x="6826" y="5113"/>
                  </a:lnTo>
                  <a:lnTo>
                    <a:pt x="6817" y="5122"/>
                  </a:lnTo>
                  <a:lnTo>
                    <a:pt x="6807" y="5130"/>
                  </a:lnTo>
                  <a:lnTo>
                    <a:pt x="6797" y="5138"/>
                  </a:lnTo>
                  <a:lnTo>
                    <a:pt x="6787" y="5145"/>
                  </a:lnTo>
                  <a:lnTo>
                    <a:pt x="6777" y="5152"/>
                  </a:lnTo>
                  <a:lnTo>
                    <a:pt x="6766" y="5159"/>
                  </a:lnTo>
                  <a:lnTo>
                    <a:pt x="6755" y="5164"/>
                  </a:lnTo>
                  <a:lnTo>
                    <a:pt x="6744" y="5170"/>
                  </a:lnTo>
                  <a:lnTo>
                    <a:pt x="6732" y="5175"/>
                  </a:lnTo>
                  <a:lnTo>
                    <a:pt x="6720" y="5180"/>
                  </a:lnTo>
                  <a:lnTo>
                    <a:pt x="6707" y="5183"/>
                  </a:lnTo>
                  <a:lnTo>
                    <a:pt x="6694" y="5186"/>
                  </a:lnTo>
                  <a:lnTo>
                    <a:pt x="6682" y="5190"/>
                  </a:lnTo>
                  <a:lnTo>
                    <a:pt x="6669" y="5192"/>
                  </a:lnTo>
                  <a:lnTo>
                    <a:pt x="6655" y="5193"/>
                  </a:lnTo>
                  <a:lnTo>
                    <a:pt x="6642" y="5194"/>
                  </a:lnTo>
                  <a:lnTo>
                    <a:pt x="6628" y="5194"/>
                  </a:lnTo>
                  <a:lnTo>
                    <a:pt x="704" y="5194"/>
                  </a:lnTo>
                  <a:lnTo>
                    <a:pt x="691" y="5194"/>
                  </a:lnTo>
                  <a:lnTo>
                    <a:pt x="678" y="5193"/>
                  </a:lnTo>
                  <a:lnTo>
                    <a:pt x="664" y="5192"/>
                  </a:lnTo>
                  <a:lnTo>
                    <a:pt x="651" y="5190"/>
                  </a:lnTo>
                  <a:lnTo>
                    <a:pt x="638" y="5186"/>
                  </a:lnTo>
                  <a:lnTo>
                    <a:pt x="625" y="5183"/>
                  </a:lnTo>
                  <a:lnTo>
                    <a:pt x="613" y="5180"/>
                  </a:lnTo>
                  <a:lnTo>
                    <a:pt x="601" y="5175"/>
                  </a:lnTo>
                  <a:lnTo>
                    <a:pt x="589" y="5170"/>
                  </a:lnTo>
                  <a:lnTo>
                    <a:pt x="578" y="5164"/>
                  </a:lnTo>
                  <a:lnTo>
                    <a:pt x="566" y="5159"/>
                  </a:lnTo>
                  <a:lnTo>
                    <a:pt x="556" y="5152"/>
                  </a:lnTo>
                  <a:lnTo>
                    <a:pt x="544" y="5145"/>
                  </a:lnTo>
                  <a:lnTo>
                    <a:pt x="534" y="5138"/>
                  </a:lnTo>
                  <a:lnTo>
                    <a:pt x="524" y="5130"/>
                  </a:lnTo>
                  <a:lnTo>
                    <a:pt x="516" y="5122"/>
                  </a:lnTo>
                  <a:lnTo>
                    <a:pt x="507" y="5113"/>
                  </a:lnTo>
                  <a:lnTo>
                    <a:pt x="498" y="5104"/>
                  </a:lnTo>
                  <a:lnTo>
                    <a:pt x="490" y="5094"/>
                  </a:lnTo>
                  <a:lnTo>
                    <a:pt x="483" y="5085"/>
                  </a:lnTo>
                  <a:lnTo>
                    <a:pt x="476" y="5074"/>
                  </a:lnTo>
                  <a:lnTo>
                    <a:pt x="469" y="5064"/>
                  </a:lnTo>
                  <a:lnTo>
                    <a:pt x="463" y="5054"/>
                  </a:lnTo>
                  <a:lnTo>
                    <a:pt x="458" y="5043"/>
                  </a:lnTo>
                  <a:lnTo>
                    <a:pt x="454" y="5031"/>
                  </a:lnTo>
                  <a:lnTo>
                    <a:pt x="449" y="5020"/>
                  </a:lnTo>
                  <a:lnTo>
                    <a:pt x="446" y="5009"/>
                  </a:lnTo>
                  <a:lnTo>
                    <a:pt x="442" y="4997"/>
                  </a:lnTo>
                  <a:lnTo>
                    <a:pt x="440" y="4984"/>
                  </a:lnTo>
                  <a:lnTo>
                    <a:pt x="439" y="4972"/>
                  </a:lnTo>
                  <a:lnTo>
                    <a:pt x="438" y="4959"/>
                  </a:lnTo>
                  <a:lnTo>
                    <a:pt x="437" y="4947"/>
                  </a:lnTo>
                  <a:lnTo>
                    <a:pt x="437" y="4360"/>
                  </a:lnTo>
                  <a:lnTo>
                    <a:pt x="438" y="4347"/>
                  </a:lnTo>
                  <a:lnTo>
                    <a:pt x="439" y="4334"/>
                  </a:lnTo>
                  <a:lnTo>
                    <a:pt x="440" y="4322"/>
                  </a:lnTo>
                  <a:lnTo>
                    <a:pt x="442" y="4310"/>
                  </a:lnTo>
                  <a:lnTo>
                    <a:pt x="446" y="4298"/>
                  </a:lnTo>
                  <a:lnTo>
                    <a:pt x="449" y="4287"/>
                  </a:lnTo>
                  <a:lnTo>
                    <a:pt x="454" y="4274"/>
                  </a:lnTo>
                  <a:lnTo>
                    <a:pt x="458" y="4263"/>
                  </a:lnTo>
                  <a:lnTo>
                    <a:pt x="463" y="4252"/>
                  </a:lnTo>
                  <a:lnTo>
                    <a:pt x="469" y="4241"/>
                  </a:lnTo>
                  <a:lnTo>
                    <a:pt x="476" y="4231"/>
                  </a:lnTo>
                  <a:lnTo>
                    <a:pt x="483" y="4221"/>
                  </a:lnTo>
                  <a:lnTo>
                    <a:pt x="490" y="4211"/>
                  </a:lnTo>
                  <a:lnTo>
                    <a:pt x="498" y="4202"/>
                  </a:lnTo>
                  <a:lnTo>
                    <a:pt x="507" y="4193"/>
                  </a:lnTo>
                  <a:lnTo>
                    <a:pt x="516" y="4185"/>
                  </a:lnTo>
                  <a:lnTo>
                    <a:pt x="524" y="4177"/>
                  </a:lnTo>
                  <a:lnTo>
                    <a:pt x="534" y="4169"/>
                  </a:lnTo>
                  <a:lnTo>
                    <a:pt x="544" y="4161"/>
                  </a:lnTo>
                  <a:lnTo>
                    <a:pt x="556" y="4155"/>
                  </a:lnTo>
                  <a:lnTo>
                    <a:pt x="566" y="4148"/>
                  </a:lnTo>
                  <a:lnTo>
                    <a:pt x="578" y="4141"/>
                  </a:lnTo>
                  <a:lnTo>
                    <a:pt x="589" y="4136"/>
                  </a:lnTo>
                  <a:lnTo>
                    <a:pt x="601" y="4131"/>
                  </a:lnTo>
                  <a:lnTo>
                    <a:pt x="613" y="4127"/>
                  </a:lnTo>
                  <a:lnTo>
                    <a:pt x="625" y="4122"/>
                  </a:lnTo>
                  <a:lnTo>
                    <a:pt x="638" y="4119"/>
                  </a:lnTo>
                  <a:lnTo>
                    <a:pt x="651" y="4117"/>
                  </a:lnTo>
                  <a:lnTo>
                    <a:pt x="664" y="4115"/>
                  </a:lnTo>
                  <a:lnTo>
                    <a:pt x="678" y="4112"/>
                  </a:lnTo>
                  <a:lnTo>
                    <a:pt x="691" y="4112"/>
                  </a:lnTo>
                  <a:lnTo>
                    <a:pt x="704" y="4111"/>
                  </a:lnTo>
                  <a:close/>
                  <a:moveTo>
                    <a:pt x="3677" y="13159"/>
                  </a:moveTo>
                  <a:lnTo>
                    <a:pt x="3706" y="13159"/>
                  </a:lnTo>
                  <a:lnTo>
                    <a:pt x="3733" y="13162"/>
                  </a:lnTo>
                  <a:lnTo>
                    <a:pt x="3761" y="13165"/>
                  </a:lnTo>
                  <a:lnTo>
                    <a:pt x="3789" y="13171"/>
                  </a:lnTo>
                  <a:lnTo>
                    <a:pt x="3816" y="13176"/>
                  </a:lnTo>
                  <a:lnTo>
                    <a:pt x="3842" y="13184"/>
                  </a:lnTo>
                  <a:lnTo>
                    <a:pt x="3868" y="13193"/>
                  </a:lnTo>
                  <a:lnTo>
                    <a:pt x="3893" y="13203"/>
                  </a:lnTo>
                  <a:lnTo>
                    <a:pt x="3918" y="13214"/>
                  </a:lnTo>
                  <a:lnTo>
                    <a:pt x="3941" y="13226"/>
                  </a:lnTo>
                  <a:lnTo>
                    <a:pt x="3964" y="13239"/>
                  </a:lnTo>
                  <a:lnTo>
                    <a:pt x="3987" y="13254"/>
                  </a:lnTo>
                  <a:lnTo>
                    <a:pt x="4008" y="13269"/>
                  </a:lnTo>
                  <a:lnTo>
                    <a:pt x="4030" y="13286"/>
                  </a:lnTo>
                  <a:lnTo>
                    <a:pt x="4051" y="13304"/>
                  </a:lnTo>
                  <a:lnTo>
                    <a:pt x="4069" y="13322"/>
                  </a:lnTo>
                  <a:lnTo>
                    <a:pt x="4088" y="13341"/>
                  </a:lnTo>
                  <a:lnTo>
                    <a:pt x="4105" y="13361"/>
                  </a:lnTo>
                  <a:lnTo>
                    <a:pt x="4122" y="13382"/>
                  </a:lnTo>
                  <a:lnTo>
                    <a:pt x="4137" y="13405"/>
                  </a:lnTo>
                  <a:lnTo>
                    <a:pt x="4152" y="13427"/>
                  </a:lnTo>
                  <a:lnTo>
                    <a:pt x="4165" y="13450"/>
                  </a:lnTo>
                  <a:lnTo>
                    <a:pt x="4177" y="13474"/>
                  </a:lnTo>
                  <a:lnTo>
                    <a:pt x="4189" y="13499"/>
                  </a:lnTo>
                  <a:lnTo>
                    <a:pt x="4198" y="13524"/>
                  </a:lnTo>
                  <a:lnTo>
                    <a:pt x="4207" y="13550"/>
                  </a:lnTo>
                  <a:lnTo>
                    <a:pt x="4215" y="13577"/>
                  </a:lnTo>
                  <a:lnTo>
                    <a:pt x="4221" y="13603"/>
                  </a:lnTo>
                  <a:lnTo>
                    <a:pt x="4226" y="13630"/>
                  </a:lnTo>
                  <a:lnTo>
                    <a:pt x="4229" y="13658"/>
                  </a:lnTo>
                  <a:lnTo>
                    <a:pt x="4231" y="13686"/>
                  </a:lnTo>
                  <a:lnTo>
                    <a:pt x="4232" y="13715"/>
                  </a:lnTo>
                  <a:lnTo>
                    <a:pt x="4231" y="13743"/>
                  </a:lnTo>
                  <a:lnTo>
                    <a:pt x="4229" y="13772"/>
                  </a:lnTo>
                  <a:lnTo>
                    <a:pt x="4226" y="13800"/>
                  </a:lnTo>
                  <a:lnTo>
                    <a:pt x="4221" y="13826"/>
                  </a:lnTo>
                  <a:lnTo>
                    <a:pt x="4215" y="13854"/>
                  </a:lnTo>
                  <a:lnTo>
                    <a:pt x="4207" y="13879"/>
                  </a:lnTo>
                  <a:lnTo>
                    <a:pt x="4198" y="13905"/>
                  </a:lnTo>
                  <a:lnTo>
                    <a:pt x="4189" y="13930"/>
                  </a:lnTo>
                  <a:lnTo>
                    <a:pt x="4177" y="13955"/>
                  </a:lnTo>
                  <a:lnTo>
                    <a:pt x="4165" y="13979"/>
                  </a:lnTo>
                  <a:lnTo>
                    <a:pt x="4152" y="14003"/>
                  </a:lnTo>
                  <a:lnTo>
                    <a:pt x="4137" y="14025"/>
                  </a:lnTo>
                  <a:lnTo>
                    <a:pt x="4122" y="14047"/>
                  </a:lnTo>
                  <a:lnTo>
                    <a:pt x="4105" y="14068"/>
                  </a:lnTo>
                  <a:lnTo>
                    <a:pt x="4088" y="14088"/>
                  </a:lnTo>
                  <a:lnTo>
                    <a:pt x="4069" y="14107"/>
                  </a:lnTo>
                  <a:lnTo>
                    <a:pt x="4051" y="14126"/>
                  </a:lnTo>
                  <a:lnTo>
                    <a:pt x="4030" y="14143"/>
                  </a:lnTo>
                  <a:lnTo>
                    <a:pt x="4008" y="14160"/>
                  </a:lnTo>
                  <a:lnTo>
                    <a:pt x="3987" y="14176"/>
                  </a:lnTo>
                  <a:lnTo>
                    <a:pt x="3964" y="14190"/>
                  </a:lnTo>
                  <a:lnTo>
                    <a:pt x="3941" y="14203"/>
                  </a:lnTo>
                  <a:lnTo>
                    <a:pt x="3918" y="14216"/>
                  </a:lnTo>
                  <a:lnTo>
                    <a:pt x="3893" y="14227"/>
                  </a:lnTo>
                  <a:lnTo>
                    <a:pt x="3868" y="14237"/>
                  </a:lnTo>
                  <a:lnTo>
                    <a:pt x="3842" y="14245"/>
                  </a:lnTo>
                  <a:lnTo>
                    <a:pt x="3816" y="14253"/>
                  </a:lnTo>
                  <a:lnTo>
                    <a:pt x="3789" y="14259"/>
                  </a:lnTo>
                  <a:lnTo>
                    <a:pt x="3761" y="14264"/>
                  </a:lnTo>
                  <a:lnTo>
                    <a:pt x="3733" y="14268"/>
                  </a:lnTo>
                  <a:lnTo>
                    <a:pt x="3706" y="14270"/>
                  </a:lnTo>
                  <a:lnTo>
                    <a:pt x="3677" y="14270"/>
                  </a:lnTo>
                  <a:lnTo>
                    <a:pt x="3648" y="14270"/>
                  </a:lnTo>
                  <a:lnTo>
                    <a:pt x="3620" y="14268"/>
                  </a:lnTo>
                  <a:lnTo>
                    <a:pt x="3593" y="14264"/>
                  </a:lnTo>
                  <a:lnTo>
                    <a:pt x="3565" y="14259"/>
                  </a:lnTo>
                  <a:lnTo>
                    <a:pt x="3538" y="14253"/>
                  </a:lnTo>
                  <a:lnTo>
                    <a:pt x="3512" y="14245"/>
                  </a:lnTo>
                  <a:lnTo>
                    <a:pt x="3486" y="14237"/>
                  </a:lnTo>
                  <a:lnTo>
                    <a:pt x="3461" y="14227"/>
                  </a:lnTo>
                  <a:lnTo>
                    <a:pt x="3436" y="14216"/>
                  </a:lnTo>
                  <a:lnTo>
                    <a:pt x="3413" y="14203"/>
                  </a:lnTo>
                  <a:lnTo>
                    <a:pt x="3390" y="14190"/>
                  </a:lnTo>
                  <a:lnTo>
                    <a:pt x="3366" y="14176"/>
                  </a:lnTo>
                  <a:lnTo>
                    <a:pt x="3345" y="14160"/>
                  </a:lnTo>
                  <a:lnTo>
                    <a:pt x="3324" y="14143"/>
                  </a:lnTo>
                  <a:lnTo>
                    <a:pt x="3304" y="14126"/>
                  </a:lnTo>
                  <a:lnTo>
                    <a:pt x="3284" y="14107"/>
                  </a:lnTo>
                  <a:lnTo>
                    <a:pt x="3267" y="14088"/>
                  </a:lnTo>
                  <a:lnTo>
                    <a:pt x="3249" y="14068"/>
                  </a:lnTo>
                  <a:lnTo>
                    <a:pt x="3232" y="14047"/>
                  </a:lnTo>
                  <a:lnTo>
                    <a:pt x="3217" y="14025"/>
                  </a:lnTo>
                  <a:lnTo>
                    <a:pt x="3202" y="14003"/>
                  </a:lnTo>
                  <a:lnTo>
                    <a:pt x="3189" y="13979"/>
                  </a:lnTo>
                  <a:lnTo>
                    <a:pt x="3177" y="13955"/>
                  </a:lnTo>
                  <a:lnTo>
                    <a:pt x="3166" y="13930"/>
                  </a:lnTo>
                  <a:lnTo>
                    <a:pt x="3156" y="13905"/>
                  </a:lnTo>
                  <a:lnTo>
                    <a:pt x="3147" y="13879"/>
                  </a:lnTo>
                  <a:lnTo>
                    <a:pt x="3139" y="13854"/>
                  </a:lnTo>
                  <a:lnTo>
                    <a:pt x="3132" y="13826"/>
                  </a:lnTo>
                  <a:lnTo>
                    <a:pt x="3128" y="13800"/>
                  </a:lnTo>
                  <a:lnTo>
                    <a:pt x="3125" y="13772"/>
                  </a:lnTo>
                  <a:lnTo>
                    <a:pt x="3122" y="13743"/>
                  </a:lnTo>
                  <a:lnTo>
                    <a:pt x="3121" y="13715"/>
                  </a:lnTo>
                  <a:lnTo>
                    <a:pt x="3122" y="13686"/>
                  </a:lnTo>
                  <a:lnTo>
                    <a:pt x="3125" y="13658"/>
                  </a:lnTo>
                  <a:lnTo>
                    <a:pt x="3128" y="13630"/>
                  </a:lnTo>
                  <a:lnTo>
                    <a:pt x="3132" y="13603"/>
                  </a:lnTo>
                  <a:lnTo>
                    <a:pt x="3139" y="13577"/>
                  </a:lnTo>
                  <a:lnTo>
                    <a:pt x="3147" y="13550"/>
                  </a:lnTo>
                  <a:lnTo>
                    <a:pt x="3156" y="13524"/>
                  </a:lnTo>
                  <a:lnTo>
                    <a:pt x="3166" y="13499"/>
                  </a:lnTo>
                  <a:lnTo>
                    <a:pt x="3177" y="13474"/>
                  </a:lnTo>
                  <a:lnTo>
                    <a:pt x="3189" y="13450"/>
                  </a:lnTo>
                  <a:lnTo>
                    <a:pt x="3202" y="13427"/>
                  </a:lnTo>
                  <a:lnTo>
                    <a:pt x="3217" y="13405"/>
                  </a:lnTo>
                  <a:lnTo>
                    <a:pt x="3232" y="13382"/>
                  </a:lnTo>
                  <a:lnTo>
                    <a:pt x="3249" y="13361"/>
                  </a:lnTo>
                  <a:lnTo>
                    <a:pt x="3267" y="13341"/>
                  </a:lnTo>
                  <a:lnTo>
                    <a:pt x="3284" y="13322"/>
                  </a:lnTo>
                  <a:lnTo>
                    <a:pt x="3304" y="13304"/>
                  </a:lnTo>
                  <a:lnTo>
                    <a:pt x="3324" y="13286"/>
                  </a:lnTo>
                  <a:lnTo>
                    <a:pt x="3345" y="13269"/>
                  </a:lnTo>
                  <a:lnTo>
                    <a:pt x="3366" y="13254"/>
                  </a:lnTo>
                  <a:lnTo>
                    <a:pt x="3390" y="13239"/>
                  </a:lnTo>
                  <a:lnTo>
                    <a:pt x="3413" y="13226"/>
                  </a:lnTo>
                  <a:lnTo>
                    <a:pt x="3436" y="13214"/>
                  </a:lnTo>
                  <a:lnTo>
                    <a:pt x="3461" y="13203"/>
                  </a:lnTo>
                  <a:lnTo>
                    <a:pt x="3486" y="13193"/>
                  </a:lnTo>
                  <a:lnTo>
                    <a:pt x="3512" y="13184"/>
                  </a:lnTo>
                  <a:lnTo>
                    <a:pt x="3538" y="13176"/>
                  </a:lnTo>
                  <a:lnTo>
                    <a:pt x="3565" y="13171"/>
                  </a:lnTo>
                  <a:lnTo>
                    <a:pt x="3593" y="13165"/>
                  </a:lnTo>
                  <a:lnTo>
                    <a:pt x="3620" y="13162"/>
                  </a:lnTo>
                  <a:lnTo>
                    <a:pt x="3648" y="13159"/>
                  </a:lnTo>
                  <a:lnTo>
                    <a:pt x="3677" y="13159"/>
                  </a:lnTo>
                  <a:close/>
                  <a:moveTo>
                    <a:pt x="1748" y="14955"/>
                  </a:moveTo>
                  <a:lnTo>
                    <a:pt x="5585" y="14955"/>
                  </a:lnTo>
                  <a:lnTo>
                    <a:pt x="5600" y="14957"/>
                  </a:lnTo>
                  <a:lnTo>
                    <a:pt x="5613" y="14958"/>
                  </a:lnTo>
                  <a:lnTo>
                    <a:pt x="5626" y="14961"/>
                  </a:lnTo>
                  <a:lnTo>
                    <a:pt x="5640" y="14965"/>
                  </a:lnTo>
                  <a:lnTo>
                    <a:pt x="5652" y="14972"/>
                  </a:lnTo>
                  <a:lnTo>
                    <a:pt x="5663" y="14979"/>
                  </a:lnTo>
                  <a:lnTo>
                    <a:pt x="5674" y="14987"/>
                  </a:lnTo>
                  <a:lnTo>
                    <a:pt x="5684" y="14994"/>
                  </a:lnTo>
                  <a:lnTo>
                    <a:pt x="5693" y="15004"/>
                  </a:lnTo>
                  <a:lnTo>
                    <a:pt x="5701" y="15014"/>
                  </a:lnTo>
                  <a:lnTo>
                    <a:pt x="5708" y="15025"/>
                  </a:lnTo>
                  <a:lnTo>
                    <a:pt x="5714" y="15038"/>
                  </a:lnTo>
                  <a:lnTo>
                    <a:pt x="5718" y="15050"/>
                  </a:lnTo>
                  <a:lnTo>
                    <a:pt x="5722" y="15062"/>
                  </a:lnTo>
                  <a:lnTo>
                    <a:pt x="5724" y="15075"/>
                  </a:lnTo>
                  <a:lnTo>
                    <a:pt x="5725" y="15090"/>
                  </a:lnTo>
                  <a:lnTo>
                    <a:pt x="5725" y="15090"/>
                  </a:lnTo>
                  <a:lnTo>
                    <a:pt x="5724" y="15103"/>
                  </a:lnTo>
                  <a:lnTo>
                    <a:pt x="5722" y="15116"/>
                  </a:lnTo>
                  <a:lnTo>
                    <a:pt x="5718" y="15130"/>
                  </a:lnTo>
                  <a:lnTo>
                    <a:pt x="5714" y="15142"/>
                  </a:lnTo>
                  <a:lnTo>
                    <a:pt x="5708" y="15153"/>
                  </a:lnTo>
                  <a:lnTo>
                    <a:pt x="5701" y="15164"/>
                  </a:lnTo>
                  <a:lnTo>
                    <a:pt x="5693" y="15175"/>
                  </a:lnTo>
                  <a:lnTo>
                    <a:pt x="5684" y="15184"/>
                  </a:lnTo>
                  <a:lnTo>
                    <a:pt x="5674" y="15193"/>
                  </a:lnTo>
                  <a:lnTo>
                    <a:pt x="5663" y="15201"/>
                  </a:lnTo>
                  <a:lnTo>
                    <a:pt x="5652" y="15207"/>
                  </a:lnTo>
                  <a:lnTo>
                    <a:pt x="5640" y="15213"/>
                  </a:lnTo>
                  <a:lnTo>
                    <a:pt x="5626" y="15217"/>
                  </a:lnTo>
                  <a:lnTo>
                    <a:pt x="5613" y="15221"/>
                  </a:lnTo>
                  <a:lnTo>
                    <a:pt x="5600" y="15223"/>
                  </a:lnTo>
                  <a:lnTo>
                    <a:pt x="5585" y="15224"/>
                  </a:lnTo>
                  <a:lnTo>
                    <a:pt x="1748" y="15224"/>
                  </a:lnTo>
                  <a:lnTo>
                    <a:pt x="1733" y="15223"/>
                  </a:lnTo>
                  <a:lnTo>
                    <a:pt x="1720" y="15221"/>
                  </a:lnTo>
                  <a:lnTo>
                    <a:pt x="1705" y="15217"/>
                  </a:lnTo>
                  <a:lnTo>
                    <a:pt x="1693" y="15213"/>
                  </a:lnTo>
                  <a:lnTo>
                    <a:pt x="1681" y="15207"/>
                  </a:lnTo>
                  <a:lnTo>
                    <a:pt x="1669" y="15201"/>
                  </a:lnTo>
                  <a:lnTo>
                    <a:pt x="1659" y="15193"/>
                  </a:lnTo>
                  <a:lnTo>
                    <a:pt x="1649" y="15184"/>
                  </a:lnTo>
                  <a:lnTo>
                    <a:pt x="1640" y="15175"/>
                  </a:lnTo>
                  <a:lnTo>
                    <a:pt x="1631" y="15164"/>
                  </a:lnTo>
                  <a:lnTo>
                    <a:pt x="1624" y="15153"/>
                  </a:lnTo>
                  <a:lnTo>
                    <a:pt x="1619" y="15142"/>
                  </a:lnTo>
                  <a:lnTo>
                    <a:pt x="1613" y="15130"/>
                  </a:lnTo>
                  <a:lnTo>
                    <a:pt x="1610" y="15116"/>
                  </a:lnTo>
                  <a:lnTo>
                    <a:pt x="1608" y="15103"/>
                  </a:lnTo>
                  <a:lnTo>
                    <a:pt x="1608" y="15090"/>
                  </a:lnTo>
                  <a:lnTo>
                    <a:pt x="1608" y="15090"/>
                  </a:lnTo>
                  <a:lnTo>
                    <a:pt x="1608" y="15075"/>
                  </a:lnTo>
                  <a:lnTo>
                    <a:pt x="1610" y="15062"/>
                  </a:lnTo>
                  <a:lnTo>
                    <a:pt x="1613" y="15050"/>
                  </a:lnTo>
                  <a:lnTo>
                    <a:pt x="1619" y="15038"/>
                  </a:lnTo>
                  <a:lnTo>
                    <a:pt x="1624" y="15025"/>
                  </a:lnTo>
                  <a:lnTo>
                    <a:pt x="1631" y="15014"/>
                  </a:lnTo>
                  <a:lnTo>
                    <a:pt x="1640" y="15004"/>
                  </a:lnTo>
                  <a:lnTo>
                    <a:pt x="1649" y="14994"/>
                  </a:lnTo>
                  <a:lnTo>
                    <a:pt x="1659" y="14987"/>
                  </a:lnTo>
                  <a:lnTo>
                    <a:pt x="1669" y="14979"/>
                  </a:lnTo>
                  <a:lnTo>
                    <a:pt x="1681" y="14972"/>
                  </a:lnTo>
                  <a:lnTo>
                    <a:pt x="1693" y="14965"/>
                  </a:lnTo>
                  <a:lnTo>
                    <a:pt x="1705" y="14961"/>
                  </a:lnTo>
                  <a:lnTo>
                    <a:pt x="1720" y="14958"/>
                  </a:lnTo>
                  <a:lnTo>
                    <a:pt x="1733" y="14957"/>
                  </a:lnTo>
                  <a:lnTo>
                    <a:pt x="1748" y="14955"/>
                  </a:lnTo>
                  <a:close/>
                  <a:moveTo>
                    <a:pt x="1748" y="15438"/>
                  </a:moveTo>
                  <a:lnTo>
                    <a:pt x="5585" y="15438"/>
                  </a:lnTo>
                  <a:lnTo>
                    <a:pt x="5600" y="15439"/>
                  </a:lnTo>
                  <a:lnTo>
                    <a:pt x="5613" y="15440"/>
                  </a:lnTo>
                  <a:lnTo>
                    <a:pt x="5626" y="15444"/>
                  </a:lnTo>
                  <a:lnTo>
                    <a:pt x="5640" y="15449"/>
                  </a:lnTo>
                  <a:lnTo>
                    <a:pt x="5652" y="15455"/>
                  </a:lnTo>
                  <a:lnTo>
                    <a:pt x="5663" y="15461"/>
                  </a:lnTo>
                  <a:lnTo>
                    <a:pt x="5674" y="15469"/>
                  </a:lnTo>
                  <a:lnTo>
                    <a:pt x="5684" y="15478"/>
                  </a:lnTo>
                  <a:lnTo>
                    <a:pt x="5693" y="15487"/>
                  </a:lnTo>
                  <a:lnTo>
                    <a:pt x="5701" y="15497"/>
                  </a:lnTo>
                  <a:lnTo>
                    <a:pt x="5708" y="15508"/>
                  </a:lnTo>
                  <a:lnTo>
                    <a:pt x="5714" y="15520"/>
                  </a:lnTo>
                  <a:lnTo>
                    <a:pt x="5718" y="15532"/>
                  </a:lnTo>
                  <a:lnTo>
                    <a:pt x="5722" y="15546"/>
                  </a:lnTo>
                  <a:lnTo>
                    <a:pt x="5724" y="15559"/>
                  </a:lnTo>
                  <a:lnTo>
                    <a:pt x="5725" y="15572"/>
                  </a:lnTo>
                  <a:lnTo>
                    <a:pt x="5725" y="15572"/>
                  </a:lnTo>
                  <a:lnTo>
                    <a:pt x="5724" y="15586"/>
                  </a:lnTo>
                  <a:lnTo>
                    <a:pt x="5722" y="15599"/>
                  </a:lnTo>
                  <a:lnTo>
                    <a:pt x="5718" y="15612"/>
                  </a:lnTo>
                  <a:lnTo>
                    <a:pt x="5714" y="15624"/>
                  </a:lnTo>
                  <a:lnTo>
                    <a:pt x="5708" y="15636"/>
                  </a:lnTo>
                  <a:lnTo>
                    <a:pt x="5701" y="15647"/>
                  </a:lnTo>
                  <a:lnTo>
                    <a:pt x="5693" y="15658"/>
                  </a:lnTo>
                  <a:lnTo>
                    <a:pt x="5684" y="15667"/>
                  </a:lnTo>
                  <a:lnTo>
                    <a:pt x="5674" y="15675"/>
                  </a:lnTo>
                  <a:lnTo>
                    <a:pt x="5663" y="15683"/>
                  </a:lnTo>
                  <a:lnTo>
                    <a:pt x="5652" y="15690"/>
                  </a:lnTo>
                  <a:lnTo>
                    <a:pt x="5640" y="15695"/>
                  </a:lnTo>
                  <a:lnTo>
                    <a:pt x="5626" y="15700"/>
                  </a:lnTo>
                  <a:lnTo>
                    <a:pt x="5613" y="15703"/>
                  </a:lnTo>
                  <a:lnTo>
                    <a:pt x="5600" y="15705"/>
                  </a:lnTo>
                  <a:lnTo>
                    <a:pt x="5585" y="15707"/>
                  </a:lnTo>
                  <a:lnTo>
                    <a:pt x="1748" y="15707"/>
                  </a:lnTo>
                  <a:lnTo>
                    <a:pt x="1733" y="15705"/>
                  </a:lnTo>
                  <a:lnTo>
                    <a:pt x="1720" y="15703"/>
                  </a:lnTo>
                  <a:lnTo>
                    <a:pt x="1705" y="15700"/>
                  </a:lnTo>
                  <a:lnTo>
                    <a:pt x="1693" y="15695"/>
                  </a:lnTo>
                  <a:lnTo>
                    <a:pt x="1681" y="15690"/>
                  </a:lnTo>
                  <a:lnTo>
                    <a:pt x="1669" y="15683"/>
                  </a:lnTo>
                  <a:lnTo>
                    <a:pt x="1659" y="15675"/>
                  </a:lnTo>
                  <a:lnTo>
                    <a:pt x="1649" y="15667"/>
                  </a:lnTo>
                  <a:lnTo>
                    <a:pt x="1640" y="15658"/>
                  </a:lnTo>
                  <a:lnTo>
                    <a:pt x="1631" y="15647"/>
                  </a:lnTo>
                  <a:lnTo>
                    <a:pt x="1624" y="15636"/>
                  </a:lnTo>
                  <a:lnTo>
                    <a:pt x="1619" y="15624"/>
                  </a:lnTo>
                  <a:lnTo>
                    <a:pt x="1613" y="15612"/>
                  </a:lnTo>
                  <a:lnTo>
                    <a:pt x="1610" y="15599"/>
                  </a:lnTo>
                  <a:lnTo>
                    <a:pt x="1608" y="15586"/>
                  </a:lnTo>
                  <a:lnTo>
                    <a:pt x="1608" y="15572"/>
                  </a:lnTo>
                  <a:lnTo>
                    <a:pt x="1608" y="15572"/>
                  </a:lnTo>
                  <a:lnTo>
                    <a:pt x="1608" y="15559"/>
                  </a:lnTo>
                  <a:lnTo>
                    <a:pt x="1610" y="15546"/>
                  </a:lnTo>
                  <a:lnTo>
                    <a:pt x="1613" y="15532"/>
                  </a:lnTo>
                  <a:lnTo>
                    <a:pt x="1619" y="15520"/>
                  </a:lnTo>
                  <a:lnTo>
                    <a:pt x="1624" y="15508"/>
                  </a:lnTo>
                  <a:lnTo>
                    <a:pt x="1631" y="15497"/>
                  </a:lnTo>
                  <a:lnTo>
                    <a:pt x="1640" y="15487"/>
                  </a:lnTo>
                  <a:lnTo>
                    <a:pt x="1649" y="15478"/>
                  </a:lnTo>
                  <a:lnTo>
                    <a:pt x="1659" y="15469"/>
                  </a:lnTo>
                  <a:lnTo>
                    <a:pt x="1669" y="15461"/>
                  </a:lnTo>
                  <a:lnTo>
                    <a:pt x="1681" y="15455"/>
                  </a:lnTo>
                  <a:lnTo>
                    <a:pt x="1693" y="15449"/>
                  </a:lnTo>
                  <a:lnTo>
                    <a:pt x="1705" y="15444"/>
                  </a:lnTo>
                  <a:lnTo>
                    <a:pt x="1720" y="15440"/>
                  </a:lnTo>
                  <a:lnTo>
                    <a:pt x="1733" y="15439"/>
                  </a:lnTo>
                  <a:lnTo>
                    <a:pt x="1748" y="15438"/>
                  </a:lnTo>
                  <a:close/>
                  <a:moveTo>
                    <a:pt x="1748" y="15921"/>
                  </a:moveTo>
                  <a:lnTo>
                    <a:pt x="5585" y="15921"/>
                  </a:lnTo>
                  <a:lnTo>
                    <a:pt x="5600" y="15922"/>
                  </a:lnTo>
                  <a:lnTo>
                    <a:pt x="5613" y="15924"/>
                  </a:lnTo>
                  <a:lnTo>
                    <a:pt x="5626" y="15927"/>
                  </a:lnTo>
                  <a:lnTo>
                    <a:pt x="5640" y="15932"/>
                  </a:lnTo>
                  <a:lnTo>
                    <a:pt x="5652" y="15937"/>
                  </a:lnTo>
                  <a:lnTo>
                    <a:pt x="5663" y="15944"/>
                  </a:lnTo>
                  <a:lnTo>
                    <a:pt x="5674" y="15952"/>
                  </a:lnTo>
                  <a:lnTo>
                    <a:pt x="5684" y="15961"/>
                  </a:lnTo>
                  <a:lnTo>
                    <a:pt x="5693" y="15969"/>
                  </a:lnTo>
                  <a:lnTo>
                    <a:pt x="5701" y="15981"/>
                  </a:lnTo>
                  <a:lnTo>
                    <a:pt x="5708" y="15992"/>
                  </a:lnTo>
                  <a:lnTo>
                    <a:pt x="5714" y="16003"/>
                  </a:lnTo>
                  <a:lnTo>
                    <a:pt x="5718" y="16015"/>
                  </a:lnTo>
                  <a:lnTo>
                    <a:pt x="5722" y="16028"/>
                  </a:lnTo>
                  <a:lnTo>
                    <a:pt x="5724" y="16042"/>
                  </a:lnTo>
                  <a:lnTo>
                    <a:pt x="5725" y="16055"/>
                  </a:lnTo>
                  <a:lnTo>
                    <a:pt x="5725" y="16055"/>
                  </a:lnTo>
                  <a:lnTo>
                    <a:pt x="5724" y="16068"/>
                  </a:lnTo>
                  <a:lnTo>
                    <a:pt x="5722" y="16082"/>
                  </a:lnTo>
                  <a:lnTo>
                    <a:pt x="5718" y="16095"/>
                  </a:lnTo>
                  <a:lnTo>
                    <a:pt x="5714" y="16107"/>
                  </a:lnTo>
                  <a:lnTo>
                    <a:pt x="5708" y="16119"/>
                  </a:lnTo>
                  <a:lnTo>
                    <a:pt x="5701" y="16129"/>
                  </a:lnTo>
                  <a:lnTo>
                    <a:pt x="5693" y="16140"/>
                  </a:lnTo>
                  <a:lnTo>
                    <a:pt x="5684" y="16149"/>
                  </a:lnTo>
                  <a:lnTo>
                    <a:pt x="5674" y="16158"/>
                  </a:lnTo>
                  <a:lnTo>
                    <a:pt x="5663" y="16166"/>
                  </a:lnTo>
                  <a:lnTo>
                    <a:pt x="5652" y="16172"/>
                  </a:lnTo>
                  <a:lnTo>
                    <a:pt x="5640" y="16178"/>
                  </a:lnTo>
                  <a:lnTo>
                    <a:pt x="5626" y="16182"/>
                  </a:lnTo>
                  <a:lnTo>
                    <a:pt x="5613" y="16186"/>
                  </a:lnTo>
                  <a:lnTo>
                    <a:pt x="5600" y="16188"/>
                  </a:lnTo>
                  <a:lnTo>
                    <a:pt x="5585" y="16189"/>
                  </a:lnTo>
                  <a:lnTo>
                    <a:pt x="1748" y="16189"/>
                  </a:lnTo>
                  <a:lnTo>
                    <a:pt x="1733" y="16188"/>
                  </a:lnTo>
                  <a:lnTo>
                    <a:pt x="1720" y="16186"/>
                  </a:lnTo>
                  <a:lnTo>
                    <a:pt x="1705" y="16182"/>
                  </a:lnTo>
                  <a:lnTo>
                    <a:pt x="1693" y="16178"/>
                  </a:lnTo>
                  <a:lnTo>
                    <a:pt x="1681" y="16172"/>
                  </a:lnTo>
                  <a:lnTo>
                    <a:pt x="1669" y="16166"/>
                  </a:lnTo>
                  <a:lnTo>
                    <a:pt x="1659" y="16158"/>
                  </a:lnTo>
                  <a:lnTo>
                    <a:pt x="1649" y="16149"/>
                  </a:lnTo>
                  <a:lnTo>
                    <a:pt x="1640" y="16140"/>
                  </a:lnTo>
                  <a:lnTo>
                    <a:pt x="1631" y="16129"/>
                  </a:lnTo>
                  <a:lnTo>
                    <a:pt x="1624" y="16119"/>
                  </a:lnTo>
                  <a:lnTo>
                    <a:pt x="1619" y="16107"/>
                  </a:lnTo>
                  <a:lnTo>
                    <a:pt x="1613" y="16095"/>
                  </a:lnTo>
                  <a:lnTo>
                    <a:pt x="1610" y="16082"/>
                  </a:lnTo>
                  <a:lnTo>
                    <a:pt x="1608" y="16068"/>
                  </a:lnTo>
                  <a:lnTo>
                    <a:pt x="1608" y="16055"/>
                  </a:lnTo>
                  <a:lnTo>
                    <a:pt x="1608" y="16055"/>
                  </a:lnTo>
                  <a:lnTo>
                    <a:pt x="1608" y="16042"/>
                  </a:lnTo>
                  <a:lnTo>
                    <a:pt x="1610" y="16028"/>
                  </a:lnTo>
                  <a:lnTo>
                    <a:pt x="1613" y="16015"/>
                  </a:lnTo>
                  <a:lnTo>
                    <a:pt x="1619" y="16003"/>
                  </a:lnTo>
                  <a:lnTo>
                    <a:pt x="1624" y="15992"/>
                  </a:lnTo>
                  <a:lnTo>
                    <a:pt x="1631" y="15981"/>
                  </a:lnTo>
                  <a:lnTo>
                    <a:pt x="1640" y="15969"/>
                  </a:lnTo>
                  <a:lnTo>
                    <a:pt x="1649" y="15961"/>
                  </a:lnTo>
                  <a:lnTo>
                    <a:pt x="1659" y="15952"/>
                  </a:lnTo>
                  <a:lnTo>
                    <a:pt x="1669" y="15944"/>
                  </a:lnTo>
                  <a:lnTo>
                    <a:pt x="1681" y="15937"/>
                  </a:lnTo>
                  <a:lnTo>
                    <a:pt x="1693" y="15932"/>
                  </a:lnTo>
                  <a:lnTo>
                    <a:pt x="1705" y="15927"/>
                  </a:lnTo>
                  <a:lnTo>
                    <a:pt x="1720" y="15924"/>
                  </a:lnTo>
                  <a:lnTo>
                    <a:pt x="1733" y="15922"/>
                  </a:lnTo>
                  <a:lnTo>
                    <a:pt x="1748" y="15921"/>
                  </a:lnTo>
                  <a:close/>
                  <a:moveTo>
                    <a:pt x="704" y="2929"/>
                  </a:moveTo>
                  <a:lnTo>
                    <a:pt x="6628" y="2929"/>
                  </a:lnTo>
                  <a:lnTo>
                    <a:pt x="6642" y="2930"/>
                  </a:lnTo>
                  <a:lnTo>
                    <a:pt x="6655" y="2931"/>
                  </a:lnTo>
                  <a:lnTo>
                    <a:pt x="6669" y="2932"/>
                  </a:lnTo>
                  <a:lnTo>
                    <a:pt x="6682" y="2934"/>
                  </a:lnTo>
                  <a:lnTo>
                    <a:pt x="6694" y="2938"/>
                  </a:lnTo>
                  <a:lnTo>
                    <a:pt x="6707" y="2941"/>
                  </a:lnTo>
                  <a:lnTo>
                    <a:pt x="6720" y="2944"/>
                  </a:lnTo>
                  <a:lnTo>
                    <a:pt x="6732" y="2949"/>
                  </a:lnTo>
                  <a:lnTo>
                    <a:pt x="6744" y="2954"/>
                  </a:lnTo>
                  <a:lnTo>
                    <a:pt x="6755" y="2960"/>
                  </a:lnTo>
                  <a:lnTo>
                    <a:pt x="6766" y="2965"/>
                  </a:lnTo>
                  <a:lnTo>
                    <a:pt x="6777" y="2972"/>
                  </a:lnTo>
                  <a:lnTo>
                    <a:pt x="6787" y="2979"/>
                  </a:lnTo>
                  <a:lnTo>
                    <a:pt x="6797" y="2986"/>
                  </a:lnTo>
                  <a:lnTo>
                    <a:pt x="6807" y="2994"/>
                  </a:lnTo>
                  <a:lnTo>
                    <a:pt x="6817" y="3002"/>
                  </a:lnTo>
                  <a:lnTo>
                    <a:pt x="6826" y="3011"/>
                  </a:lnTo>
                  <a:lnTo>
                    <a:pt x="6834" y="3020"/>
                  </a:lnTo>
                  <a:lnTo>
                    <a:pt x="6842" y="3029"/>
                  </a:lnTo>
                  <a:lnTo>
                    <a:pt x="6849" y="3039"/>
                  </a:lnTo>
                  <a:lnTo>
                    <a:pt x="6856" y="3049"/>
                  </a:lnTo>
                  <a:lnTo>
                    <a:pt x="6863" y="3060"/>
                  </a:lnTo>
                  <a:lnTo>
                    <a:pt x="6868" y="3070"/>
                  </a:lnTo>
                  <a:lnTo>
                    <a:pt x="6874" y="3081"/>
                  </a:lnTo>
                  <a:lnTo>
                    <a:pt x="6879" y="3092"/>
                  </a:lnTo>
                  <a:lnTo>
                    <a:pt x="6883" y="3104"/>
                  </a:lnTo>
                  <a:lnTo>
                    <a:pt x="6887" y="3115"/>
                  </a:lnTo>
                  <a:lnTo>
                    <a:pt x="6889" y="3127"/>
                  </a:lnTo>
                  <a:lnTo>
                    <a:pt x="6893" y="3140"/>
                  </a:lnTo>
                  <a:lnTo>
                    <a:pt x="6894" y="3152"/>
                  </a:lnTo>
                  <a:lnTo>
                    <a:pt x="6895" y="3164"/>
                  </a:lnTo>
                  <a:lnTo>
                    <a:pt x="6895" y="3177"/>
                  </a:lnTo>
                  <a:lnTo>
                    <a:pt x="6895" y="3764"/>
                  </a:lnTo>
                  <a:lnTo>
                    <a:pt x="6895" y="3776"/>
                  </a:lnTo>
                  <a:lnTo>
                    <a:pt x="6894" y="3790"/>
                  </a:lnTo>
                  <a:lnTo>
                    <a:pt x="6893" y="3802"/>
                  </a:lnTo>
                  <a:lnTo>
                    <a:pt x="6889" y="3814"/>
                  </a:lnTo>
                  <a:lnTo>
                    <a:pt x="6887" y="3826"/>
                  </a:lnTo>
                  <a:lnTo>
                    <a:pt x="6883" y="3837"/>
                  </a:lnTo>
                  <a:lnTo>
                    <a:pt x="6879" y="3850"/>
                  </a:lnTo>
                  <a:lnTo>
                    <a:pt x="6874" y="3861"/>
                  </a:lnTo>
                  <a:lnTo>
                    <a:pt x="6868" y="3872"/>
                  </a:lnTo>
                  <a:lnTo>
                    <a:pt x="6863" y="3882"/>
                  </a:lnTo>
                  <a:lnTo>
                    <a:pt x="6856" y="3893"/>
                  </a:lnTo>
                  <a:lnTo>
                    <a:pt x="6849" y="3903"/>
                  </a:lnTo>
                  <a:lnTo>
                    <a:pt x="6842" y="3912"/>
                  </a:lnTo>
                  <a:lnTo>
                    <a:pt x="6834" y="3922"/>
                  </a:lnTo>
                  <a:lnTo>
                    <a:pt x="6826" y="3931"/>
                  </a:lnTo>
                  <a:lnTo>
                    <a:pt x="6817" y="3939"/>
                  </a:lnTo>
                  <a:lnTo>
                    <a:pt x="6807" y="3947"/>
                  </a:lnTo>
                  <a:lnTo>
                    <a:pt x="6797" y="3955"/>
                  </a:lnTo>
                  <a:lnTo>
                    <a:pt x="6787" y="3963"/>
                  </a:lnTo>
                  <a:lnTo>
                    <a:pt x="6777" y="3969"/>
                  </a:lnTo>
                  <a:lnTo>
                    <a:pt x="6766" y="3976"/>
                  </a:lnTo>
                  <a:lnTo>
                    <a:pt x="6755" y="3982"/>
                  </a:lnTo>
                  <a:lnTo>
                    <a:pt x="6744" y="3987"/>
                  </a:lnTo>
                  <a:lnTo>
                    <a:pt x="6732" y="3993"/>
                  </a:lnTo>
                  <a:lnTo>
                    <a:pt x="6720" y="3997"/>
                  </a:lnTo>
                  <a:lnTo>
                    <a:pt x="6707" y="4000"/>
                  </a:lnTo>
                  <a:lnTo>
                    <a:pt x="6694" y="4004"/>
                  </a:lnTo>
                  <a:lnTo>
                    <a:pt x="6682" y="4007"/>
                  </a:lnTo>
                  <a:lnTo>
                    <a:pt x="6669" y="4009"/>
                  </a:lnTo>
                  <a:lnTo>
                    <a:pt x="6655" y="4010"/>
                  </a:lnTo>
                  <a:lnTo>
                    <a:pt x="6642" y="4012"/>
                  </a:lnTo>
                  <a:lnTo>
                    <a:pt x="6628" y="4012"/>
                  </a:lnTo>
                  <a:lnTo>
                    <a:pt x="704" y="4012"/>
                  </a:lnTo>
                  <a:lnTo>
                    <a:pt x="691" y="4012"/>
                  </a:lnTo>
                  <a:lnTo>
                    <a:pt x="678" y="4010"/>
                  </a:lnTo>
                  <a:lnTo>
                    <a:pt x="664" y="4009"/>
                  </a:lnTo>
                  <a:lnTo>
                    <a:pt x="651" y="4007"/>
                  </a:lnTo>
                  <a:lnTo>
                    <a:pt x="638" y="4004"/>
                  </a:lnTo>
                  <a:lnTo>
                    <a:pt x="625" y="4000"/>
                  </a:lnTo>
                  <a:lnTo>
                    <a:pt x="613" y="3997"/>
                  </a:lnTo>
                  <a:lnTo>
                    <a:pt x="601" y="3993"/>
                  </a:lnTo>
                  <a:lnTo>
                    <a:pt x="589" y="3987"/>
                  </a:lnTo>
                  <a:lnTo>
                    <a:pt x="578" y="3982"/>
                  </a:lnTo>
                  <a:lnTo>
                    <a:pt x="566" y="3976"/>
                  </a:lnTo>
                  <a:lnTo>
                    <a:pt x="556" y="3969"/>
                  </a:lnTo>
                  <a:lnTo>
                    <a:pt x="544" y="3963"/>
                  </a:lnTo>
                  <a:lnTo>
                    <a:pt x="534" y="3955"/>
                  </a:lnTo>
                  <a:lnTo>
                    <a:pt x="524" y="3947"/>
                  </a:lnTo>
                  <a:lnTo>
                    <a:pt x="516" y="3939"/>
                  </a:lnTo>
                  <a:lnTo>
                    <a:pt x="507" y="3931"/>
                  </a:lnTo>
                  <a:lnTo>
                    <a:pt x="498" y="3922"/>
                  </a:lnTo>
                  <a:lnTo>
                    <a:pt x="490" y="3912"/>
                  </a:lnTo>
                  <a:lnTo>
                    <a:pt x="483" y="3903"/>
                  </a:lnTo>
                  <a:lnTo>
                    <a:pt x="476" y="3893"/>
                  </a:lnTo>
                  <a:lnTo>
                    <a:pt x="469" y="3882"/>
                  </a:lnTo>
                  <a:lnTo>
                    <a:pt x="463" y="3872"/>
                  </a:lnTo>
                  <a:lnTo>
                    <a:pt x="458" y="3861"/>
                  </a:lnTo>
                  <a:lnTo>
                    <a:pt x="454" y="3850"/>
                  </a:lnTo>
                  <a:lnTo>
                    <a:pt x="449" y="3837"/>
                  </a:lnTo>
                  <a:lnTo>
                    <a:pt x="446" y="3826"/>
                  </a:lnTo>
                  <a:lnTo>
                    <a:pt x="442" y="3814"/>
                  </a:lnTo>
                  <a:lnTo>
                    <a:pt x="440" y="3802"/>
                  </a:lnTo>
                  <a:lnTo>
                    <a:pt x="439" y="3790"/>
                  </a:lnTo>
                  <a:lnTo>
                    <a:pt x="438" y="3776"/>
                  </a:lnTo>
                  <a:lnTo>
                    <a:pt x="437" y="3764"/>
                  </a:lnTo>
                  <a:lnTo>
                    <a:pt x="437" y="3177"/>
                  </a:lnTo>
                  <a:lnTo>
                    <a:pt x="438" y="3164"/>
                  </a:lnTo>
                  <a:lnTo>
                    <a:pt x="439" y="3152"/>
                  </a:lnTo>
                  <a:lnTo>
                    <a:pt x="440" y="3140"/>
                  </a:lnTo>
                  <a:lnTo>
                    <a:pt x="442" y="3127"/>
                  </a:lnTo>
                  <a:lnTo>
                    <a:pt x="446" y="3115"/>
                  </a:lnTo>
                  <a:lnTo>
                    <a:pt x="449" y="3104"/>
                  </a:lnTo>
                  <a:lnTo>
                    <a:pt x="454" y="3092"/>
                  </a:lnTo>
                  <a:lnTo>
                    <a:pt x="458" y="3081"/>
                  </a:lnTo>
                  <a:lnTo>
                    <a:pt x="463" y="3070"/>
                  </a:lnTo>
                  <a:lnTo>
                    <a:pt x="469" y="3060"/>
                  </a:lnTo>
                  <a:lnTo>
                    <a:pt x="476" y="3049"/>
                  </a:lnTo>
                  <a:lnTo>
                    <a:pt x="483" y="3039"/>
                  </a:lnTo>
                  <a:lnTo>
                    <a:pt x="490" y="3029"/>
                  </a:lnTo>
                  <a:lnTo>
                    <a:pt x="498" y="3020"/>
                  </a:lnTo>
                  <a:lnTo>
                    <a:pt x="507" y="3011"/>
                  </a:lnTo>
                  <a:lnTo>
                    <a:pt x="516" y="3002"/>
                  </a:lnTo>
                  <a:lnTo>
                    <a:pt x="524" y="2994"/>
                  </a:lnTo>
                  <a:lnTo>
                    <a:pt x="534" y="2986"/>
                  </a:lnTo>
                  <a:lnTo>
                    <a:pt x="544" y="2979"/>
                  </a:lnTo>
                  <a:lnTo>
                    <a:pt x="556" y="2972"/>
                  </a:lnTo>
                  <a:lnTo>
                    <a:pt x="566" y="2965"/>
                  </a:lnTo>
                  <a:lnTo>
                    <a:pt x="578" y="2960"/>
                  </a:lnTo>
                  <a:lnTo>
                    <a:pt x="589" y="2954"/>
                  </a:lnTo>
                  <a:lnTo>
                    <a:pt x="601" y="2949"/>
                  </a:lnTo>
                  <a:lnTo>
                    <a:pt x="613" y="2944"/>
                  </a:lnTo>
                  <a:lnTo>
                    <a:pt x="625" y="2941"/>
                  </a:lnTo>
                  <a:lnTo>
                    <a:pt x="638" y="2938"/>
                  </a:lnTo>
                  <a:lnTo>
                    <a:pt x="651" y="2934"/>
                  </a:lnTo>
                  <a:lnTo>
                    <a:pt x="664" y="2932"/>
                  </a:lnTo>
                  <a:lnTo>
                    <a:pt x="678" y="2931"/>
                  </a:lnTo>
                  <a:lnTo>
                    <a:pt x="691" y="2930"/>
                  </a:lnTo>
                  <a:lnTo>
                    <a:pt x="704" y="2929"/>
                  </a:lnTo>
                  <a:close/>
                  <a:moveTo>
                    <a:pt x="704" y="1747"/>
                  </a:moveTo>
                  <a:lnTo>
                    <a:pt x="6628" y="1747"/>
                  </a:lnTo>
                  <a:lnTo>
                    <a:pt x="6642" y="1747"/>
                  </a:lnTo>
                  <a:lnTo>
                    <a:pt x="6655" y="1748"/>
                  </a:lnTo>
                  <a:lnTo>
                    <a:pt x="6669" y="1749"/>
                  </a:lnTo>
                  <a:lnTo>
                    <a:pt x="6682" y="1752"/>
                  </a:lnTo>
                  <a:lnTo>
                    <a:pt x="6694" y="1755"/>
                  </a:lnTo>
                  <a:lnTo>
                    <a:pt x="6707" y="1758"/>
                  </a:lnTo>
                  <a:lnTo>
                    <a:pt x="6720" y="1762"/>
                  </a:lnTo>
                  <a:lnTo>
                    <a:pt x="6732" y="1766"/>
                  </a:lnTo>
                  <a:lnTo>
                    <a:pt x="6744" y="1772"/>
                  </a:lnTo>
                  <a:lnTo>
                    <a:pt x="6755" y="1777"/>
                  </a:lnTo>
                  <a:lnTo>
                    <a:pt x="6766" y="1783"/>
                  </a:lnTo>
                  <a:lnTo>
                    <a:pt x="6777" y="1789"/>
                  </a:lnTo>
                  <a:lnTo>
                    <a:pt x="6787" y="1796"/>
                  </a:lnTo>
                  <a:lnTo>
                    <a:pt x="6797" y="1804"/>
                  </a:lnTo>
                  <a:lnTo>
                    <a:pt x="6807" y="1812"/>
                  </a:lnTo>
                  <a:lnTo>
                    <a:pt x="6817" y="1819"/>
                  </a:lnTo>
                  <a:lnTo>
                    <a:pt x="6826" y="1828"/>
                  </a:lnTo>
                  <a:lnTo>
                    <a:pt x="6834" y="1837"/>
                  </a:lnTo>
                  <a:lnTo>
                    <a:pt x="6842" y="1846"/>
                  </a:lnTo>
                  <a:lnTo>
                    <a:pt x="6849" y="1856"/>
                  </a:lnTo>
                  <a:lnTo>
                    <a:pt x="6856" y="1866"/>
                  </a:lnTo>
                  <a:lnTo>
                    <a:pt x="6863" y="1877"/>
                  </a:lnTo>
                  <a:lnTo>
                    <a:pt x="6868" y="1887"/>
                  </a:lnTo>
                  <a:lnTo>
                    <a:pt x="6874" y="1898"/>
                  </a:lnTo>
                  <a:lnTo>
                    <a:pt x="6879" y="1909"/>
                  </a:lnTo>
                  <a:lnTo>
                    <a:pt x="6883" y="1921"/>
                  </a:lnTo>
                  <a:lnTo>
                    <a:pt x="6887" y="1933"/>
                  </a:lnTo>
                  <a:lnTo>
                    <a:pt x="6889" y="1945"/>
                  </a:lnTo>
                  <a:lnTo>
                    <a:pt x="6893" y="1957"/>
                  </a:lnTo>
                  <a:lnTo>
                    <a:pt x="6894" y="1969"/>
                  </a:lnTo>
                  <a:lnTo>
                    <a:pt x="6895" y="1981"/>
                  </a:lnTo>
                  <a:lnTo>
                    <a:pt x="6895" y="1995"/>
                  </a:lnTo>
                  <a:lnTo>
                    <a:pt x="6895" y="2582"/>
                  </a:lnTo>
                  <a:lnTo>
                    <a:pt x="6895" y="2594"/>
                  </a:lnTo>
                  <a:lnTo>
                    <a:pt x="6894" y="2607"/>
                  </a:lnTo>
                  <a:lnTo>
                    <a:pt x="6893" y="2619"/>
                  </a:lnTo>
                  <a:lnTo>
                    <a:pt x="6889" y="2631"/>
                  </a:lnTo>
                  <a:lnTo>
                    <a:pt x="6887" y="2644"/>
                  </a:lnTo>
                  <a:lnTo>
                    <a:pt x="6883" y="2655"/>
                  </a:lnTo>
                  <a:lnTo>
                    <a:pt x="6879" y="2667"/>
                  </a:lnTo>
                  <a:lnTo>
                    <a:pt x="6874" y="2678"/>
                  </a:lnTo>
                  <a:lnTo>
                    <a:pt x="6868" y="2689"/>
                  </a:lnTo>
                  <a:lnTo>
                    <a:pt x="6863" y="2699"/>
                  </a:lnTo>
                  <a:lnTo>
                    <a:pt x="6856" y="2710"/>
                  </a:lnTo>
                  <a:lnTo>
                    <a:pt x="6849" y="2720"/>
                  </a:lnTo>
                  <a:lnTo>
                    <a:pt x="6842" y="2730"/>
                  </a:lnTo>
                  <a:lnTo>
                    <a:pt x="6834" y="2739"/>
                  </a:lnTo>
                  <a:lnTo>
                    <a:pt x="6826" y="2748"/>
                  </a:lnTo>
                  <a:lnTo>
                    <a:pt x="6817" y="2757"/>
                  </a:lnTo>
                  <a:lnTo>
                    <a:pt x="6807" y="2765"/>
                  </a:lnTo>
                  <a:lnTo>
                    <a:pt x="6797" y="2772"/>
                  </a:lnTo>
                  <a:lnTo>
                    <a:pt x="6787" y="2780"/>
                  </a:lnTo>
                  <a:lnTo>
                    <a:pt x="6777" y="2787"/>
                  </a:lnTo>
                  <a:lnTo>
                    <a:pt x="6766" y="2793"/>
                  </a:lnTo>
                  <a:lnTo>
                    <a:pt x="6755" y="2799"/>
                  </a:lnTo>
                  <a:lnTo>
                    <a:pt x="6744" y="2805"/>
                  </a:lnTo>
                  <a:lnTo>
                    <a:pt x="6732" y="2810"/>
                  </a:lnTo>
                  <a:lnTo>
                    <a:pt x="6720" y="2814"/>
                  </a:lnTo>
                  <a:lnTo>
                    <a:pt x="6707" y="2818"/>
                  </a:lnTo>
                  <a:lnTo>
                    <a:pt x="6694" y="2821"/>
                  </a:lnTo>
                  <a:lnTo>
                    <a:pt x="6682" y="2824"/>
                  </a:lnTo>
                  <a:lnTo>
                    <a:pt x="6669" y="2827"/>
                  </a:lnTo>
                  <a:lnTo>
                    <a:pt x="6655" y="2828"/>
                  </a:lnTo>
                  <a:lnTo>
                    <a:pt x="6642" y="2829"/>
                  </a:lnTo>
                  <a:lnTo>
                    <a:pt x="6628" y="2829"/>
                  </a:lnTo>
                  <a:lnTo>
                    <a:pt x="704" y="2829"/>
                  </a:lnTo>
                  <a:lnTo>
                    <a:pt x="691" y="2829"/>
                  </a:lnTo>
                  <a:lnTo>
                    <a:pt x="678" y="2828"/>
                  </a:lnTo>
                  <a:lnTo>
                    <a:pt x="664" y="2827"/>
                  </a:lnTo>
                  <a:lnTo>
                    <a:pt x="651" y="2824"/>
                  </a:lnTo>
                  <a:lnTo>
                    <a:pt x="638" y="2821"/>
                  </a:lnTo>
                  <a:lnTo>
                    <a:pt x="625" y="2818"/>
                  </a:lnTo>
                  <a:lnTo>
                    <a:pt x="613" y="2814"/>
                  </a:lnTo>
                  <a:lnTo>
                    <a:pt x="601" y="2810"/>
                  </a:lnTo>
                  <a:lnTo>
                    <a:pt x="589" y="2805"/>
                  </a:lnTo>
                  <a:lnTo>
                    <a:pt x="578" y="2799"/>
                  </a:lnTo>
                  <a:lnTo>
                    <a:pt x="566" y="2793"/>
                  </a:lnTo>
                  <a:lnTo>
                    <a:pt x="556" y="2787"/>
                  </a:lnTo>
                  <a:lnTo>
                    <a:pt x="544" y="2780"/>
                  </a:lnTo>
                  <a:lnTo>
                    <a:pt x="534" y="2772"/>
                  </a:lnTo>
                  <a:lnTo>
                    <a:pt x="524" y="2765"/>
                  </a:lnTo>
                  <a:lnTo>
                    <a:pt x="516" y="2757"/>
                  </a:lnTo>
                  <a:lnTo>
                    <a:pt x="507" y="2748"/>
                  </a:lnTo>
                  <a:lnTo>
                    <a:pt x="498" y="2739"/>
                  </a:lnTo>
                  <a:lnTo>
                    <a:pt x="490" y="2730"/>
                  </a:lnTo>
                  <a:lnTo>
                    <a:pt x="483" y="2720"/>
                  </a:lnTo>
                  <a:lnTo>
                    <a:pt x="476" y="2710"/>
                  </a:lnTo>
                  <a:lnTo>
                    <a:pt x="469" y="2699"/>
                  </a:lnTo>
                  <a:lnTo>
                    <a:pt x="463" y="2689"/>
                  </a:lnTo>
                  <a:lnTo>
                    <a:pt x="458" y="2678"/>
                  </a:lnTo>
                  <a:lnTo>
                    <a:pt x="454" y="2667"/>
                  </a:lnTo>
                  <a:lnTo>
                    <a:pt x="449" y="2655"/>
                  </a:lnTo>
                  <a:lnTo>
                    <a:pt x="446" y="2644"/>
                  </a:lnTo>
                  <a:lnTo>
                    <a:pt x="442" y="2631"/>
                  </a:lnTo>
                  <a:lnTo>
                    <a:pt x="440" y="2619"/>
                  </a:lnTo>
                  <a:lnTo>
                    <a:pt x="439" y="2607"/>
                  </a:lnTo>
                  <a:lnTo>
                    <a:pt x="438" y="2594"/>
                  </a:lnTo>
                  <a:lnTo>
                    <a:pt x="437" y="2582"/>
                  </a:lnTo>
                  <a:lnTo>
                    <a:pt x="437" y="1995"/>
                  </a:lnTo>
                  <a:lnTo>
                    <a:pt x="438" y="1981"/>
                  </a:lnTo>
                  <a:lnTo>
                    <a:pt x="439" y="1969"/>
                  </a:lnTo>
                  <a:lnTo>
                    <a:pt x="440" y="1957"/>
                  </a:lnTo>
                  <a:lnTo>
                    <a:pt x="442" y="1945"/>
                  </a:lnTo>
                  <a:lnTo>
                    <a:pt x="446" y="1933"/>
                  </a:lnTo>
                  <a:lnTo>
                    <a:pt x="449" y="1921"/>
                  </a:lnTo>
                  <a:lnTo>
                    <a:pt x="454" y="1909"/>
                  </a:lnTo>
                  <a:lnTo>
                    <a:pt x="458" y="1898"/>
                  </a:lnTo>
                  <a:lnTo>
                    <a:pt x="463" y="1887"/>
                  </a:lnTo>
                  <a:lnTo>
                    <a:pt x="469" y="1877"/>
                  </a:lnTo>
                  <a:lnTo>
                    <a:pt x="476" y="1866"/>
                  </a:lnTo>
                  <a:lnTo>
                    <a:pt x="483" y="1856"/>
                  </a:lnTo>
                  <a:lnTo>
                    <a:pt x="490" y="1846"/>
                  </a:lnTo>
                  <a:lnTo>
                    <a:pt x="498" y="1837"/>
                  </a:lnTo>
                  <a:lnTo>
                    <a:pt x="507" y="1828"/>
                  </a:lnTo>
                  <a:lnTo>
                    <a:pt x="516" y="1819"/>
                  </a:lnTo>
                  <a:lnTo>
                    <a:pt x="524" y="1812"/>
                  </a:lnTo>
                  <a:lnTo>
                    <a:pt x="534" y="1804"/>
                  </a:lnTo>
                  <a:lnTo>
                    <a:pt x="544" y="1796"/>
                  </a:lnTo>
                  <a:lnTo>
                    <a:pt x="556" y="1789"/>
                  </a:lnTo>
                  <a:lnTo>
                    <a:pt x="566" y="1783"/>
                  </a:lnTo>
                  <a:lnTo>
                    <a:pt x="578" y="1777"/>
                  </a:lnTo>
                  <a:lnTo>
                    <a:pt x="589" y="1772"/>
                  </a:lnTo>
                  <a:lnTo>
                    <a:pt x="601" y="1766"/>
                  </a:lnTo>
                  <a:lnTo>
                    <a:pt x="613" y="1762"/>
                  </a:lnTo>
                  <a:lnTo>
                    <a:pt x="625" y="1758"/>
                  </a:lnTo>
                  <a:lnTo>
                    <a:pt x="638" y="1755"/>
                  </a:lnTo>
                  <a:lnTo>
                    <a:pt x="651" y="1752"/>
                  </a:lnTo>
                  <a:lnTo>
                    <a:pt x="664" y="1749"/>
                  </a:lnTo>
                  <a:lnTo>
                    <a:pt x="678" y="1748"/>
                  </a:lnTo>
                  <a:lnTo>
                    <a:pt x="691" y="1747"/>
                  </a:lnTo>
                  <a:lnTo>
                    <a:pt x="704" y="1747"/>
                  </a:lnTo>
                  <a:close/>
                  <a:moveTo>
                    <a:pt x="704" y="565"/>
                  </a:moveTo>
                  <a:lnTo>
                    <a:pt x="6628" y="565"/>
                  </a:lnTo>
                  <a:lnTo>
                    <a:pt x="6642" y="565"/>
                  </a:lnTo>
                  <a:lnTo>
                    <a:pt x="6655" y="566"/>
                  </a:lnTo>
                  <a:lnTo>
                    <a:pt x="6669" y="567"/>
                  </a:lnTo>
                  <a:lnTo>
                    <a:pt x="6682" y="569"/>
                  </a:lnTo>
                  <a:lnTo>
                    <a:pt x="6694" y="572"/>
                  </a:lnTo>
                  <a:lnTo>
                    <a:pt x="6707" y="576"/>
                  </a:lnTo>
                  <a:lnTo>
                    <a:pt x="6720" y="579"/>
                  </a:lnTo>
                  <a:lnTo>
                    <a:pt x="6732" y="584"/>
                  </a:lnTo>
                  <a:lnTo>
                    <a:pt x="6744" y="589"/>
                  </a:lnTo>
                  <a:lnTo>
                    <a:pt x="6755" y="595"/>
                  </a:lnTo>
                  <a:lnTo>
                    <a:pt x="6766" y="600"/>
                  </a:lnTo>
                  <a:lnTo>
                    <a:pt x="6777" y="607"/>
                  </a:lnTo>
                  <a:lnTo>
                    <a:pt x="6787" y="613"/>
                  </a:lnTo>
                  <a:lnTo>
                    <a:pt x="6797" y="621"/>
                  </a:lnTo>
                  <a:lnTo>
                    <a:pt x="6807" y="629"/>
                  </a:lnTo>
                  <a:lnTo>
                    <a:pt x="6817" y="637"/>
                  </a:lnTo>
                  <a:lnTo>
                    <a:pt x="6826" y="646"/>
                  </a:lnTo>
                  <a:lnTo>
                    <a:pt x="6834" y="655"/>
                  </a:lnTo>
                  <a:lnTo>
                    <a:pt x="6842" y="665"/>
                  </a:lnTo>
                  <a:lnTo>
                    <a:pt x="6849" y="673"/>
                  </a:lnTo>
                  <a:lnTo>
                    <a:pt x="6856" y="683"/>
                  </a:lnTo>
                  <a:lnTo>
                    <a:pt x="6863" y="694"/>
                  </a:lnTo>
                  <a:lnTo>
                    <a:pt x="6868" y="704"/>
                  </a:lnTo>
                  <a:lnTo>
                    <a:pt x="6874" y="716"/>
                  </a:lnTo>
                  <a:lnTo>
                    <a:pt x="6879" y="727"/>
                  </a:lnTo>
                  <a:lnTo>
                    <a:pt x="6883" y="739"/>
                  </a:lnTo>
                  <a:lnTo>
                    <a:pt x="6887" y="750"/>
                  </a:lnTo>
                  <a:lnTo>
                    <a:pt x="6889" y="762"/>
                  </a:lnTo>
                  <a:lnTo>
                    <a:pt x="6893" y="774"/>
                  </a:lnTo>
                  <a:lnTo>
                    <a:pt x="6894" y="787"/>
                  </a:lnTo>
                  <a:lnTo>
                    <a:pt x="6895" y="800"/>
                  </a:lnTo>
                  <a:lnTo>
                    <a:pt x="6895" y="812"/>
                  </a:lnTo>
                  <a:lnTo>
                    <a:pt x="6895" y="1399"/>
                  </a:lnTo>
                  <a:lnTo>
                    <a:pt x="6895" y="1412"/>
                  </a:lnTo>
                  <a:lnTo>
                    <a:pt x="6894" y="1424"/>
                  </a:lnTo>
                  <a:lnTo>
                    <a:pt x="6893" y="1437"/>
                  </a:lnTo>
                  <a:lnTo>
                    <a:pt x="6889" y="1449"/>
                  </a:lnTo>
                  <a:lnTo>
                    <a:pt x="6887" y="1461"/>
                  </a:lnTo>
                  <a:lnTo>
                    <a:pt x="6883" y="1472"/>
                  </a:lnTo>
                  <a:lnTo>
                    <a:pt x="6879" y="1484"/>
                  </a:lnTo>
                  <a:lnTo>
                    <a:pt x="6874" y="1495"/>
                  </a:lnTo>
                  <a:lnTo>
                    <a:pt x="6868" y="1507"/>
                  </a:lnTo>
                  <a:lnTo>
                    <a:pt x="6863" y="1517"/>
                  </a:lnTo>
                  <a:lnTo>
                    <a:pt x="6856" y="1528"/>
                  </a:lnTo>
                  <a:lnTo>
                    <a:pt x="6849" y="1538"/>
                  </a:lnTo>
                  <a:lnTo>
                    <a:pt x="6842" y="1548"/>
                  </a:lnTo>
                  <a:lnTo>
                    <a:pt x="6834" y="1556"/>
                  </a:lnTo>
                  <a:lnTo>
                    <a:pt x="6826" y="1565"/>
                  </a:lnTo>
                  <a:lnTo>
                    <a:pt x="6817" y="1574"/>
                  </a:lnTo>
                  <a:lnTo>
                    <a:pt x="6807" y="1582"/>
                  </a:lnTo>
                  <a:lnTo>
                    <a:pt x="6797" y="1590"/>
                  </a:lnTo>
                  <a:lnTo>
                    <a:pt x="6787" y="1598"/>
                  </a:lnTo>
                  <a:lnTo>
                    <a:pt x="6777" y="1604"/>
                  </a:lnTo>
                  <a:lnTo>
                    <a:pt x="6766" y="1611"/>
                  </a:lnTo>
                  <a:lnTo>
                    <a:pt x="6755" y="1617"/>
                  </a:lnTo>
                  <a:lnTo>
                    <a:pt x="6744" y="1622"/>
                  </a:lnTo>
                  <a:lnTo>
                    <a:pt x="6732" y="1627"/>
                  </a:lnTo>
                  <a:lnTo>
                    <a:pt x="6720" y="1632"/>
                  </a:lnTo>
                  <a:lnTo>
                    <a:pt x="6707" y="1635"/>
                  </a:lnTo>
                  <a:lnTo>
                    <a:pt x="6694" y="1639"/>
                  </a:lnTo>
                  <a:lnTo>
                    <a:pt x="6682" y="1642"/>
                  </a:lnTo>
                  <a:lnTo>
                    <a:pt x="6669" y="1644"/>
                  </a:lnTo>
                  <a:lnTo>
                    <a:pt x="6655" y="1645"/>
                  </a:lnTo>
                  <a:lnTo>
                    <a:pt x="6642" y="1646"/>
                  </a:lnTo>
                  <a:lnTo>
                    <a:pt x="6628" y="1647"/>
                  </a:lnTo>
                  <a:lnTo>
                    <a:pt x="704" y="1647"/>
                  </a:lnTo>
                  <a:lnTo>
                    <a:pt x="691" y="1646"/>
                  </a:lnTo>
                  <a:lnTo>
                    <a:pt x="678" y="1645"/>
                  </a:lnTo>
                  <a:lnTo>
                    <a:pt x="664" y="1644"/>
                  </a:lnTo>
                  <a:lnTo>
                    <a:pt x="651" y="1642"/>
                  </a:lnTo>
                  <a:lnTo>
                    <a:pt x="638" y="1639"/>
                  </a:lnTo>
                  <a:lnTo>
                    <a:pt x="625" y="1635"/>
                  </a:lnTo>
                  <a:lnTo>
                    <a:pt x="613" y="1632"/>
                  </a:lnTo>
                  <a:lnTo>
                    <a:pt x="601" y="1627"/>
                  </a:lnTo>
                  <a:lnTo>
                    <a:pt x="589" y="1622"/>
                  </a:lnTo>
                  <a:lnTo>
                    <a:pt x="578" y="1617"/>
                  </a:lnTo>
                  <a:lnTo>
                    <a:pt x="566" y="1611"/>
                  </a:lnTo>
                  <a:lnTo>
                    <a:pt x="556" y="1604"/>
                  </a:lnTo>
                  <a:lnTo>
                    <a:pt x="544" y="1598"/>
                  </a:lnTo>
                  <a:lnTo>
                    <a:pt x="534" y="1590"/>
                  </a:lnTo>
                  <a:lnTo>
                    <a:pt x="524" y="1582"/>
                  </a:lnTo>
                  <a:lnTo>
                    <a:pt x="516" y="1574"/>
                  </a:lnTo>
                  <a:lnTo>
                    <a:pt x="507" y="1565"/>
                  </a:lnTo>
                  <a:lnTo>
                    <a:pt x="498" y="1556"/>
                  </a:lnTo>
                  <a:lnTo>
                    <a:pt x="490" y="1548"/>
                  </a:lnTo>
                  <a:lnTo>
                    <a:pt x="483" y="1538"/>
                  </a:lnTo>
                  <a:lnTo>
                    <a:pt x="476" y="1528"/>
                  </a:lnTo>
                  <a:lnTo>
                    <a:pt x="469" y="1517"/>
                  </a:lnTo>
                  <a:lnTo>
                    <a:pt x="463" y="1507"/>
                  </a:lnTo>
                  <a:lnTo>
                    <a:pt x="458" y="1495"/>
                  </a:lnTo>
                  <a:lnTo>
                    <a:pt x="454" y="1484"/>
                  </a:lnTo>
                  <a:lnTo>
                    <a:pt x="449" y="1472"/>
                  </a:lnTo>
                  <a:lnTo>
                    <a:pt x="446" y="1461"/>
                  </a:lnTo>
                  <a:lnTo>
                    <a:pt x="442" y="1449"/>
                  </a:lnTo>
                  <a:lnTo>
                    <a:pt x="440" y="1437"/>
                  </a:lnTo>
                  <a:lnTo>
                    <a:pt x="439" y="1424"/>
                  </a:lnTo>
                  <a:lnTo>
                    <a:pt x="438" y="1412"/>
                  </a:lnTo>
                  <a:lnTo>
                    <a:pt x="437" y="1399"/>
                  </a:lnTo>
                  <a:lnTo>
                    <a:pt x="437" y="812"/>
                  </a:lnTo>
                  <a:lnTo>
                    <a:pt x="438" y="800"/>
                  </a:lnTo>
                  <a:lnTo>
                    <a:pt x="439" y="787"/>
                  </a:lnTo>
                  <a:lnTo>
                    <a:pt x="440" y="774"/>
                  </a:lnTo>
                  <a:lnTo>
                    <a:pt x="442" y="762"/>
                  </a:lnTo>
                  <a:lnTo>
                    <a:pt x="446" y="750"/>
                  </a:lnTo>
                  <a:lnTo>
                    <a:pt x="449" y="739"/>
                  </a:lnTo>
                  <a:lnTo>
                    <a:pt x="454" y="727"/>
                  </a:lnTo>
                  <a:lnTo>
                    <a:pt x="458" y="716"/>
                  </a:lnTo>
                  <a:lnTo>
                    <a:pt x="463" y="704"/>
                  </a:lnTo>
                  <a:lnTo>
                    <a:pt x="469" y="694"/>
                  </a:lnTo>
                  <a:lnTo>
                    <a:pt x="476" y="683"/>
                  </a:lnTo>
                  <a:lnTo>
                    <a:pt x="483" y="673"/>
                  </a:lnTo>
                  <a:lnTo>
                    <a:pt x="490" y="665"/>
                  </a:lnTo>
                  <a:lnTo>
                    <a:pt x="498" y="655"/>
                  </a:lnTo>
                  <a:lnTo>
                    <a:pt x="507" y="646"/>
                  </a:lnTo>
                  <a:lnTo>
                    <a:pt x="516" y="637"/>
                  </a:lnTo>
                  <a:lnTo>
                    <a:pt x="524" y="629"/>
                  </a:lnTo>
                  <a:lnTo>
                    <a:pt x="534" y="621"/>
                  </a:lnTo>
                  <a:lnTo>
                    <a:pt x="544" y="613"/>
                  </a:lnTo>
                  <a:lnTo>
                    <a:pt x="556" y="607"/>
                  </a:lnTo>
                  <a:lnTo>
                    <a:pt x="566" y="600"/>
                  </a:lnTo>
                  <a:lnTo>
                    <a:pt x="578" y="595"/>
                  </a:lnTo>
                  <a:lnTo>
                    <a:pt x="589" y="589"/>
                  </a:lnTo>
                  <a:lnTo>
                    <a:pt x="601" y="584"/>
                  </a:lnTo>
                  <a:lnTo>
                    <a:pt x="613" y="579"/>
                  </a:lnTo>
                  <a:lnTo>
                    <a:pt x="625" y="576"/>
                  </a:lnTo>
                  <a:lnTo>
                    <a:pt x="638" y="572"/>
                  </a:lnTo>
                  <a:lnTo>
                    <a:pt x="651" y="569"/>
                  </a:lnTo>
                  <a:lnTo>
                    <a:pt x="664" y="567"/>
                  </a:lnTo>
                  <a:lnTo>
                    <a:pt x="678" y="566"/>
                  </a:lnTo>
                  <a:lnTo>
                    <a:pt x="691" y="565"/>
                  </a:lnTo>
                  <a:lnTo>
                    <a:pt x="704" y="56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8" name="Freeform 82"/>
            <p:cNvSpPr>
              <a:spLocks/>
            </p:cNvSpPr>
            <p:nvPr/>
          </p:nvSpPr>
          <p:spPr bwMode="auto">
            <a:xfrm>
              <a:off x="12235265" y="2025012"/>
              <a:ext cx="203200" cy="33338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71" y="66"/>
                </a:cxn>
                <a:cxn ang="0">
                  <a:pos x="1276" y="87"/>
                </a:cxn>
                <a:cxn ang="0">
                  <a:pos x="1278" y="110"/>
                </a:cxn>
                <a:cxn ang="0">
                  <a:pos x="1276" y="131"/>
                </a:cxn>
                <a:cxn ang="0">
                  <a:pos x="1271" y="152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6"/>
                </a:cxn>
                <a:cxn ang="0">
                  <a:pos x="1170" y="218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8"/>
                </a:cxn>
                <a:cxn ang="0">
                  <a:pos x="13" y="161"/>
                </a:cxn>
                <a:cxn ang="0">
                  <a:pos x="4" y="142"/>
                </a:cxn>
                <a:cxn ang="0">
                  <a:pos x="0" y="121"/>
                </a:cxn>
                <a:cxn ang="0">
                  <a:pos x="0" y="99"/>
                </a:cxn>
                <a:cxn ang="0">
                  <a:pos x="4" y="76"/>
                </a:cxn>
                <a:cxn ang="0">
                  <a:pos x="13" y="58"/>
                </a:cxn>
                <a:cxn ang="0">
                  <a:pos x="24" y="40"/>
                </a:cxn>
                <a:cxn ang="0">
                  <a:pos x="40" y="25"/>
                </a:cxn>
                <a:cxn ang="0">
                  <a:pos x="56" y="13"/>
                </a:cxn>
                <a:cxn ang="0">
                  <a:pos x="76" y="5"/>
                </a:cxn>
                <a:cxn ang="0">
                  <a:pos x="97" y="1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70" y="0"/>
                  </a:lnTo>
                  <a:lnTo>
                    <a:pt x="1181" y="1"/>
                  </a:lnTo>
                  <a:lnTo>
                    <a:pt x="1192" y="2"/>
                  </a:lnTo>
                  <a:lnTo>
                    <a:pt x="1202" y="5"/>
                  </a:lnTo>
                  <a:lnTo>
                    <a:pt x="1212" y="9"/>
                  </a:lnTo>
                  <a:lnTo>
                    <a:pt x="1222" y="13"/>
                  </a:lnTo>
                  <a:lnTo>
                    <a:pt x="1231" y="19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71" y="66"/>
                  </a:lnTo>
                  <a:lnTo>
                    <a:pt x="1274" y="76"/>
                  </a:lnTo>
                  <a:lnTo>
                    <a:pt x="1276" y="87"/>
                  </a:lnTo>
                  <a:lnTo>
                    <a:pt x="1278" y="99"/>
                  </a:lnTo>
                  <a:lnTo>
                    <a:pt x="1278" y="110"/>
                  </a:lnTo>
                  <a:lnTo>
                    <a:pt x="1278" y="121"/>
                  </a:lnTo>
                  <a:lnTo>
                    <a:pt x="1276" y="131"/>
                  </a:lnTo>
                  <a:lnTo>
                    <a:pt x="1274" y="142"/>
                  </a:lnTo>
                  <a:lnTo>
                    <a:pt x="1271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6"/>
                  </a:lnTo>
                  <a:lnTo>
                    <a:pt x="1181" y="217"/>
                  </a:lnTo>
                  <a:lnTo>
                    <a:pt x="1170" y="218"/>
                  </a:lnTo>
                  <a:lnTo>
                    <a:pt x="108" y="218"/>
                  </a:lnTo>
                  <a:lnTo>
                    <a:pt x="97" y="217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8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7"/>
                  </a:lnTo>
                  <a:lnTo>
                    <a:pt x="4" y="76"/>
                  </a:lnTo>
                  <a:lnTo>
                    <a:pt x="9" y="66"/>
                  </a:lnTo>
                  <a:lnTo>
                    <a:pt x="13" y="58"/>
                  </a:lnTo>
                  <a:lnTo>
                    <a:pt x="19" y="49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5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9" name="Freeform 83"/>
            <p:cNvSpPr>
              <a:spLocks/>
            </p:cNvSpPr>
            <p:nvPr/>
          </p:nvSpPr>
          <p:spPr bwMode="auto">
            <a:xfrm>
              <a:off x="11619315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6" y="170"/>
                </a:cxn>
                <a:cxn ang="0">
                  <a:pos x="150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9" y="117"/>
                </a:cxn>
                <a:cxn ang="0">
                  <a:pos x="183" y="99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3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99"/>
                </a:cxn>
                <a:cxn ang="0">
                  <a:pos x="5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4" y="162"/>
                </a:cxn>
                <a:cxn ang="0">
                  <a:pos x="49" y="170"/>
                </a:cxn>
                <a:cxn ang="0">
                  <a:pos x="65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8" y="175"/>
                  </a:lnTo>
                  <a:lnTo>
                    <a:pt x="136" y="170"/>
                  </a:lnTo>
                  <a:lnTo>
                    <a:pt x="143" y="166"/>
                  </a:lnTo>
                  <a:lnTo>
                    <a:pt x="150" y="162"/>
                  </a:lnTo>
                  <a:lnTo>
                    <a:pt x="157" y="155"/>
                  </a:lnTo>
                  <a:lnTo>
                    <a:pt x="162" y="148"/>
                  </a:lnTo>
                  <a:lnTo>
                    <a:pt x="168" y="142"/>
                  </a:lnTo>
                  <a:lnTo>
                    <a:pt x="172" y="134"/>
                  </a:lnTo>
                  <a:lnTo>
                    <a:pt x="177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3" y="99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7" y="55"/>
                  </a:lnTo>
                  <a:lnTo>
                    <a:pt x="172" y="47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6"/>
                  </a:lnTo>
                  <a:lnTo>
                    <a:pt x="150" y="21"/>
                  </a:lnTo>
                  <a:lnTo>
                    <a:pt x="143" y="15"/>
                  </a:lnTo>
                  <a:lnTo>
                    <a:pt x="136" y="11"/>
                  </a:lnTo>
                  <a:lnTo>
                    <a:pt x="128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5" y="3"/>
                  </a:lnTo>
                  <a:lnTo>
                    <a:pt x="57" y="6"/>
                  </a:lnTo>
                  <a:lnTo>
                    <a:pt x="49" y="11"/>
                  </a:lnTo>
                  <a:lnTo>
                    <a:pt x="41" y="15"/>
                  </a:lnTo>
                  <a:lnTo>
                    <a:pt x="34" y="21"/>
                  </a:lnTo>
                  <a:lnTo>
                    <a:pt x="28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5" y="64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99"/>
                  </a:lnTo>
                  <a:lnTo>
                    <a:pt x="2" y="109"/>
                  </a:lnTo>
                  <a:lnTo>
                    <a:pt x="5" y="117"/>
                  </a:lnTo>
                  <a:lnTo>
                    <a:pt x="8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8"/>
                  </a:lnTo>
                  <a:lnTo>
                    <a:pt x="28" y="155"/>
                  </a:lnTo>
                  <a:lnTo>
                    <a:pt x="34" y="162"/>
                  </a:lnTo>
                  <a:lnTo>
                    <a:pt x="41" y="166"/>
                  </a:lnTo>
                  <a:lnTo>
                    <a:pt x="49" y="170"/>
                  </a:lnTo>
                  <a:lnTo>
                    <a:pt x="57" y="175"/>
                  </a:lnTo>
                  <a:lnTo>
                    <a:pt x="65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90" name="Freeform 84"/>
            <p:cNvSpPr>
              <a:spLocks/>
            </p:cNvSpPr>
            <p:nvPr/>
          </p:nvSpPr>
          <p:spPr bwMode="auto">
            <a:xfrm>
              <a:off x="11659003" y="2025012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0"/>
                </a:cxn>
                <a:cxn ang="0">
                  <a:pos x="149" y="162"/>
                </a:cxn>
                <a:cxn ang="0">
                  <a:pos x="161" y="148"/>
                </a:cxn>
                <a:cxn ang="0">
                  <a:pos x="171" y="134"/>
                </a:cxn>
                <a:cxn ang="0">
                  <a:pos x="179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3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4" y="117"/>
                </a:cxn>
                <a:cxn ang="0">
                  <a:pos x="10" y="134"/>
                </a:cxn>
                <a:cxn ang="0">
                  <a:pos x="20" y="148"/>
                </a:cxn>
                <a:cxn ang="0">
                  <a:pos x="32" y="162"/>
                </a:cxn>
                <a:cxn ang="0">
                  <a:pos x="48" y="170"/>
                </a:cxn>
                <a:cxn ang="0">
                  <a:pos x="63" y="178"/>
                </a:cxn>
                <a:cxn ang="0">
                  <a:pos x="81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4" y="170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5" y="155"/>
                  </a:lnTo>
                  <a:lnTo>
                    <a:pt x="161" y="148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5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1"/>
                  </a:lnTo>
                  <a:lnTo>
                    <a:pt x="63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2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1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48"/>
                  </a:lnTo>
                  <a:lnTo>
                    <a:pt x="27" y="155"/>
                  </a:lnTo>
                  <a:lnTo>
                    <a:pt x="32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6" y="175"/>
                  </a:lnTo>
                  <a:lnTo>
                    <a:pt x="63" y="178"/>
                  </a:lnTo>
                  <a:lnTo>
                    <a:pt x="72" y="180"/>
                  </a:lnTo>
                  <a:lnTo>
                    <a:pt x="81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91" name="Freeform 85"/>
            <p:cNvSpPr>
              <a:spLocks/>
            </p:cNvSpPr>
            <p:nvPr/>
          </p:nvSpPr>
          <p:spPr bwMode="auto">
            <a:xfrm>
              <a:off x="11698690" y="2025012"/>
              <a:ext cx="30163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0"/>
                </a:cxn>
                <a:cxn ang="0">
                  <a:pos x="149" y="162"/>
                </a:cxn>
                <a:cxn ang="0">
                  <a:pos x="162" y="148"/>
                </a:cxn>
                <a:cxn ang="0">
                  <a:pos x="171" y="134"/>
                </a:cxn>
                <a:cxn ang="0">
                  <a:pos x="179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7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3" y="117"/>
                </a:cxn>
                <a:cxn ang="0">
                  <a:pos x="11" y="134"/>
                </a:cxn>
                <a:cxn ang="0">
                  <a:pos x="20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10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0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5" y="155"/>
                  </a:lnTo>
                  <a:lnTo>
                    <a:pt x="162" y="148"/>
                  </a:lnTo>
                  <a:lnTo>
                    <a:pt x="166" y="142"/>
                  </a:lnTo>
                  <a:lnTo>
                    <a:pt x="171" y="134"/>
                  </a:lnTo>
                  <a:lnTo>
                    <a:pt x="175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10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3" y="64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1" y="109"/>
                  </a:lnTo>
                  <a:lnTo>
                    <a:pt x="3" y="117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0" y="148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2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92" name="Freeform 86"/>
            <p:cNvSpPr>
              <a:spLocks/>
            </p:cNvSpPr>
            <p:nvPr/>
          </p:nvSpPr>
          <p:spPr bwMode="auto">
            <a:xfrm>
              <a:off x="11739965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0"/>
                </a:cxn>
                <a:cxn ang="0">
                  <a:pos x="148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8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3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0"/>
                  </a:lnTo>
                  <a:lnTo>
                    <a:pt x="142" y="166"/>
                  </a:lnTo>
                  <a:lnTo>
                    <a:pt x="148" y="162"/>
                  </a:lnTo>
                  <a:lnTo>
                    <a:pt x="155" y="155"/>
                  </a:lnTo>
                  <a:lnTo>
                    <a:pt x="162" y="148"/>
                  </a:lnTo>
                  <a:lnTo>
                    <a:pt x="166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8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6" y="55"/>
                  </a:lnTo>
                  <a:lnTo>
                    <a:pt x="3" y="64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1" y="109"/>
                  </a:lnTo>
                  <a:lnTo>
                    <a:pt x="3" y="117"/>
                  </a:lnTo>
                  <a:lnTo>
                    <a:pt x="6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8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93" name="Freeform 87"/>
            <p:cNvSpPr>
              <a:spLocks/>
            </p:cNvSpPr>
            <p:nvPr/>
          </p:nvSpPr>
          <p:spPr bwMode="auto">
            <a:xfrm>
              <a:off x="11779653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0"/>
                </a:cxn>
                <a:cxn ang="0">
                  <a:pos x="149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8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7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0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2" y="148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7"/>
                  </a:lnTo>
                  <a:lnTo>
                    <a:pt x="180" y="109"/>
                  </a:lnTo>
                  <a:lnTo>
                    <a:pt x="182" y="99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2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7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6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6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8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7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94" name="Freeform 88"/>
            <p:cNvSpPr>
              <a:spLocks/>
            </p:cNvSpPr>
            <p:nvPr/>
          </p:nvSpPr>
          <p:spPr bwMode="auto">
            <a:xfrm>
              <a:off x="12235265" y="2212337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3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3"/>
                </a:cxn>
                <a:cxn ang="0">
                  <a:pos x="1259" y="49"/>
                </a:cxn>
                <a:cxn ang="0">
                  <a:pos x="1271" y="67"/>
                </a:cxn>
                <a:cxn ang="0">
                  <a:pos x="1276" y="88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2"/>
                </a:cxn>
                <a:cxn ang="0">
                  <a:pos x="1259" y="170"/>
                </a:cxn>
                <a:cxn ang="0">
                  <a:pos x="1246" y="187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7"/>
                </a:cxn>
                <a:cxn ang="0">
                  <a:pos x="1170" y="219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6"/>
                </a:cxn>
                <a:cxn ang="0">
                  <a:pos x="40" y="193"/>
                </a:cxn>
                <a:cxn ang="0">
                  <a:pos x="24" y="179"/>
                </a:cxn>
                <a:cxn ang="0">
                  <a:pos x="13" y="161"/>
                </a:cxn>
                <a:cxn ang="0">
                  <a:pos x="4" y="142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8"/>
                </a:cxn>
                <a:cxn ang="0">
                  <a:pos x="24" y="40"/>
                </a:cxn>
                <a:cxn ang="0">
                  <a:pos x="40" y="26"/>
                </a:cxn>
                <a:cxn ang="0">
                  <a:pos x="56" y="14"/>
                </a:cxn>
                <a:cxn ang="0">
                  <a:pos x="76" y="6"/>
                </a:cxn>
                <a:cxn ang="0">
                  <a:pos x="97" y="2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70" y="0"/>
                  </a:lnTo>
                  <a:lnTo>
                    <a:pt x="1181" y="2"/>
                  </a:lnTo>
                  <a:lnTo>
                    <a:pt x="1192" y="3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2" y="14"/>
                  </a:lnTo>
                  <a:lnTo>
                    <a:pt x="1231" y="19"/>
                  </a:lnTo>
                  <a:lnTo>
                    <a:pt x="1238" y="26"/>
                  </a:lnTo>
                  <a:lnTo>
                    <a:pt x="1246" y="33"/>
                  </a:lnTo>
                  <a:lnTo>
                    <a:pt x="1254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8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2"/>
                  </a:lnTo>
                  <a:lnTo>
                    <a:pt x="1271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9"/>
                  </a:lnTo>
                  <a:lnTo>
                    <a:pt x="1246" y="187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6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7"/>
                  </a:lnTo>
                  <a:lnTo>
                    <a:pt x="1181" y="218"/>
                  </a:lnTo>
                  <a:lnTo>
                    <a:pt x="1170" y="219"/>
                  </a:lnTo>
                  <a:lnTo>
                    <a:pt x="108" y="219"/>
                  </a:lnTo>
                  <a:lnTo>
                    <a:pt x="97" y="218"/>
                  </a:lnTo>
                  <a:lnTo>
                    <a:pt x="86" y="217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6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7"/>
                  </a:lnTo>
                  <a:lnTo>
                    <a:pt x="24" y="179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9" y="49"/>
                  </a:lnTo>
                  <a:lnTo>
                    <a:pt x="24" y="40"/>
                  </a:lnTo>
                  <a:lnTo>
                    <a:pt x="32" y="33"/>
                  </a:lnTo>
                  <a:lnTo>
                    <a:pt x="40" y="26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3"/>
                  </a:lnTo>
                  <a:lnTo>
                    <a:pt x="97" y="2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95" name="Freeform 89"/>
            <p:cNvSpPr>
              <a:spLocks/>
            </p:cNvSpPr>
            <p:nvPr/>
          </p:nvSpPr>
          <p:spPr bwMode="auto">
            <a:xfrm>
              <a:off x="11619315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6" y="171"/>
                </a:cxn>
                <a:cxn ang="0">
                  <a:pos x="150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9" y="118"/>
                </a:cxn>
                <a:cxn ang="0">
                  <a:pos x="183" y="100"/>
                </a:cxn>
                <a:cxn ang="0">
                  <a:pos x="183" y="82"/>
                </a:cxn>
                <a:cxn ang="0">
                  <a:pos x="179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0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3"/>
                </a:cxn>
                <a:cxn ang="0">
                  <a:pos x="1" y="82"/>
                </a:cxn>
                <a:cxn ang="0">
                  <a:pos x="1" y="100"/>
                </a:cxn>
                <a:cxn ang="0">
                  <a:pos x="5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4" y="161"/>
                </a:cxn>
                <a:cxn ang="0">
                  <a:pos x="49" y="171"/>
                </a:cxn>
                <a:cxn ang="0">
                  <a:pos x="65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5"/>
                  </a:lnTo>
                  <a:lnTo>
                    <a:pt x="136" y="171"/>
                  </a:lnTo>
                  <a:lnTo>
                    <a:pt x="143" y="167"/>
                  </a:lnTo>
                  <a:lnTo>
                    <a:pt x="150" y="161"/>
                  </a:lnTo>
                  <a:lnTo>
                    <a:pt x="157" y="156"/>
                  </a:lnTo>
                  <a:lnTo>
                    <a:pt x="162" y="149"/>
                  </a:lnTo>
                  <a:lnTo>
                    <a:pt x="168" y="142"/>
                  </a:lnTo>
                  <a:lnTo>
                    <a:pt x="172" y="134"/>
                  </a:lnTo>
                  <a:lnTo>
                    <a:pt x="177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3" y="100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7"/>
                  </a:lnTo>
                  <a:lnTo>
                    <a:pt x="150" y="20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7"/>
                  </a:lnTo>
                  <a:lnTo>
                    <a:pt x="119" y="4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5" y="4"/>
                  </a:lnTo>
                  <a:lnTo>
                    <a:pt x="57" y="7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0"/>
                  </a:lnTo>
                  <a:lnTo>
                    <a:pt x="28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3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0"/>
                  </a:lnTo>
                  <a:lnTo>
                    <a:pt x="2" y="109"/>
                  </a:lnTo>
                  <a:lnTo>
                    <a:pt x="5" y="118"/>
                  </a:lnTo>
                  <a:lnTo>
                    <a:pt x="8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8" y="156"/>
                  </a:lnTo>
                  <a:lnTo>
                    <a:pt x="34" y="161"/>
                  </a:lnTo>
                  <a:lnTo>
                    <a:pt x="41" y="167"/>
                  </a:lnTo>
                  <a:lnTo>
                    <a:pt x="49" y="171"/>
                  </a:lnTo>
                  <a:lnTo>
                    <a:pt x="57" y="175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96" name="Freeform 90"/>
            <p:cNvSpPr>
              <a:spLocks/>
            </p:cNvSpPr>
            <p:nvPr/>
          </p:nvSpPr>
          <p:spPr bwMode="auto">
            <a:xfrm>
              <a:off x="11659003" y="2213924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1"/>
                </a:cxn>
                <a:cxn ang="0">
                  <a:pos x="149" y="161"/>
                </a:cxn>
                <a:cxn ang="0">
                  <a:pos x="161" y="149"/>
                </a:cxn>
                <a:cxn ang="0">
                  <a:pos x="171" y="134"/>
                </a:cxn>
                <a:cxn ang="0">
                  <a:pos x="179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9" y="63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0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0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4" y="118"/>
                </a:cxn>
                <a:cxn ang="0">
                  <a:pos x="10" y="134"/>
                </a:cxn>
                <a:cxn ang="0">
                  <a:pos x="20" y="149"/>
                </a:cxn>
                <a:cxn ang="0">
                  <a:pos x="32" y="161"/>
                </a:cxn>
                <a:cxn ang="0">
                  <a:pos x="48" y="171"/>
                </a:cxn>
                <a:cxn ang="0">
                  <a:pos x="63" y="179"/>
                </a:cxn>
                <a:cxn ang="0">
                  <a:pos x="81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4" y="171"/>
                  </a:lnTo>
                  <a:lnTo>
                    <a:pt x="142" y="167"/>
                  </a:lnTo>
                  <a:lnTo>
                    <a:pt x="149" y="161"/>
                  </a:lnTo>
                  <a:lnTo>
                    <a:pt x="155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7"/>
                  </a:lnTo>
                  <a:lnTo>
                    <a:pt x="149" y="20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1"/>
                  </a:lnTo>
                  <a:lnTo>
                    <a:pt x="63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0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1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2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6" y="175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97" name="Freeform 91"/>
            <p:cNvSpPr>
              <a:spLocks/>
            </p:cNvSpPr>
            <p:nvPr/>
          </p:nvSpPr>
          <p:spPr bwMode="auto">
            <a:xfrm>
              <a:off x="11698690" y="2213924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1"/>
                </a:cxn>
                <a:cxn ang="0">
                  <a:pos x="149" y="161"/>
                </a:cxn>
                <a:cxn ang="0">
                  <a:pos x="162" y="149"/>
                </a:cxn>
                <a:cxn ang="0">
                  <a:pos x="171" y="134"/>
                </a:cxn>
                <a:cxn ang="0">
                  <a:pos x="179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9" y="63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0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3" y="118"/>
                </a:cxn>
                <a:cxn ang="0">
                  <a:pos x="11" y="134"/>
                </a:cxn>
                <a:cxn ang="0">
                  <a:pos x="20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1"/>
                  </a:lnTo>
                  <a:lnTo>
                    <a:pt x="142" y="167"/>
                  </a:lnTo>
                  <a:lnTo>
                    <a:pt x="149" y="161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2"/>
                  </a:lnTo>
                  <a:lnTo>
                    <a:pt x="171" y="134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9" y="20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10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3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1" y="109"/>
                  </a:lnTo>
                  <a:lnTo>
                    <a:pt x="3" y="118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98" name="Freeform 92"/>
            <p:cNvSpPr>
              <a:spLocks/>
            </p:cNvSpPr>
            <p:nvPr/>
          </p:nvSpPr>
          <p:spPr bwMode="auto">
            <a:xfrm>
              <a:off x="11739965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1"/>
                </a:cxn>
                <a:cxn ang="0">
                  <a:pos x="148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8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8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0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3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1"/>
                  </a:lnTo>
                  <a:lnTo>
                    <a:pt x="142" y="167"/>
                  </a:lnTo>
                  <a:lnTo>
                    <a:pt x="148" y="161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8" y="63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8" y="20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3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1" y="109"/>
                  </a:lnTo>
                  <a:lnTo>
                    <a:pt x="3" y="118"/>
                  </a:lnTo>
                  <a:lnTo>
                    <a:pt x="6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99" name="Freeform 93"/>
            <p:cNvSpPr>
              <a:spLocks/>
            </p:cNvSpPr>
            <p:nvPr/>
          </p:nvSpPr>
          <p:spPr bwMode="auto">
            <a:xfrm>
              <a:off x="11779653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1"/>
                </a:cxn>
                <a:cxn ang="0">
                  <a:pos x="149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8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8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0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7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1"/>
                  </a:lnTo>
                  <a:lnTo>
                    <a:pt x="142" y="167"/>
                  </a:lnTo>
                  <a:lnTo>
                    <a:pt x="149" y="161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2" y="100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2"/>
                  </a:lnTo>
                  <a:lnTo>
                    <a:pt x="178" y="63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0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6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7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00" name="Freeform 94"/>
            <p:cNvSpPr>
              <a:spLocks/>
            </p:cNvSpPr>
            <p:nvPr/>
          </p:nvSpPr>
          <p:spPr bwMode="auto">
            <a:xfrm>
              <a:off x="12235265" y="2399662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71" y="67"/>
                </a:cxn>
                <a:cxn ang="0">
                  <a:pos x="1276" y="88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6"/>
                </a:cxn>
                <a:cxn ang="0">
                  <a:pos x="1170" y="219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9"/>
                </a:cxn>
                <a:cxn ang="0">
                  <a:pos x="13" y="161"/>
                </a:cxn>
                <a:cxn ang="0">
                  <a:pos x="4" y="142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8"/>
                </a:cxn>
                <a:cxn ang="0">
                  <a:pos x="24" y="40"/>
                </a:cxn>
                <a:cxn ang="0">
                  <a:pos x="40" y="26"/>
                </a:cxn>
                <a:cxn ang="0">
                  <a:pos x="56" y="13"/>
                </a:cxn>
                <a:cxn ang="0">
                  <a:pos x="76" y="6"/>
                </a:cxn>
                <a:cxn ang="0">
                  <a:pos x="97" y="1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70" y="0"/>
                  </a:lnTo>
                  <a:lnTo>
                    <a:pt x="1181" y="1"/>
                  </a:lnTo>
                  <a:lnTo>
                    <a:pt x="1192" y="2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2" y="13"/>
                  </a:lnTo>
                  <a:lnTo>
                    <a:pt x="1231" y="19"/>
                  </a:lnTo>
                  <a:lnTo>
                    <a:pt x="1238" y="26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8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2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9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6"/>
                  </a:lnTo>
                  <a:lnTo>
                    <a:pt x="1181" y="217"/>
                  </a:lnTo>
                  <a:lnTo>
                    <a:pt x="1170" y="219"/>
                  </a:lnTo>
                  <a:lnTo>
                    <a:pt x="108" y="219"/>
                  </a:lnTo>
                  <a:lnTo>
                    <a:pt x="97" y="217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9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9" y="49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6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01" name="Freeform 95"/>
            <p:cNvSpPr>
              <a:spLocks/>
            </p:cNvSpPr>
            <p:nvPr/>
          </p:nvSpPr>
          <p:spPr bwMode="auto">
            <a:xfrm>
              <a:off x="11619315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9" y="118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2"/>
                  </a:lnTo>
                  <a:lnTo>
                    <a:pt x="119" y="179"/>
                  </a:lnTo>
                  <a:lnTo>
                    <a:pt x="128" y="176"/>
                  </a:lnTo>
                  <a:lnTo>
                    <a:pt x="136" y="172"/>
                  </a:lnTo>
                  <a:lnTo>
                    <a:pt x="143" y="167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49"/>
                  </a:lnTo>
                  <a:lnTo>
                    <a:pt x="168" y="143"/>
                  </a:lnTo>
                  <a:lnTo>
                    <a:pt x="172" y="135"/>
                  </a:lnTo>
                  <a:lnTo>
                    <a:pt x="177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1"/>
                  </a:lnTo>
                  <a:lnTo>
                    <a:pt x="162" y="33"/>
                  </a:lnTo>
                  <a:lnTo>
                    <a:pt x="157" y="27"/>
                  </a:lnTo>
                  <a:lnTo>
                    <a:pt x="150" y="21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7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5" y="4"/>
                  </a:lnTo>
                  <a:lnTo>
                    <a:pt x="57" y="7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1"/>
                  </a:lnTo>
                  <a:lnTo>
                    <a:pt x="28" y="27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8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49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7"/>
                  </a:lnTo>
                  <a:lnTo>
                    <a:pt x="49" y="172"/>
                  </a:lnTo>
                  <a:lnTo>
                    <a:pt x="57" y="176"/>
                  </a:lnTo>
                  <a:lnTo>
                    <a:pt x="65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02" name="Freeform 96"/>
            <p:cNvSpPr>
              <a:spLocks/>
            </p:cNvSpPr>
            <p:nvPr/>
          </p:nvSpPr>
          <p:spPr bwMode="auto">
            <a:xfrm>
              <a:off x="11659003" y="2401249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1" y="1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0" y="135"/>
                </a:cxn>
                <a:cxn ang="0">
                  <a:pos x="20" y="149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49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1" y="1"/>
                  </a:lnTo>
                  <a:lnTo>
                    <a:pt x="72" y="2"/>
                  </a:lnTo>
                  <a:lnTo>
                    <a:pt x="63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3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3" y="179"/>
                  </a:lnTo>
                  <a:lnTo>
                    <a:pt x="72" y="182"/>
                  </a:lnTo>
                  <a:lnTo>
                    <a:pt x="81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03" name="Freeform 97"/>
            <p:cNvSpPr>
              <a:spLocks/>
            </p:cNvSpPr>
            <p:nvPr/>
          </p:nvSpPr>
          <p:spPr bwMode="auto">
            <a:xfrm>
              <a:off x="11698690" y="2401249"/>
              <a:ext cx="30163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8"/>
                </a:cxn>
                <a:cxn ang="0">
                  <a:pos x="11" y="135"/>
                </a:cxn>
                <a:cxn ang="0">
                  <a:pos x="20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10" y="182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3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1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2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8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2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04" name="Freeform 98"/>
            <p:cNvSpPr>
              <a:spLocks/>
            </p:cNvSpPr>
            <p:nvPr/>
          </p:nvSpPr>
          <p:spPr bwMode="auto">
            <a:xfrm>
              <a:off x="11739965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2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1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8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8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05" name="Freeform 99"/>
            <p:cNvSpPr>
              <a:spLocks/>
            </p:cNvSpPr>
            <p:nvPr/>
          </p:nvSpPr>
          <p:spPr bwMode="auto">
            <a:xfrm>
              <a:off x="11779653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7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06" name="Freeform 100"/>
            <p:cNvSpPr>
              <a:spLocks/>
            </p:cNvSpPr>
            <p:nvPr/>
          </p:nvSpPr>
          <p:spPr bwMode="auto">
            <a:xfrm>
              <a:off x="12235265" y="3714112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71" y="68"/>
                </a:cxn>
                <a:cxn ang="0">
                  <a:pos x="1276" y="88"/>
                </a:cxn>
                <a:cxn ang="0">
                  <a:pos x="1278" y="110"/>
                </a:cxn>
                <a:cxn ang="0">
                  <a:pos x="1276" y="131"/>
                </a:cxn>
                <a:cxn ang="0">
                  <a:pos x="1271" y="152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6"/>
                </a:cxn>
                <a:cxn ang="0">
                  <a:pos x="1170" y="219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9"/>
                </a:cxn>
                <a:cxn ang="0">
                  <a:pos x="13" y="161"/>
                </a:cxn>
                <a:cxn ang="0">
                  <a:pos x="4" y="142"/>
                </a:cxn>
                <a:cxn ang="0">
                  <a:pos x="0" y="121"/>
                </a:cxn>
                <a:cxn ang="0">
                  <a:pos x="0" y="99"/>
                </a:cxn>
                <a:cxn ang="0">
                  <a:pos x="4" y="78"/>
                </a:cxn>
                <a:cxn ang="0">
                  <a:pos x="13" y="58"/>
                </a:cxn>
                <a:cxn ang="0">
                  <a:pos x="24" y="40"/>
                </a:cxn>
                <a:cxn ang="0">
                  <a:pos x="40" y="26"/>
                </a:cxn>
                <a:cxn ang="0">
                  <a:pos x="56" y="13"/>
                </a:cxn>
                <a:cxn ang="0">
                  <a:pos x="76" y="6"/>
                </a:cxn>
                <a:cxn ang="0">
                  <a:pos x="97" y="1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70" y="0"/>
                  </a:lnTo>
                  <a:lnTo>
                    <a:pt x="1181" y="1"/>
                  </a:lnTo>
                  <a:lnTo>
                    <a:pt x="1192" y="2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2" y="13"/>
                  </a:lnTo>
                  <a:lnTo>
                    <a:pt x="1231" y="19"/>
                  </a:lnTo>
                  <a:lnTo>
                    <a:pt x="1238" y="26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71" y="68"/>
                  </a:lnTo>
                  <a:lnTo>
                    <a:pt x="1274" y="78"/>
                  </a:lnTo>
                  <a:lnTo>
                    <a:pt x="1276" y="88"/>
                  </a:lnTo>
                  <a:lnTo>
                    <a:pt x="1278" y="99"/>
                  </a:lnTo>
                  <a:lnTo>
                    <a:pt x="1278" y="110"/>
                  </a:lnTo>
                  <a:lnTo>
                    <a:pt x="1278" y="121"/>
                  </a:lnTo>
                  <a:lnTo>
                    <a:pt x="1276" y="131"/>
                  </a:lnTo>
                  <a:lnTo>
                    <a:pt x="1274" y="142"/>
                  </a:lnTo>
                  <a:lnTo>
                    <a:pt x="1271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9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6"/>
                  </a:lnTo>
                  <a:lnTo>
                    <a:pt x="1181" y="218"/>
                  </a:lnTo>
                  <a:lnTo>
                    <a:pt x="1170" y="219"/>
                  </a:lnTo>
                  <a:lnTo>
                    <a:pt x="108" y="219"/>
                  </a:lnTo>
                  <a:lnTo>
                    <a:pt x="97" y="218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9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8"/>
                  </a:lnTo>
                  <a:lnTo>
                    <a:pt x="9" y="68"/>
                  </a:lnTo>
                  <a:lnTo>
                    <a:pt x="13" y="58"/>
                  </a:lnTo>
                  <a:lnTo>
                    <a:pt x="19" y="49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6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07" name="Freeform 101"/>
            <p:cNvSpPr>
              <a:spLocks/>
            </p:cNvSpPr>
            <p:nvPr/>
          </p:nvSpPr>
          <p:spPr bwMode="auto">
            <a:xfrm>
              <a:off x="11619315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3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8" y="175"/>
                  </a:lnTo>
                  <a:lnTo>
                    <a:pt x="136" y="172"/>
                  </a:lnTo>
                  <a:lnTo>
                    <a:pt x="143" y="166"/>
                  </a:lnTo>
                  <a:lnTo>
                    <a:pt x="150" y="162"/>
                  </a:lnTo>
                  <a:lnTo>
                    <a:pt x="157" y="155"/>
                  </a:lnTo>
                  <a:lnTo>
                    <a:pt x="162" y="150"/>
                  </a:lnTo>
                  <a:lnTo>
                    <a:pt x="168" y="142"/>
                  </a:lnTo>
                  <a:lnTo>
                    <a:pt x="172" y="134"/>
                  </a:lnTo>
                  <a:lnTo>
                    <a:pt x="177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5"/>
                  </a:lnTo>
                  <a:lnTo>
                    <a:pt x="172" y="48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6"/>
                  </a:lnTo>
                  <a:lnTo>
                    <a:pt x="150" y="21"/>
                  </a:lnTo>
                  <a:lnTo>
                    <a:pt x="143" y="15"/>
                  </a:lnTo>
                  <a:lnTo>
                    <a:pt x="136" y="11"/>
                  </a:lnTo>
                  <a:lnTo>
                    <a:pt x="128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5" y="3"/>
                  </a:lnTo>
                  <a:lnTo>
                    <a:pt x="57" y="6"/>
                  </a:lnTo>
                  <a:lnTo>
                    <a:pt x="49" y="11"/>
                  </a:lnTo>
                  <a:lnTo>
                    <a:pt x="41" y="15"/>
                  </a:lnTo>
                  <a:lnTo>
                    <a:pt x="34" y="21"/>
                  </a:lnTo>
                  <a:lnTo>
                    <a:pt x="28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8" y="55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8" y="155"/>
                  </a:lnTo>
                  <a:lnTo>
                    <a:pt x="34" y="162"/>
                  </a:lnTo>
                  <a:lnTo>
                    <a:pt x="41" y="166"/>
                  </a:lnTo>
                  <a:lnTo>
                    <a:pt x="49" y="172"/>
                  </a:lnTo>
                  <a:lnTo>
                    <a:pt x="57" y="175"/>
                  </a:lnTo>
                  <a:lnTo>
                    <a:pt x="65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08" name="Freeform 102"/>
            <p:cNvSpPr>
              <a:spLocks/>
            </p:cNvSpPr>
            <p:nvPr/>
          </p:nvSpPr>
          <p:spPr bwMode="auto">
            <a:xfrm>
              <a:off x="11659003" y="3715699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3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4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8"/>
                </a:cxn>
                <a:cxn ang="0">
                  <a:pos x="81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4" y="172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5" y="155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5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1"/>
                  </a:lnTo>
                  <a:lnTo>
                    <a:pt x="63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2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5"/>
                  </a:lnTo>
                  <a:lnTo>
                    <a:pt x="32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3" y="178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09" name="Freeform 103"/>
            <p:cNvSpPr>
              <a:spLocks/>
            </p:cNvSpPr>
            <p:nvPr/>
          </p:nvSpPr>
          <p:spPr bwMode="auto">
            <a:xfrm>
              <a:off x="11698690" y="3715699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4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5" y="155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1" y="134"/>
                  </a:lnTo>
                  <a:lnTo>
                    <a:pt x="175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10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5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10" name="Freeform 104"/>
            <p:cNvSpPr>
              <a:spLocks/>
            </p:cNvSpPr>
            <p:nvPr/>
          </p:nvSpPr>
          <p:spPr bwMode="auto">
            <a:xfrm>
              <a:off x="11739965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6"/>
                  </a:lnTo>
                  <a:lnTo>
                    <a:pt x="148" y="162"/>
                  </a:lnTo>
                  <a:lnTo>
                    <a:pt x="155" y="155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8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5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11" name="Freeform 105"/>
            <p:cNvSpPr>
              <a:spLocks/>
            </p:cNvSpPr>
            <p:nvPr/>
          </p:nvSpPr>
          <p:spPr bwMode="auto">
            <a:xfrm>
              <a:off x="11779653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7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7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12" name="Freeform 106"/>
            <p:cNvSpPr>
              <a:spLocks/>
            </p:cNvSpPr>
            <p:nvPr/>
          </p:nvSpPr>
          <p:spPr bwMode="auto">
            <a:xfrm>
              <a:off x="12235265" y="2775899"/>
              <a:ext cx="203200" cy="33338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8"/>
                </a:cxn>
                <a:cxn ang="0">
                  <a:pos x="1271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7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5"/>
                </a:cxn>
                <a:cxn ang="0">
                  <a:pos x="1170" y="218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40" y="193"/>
                </a:cxn>
                <a:cxn ang="0">
                  <a:pos x="24" y="179"/>
                </a:cxn>
                <a:cxn ang="0">
                  <a:pos x="13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7"/>
                </a:cxn>
                <a:cxn ang="0">
                  <a:pos x="24" y="40"/>
                </a:cxn>
                <a:cxn ang="0">
                  <a:pos x="40" y="25"/>
                </a:cxn>
                <a:cxn ang="0">
                  <a:pos x="56" y="14"/>
                </a:cxn>
                <a:cxn ang="0">
                  <a:pos x="76" y="5"/>
                </a:cxn>
                <a:cxn ang="0">
                  <a:pos x="97" y="0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2"/>
                  </a:lnTo>
                  <a:lnTo>
                    <a:pt x="1202" y="5"/>
                  </a:lnTo>
                  <a:lnTo>
                    <a:pt x="1212" y="9"/>
                  </a:lnTo>
                  <a:lnTo>
                    <a:pt x="1222" y="14"/>
                  </a:lnTo>
                  <a:lnTo>
                    <a:pt x="1231" y="19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7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9"/>
                  </a:lnTo>
                  <a:lnTo>
                    <a:pt x="1246" y="187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4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8"/>
                  </a:lnTo>
                  <a:lnTo>
                    <a:pt x="1170" y="218"/>
                  </a:lnTo>
                  <a:lnTo>
                    <a:pt x="108" y="218"/>
                  </a:lnTo>
                  <a:lnTo>
                    <a:pt x="97" y="218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4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7"/>
                  </a:lnTo>
                  <a:lnTo>
                    <a:pt x="24" y="179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7"/>
                  </a:lnTo>
                  <a:lnTo>
                    <a:pt x="19" y="48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9"/>
                  </a:lnTo>
                  <a:lnTo>
                    <a:pt x="76" y="5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13" name="Freeform 107"/>
            <p:cNvSpPr>
              <a:spLocks/>
            </p:cNvSpPr>
            <p:nvPr/>
          </p:nvSpPr>
          <p:spPr bwMode="auto">
            <a:xfrm>
              <a:off x="11619315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8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8" y="176"/>
                  </a:lnTo>
                  <a:lnTo>
                    <a:pt x="136" y="172"/>
                  </a:lnTo>
                  <a:lnTo>
                    <a:pt x="143" y="167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50"/>
                  </a:lnTo>
                  <a:lnTo>
                    <a:pt x="168" y="143"/>
                  </a:lnTo>
                  <a:lnTo>
                    <a:pt x="172" y="135"/>
                  </a:lnTo>
                  <a:lnTo>
                    <a:pt x="177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1"/>
                  </a:lnTo>
                  <a:lnTo>
                    <a:pt x="162" y="33"/>
                  </a:lnTo>
                  <a:lnTo>
                    <a:pt x="157" y="26"/>
                  </a:lnTo>
                  <a:lnTo>
                    <a:pt x="150" y="21"/>
                  </a:lnTo>
                  <a:lnTo>
                    <a:pt x="143" y="15"/>
                  </a:lnTo>
                  <a:lnTo>
                    <a:pt x="136" y="11"/>
                  </a:lnTo>
                  <a:lnTo>
                    <a:pt x="128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5" y="4"/>
                  </a:lnTo>
                  <a:lnTo>
                    <a:pt x="57" y="8"/>
                  </a:lnTo>
                  <a:lnTo>
                    <a:pt x="49" y="11"/>
                  </a:lnTo>
                  <a:lnTo>
                    <a:pt x="41" y="15"/>
                  </a:lnTo>
                  <a:lnTo>
                    <a:pt x="34" y="21"/>
                  </a:lnTo>
                  <a:lnTo>
                    <a:pt x="28" y="26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7"/>
                  </a:lnTo>
                  <a:lnTo>
                    <a:pt x="49" y="172"/>
                  </a:lnTo>
                  <a:lnTo>
                    <a:pt x="57" y="176"/>
                  </a:lnTo>
                  <a:lnTo>
                    <a:pt x="65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14" name="Freeform 108"/>
            <p:cNvSpPr>
              <a:spLocks/>
            </p:cNvSpPr>
            <p:nvPr/>
          </p:nvSpPr>
          <p:spPr bwMode="auto">
            <a:xfrm>
              <a:off x="11659003" y="2775899"/>
              <a:ext cx="28575" cy="30163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1" y="1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5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8"/>
                </a:cxn>
                <a:cxn ang="0">
                  <a:pos x="81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1" y="1"/>
                  </a:lnTo>
                  <a:lnTo>
                    <a:pt x="72" y="2"/>
                  </a:lnTo>
                  <a:lnTo>
                    <a:pt x="63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2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3" y="178"/>
                  </a:lnTo>
                  <a:lnTo>
                    <a:pt x="72" y="181"/>
                  </a:lnTo>
                  <a:lnTo>
                    <a:pt x="81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15" name="Freeform 109"/>
            <p:cNvSpPr>
              <a:spLocks/>
            </p:cNvSpPr>
            <p:nvPr/>
          </p:nvSpPr>
          <p:spPr bwMode="auto">
            <a:xfrm>
              <a:off x="11698690" y="2775899"/>
              <a:ext cx="30163" cy="30163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5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10" y="181"/>
                  </a:lnTo>
                  <a:lnTo>
                    <a:pt x="118" y="178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3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1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2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2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16" name="Freeform 110"/>
            <p:cNvSpPr>
              <a:spLocks/>
            </p:cNvSpPr>
            <p:nvPr/>
          </p:nvSpPr>
          <p:spPr bwMode="auto">
            <a:xfrm>
              <a:off x="11739965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8" y="178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1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8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17" name="Freeform 111"/>
            <p:cNvSpPr>
              <a:spLocks/>
            </p:cNvSpPr>
            <p:nvPr/>
          </p:nvSpPr>
          <p:spPr bwMode="auto">
            <a:xfrm>
              <a:off x="11779653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7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7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18" name="Freeform 112"/>
            <p:cNvSpPr>
              <a:spLocks/>
            </p:cNvSpPr>
            <p:nvPr/>
          </p:nvSpPr>
          <p:spPr bwMode="auto">
            <a:xfrm>
              <a:off x="12235265" y="2963224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8"/>
                </a:cxn>
                <a:cxn ang="0">
                  <a:pos x="1271" y="66"/>
                </a:cxn>
                <a:cxn ang="0">
                  <a:pos x="1276" y="86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5"/>
                </a:cxn>
                <a:cxn ang="0">
                  <a:pos x="1231" y="198"/>
                </a:cxn>
                <a:cxn ang="0">
                  <a:pos x="1212" y="209"/>
                </a:cxn>
                <a:cxn ang="0">
                  <a:pos x="1192" y="215"/>
                </a:cxn>
                <a:cxn ang="0">
                  <a:pos x="1170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40" y="193"/>
                </a:cxn>
                <a:cxn ang="0">
                  <a:pos x="24" y="177"/>
                </a:cxn>
                <a:cxn ang="0">
                  <a:pos x="13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3" y="56"/>
                </a:cxn>
                <a:cxn ang="0">
                  <a:pos x="24" y="40"/>
                </a:cxn>
                <a:cxn ang="0">
                  <a:pos x="40" y="24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2"/>
                  </a:lnTo>
                  <a:lnTo>
                    <a:pt x="1202" y="4"/>
                  </a:lnTo>
                  <a:lnTo>
                    <a:pt x="1212" y="9"/>
                  </a:lnTo>
                  <a:lnTo>
                    <a:pt x="1222" y="13"/>
                  </a:lnTo>
                  <a:lnTo>
                    <a:pt x="1231" y="19"/>
                  </a:lnTo>
                  <a:lnTo>
                    <a:pt x="1238" y="24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8"/>
                  </a:lnTo>
                  <a:lnTo>
                    <a:pt x="1265" y="56"/>
                  </a:lnTo>
                  <a:lnTo>
                    <a:pt x="1271" y="66"/>
                  </a:lnTo>
                  <a:lnTo>
                    <a:pt x="1274" y="76"/>
                  </a:lnTo>
                  <a:lnTo>
                    <a:pt x="1276" y="86"/>
                  </a:lnTo>
                  <a:lnTo>
                    <a:pt x="1278" y="97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7"/>
                  </a:lnTo>
                  <a:lnTo>
                    <a:pt x="1246" y="185"/>
                  </a:lnTo>
                  <a:lnTo>
                    <a:pt x="1238" y="193"/>
                  </a:lnTo>
                  <a:lnTo>
                    <a:pt x="1231" y="198"/>
                  </a:lnTo>
                  <a:lnTo>
                    <a:pt x="1222" y="204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7"/>
                  </a:lnTo>
                  <a:lnTo>
                    <a:pt x="1170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4"/>
                  </a:lnTo>
                  <a:lnTo>
                    <a:pt x="47" y="198"/>
                  </a:lnTo>
                  <a:lnTo>
                    <a:pt x="40" y="193"/>
                  </a:lnTo>
                  <a:lnTo>
                    <a:pt x="32" y="185"/>
                  </a:lnTo>
                  <a:lnTo>
                    <a:pt x="24" y="177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2" y="86"/>
                  </a:lnTo>
                  <a:lnTo>
                    <a:pt x="4" y="76"/>
                  </a:lnTo>
                  <a:lnTo>
                    <a:pt x="9" y="66"/>
                  </a:lnTo>
                  <a:lnTo>
                    <a:pt x="13" y="56"/>
                  </a:lnTo>
                  <a:lnTo>
                    <a:pt x="19" y="48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4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19" name="Freeform 113"/>
            <p:cNvSpPr>
              <a:spLocks/>
            </p:cNvSpPr>
            <p:nvPr/>
          </p:nvSpPr>
          <p:spPr bwMode="auto">
            <a:xfrm>
              <a:off x="11619315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3"/>
                </a:cxn>
                <a:cxn ang="0">
                  <a:pos x="179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2"/>
                </a:cxn>
                <a:cxn ang="0">
                  <a:pos x="136" y="12"/>
                </a:cxn>
                <a:cxn ang="0">
                  <a:pos x="119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5" y="5"/>
                </a:cxn>
                <a:cxn ang="0">
                  <a:pos x="49" y="12"/>
                </a:cxn>
                <a:cxn ang="0">
                  <a:pos x="34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5" y="65"/>
                </a:cxn>
                <a:cxn ang="0">
                  <a:pos x="1" y="83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2" y="184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6"/>
                  </a:lnTo>
                  <a:lnTo>
                    <a:pt x="136" y="172"/>
                  </a:lnTo>
                  <a:lnTo>
                    <a:pt x="143" y="168"/>
                  </a:lnTo>
                  <a:lnTo>
                    <a:pt x="150" y="162"/>
                  </a:lnTo>
                  <a:lnTo>
                    <a:pt x="157" y="157"/>
                  </a:lnTo>
                  <a:lnTo>
                    <a:pt x="162" y="150"/>
                  </a:lnTo>
                  <a:lnTo>
                    <a:pt x="168" y="144"/>
                  </a:lnTo>
                  <a:lnTo>
                    <a:pt x="172" y="136"/>
                  </a:lnTo>
                  <a:lnTo>
                    <a:pt x="177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3"/>
                  </a:lnTo>
                  <a:lnTo>
                    <a:pt x="183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7" y="57"/>
                  </a:lnTo>
                  <a:lnTo>
                    <a:pt x="172" y="48"/>
                  </a:lnTo>
                  <a:lnTo>
                    <a:pt x="168" y="42"/>
                  </a:lnTo>
                  <a:lnTo>
                    <a:pt x="162" y="34"/>
                  </a:lnTo>
                  <a:lnTo>
                    <a:pt x="157" y="27"/>
                  </a:lnTo>
                  <a:lnTo>
                    <a:pt x="150" y="22"/>
                  </a:lnTo>
                  <a:lnTo>
                    <a:pt x="143" y="16"/>
                  </a:lnTo>
                  <a:lnTo>
                    <a:pt x="136" y="12"/>
                  </a:lnTo>
                  <a:lnTo>
                    <a:pt x="128" y="8"/>
                  </a:lnTo>
                  <a:lnTo>
                    <a:pt x="119" y="5"/>
                  </a:lnTo>
                  <a:lnTo>
                    <a:pt x="110" y="3"/>
                  </a:lnTo>
                  <a:lnTo>
                    <a:pt x="101" y="2"/>
                  </a:lnTo>
                  <a:lnTo>
                    <a:pt x="92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5" y="5"/>
                  </a:lnTo>
                  <a:lnTo>
                    <a:pt x="57" y="8"/>
                  </a:lnTo>
                  <a:lnTo>
                    <a:pt x="49" y="12"/>
                  </a:lnTo>
                  <a:lnTo>
                    <a:pt x="41" y="16"/>
                  </a:lnTo>
                  <a:lnTo>
                    <a:pt x="34" y="22"/>
                  </a:lnTo>
                  <a:lnTo>
                    <a:pt x="28" y="27"/>
                  </a:lnTo>
                  <a:lnTo>
                    <a:pt x="21" y="34"/>
                  </a:lnTo>
                  <a:lnTo>
                    <a:pt x="16" y="42"/>
                  </a:lnTo>
                  <a:lnTo>
                    <a:pt x="11" y="48"/>
                  </a:lnTo>
                  <a:lnTo>
                    <a:pt x="8" y="57"/>
                  </a:lnTo>
                  <a:lnTo>
                    <a:pt x="5" y="65"/>
                  </a:lnTo>
                  <a:lnTo>
                    <a:pt x="2" y="74"/>
                  </a:lnTo>
                  <a:lnTo>
                    <a:pt x="1" y="83"/>
                  </a:lnTo>
                  <a:lnTo>
                    <a:pt x="0" y="93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8"/>
                  </a:lnTo>
                  <a:lnTo>
                    <a:pt x="11" y="136"/>
                  </a:lnTo>
                  <a:lnTo>
                    <a:pt x="16" y="144"/>
                  </a:lnTo>
                  <a:lnTo>
                    <a:pt x="21" y="150"/>
                  </a:lnTo>
                  <a:lnTo>
                    <a:pt x="28" y="157"/>
                  </a:lnTo>
                  <a:lnTo>
                    <a:pt x="34" y="162"/>
                  </a:lnTo>
                  <a:lnTo>
                    <a:pt x="41" y="168"/>
                  </a:lnTo>
                  <a:lnTo>
                    <a:pt x="49" y="172"/>
                  </a:lnTo>
                  <a:lnTo>
                    <a:pt x="57" y="176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0" name="Freeform 114"/>
            <p:cNvSpPr>
              <a:spLocks/>
            </p:cNvSpPr>
            <p:nvPr/>
          </p:nvSpPr>
          <p:spPr bwMode="auto">
            <a:xfrm>
              <a:off x="11659003" y="296481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2"/>
                </a:cxn>
                <a:cxn ang="0">
                  <a:pos x="134" y="12"/>
                </a:cxn>
                <a:cxn ang="0">
                  <a:pos x="118" y="5"/>
                </a:cxn>
                <a:cxn ang="0">
                  <a:pos x="100" y="2"/>
                </a:cxn>
                <a:cxn ang="0">
                  <a:pos x="81" y="2"/>
                </a:cxn>
                <a:cxn ang="0">
                  <a:pos x="63" y="5"/>
                </a:cxn>
                <a:cxn ang="0">
                  <a:pos x="48" y="12"/>
                </a:cxn>
                <a:cxn ang="0">
                  <a:pos x="32" y="22"/>
                </a:cxn>
                <a:cxn ang="0">
                  <a:pos x="20" y="34"/>
                </a:cxn>
                <a:cxn ang="0">
                  <a:pos x="10" y="48"/>
                </a:cxn>
                <a:cxn ang="0">
                  <a:pos x="4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6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2"/>
                </a:cxn>
              </a:cxnLst>
              <a:rect l="0" t="0" r="r" b="b"/>
              <a:pathLst>
                <a:path w="182" h="184">
                  <a:moveTo>
                    <a:pt x="91" y="184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7"/>
                  </a:lnTo>
                  <a:lnTo>
                    <a:pt x="161" y="150"/>
                  </a:lnTo>
                  <a:lnTo>
                    <a:pt x="167" y="144"/>
                  </a:lnTo>
                  <a:lnTo>
                    <a:pt x="171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1" y="48"/>
                  </a:lnTo>
                  <a:lnTo>
                    <a:pt x="167" y="42"/>
                  </a:lnTo>
                  <a:lnTo>
                    <a:pt x="161" y="34"/>
                  </a:lnTo>
                  <a:lnTo>
                    <a:pt x="155" y="27"/>
                  </a:lnTo>
                  <a:lnTo>
                    <a:pt x="149" y="22"/>
                  </a:lnTo>
                  <a:lnTo>
                    <a:pt x="142" y="16"/>
                  </a:lnTo>
                  <a:lnTo>
                    <a:pt x="134" y="12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0" y="2"/>
                  </a:lnTo>
                  <a:lnTo>
                    <a:pt x="91" y="0"/>
                  </a:lnTo>
                  <a:lnTo>
                    <a:pt x="81" y="2"/>
                  </a:lnTo>
                  <a:lnTo>
                    <a:pt x="72" y="3"/>
                  </a:lnTo>
                  <a:lnTo>
                    <a:pt x="63" y="5"/>
                  </a:lnTo>
                  <a:lnTo>
                    <a:pt x="56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2" y="22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2"/>
                  </a:lnTo>
                  <a:lnTo>
                    <a:pt x="10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0" y="136"/>
                  </a:lnTo>
                  <a:lnTo>
                    <a:pt x="16" y="144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2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1" name="Freeform 115"/>
            <p:cNvSpPr>
              <a:spLocks/>
            </p:cNvSpPr>
            <p:nvPr/>
          </p:nvSpPr>
          <p:spPr bwMode="auto">
            <a:xfrm>
              <a:off x="11698690" y="2964812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2" y="34"/>
                </a:cxn>
                <a:cxn ang="0">
                  <a:pos x="149" y="22"/>
                </a:cxn>
                <a:cxn ang="0">
                  <a:pos x="134" y="12"/>
                </a:cxn>
                <a:cxn ang="0">
                  <a:pos x="118" y="5"/>
                </a:cxn>
                <a:cxn ang="0">
                  <a:pos x="100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0" y="34"/>
                </a:cxn>
                <a:cxn ang="0">
                  <a:pos x="11" y="48"/>
                </a:cxn>
                <a:cxn ang="0">
                  <a:pos x="3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6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4">
                  <a:moveTo>
                    <a:pt x="91" y="184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7"/>
                  </a:lnTo>
                  <a:lnTo>
                    <a:pt x="162" y="150"/>
                  </a:lnTo>
                  <a:lnTo>
                    <a:pt x="166" y="144"/>
                  </a:lnTo>
                  <a:lnTo>
                    <a:pt x="171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1" y="48"/>
                  </a:lnTo>
                  <a:lnTo>
                    <a:pt x="166" y="42"/>
                  </a:lnTo>
                  <a:lnTo>
                    <a:pt x="162" y="34"/>
                  </a:lnTo>
                  <a:lnTo>
                    <a:pt x="155" y="27"/>
                  </a:lnTo>
                  <a:lnTo>
                    <a:pt x="149" y="22"/>
                  </a:lnTo>
                  <a:lnTo>
                    <a:pt x="142" y="16"/>
                  </a:lnTo>
                  <a:lnTo>
                    <a:pt x="134" y="12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10" y="3"/>
                  </a:lnTo>
                  <a:lnTo>
                    <a:pt x="100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2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2"/>
                  </a:lnTo>
                  <a:lnTo>
                    <a:pt x="11" y="48"/>
                  </a:lnTo>
                  <a:lnTo>
                    <a:pt x="7" y="57"/>
                  </a:lnTo>
                  <a:lnTo>
                    <a:pt x="3" y="65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4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2" name="Freeform 116"/>
            <p:cNvSpPr>
              <a:spLocks/>
            </p:cNvSpPr>
            <p:nvPr/>
          </p:nvSpPr>
          <p:spPr bwMode="auto">
            <a:xfrm>
              <a:off x="11739965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8" y="22"/>
                </a:cxn>
                <a:cxn ang="0">
                  <a:pos x="134" y="12"/>
                </a:cxn>
                <a:cxn ang="0">
                  <a:pos x="118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3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1" y="184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8" y="162"/>
                  </a:lnTo>
                  <a:lnTo>
                    <a:pt x="155" y="157"/>
                  </a:lnTo>
                  <a:lnTo>
                    <a:pt x="162" y="150"/>
                  </a:lnTo>
                  <a:lnTo>
                    <a:pt x="166" y="144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8"/>
                  </a:lnTo>
                  <a:lnTo>
                    <a:pt x="166" y="42"/>
                  </a:lnTo>
                  <a:lnTo>
                    <a:pt x="162" y="34"/>
                  </a:lnTo>
                  <a:lnTo>
                    <a:pt x="155" y="27"/>
                  </a:lnTo>
                  <a:lnTo>
                    <a:pt x="148" y="22"/>
                  </a:lnTo>
                  <a:lnTo>
                    <a:pt x="142" y="16"/>
                  </a:lnTo>
                  <a:lnTo>
                    <a:pt x="134" y="12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10" y="3"/>
                  </a:lnTo>
                  <a:lnTo>
                    <a:pt x="101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2"/>
                  </a:lnTo>
                  <a:lnTo>
                    <a:pt x="11" y="48"/>
                  </a:lnTo>
                  <a:lnTo>
                    <a:pt x="6" y="57"/>
                  </a:lnTo>
                  <a:lnTo>
                    <a:pt x="3" y="65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8"/>
                  </a:lnTo>
                  <a:lnTo>
                    <a:pt x="11" y="136"/>
                  </a:lnTo>
                  <a:lnTo>
                    <a:pt x="15" y="144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3" name="Freeform 117"/>
            <p:cNvSpPr>
              <a:spLocks/>
            </p:cNvSpPr>
            <p:nvPr/>
          </p:nvSpPr>
          <p:spPr bwMode="auto">
            <a:xfrm>
              <a:off x="11779653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9" y="22"/>
                </a:cxn>
                <a:cxn ang="0">
                  <a:pos x="134" y="12"/>
                </a:cxn>
                <a:cxn ang="0">
                  <a:pos x="118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7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1" y="184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4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3"/>
                  </a:lnTo>
                  <a:lnTo>
                    <a:pt x="182" y="83"/>
                  </a:lnTo>
                  <a:lnTo>
                    <a:pt x="180" y="74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8"/>
                  </a:lnTo>
                  <a:lnTo>
                    <a:pt x="167" y="42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49" y="22"/>
                  </a:lnTo>
                  <a:lnTo>
                    <a:pt x="142" y="16"/>
                  </a:lnTo>
                  <a:lnTo>
                    <a:pt x="134" y="12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1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7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2"/>
                  </a:lnTo>
                  <a:lnTo>
                    <a:pt x="11" y="48"/>
                  </a:lnTo>
                  <a:lnTo>
                    <a:pt x="6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8"/>
                  </a:lnTo>
                  <a:lnTo>
                    <a:pt x="11" y="136"/>
                  </a:lnTo>
                  <a:lnTo>
                    <a:pt x="15" y="144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7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4" name="Freeform 118"/>
            <p:cNvSpPr>
              <a:spLocks/>
            </p:cNvSpPr>
            <p:nvPr/>
          </p:nvSpPr>
          <p:spPr bwMode="auto">
            <a:xfrm>
              <a:off x="12235265" y="3150549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3"/>
                </a:cxn>
                <a:cxn ang="0">
                  <a:pos x="1212" y="8"/>
                </a:cxn>
                <a:cxn ang="0">
                  <a:pos x="1231" y="19"/>
                </a:cxn>
                <a:cxn ang="0">
                  <a:pos x="1246" y="33"/>
                </a:cxn>
                <a:cxn ang="0">
                  <a:pos x="1259" y="48"/>
                </a:cxn>
                <a:cxn ang="0">
                  <a:pos x="1271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31" y="199"/>
                </a:cxn>
                <a:cxn ang="0">
                  <a:pos x="1212" y="209"/>
                </a:cxn>
                <a:cxn ang="0">
                  <a:pos x="1192" y="216"/>
                </a:cxn>
                <a:cxn ang="0">
                  <a:pos x="1170" y="218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8"/>
                </a:cxn>
                <a:cxn ang="0">
                  <a:pos x="13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7"/>
                </a:cxn>
                <a:cxn ang="0">
                  <a:pos x="24" y="40"/>
                </a:cxn>
                <a:cxn ang="0">
                  <a:pos x="40" y="25"/>
                </a:cxn>
                <a:cxn ang="0">
                  <a:pos x="56" y="14"/>
                </a:cxn>
                <a:cxn ang="0">
                  <a:pos x="76" y="5"/>
                </a:cxn>
                <a:cxn ang="0">
                  <a:pos x="97" y="0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3"/>
                  </a:lnTo>
                  <a:lnTo>
                    <a:pt x="1202" y="5"/>
                  </a:lnTo>
                  <a:lnTo>
                    <a:pt x="1212" y="8"/>
                  </a:lnTo>
                  <a:lnTo>
                    <a:pt x="1222" y="14"/>
                  </a:lnTo>
                  <a:lnTo>
                    <a:pt x="1231" y="19"/>
                  </a:lnTo>
                  <a:lnTo>
                    <a:pt x="1238" y="25"/>
                  </a:lnTo>
                  <a:lnTo>
                    <a:pt x="1246" y="33"/>
                  </a:lnTo>
                  <a:lnTo>
                    <a:pt x="1254" y="40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7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199"/>
                  </a:lnTo>
                  <a:lnTo>
                    <a:pt x="1222" y="205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2" y="216"/>
                  </a:lnTo>
                  <a:lnTo>
                    <a:pt x="1181" y="218"/>
                  </a:lnTo>
                  <a:lnTo>
                    <a:pt x="1170" y="218"/>
                  </a:lnTo>
                  <a:lnTo>
                    <a:pt x="108" y="218"/>
                  </a:lnTo>
                  <a:lnTo>
                    <a:pt x="97" y="218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5"/>
                  </a:lnTo>
                  <a:lnTo>
                    <a:pt x="47" y="199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8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7"/>
                  </a:lnTo>
                  <a:lnTo>
                    <a:pt x="19" y="48"/>
                  </a:lnTo>
                  <a:lnTo>
                    <a:pt x="24" y="40"/>
                  </a:lnTo>
                  <a:lnTo>
                    <a:pt x="32" y="33"/>
                  </a:lnTo>
                  <a:lnTo>
                    <a:pt x="40" y="25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8"/>
                  </a:lnTo>
                  <a:lnTo>
                    <a:pt x="76" y="5"/>
                  </a:lnTo>
                  <a:lnTo>
                    <a:pt x="86" y="3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5" name="Freeform 119"/>
            <p:cNvSpPr>
              <a:spLocks/>
            </p:cNvSpPr>
            <p:nvPr/>
          </p:nvSpPr>
          <p:spPr bwMode="auto">
            <a:xfrm>
              <a:off x="11619315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5"/>
                  </a:lnTo>
                  <a:lnTo>
                    <a:pt x="136" y="172"/>
                  </a:lnTo>
                  <a:lnTo>
                    <a:pt x="143" y="168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50"/>
                  </a:lnTo>
                  <a:lnTo>
                    <a:pt x="168" y="142"/>
                  </a:lnTo>
                  <a:lnTo>
                    <a:pt x="172" y="135"/>
                  </a:lnTo>
                  <a:lnTo>
                    <a:pt x="177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7"/>
                  </a:lnTo>
                  <a:lnTo>
                    <a:pt x="150" y="21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5" y="4"/>
                  </a:lnTo>
                  <a:lnTo>
                    <a:pt x="57" y="8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1"/>
                  </a:lnTo>
                  <a:lnTo>
                    <a:pt x="28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8"/>
                  </a:lnTo>
                  <a:lnTo>
                    <a:pt x="49" y="172"/>
                  </a:lnTo>
                  <a:lnTo>
                    <a:pt x="57" y="175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6" name="Freeform 120"/>
            <p:cNvSpPr>
              <a:spLocks/>
            </p:cNvSpPr>
            <p:nvPr/>
          </p:nvSpPr>
          <p:spPr bwMode="auto">
            <a:xfrm>
              <a:off x="11659003" y="3152137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5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2"/>
                  </a:lnTo>
                  <a:lnTo>
                    <a:pt x="63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7" name="Freeform 121"/>
            <p:cNvSpPr>
              <a:spLocks/>
            </p:cNvSpPr>
            <p:nvPr/>
          </p:nvSpPr>
          <p:spPr bwMode="auto">
            <a:xfrm>
              <a:off x="11698690" y="3152137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5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8" name="Freeform 122"/>
            <p:cNvSpPr>
              <a:spLocks/>
            </p:cNvSpPr>
            <p:nvPr/>
          </p:nvSpPr>
          <p:spPr bwMode="auto">
            <a:xfrm>
              <a:off x="11739965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8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9" name="Freeform 123"/>
            <p:cNvSpPr>
              <a:spLocks/>
            </p:cNvSpPr>
            <p:nvPr/>
          </p:nvSpPr>
          <p:spPr bwMode="auto">
            <a:xfrm>
              <a:off x="11779653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7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30" name="Freeform 124"/>
            <p:cNvSpPr>
              <a:spLocks/>
            </p:cNvSpPr>
            <p:nvPr/>
          </p:nvSpPr>
          <p:spPr bwMode="auto">
            <a:xfrm>
              <a:off x="12235265" y="3337874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8"/>
                </a:cxn>
                <a:cxn ang="0">
                  <a:pos x="1231" y="18"/>
                </a:cxn>
                <a:cxn ang="0">
                  <a:pos x="1246" y="31"/>
                </a:cxn>
                <a:cxn ang="0">
                  <a:pos x="1259" y="48"/>
                </a:cxn>
                <a:cxn ang="0">
                  <a:pos x="1271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5"/>
                </a:cxn>
                <a:cxn ang="0">
                  <a:pos x="1231" y="199"/>
                </a:cxn>
                <a:cxn ang="0">
                  <a:pos x="1212" y="209"/>
                </a:cxn>
                <a:cxn ang="0">
                  <a:pos x="1192" y="215"/>
                </a:cxn>
                <a:cxn ang="0">
                  <a:pos x="1170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40" y="193"/>
                </a:cxn>
                <a:cxn ang="0">
                  <a:pos x="24" y="177"/>
                </a:cxn>
                <a:cxn ang="0">
                  <a:pos x="13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7"/>
                </a:cxn>
                <a:cxn ang="0">
                  <a:pos x="24" y="39"/>
                </a:cxn>
                <a:cxn ang="0">
                  <a:pos x="40" y="24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2"/>
                  </a:lnTo>
                  <a:lnTo>
                    <a:pt x="1202" y="4"/>
                  </a:lnTo>
                  <a:lnTo>
                    <a:pt x="1212" y="8"/>
                  </a:lnTo>
                  <a:lnTo>
                    <a:pt x="1222" y="13"/>
                  </a:lnTo>
                  <a:lnTo>
                    <a:pt x="1231" y="18"/>
                  </a:lnTo>
                  <a:lnTo>
                    <a:pt x="1238" y="24"/>
                  </a:lnTo>
                  <a:lnTo>
                    <a:pt x="1246" y="31"/>
                  </a:lnTo>
                  <a:lnTo>
                    <a:pt x="1254" y="39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7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7"/>
                  </a:lnTo>
                  <a:lnTo>
                    <a:pt x="1246" y="185"/>
                  </a:lnTo>
                  <a:lnTo>
                    <a:pt x="1238" y="193"/>
                  </a:lnTo>
                  <a:lnTo>
                    <a:pt x="1231" y="199"/>
                  </a:lnTo>
                  <a:lnTo>
                    <a:pt x="1222" y="204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7"/>
                  </a:lnTo>
                  <a:lnTo>
                    <a:pt x="1170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4"/>
                  </a:lnTo>
                  <a:lnTo>
                    <a:pt x="47" y="199"/>
                  </a:lnTo>
                  <a:lnTo>
                    <a:pt x="40" y="193"/>
                  </a:lnTo>
                  <a:lnTo>
                    <a:pt x="32" y="185"/>
                  </a:lnTo>
                  <a:lnTo>
                    <a:pt x="24" y="177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7"/>
                  </a:lnTo>
                  <a:lnTo>
                    <a:pt x="19" y="48"/>
                  </a:lnTo>
                  <a:lnTo>
                    <a:pt x="24" y="39"/>
                  </a:lnTo>
                  <a:lnTo>
                    <a:pt x="32" y="31"/>
                  </a:lnTo>
                  <a:lnTo>
                    <a:pt x="40" y="24"/>
                  </a:lnTo>
                  <a:lnTo>
                    <a:pt x="47" y="18"/>
                  </a:lnTo>
                  <a:lnTo>
                    <a:pt x="56" y="13"/>
                  </a:lnTo>
                  <a:lnTo>
                    <a:pt x="66" y="8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31" name="Freeform 125"/>
            <p:cNvSpPr>
              <a:spLocks/>
            </p:cNvSpPr>
            <p:nvPr/>
          </p:nvSpPr>
          <p:spPr bwMode="auto">
            <a:xfrm>
              <a:off x="11619315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9" y="118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8" y="175"/>
                  </a:lnTo>
                  <a:lnTo>
                    <a:pt x="136" y="172"/>
                  </a:lnTo>
                  <a:lnTo>
                    <a:pt x="143" y="167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49"/>
                  </a:lnTo>
                  <a:lnTo>
                    <a:pt x="168" y="142"/>
                  </a:lnTo>
                  <a:lnTo>
                    <a:pt x="172" y="135"/>
                  </a:lnTo>
                  <a:lnTo>
                    <a:pt x="177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5"/>
                  </a:lnTo>
                  <a:lnTo>
                    <a:pt x="172" y="47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6"/>
                  </a:lnTo>
                  <a:lnTo>
                    <a:pt x="150" y="21"/>
                  </a:lnTo>
                  <a:lnTo>
                    <a:pt x="143" y="15"/>
                  </a:lnTo>
                  <a:lnTo>
                    <a:pt x="136" y="11"/>
                  </a:lnTo>
                  <a:lnTo>
                    <a:pt x="128" y="6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5" y="4"/>
                  </a:lnTo>
                  <a:lnTo>
                    <a:pt x="57" y="6"/>
                  </a:lnTo>
                  <a:lnTo>
                    <a:pt x="49" y="11"/>
                  </a:lnTo>
                  <a:lnTo>
                    <a:pt x="41" y="15"/>
                  </a:lnTo>
                  <a:lnTo>
                    <a:pt x="34" y="21"/>
                  </a:lnTo>
                  <a:lnTo>
                    <a:pt x="28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09"/>
                  </a:lnTo>
                  <a:lnTo>
                    <a:pt x="5" y="118"/>
                  </a:lnTo>
                  <a:lnTo>
                    <a:pt x="8" y="126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7"/>
                  </a:lnTo>
                  <a:lnTo>
                    <a:pt x="49" y="172"/>
                  </a:lnTo>
                  <a:lnTo>
                    <a:pt x="57" y="175"/>
                  </a:lnTo>
                  <a:lnTo>
                    <a:pt x="65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32" name="Freeform 126"/>
            <p:cNvSpPr>
              <a:spLocks/>
            </p:cNvSpPr>
            <p:nvPr/>
          </p:nvSpPr>
          <p:spPr bwMode="auto">
            <a:xfrm>
              <a:off x="11659003" y="333946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0" y="135"/>
                </a:cxn>
                <a:cxn ang="0">
                  <a:pos x="20" y="149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8"/>
                </a:cxn>
                <a:cxn ang="0">
                  <a:pos x="81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5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7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2"/>
                  </a:lnTo>
                  <a:lnTo>
                    <a:pt x="63" y="4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2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0" y="135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3" y="178"/>
                  </a:lnTo>
                  <a:lnTo>
                    <a:pt x="72" y="180"/>
                  </a:lnTo>
                  <a:lnTo>
                    <a:pt x="81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33" name="Freeform 127"/>
            <p:cNvSpPr>
              <a:spLocks/>
            </p:cNvSpPr>
            <p:nvPr/>
          </p:nvSpPr>
          <p:spPr bwMode="auto">
            <a:xfrm>
              <a:off x="11698690" y="3339462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7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8"/>
                </a:cxn>
                <a:cxn ang="0">
                  <a:pos x="11" y="135"/>
                </a:cxn>
                <a:cxn ang="0">
                  <a:pos x="20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10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2"/>
                  </a:lnTo>
                  <a:lnTo>
                    <a:pt x="171" y="135"/>
                  </a:lnTo>
                  <a:lnTo>
                    <a:pt x="175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09"/>
                  </a:lnTo>
                  <a:lnTo>
                    <a:pt x="3" y="118"/>
                  </a:lnTo>
                  <a:lnTo>
                    <a:pt x="7" y="126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2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34" name="Freeform 128"/>
            <p:cNvSpPr>
              <a:spLocks/>
            </p:cNvSpPr>
            <p:nvPr/>
          </p:nvSpPr>
          <p:spPr bwMode="auto">
            <a:xfrm>
              <a:off x="11739965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2"/>
                  </a:lnTo>
                  <a:lnTo>
                    <a:pt x="172" y="135"/>
                  </a:lnTo>
                  <a:lnTo>
                    <a:pt x="175" y="126"/>
                  </a:lnTo>
                  <a:lnTo>
                    <a:pt x="178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8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6" y="55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09"/>
                  </a:lnTo>
                  <a:lnTo>
                    <a:pt x="3" y="118"/>
                  </a:lnTo>
                  <a:lnTo>
                    <a:pt x="6" y="126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35" name="Freeform 129"/>
            <p:cNvSpPr>
              <a:spLocks/>
            </p:cNvSpPr>
            <p:nvPr/>
          </p:nvSpPr>
          <p:spPr bwMode="auto">
            <a:xfrm>
              <a:off x="11779653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6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7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6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6" y="126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7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36" name="Freeform 130"/>
            <p:cNvSpPr>
              <a:spLocks/>
            </p:cNvSpPr>
            <p:nvPr/>
          </p:nvSpPr>
          <p:spPr bwMode="auto">
            <a:xfrm>
              <a:off x="12235265" y="3526787"/>
              <a:ext cx="203200" cy="33338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7"/>
                </a:cxn>
                <a:cxn ang="0">
                  <a:pos x="1231" y="17"/>
                </a:cxn>
                <a:cxn ang="0">
                  <a:pos x="1246" y="31"/>
                </a:cxn>
                <a:cxn ang="0">
                  <a:pos x="1259" y="47"/>
                </a:cxn>
                <a:cxn ang="0">
                  <a:pos x="1271" y="66"/>
                </a:cxn>
                <a:cxn ang="0">
                  <a:pos x="1276" y="86"/>
                </a:cxn>
                <a:cxn ang="0">
                  <a:pos x="1278" y="108"/>
                </a:cxn>
                <a:cxn ang="0">
                  <a:pos x="1276" y="130"/>
                </a:cxn>
                <a:cxn ang="0">
                  <a:pos x="1271" y="150"/>
                </a:cxn>
                <a:cxn ang="0">
                  <a:pos x="1259" y="169"/>
                </a:cxn>
                <a:cxn ang="0">
                  <a:pos x="1246" y="185"/>
                </a:cxn>
                <a:cxn ang="0">
                  <a:pos x="1231" y="198"/>
                </a:cxn>
                <a:cxn ang="0">
                  <a:pos x="1212" y="208"/>
                </a:cxn>
                <a:cxn ang="0">
                  <a:pos x="1192" y="215"/>
                </a:cxn>
                <a:cxn ang="0">
                  <a:pos x="1170" y="217"/>
                </a:cxn>
                <a:cxn ang="0">
                  <a:pos x="97" y="216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40" y="192"/>
                </a:cxn>
                <a:cxn ang="0">
                  <a:pos x="24" y="177"/>
                </a:cxn>
                <a:cxn ang="0">
                  <a:pos x="13" y="159"/>
                </a:cxn>
                <a:cxn ang="0">
                  <a:pos x="4" y="140"/>
                </a:cxn>
                <a:cxn ang="0">
                  <a:pos x="0" y="119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3" y="56"/>
                </a:cxn>
                <a:cxn ang="0">
                  <a:pos x="24" y="38"/>
                </a:cxn>
                <a:cxn ang="0">
                  <a:pos x="40" y="24"/>
                </a:cxn>
                <a:cxn ang="0">
                  <a:pos x="56" y="12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2"/>
                  </a:lnTo>
                  <a:lnTo>
                    <a:pt x="1202" y="4"/>
                  </a:lnTo>
                  <a:lnTo>
                    <a:pt x="1212" y="7"/>
                  </a:lnTo>
                  <a:lnTo>
                    <a:pt x="1222" y="12"/>
                  </a:lnTo>
                  <a:lnTo>
                    <a:pt x="1231" y="17"/>
                  </a:lnTo>
                  <a:lnTo>
                    <a:pt x="1238" y="24"/>
                  </a:lnTo>
                  <a:lnTo>
                    <a:pt x="1246" y="31"/>
                  </a:lnTo>
                  <a:lnTo>
                    <a:pt x="1254" y="38"/>
                  </a:lnTo>
                  <a:lnTo>
                    <a:pt x="1259" y="47"/>
                  </a:lnTo>
                  <a:lnTo>
                    <a:pt x="1265" y="56"/>
                  </a:lnTo>
                  <a:lnTo>
                    <a:pt x="1271" y="66"/>
                  </a:lnTo>
                  <a:lnTo>
                    <a:pt x="1274" y="76"/>
                  </a:lnTo>
                  <a:lnTo>
                    <a:pt x="1276" y="86"/>
                  </a:lnTo>
                  <a:lnTo>
                    <a:pt x="1278" y="97"/>
                  </a:lnTo>
                  <a:lnTo>
                    <a:pt x="1278" y="108"/>
                  </a:lnTo>
                  <a:lnTo>
                    <a:pt x="1278" y="119"/>
                  </a:lnTo>
                  <a:lnTo>
                    <a:pt x="1276" y="130"/>
                  </a:lnTo>
                  <a:lnTo>
                    <a:pt x="1274" y="140"/>
                  </a:lnTo>
                  <a:lnTo>
                    <a:pt x="1271" y="150"/>
                  </a:lnTo>
                  <a:lnTo>
                    <a:pt x="1265" y="159"/>
                  </a:lnTo>
                  <a:lnTo>
                    <a:pt x="1259" y="169"/>
                  </a:lnTo>
                  <a:lnTo>
                    <a:pt x="1254" y="177"/>
                  </a:lnTo>
                  <a:lnTo>
                    <a:pt x="1246" y="185"/>
                  </a:lnTo>
                  <a:lnTo>
                    <a:pt x="1238" y="192"/>
                  </a:lnTo>
                  <a:lnTo>
                    <a:pt x="1231" y="198"/>
                  </a:lnTo>
                  <a:lnTo>
                    <a:pt x="1222" y="204"/>
                  </a:lnTo>
                  <a:lnTo>
                    <a:pt x="1212" y="208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6"/>
                  </a:lnTo>
                  <a:lnTo>
                    <a:pt x="1170" y="217"/>
                  </a:lnTo>
                  <a:lnTo>
                    <a:pt x="108" y="217"/>
                  </a:lnTo>
                  <a:lnTo>
                    <a:pt x="97" y="216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8"/>
                  </a:lnTo>
                  <a:lnTo>
                    <a:pt x="56" y="204"/>
                  </a:lnTo>
                  <a:lnTo>
                    <a:pt x="47" y="198"/>
                  </a:lnTo>
                  <a:lnTo>
                    <a:pt x="40" y="192"/>
                  </a:lnTo>
                  <a:lnTo>
                    <a:pt x="32" y="185"/>
                  </a:lnTo>
                  <a:lnTo>
                    <a:pt x="24" y="177"/>
                  </a:lnTo>
                  <a:lnTo>
                    <a:pt x="19" y="169"/>
                  </a:lnTo>
                  <a:lnTo>
                    <a:pt x="13" y="159"/>
                  </a:lnTo>
                  <a:lnTo>
                    <a:pt x="9" y="150"/>
                  </a:lnTo>
                  <a:lnTo>
                    <a:pt x="4" y="140"/>
                  </a:lnTo>
                  <a:lnTo>
                    <a:pt x="2" y="130"/>
                  </a:lnTo>
                  <a:lnTo>
                    <a:pt x="0" y="119"/>
                  </a:lnTo>
                  <a:lnTo>
                    <a:pt x="0" y="108"/>
                  </a:lnTo>
                  <a:lnTo>
                    <a:pt x="0" y="97"/>
                  </a:lnTo>
                  <a:lnTo>
                    <a:pt x="2" y="86"/>
                  </a:lnTo>
                  <a:lnTo>
                    <a:pt x="4" y="76"/>
                  </a:lnTo>
                  <a:lnTo>
                    <a:pt x="9" y="66"/>
                  </a:lnTo>
                  <a:lnTo>
                    <a:pt x="13" y="56"/>
                  </a:lnTo>
                  <a:lnTo>
                    <a:pt x="19" y="47"/>
                  </a:lnTo>
                  <a:lnTo>
                    <a:pt x="24" y="38"/>
                  </a:lnTo>
                  <a:lnTo>
                    <a:pt x="32" y="31"/>
                  </a:lnTo>
                  <a:lnTo>
                    <a:pt x="40" y="24"/>
                  </a:lnTo>
                  <a:lnTo>
                    <a:pt x="47" y="17"/>
                  </a:lnTo>
                  <a:lnTo>
                    <a:pt x="56" y="12"/>
                  </a:lnTo>
                  <a:lnTo>
                    <a:pt x="66" y="7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37" name="Freeform 131"/>
            <p:cNvSpPr>
              <a:spLocks/>
            </p:cNvSpPr>
            <p:nvPr/>
          </p:nvSpPr>
          <p:spPr bwMode="auto">
            <a:xfrm>
              <a:off x="11619315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5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5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6"/>
                  </a:lnTo>
                  <a:lnTo>
                    <a:pt x="136" y="172"/>
                  </a:lnTo>
                  <a:lnTo>
                    <a:pt x="143" y="168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50"/>
                  </a:lnTo>
                  <a:lnTo>
                    <a:pt x="168" y="142"/>
                  </a:lnTo>
                  <a:lnTo>
                    <a:pt x="172" y="134"/>
                  </a:lnTo>
                  <a:lnTo>
                    <a:pt x="177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0"/>
                  </a:lnTo>
                  <a:lnTo>
                    <a:pt x="162" y="34"/>
                  </a:lnTo>
                  <a:lnTo>
                    <a:pt x="157" y="27"/>
                  </a:lnTo>
                  <a:lnTo>
                    <a:pt x="150" y="21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7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5" y="5"/>
                  </a:lnTo>
                  <a:lnTo>
                    <a:pt x="57" y="7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1"/>
                  </a:lnTo>
                  <a:lnTo>
                    <a:pt x="28" y="27"/>
                  </a:lnTo>
                  <a:lnTo>
                    <a:pt x="21" y="34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8"/>
                  </a:lnTo>
                  <a:lnTo>
                    <a:pt x="49" y="172"/>
                  </a:lnTo>
                  <a:lnTo>
                    <a:pt x="57" y="176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38" name="Freeform 132"/>
            <p:cNvSpPr>
              <a:spLocks/>
            </p:cNvSpPr>
            <p:nvPr/>
          </p:nvSpPr>
          <p:spPr bwMode="auto">
            <a:xfrm>
              <a:off x="11659003" y="3526787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5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4"/>
                </a:cxn>
                <a:cxn ang="0">
                  <a:pos x="10" y="48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4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4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2"/>
                  </a:lnTo>
                  <a:lnTo>
                    <a:pt x="63" y="5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1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39" name="Freeform 133"/>
            <p:cNvSpPr>
              <a:spLocks/>
            </p:cNvSpPr>
            <p:nvPr/>
          </p:nvSpPr>
          <p:spPr bwMode="auto">
            <a:xfrm>
              <a:off x="11698690" y="3526787"/>
              <a:ext cx="30163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4"/>
                </a:cxn>
                <a:cxn ang="0">
                  <a:pos x="11" y="48"/>
                </a:cxn>
                <a:cxn ang="0">
                  <a:pos x="3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4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1" y="134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0"/>
                  </a:lnTo>
                  <a:lnTo>
                    <a:pt x="162" y="34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5"/>
                  </a:lnTo>
                  <a:lnTo>
                    <a:pt x="110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40" name="Freeform 134"/>
            <p:cNvSpPr>
              <a:spLocks/>
            </p:cNvSpPr>
            <p:nvPr/>
          </p:nvSpPr>
          <p:spPr bwMode="auto">
            <a:xfrm>
              <a:off x="11739965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3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5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0"/>
                  </a:lnTo>
                  <a:lnTo>
                    <a:pt x="162" y="34"/>
                  </a:lnTo>
                  <a:lnTo>
                    <a:pt x="155" y="27"/>
                  </a:lnTo>
                  <a:lnTo>
                    <a:pt x="148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5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41" name="Freeform 135"/>
            <p:cNvSpPr>
              <a:spLocks/>
            </p:cNvSpPr>
            <p:nvPr/>
          </p:nvSpPr>
          <p:spPr bwMode="auto">
            <a:xfrm>
              <a:off x="11779653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7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42" name="Freeform 136"/>
            <p:cNvSpPr>
              <a:spLocks/>
            </p:cNvSpPr>
            <p:nvPr/>
          </p:nvSpPr>
          <p:spPr bwMode="auto">
            <a:xfrm>
              <a:off x="12235265" y="2586987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8"/>
                </a:cxn>
                <a:cxn ang="0">
                  <a:pos x="1231" y="18"/>
                </a:cxn>
                <a:cxn ang="0">
                  <a:pos x="1246" y="32"/>
                </a:cxn>
                <a:cxn ang="0">
                  <a:pos x="1259" y="47"/>
                </a:cxn>
                <a:cxn ang="0">
                  <a:pos x="1271" y="66"/>
                </a:cxn>
                <a:cxn ang="0">
                  <a:pos x="1276" y="87"/>
                </a:cxn>
                <a:cxn ang="0">
                  <a:pos x="1278" y="108"/>
                </a:cxn>
                <a:cxn ang="0">
                  <a:pos x="1276" y="131"/>
                </a:cxn>
                <a:cxn ang="0">
                  <a:pos x="1271" y="150"/>
                </a:cxn>
                <a:cxn ang="0">
                  <a:pos x="1259" y="169"/>
                </a:cxn>
                <a:cxn ang="0">
                  <a:pos x="1246" y="186"/>
                </a:cxn>
                <a:cxn ang="0">
                  <a:pos x="1231" y="199"/>
                </a:cxn>
                <a:cxn ang="0">
                  <a:pos x="1212" y="209"/>
                </a:cxn>
                <a:cxn ang="0">
                  <a:pos x="1192" y="215"/>
                </a:cxn>
                <a:cxn ang="0">
                  <a:pos x="1170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8"/>
                </a:cxn>
                <a:cxn ang="0">
                  <a:pos x="13" y="160"/>
                </a:cxn>
                <a:cxn ang="0">
                  <a:pos x="4" y="141"/>
                </a:cxn>
                <a:cxn ang="0">
                  <a:pos x="0" y="119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3" y="57"/>
                </a:cxn>
                <a:cxn ang="0">
                  <a:pos x="24" y="40"/>
                </a:cxn>
                <a:cxn ang="0">
                  <a:pos x="40" y="25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1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70" y="0"/>
                  </a:lnTo>
                  <a:lnTo>
                    <a:pt x="1181" y="1"/>
                  </a:lnTo>
                  <a:lnTo>
                    <a:pt x="1192" y="2"/>
                  </a:lnTo>
                  <a:lnTo>
                    <a:pt x="1202" y="4"/>
                  </a:lnTo>
                  <a:lnTo>
                    <a:pt x="1212" y="8"/>
                  </a:lnTo>
                  <a:lnTo>
                    <a:pt x="1222" y="13"/>
                  </a:lnTo>
                  <a:lnTo>
                    <a:pt x="1231" y="18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7"/>
                  </a:lnTo>
                  <a:lnTo>
                    <a:pt x="1265" y="57"/>
                  </a:lnTo>
                  <a:lnTo>
                    <a:pt x="1271" y="66"/>
                  </a:lnTo>
                  <a:lnTo>
                    <a:pt x="1274" y="76"/>
                  </a:lnTo>
                  <a:lnTo>
                    <a:pt x="1276" y="87"/>
                  </a:lnTo>
                  <a:lnTo>
                    <a:pt x="1278" y="97"/>
                  </a:lnTo>
                  <a:lnTo>
                    <a:pt x="1278" y="108"/>
                  </a:lnTo>
                  <a:lnTo>
                    <a:pt x="1278" y="119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0"/>
                  </a:lnTo>
                  <a:lnTo>
                    <a:pt x="1265" y="160"/>
                  </a:lnTo>
                  <a:lnTo>
                    <a:pt x="1259" y="169"/>
                  </a:lnTo>
                  <a:lnTo>
                    <a:pt x="1254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199"/>
                  </a:lnTo>
                  <a:lnTo>
                    <a:pt x="1222" y="205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7"/>
                  </a:lnTo>
                  <a:lnTo>
                    <a:pt x="1170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5"/>
                  </a:lnTo>
                  <a:lnTo>
                    <a:pt x="47" y="199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8"/>
                  </a:lnTo>
                  <a:lnTo>
                    <a:pt x="19" y="169"/>
                  </a:lnTo>
                  <a:lnTo>
                    <a:pt x="13" y="160"/>
                  </a:lnTo>
                  <a:lnTo>
                    <a:pt x="9" y="150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19"/>
                  </a:lnTo>
                  <a:lnTo>
                    <a:pt x="0" y="108"/>
                  </a:lnTo>
                  <a:lnTo>
                    <a:pt x="0" y="97"/>
                  </a:lnTo>
                  <a:lnTo>
                    <a:pt x="2" y="87"/>
                  </a:lnTo>
                  <a:lnTo>
                    <a:pt x="4" y="76"/>
                  </a:lnTo>
                  <a:lnTo>
                    <a:pt x="9" y="66"/>
                  </a:lnTo>
                  <a:lnTo>
                    <a:pt x="13" y="57"/>
                  </a:lnTo>
                  <a:lnTo>
                    <a:pt x="19" y="47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7" y="18"/>
                  </a:lnTo>
                  <a:lnTo>
                    <a:pt x="56" y="13"/>
                  </a:lnTo>
                  <a:lnTo>
                    <a:pt x="66" y="8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43" name="Freeform 137"/>
            <p:cNvSpPr>
              <a:spLocks/>
            </p:cNvSpPr>
            <p:nvPr/>
          </p:nvSpPr>
          <p:spPr bwMode="auto">
            <a:xfrm>
              <a:off x="11619315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5" y="5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5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7"/>
                  </a:lnTo>
                  <a:lnTo>
                    <a:pt x="136" y="172"/>
                  </a:lnTo>
                  <a:lnTo>
                    <a:pt x="143" y="168"/>
                  </a:lnTo>
                  <a:lnTo>
                    <a:pt x="150" y="162"/>
                  </a:lnTo>
                  <a:lnTo>
                    <a:pt x="157" y="157"/>
                  </a:lnTo>
                  <a:lnTo>
                    <a:pt x="162" y="150"/>
                  </a:lnTo>
                  <a:lnTo>
                    <a:pt x="168" y="143"/>
                  </a:lnTo>
                  <a:lnTo>
                    <a:pt x="172" y="136"/>
                  </a:lnTo>
                  <a:lnTo>
                    <a:pt x="177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7" y="57"/>
                  </a:lnTo>
                  <a:lnTo>
                    <a:pt x="172" y="49"/>
                  </a:lnTo>
                  <a:lnTo>
                    <a:pt x="168" y="41"/>
                  </a:lnTo>
                  <a:lnTo>
                    <a:pt x="162" y="34"/>
                  </a:lnTo>
                  <a:lnTo>
                    <a:pt x="157" y="28"/>
                  </a:lnTo>
                  <a:lnTo>
                    <a:pt x="150" y="21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8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5" y="5"/>
                  </a:lnTo>
                  <a:lnTo>
                    <a:pt x="57" y="8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1"/>
                  </a:lnTo>
                  <a:lnTo>
                    <a:pt x="28" y="28"/>
                  </a:lnTo>
                  <a:lnTo>
                    <a:pt x="21" y="34"/>
                  </a:lnTo>
                  <a:lnTo>
                    <a:pt x="16" y="41"/>
                  </a:lnTo>
                  <a:lnTo>
                    <a:pt x="11" y="49"/>
                  </a:lnTo>
                  <a:lnTo>
                    <a:pt x="8" y="57"/>
                  </a:lnTo>
                  <a:lnTo>
                    <a:pt x="5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8"/>
                  </a:lnTo>
                  <a:lnTo>
                    <a:pt x="11" y="136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8" y="157"/>
                  </a:lnTo>
                  <a:lnTo>
                    <a:pt x="34" y="162"/>
                  </a:lnTo>
                  <a:lnTo>
                    <a:pt x="41" y="168"/>
                  </a:lnTo>
                  <a:lnTo>
                    <a:pt x="49" y="172"/>
                  </a:lnTo>
                  <a:lnTo>
                    <a:pt x="57" y="177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44" name="Freeform 138"/>
            <p:cNvSpPr>
              <a:spLocks/>
            </p:cNvSpPr>
            <p:nvPr/>
          </p:nvSpPr>
          <p:spPr bwMode="auto">
            <a:xfrm>
              <a:off x="11659003" y="2588574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9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0" y="1"/>
                </a:cxn>
                <a:cxn ang="0">
                  <a:pos x="81" y="1"/>
                </a:cxn>
                <a:cxn ang="0">
                  <a:pos x="63" y="5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4"/>
                </a:cxn>
                <a:cxn ang="0">
                  <a:pos x="10" y="49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6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7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7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1" y="49"/>
                  </a:lnTo>
                  <a:lnTo>
                    <a:pt x="167" y="41"/>
                  </a:lnTo>
                  <a:lnTo>
                    <a:pt x="161" y="34"/>
                  </a:lnTo>
                  <a:lnTo>
                    <a:pt x="155" y="28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1" y="1"/>
                  </a:lnTo>
                  <a:lnTo>
                    <a:pt x="72" y="2"/>
                  </a:lnTo>
                  <a:lnTo>
                    <a:pt x="63" y="5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1"/>
                  </a:lnTo>
                  <a:lnTo>
                    <a:pt x="27" y="28"/>
                  </a:lnTo>
                  <a:lnTo>
                    <a:pt x="20" y="34"/>
                  </a:lnTo>
                  <a:lnTo>
                    <a:pt x="16" y="41"/>
                  </a:lnTo>
                  <a:lnTo>
                    <a:pt x="10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0" y="136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2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7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45" name="Freeform 139"/>
            <p:cNvSpPr>
              <a:spLocks/>
            </p:cNvSpPr>
            <p:nvPr/>
          </p:nvSpPr>
          <p:spPr bwMode="auto">
            <a:xfrm>
              <a:off x="11698690" y="2588574"/>
              <a:ext cx="30163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9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4"/>
                </a:cxn>
                <a:cxn ang="0">
                  <a:pos x="11" y="49"/>
                </a:cxn>
                <a:cxn ang="0">
                  <a:pos x="3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6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7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7"/>
                  </a:lnTo>
                  <a:lnTo>
                    <a:pt x="162" y="150"/>
                  </a:lnTo>
                  <a:lnTo>
                    <a:pt x="166" y="143"/>
                  </a:lnTo>
                  <a:lnTo>
                    <a:pt x="171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1" y="49"/>
                  </a:lnTo>
                  <a:lnTo>
                    <a:pt x="166" y="41"/>
                  </a:lnTo>
                  <a:lnTo>
                    <a:pt x="162" y="34"/>
                  </a:lnTo>
                  <a:lnTo>
                    <a:pt x="155" y="28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10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2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8"/>
                  </a:lnTo>
                  <a:lnTo>
                    <a:pt x="20" y="34"/>
                  </a:lnTo>
                  <a:lnTo>
                    <a:pt x="16" y="41"/>
                  </a:lnTo>
                  <a:lnTo>
                    <a:pt x="11" y="49"/>
                  </a:lnTo>
                  <a:lnTo>
                    <a:pt x="7" y="57"/>
                  </a:lnTo>
                  <a:lnTo>
                    <a:pt x="3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46" name="Freeform 140"/>
            <p:cNvSpPr>
              <a:spLocks/>
            </p:cNvSpPr>
            <p:nvPr/>
          </p:nvSpPr>
          <p:spPr bwMode="auto">
            <a:xfrm>
              <a:off x="11739965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3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7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8" y="162"/>
                  </a:lnTo>
                  <a:lnTo>
                    <a:pt x="155" y="157"/>
                  </a:lnTo>
                  <a:lnTo>
                    <a:pt x="162" y="150"/>
                  </a:lnTo>
                  <a:lnTo>
                    <a:pt x="166" y="143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9"/>
                  </a:lnTo>
                  <a:lnTo>
                    <a:pt x="166" y="41"/>
                  </a:lnTo>
                  <a:lnTo>
                    <a:pt x="162" y="34"/>
                  </a:lnTo>
                  <a:lnTo>
                    <a:pt x="155" y="28"/>
                  </a:lnTo>
                  <a:lnTo>
                    <a:pt x="148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8"/>
                  </a:lnTo>
                  <a:lnTo>
                    <a:pt x="21" y="34"/>
                  </a:lnTo>
                  <a:lnTo>
                    <a:pt x="15" y="41"/>
                  </a:lnTo>
                  <a:lnTo>
                    <a:pt x="11" y="49"/>
                  </a:lnTo>
                  <a:lnTo>
                    <a:pt x="6" y="57"/>
                  </a:lnTo>
                  <a:lnTo>
                    <a:pt x="3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8"/>
                  </a:lnTo>
                  <a:lnTo>
                    <a:pt x="11" y="136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47" name="Freeform 141"/>
            <p:cNvSpPr>
              <a:spLocks/>
            </p:cNvSpPr>
            <p:nvPr/>
          </p:nvSpPr>
          <p:spPr bwMode="auto">
            <a:xfrm>
              <a:off x="11779653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7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9"/>
                  </a:lnTo>
                  <a:lnTo>
                    <a:pt x="167" y="41"/>
                  </a:lnTo>
                  <a:lnTo>
                    <a:pt x="162" y="34"/>
                  </a:lnTo>
                  <a:lnTo>
                    <a:pt x="156" y="28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8"/>
                  </a:lnTo>
                  <a:lnTo>
                    <a:pt x="21" y="34"/>
                  </a:lnTo>
                  <a:lnTo>
                    <a:pt x="15" y="41"/>
                  </a:lnTo>
                  <a:lnTo>
                    <a:pt x="11" y="49"/>
                  </a:lnTo>
                  <a:lnTo>
                    <a:pt x="6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8"/>
                  </a:lnTo>
                  <a:lnTo>
                    <a:pt x="11" y="136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7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48" name="Freeform 142"/>
            <p:cNvSpPr>
              <a:spLocks noEditPoints="1"/>
            </p:cNvSpPr>
            <p:nvPr/>
          </p:nvSpPr>
          <p:spPr bwMode="auto">
            <a:xfrm>
              <a:off x="11451040" y="1826574"/>
              <a:ext cx="1163638" cy="2817813"/>
            </a:xfrm>
            <a:custGeom>
              <a:avLst/>
              <a:gdLst/>
              <a:ahLst/>
              <a:cxnLst>
                <a:cxn ang="0">
                  <a:pos x="7278" y="17716"/>
                </a:cxn>
                <a:cxn ang="0">
                  <a:pos x="8" y="108"/>
                </a:cxn>
                <a:cxn ang="0">
                  <a:pos x="6789" y="11256"/>
                </a:cxn>
                <a:cxn ang="0">
                  <a:pos x="6875" y="12138"/>
                </a:cxn>
                <a:cxn ang="0">
                  <a:pos x="664" y="12286"/>
                </a:cxn>
                <a:cxn ang="0">
                  <a:pos x="438" y="12054"/>
                </a:cxn>
                <a:cxn ang="0">
                  <a:pos x="626" y="11218"/>
                </a:cxn>
                <a:cxn ang="0">
                  <a:pos x="6850" y="10134"/>
                </a:cxn>
                <a:cxn ang="0">
                  <a:pos x="6826" y="11025"/>
                </a:cxn>
                <a:cxn ang="0">
                  <a:pos x="578" y="11077"/>
                </a:cxn>
                <a:cxn ang="0">
                  <a:pos x="446" y="10211"/>
                </a:cxn>
                <a:cxn ang="0">
                  <a:pos x="705" y="8842"/>
                </a:cxn>
                <a:cxn ang="0">
                  <a:pos x="6887" y="9028"/>
                </a:cxn>
                <a:cxn ang="0">
                  <a:pos x="6755" y="9895"/>
                </a:cxn>
                <a:cxn ang="0">
                  <a:pos x="507" y="9842"/>
                </a:cxn>
                <a:cxn ang="0">
                  <a:pos x="484" y="8952"/>
                </a:cxn>
                <a:cxn ang="0">
                  <a:pos x="6708" y="7670"/>
                </a:cxn>
                <a:cxn ang="0">
                  <a:pos x="6895" y="8507"/>
                </a:cxn>
                <a:cxn ang="0">
                  <a:pos x="6669" y="8739"/>
                </a:cxn>
                <a:cxn ang="0">
                  <a:pos x="459" y="8590"/>
                </a:cxn>
                <a:cxn ang="0">
                  <a:pos x="546" y="7709"/>
                </a:cxn>
                <a:cxn ang="0">
                  <a:pos x="6789" y="6526"/>
                </a:cxn>
                <a:cxn ang="0">
                  <a:pos x="6875" y="7407"/>
                </a:cxn>
                <a:cxn ang="0">
                  <a:pos x="664" y="7556"/>
                </a:cxn>
                <a:cxn ang="0">
                  <a:pos x="438" y="7324"/>
                </a:cxn>
                <a:cxn ang="0">
                  <a:pos x="626" y="6488"/>
                </a:cxn>
                <a:cxn ang="0">
                  <a:pos x="6850" y="5404"/>
                </a:cxn>
                <a:cxn ang="0">
                  <a:pos x="6826" y="6296"/>
                </a:cxn>
                <a:cxn ang="0">
                  <a:pos x="578" y="6347"/>
                </a:cxn>
                <a:cxn ang="0">
                  <a:pos x="446" y="5480"/>
                </a:cxn>
                <a:cxn ang="0">
                  <a:pos x="705" y="4111"/>
                </a:cxn>
                <a:cxn ang="0">
                  <a:pos x="6887" y="4298"/>
                </a:cxn>
                <a:cxn ang="0">
                  <a:pos x="6755" y="5164"/>
                </a:cxn>
                <a:cxn ang="0">
                  <a:pos x="507" y="5113"/>
                </a:cxn>
                <a:cxn ang="0">
                  <a:pos x="484" y="4221"/>
                </a:cxn>
                <a:cxn ang="0">
                  <a:pos x="3868" y="13193"/>
                </a:cxn>
                <a:cxn ang="0">
                  <a:pos x="4227" y="13800"/>
                </a:cxn>
                <a:cxn ang="0">
                  <a:pos x="3706" y="14270"/>
                </a:cxn>
                <a:cxn ang="0">
                  <a:pos x="3139" y="13854"/>
                </a:cxn>
                <a:cxn ang="0">
                  <a:pos x="3438" y="13214"/>
                </a:cxn>
                <a:cxn ang="0">
                  <a:pos x="5725" y="15090"/>
                </a:cxn>
                <a:cxn ang="0">
                  <a:pos x="1625" y="15153"/>
                </a:cxn>
                <a:cxn ang="0">
                  <a:pos x="5640" y="15449"/>
                </a:cxn>
                <a:cxn ang="0">
                  <a:pos x="5600" y="15705"/>
                </a:cxn>
                <a:cxn ang="0">
                  <a:pos x="1659" y="15469"/>
                </a:cxn>
                <a:cxn ang="0">
                  <a:pos x="5723" y="16082"/>
                </a:cxn>
                <a:cxn ang="0">
                  <a:pos x="1615" y="16095"/>
                </a:cxn>
                <a:cxn ang="0">
                  <a:pos x="6708" y="2941"/>
                </a:cxn>
                <a:cxn ang="0">
                  <a:pos x="6895" y="3776"/>
                </a:cxn>
                <a:cxn ang="0">
                  <a:pos x="6669" y="4009"/>
                </a:cxn>
                <a:cxn ang="0">
                  <a:pos x="459" y="3861"/>
                </a:cxn>
                <a:cxn ang="0">
                  <a:pos x="546" y="2979"/>
                </a:cxn>
                <a:cxn ang="0">
                  <a:pos x="6789" y="1796"/>
                </a:cxn>
                <a:cxn ang="0">
                  <a:pos x="6875" y="2678"/>
                </a:cxn>
                <a:cxn ang="0">
                  <a:pos x="664" y="2827"/>
                </a:cxn>
                <a:cxn ang="0">
                  <a:pos x="438" y="2594"/>
                </a:cxn>
                <a:cxn ang="0">
                  <a:pos x="626" y="1758"/>
                </a:cxn>
                <a:cxn ang="0">
                  <a:pos x="6850" y="673"/>
                </a:cxn>
                <a:cxn ang="0">
                  <a:pos x="6826" y="1565"/>
                </a:cxn>
                <a:cxn ang="0">
                  <a:pos x="578" y="1617"/>
                </a:cxn>
                <a:cxn ang="0">
                  <a:pos x="446" y="750"/>
                </a:cxn>
              </a:cxnLst>
              <a:rect l="0" t="0" r="r" b="b"/>
              <a:pathLst>
                <a:path w="7333" h="17750">
                  <a:moveTo>
                    <a:pt x="152" y="0"/>
                  </a:moveTo>
                  <a:lnTo>
                    <a:pt x="7181" y="0"/>
                  </a:lnTo>
                  <a:lnTo>
                    <a:pt x="7197" y="1"/>
                  </a:lnTo>
                  <a:lnTo>
                    <a:pt x="7211" y="3"/>
                  </a:lnTo>
                  <a:lnTo>
                    <a:pt x="7227" y="7"/>
                  </a:lnTo>
                  <a:lnTo>
                    <a:pt x="7240" y="12"/>
                  </a:lnTo>
                  <a:lnTo>
                    <a:pt x="7253" y="19"/>
                  </a:lnTo>
                  <a:lnTo>
                    <a:pt x="7265" y="27"/>
                  </a:lnTo>
                  <a:lnTo>
                    <a:pt x="7278" y="36"/>
                  </a:lnTo>
                  <a:lnTo>
                    <a:pt x="7289" y="44"/>
                  </a:lnTo>
                  <a:lnTo>
                    <a:pt x="7299" y="55"/>
                  </a:lnTo>
                  <a:lnTo>
                    <a:pt x="7306" y="68"/>
                  </a:lnTo>
                  <a:lnTo>
                    <a:pt x="7314" y="80"/>
                  </a:lnTo>
                  <a:lnTo>
                    <a:pt x="7321" y="93"/>
                  </a:lnTo>
                  <a:lnTo>
                    <a:pt x="7326" y="108"/>
                  </a:lnTo>
                  <a:lnTo>
                    <a:pt x="7330" y="122"/>
                  </a:lnTo>
                  <a:lnTo>
                    <a:pt x="7332" y="138"/>
                  </a:lnTo>
                  <a:lnTo>
                    <a:pt x="7333" y="153"/>
                  </a:lnTo>
                  <a:lnTo>
                    <a:pt x="7333" y="17597"/>
                  </a:lnTo>
                  <a:lnTo>
                    <a:pt x="7332" y="17612"/>
                  </a:lnTo>
                  <a:lnTo>
                    <a:pt x="7330" y="17628"/>
                  </a:lnTo>
                  <a:lnTo>
                    <a:pt x="7326" y="17642"/>
                  </a:lnTo>
                  <a:lnTo>
                    <a:pt x="7321" y="17657"/>
                  </a:lnTo>
                  <a:lnTo>
                    <a:pt x="7314" y="17670"/>
                  </a:lnTo>
                  <a:lnTo>
                    <a:pt x="7306" y="17682"/>
                  </a:lnTo>
                  <a:lnTo>
                    <a:pt x="7299" y="17695"/>
                  </a:lnTo>
                  <a:lnTo>
                    <a:pt x="7289" y="17706"/>
                  </a:lnTo>
                  <a:lnTo>
                    <a:pt x="7278" y="17716"/>
                  </a:lnTo>
                  <a:lnTo>
                    <a:pt x="7265" y="17723"/>
                  </a:lnTo>
                  <a:lnTo>
                    <a:pt x="7253" y="17731"/>
                  </a:lnTo>
                  <a:lnTo>
                    <a:pt x="7240" y="17738"/>
                  </a:lnTo>
                  <a:lnTo>
                    <a:pt x="7227" y="17743"/>
                  </a:lnTo>
                  <a:lnTo>
                    <a:pt x="7211" y="17747"/>
                  </a:lnTo>
                  <a:lnTo>
                    <a:pt x="7197" y="17749"/>
                  </a:lnTo>
                  <a:lnTo>
                    <a:pt x="7181" y="17750"/>
                  </a:lnTo>
                  <a:lnTo>
                    <a:pt x="152" y="17750"/>
                  </a:lnTo>
                  <a:lnTo>
                    <a:pt x="137" y="17749"/>
                  </a:lnTo>
                  <a:lnTo>
                    <a:pt x="122" y="17747"/>
                  </a:lnTo>
                  <a:lnTo>
                    <a:pt x="108" y="17743"/>
                  </a:lnTo>
                  <a:lnTo>
                    <a:pt x="93" y="17738"/>
                  </a:lnTo>
                  <a:lnTo>
                    <a:pt x="80" y="17731"/>
                  </a:lnTo>
                  <a:lnTo>
                    <a:pt x="68" y="17723"/>
                  </a:lnTo>
                  <a:lnTo>
                    <a:pt x="56" y="17716"/>
                  </a:lnTo>
                  <a:lnTo>
                    <a:pt x="46" y="17706"/>
                  </a:lnTo>
                  <a:lnTo>
                    <a:pt x="36" y="17695"/>
                  </a:lnTo>
                  <a:lnTo>
                    <a:pt x="27" y="17682"/>
                  </a:lnTo>
                  <a:lnTo>
                    <a:pt x="19" y="17670"/>
                  </a:lnTo>
                  <a:lnTo>
                    <a:pt x="12" y="17657"/>
                  </a:lnTo>
                  <a:lnTo>
                    <a:pt x="8" y="17642"/>
                  </a:lnTo>
                  <a:lnTo>
                    <a:pt x="4" y="17628"/>
                  </a:lnTo>
                  <a:lnTo>
                    <a:pt x="1" y="17612"/>
                  </a:lnTo>
                  <a:lnTo>
                    <a:pt x="0" y="17597"/>
                  </a:lnTo>
                  <a:lnTo>
                    <a:pt x="0" y="153"/>
                  </a:lnTo>
                  <a:lnTo>
                    <a:pt x="1" y="138"/>
                  </a:lnTo>
                  <a:lnTo>
                    <a:pt x="4" y="122"/>
                  </a:lnTo>
                  <a:lnTo>
                    <a:pt x="8" y="108"/>
                  </a:lnTo>
                  <a:lnTo>
                    <a:pt x="12" y="93"/>
                  </a:lnTo>
                  <a:lnTo>
                    <a:pt x="19" y="80"/>
                  </a:lnTo>
                  <a:lnTo>
                    <a:pt x="27" y="68"/>
                  </a:lnTo>
                  <a:lnTo>
                    <a:pt x="36" y="55"/>
                  </a:lnTo>
                  <a:lnTo>
                    <a:pt x="46" y="44"/>
                  </a:lnTo>
                  <a:lnTo>
                    <a:pt x="56" y="36"/>
                  </a:lnTo>
                  <a:lnTo>
                    <a:pt x="68" y="27"/>
                  </a:lnTo>
                  <a:lnTo>
                    <a:pt x="80" y="19"/>
                  </a:lnTo>
                  <a:lnTo>
                    <a:pt x="93" y="12"/>
                  </a:lnTo>
                  <a:lnTo>
                    <a:pt x="108" y="7"/>
                  </a:lnTo>
                  <a:lnTo>
                    <a:pt x="122" y="3"/>
                  </a:lnTo>
                  <a:lnTo>
                    <a:pt x="137" y="1"/>
                  </a:lnTo>
                  <a:lnTo>
                    <a:pt x="152" y="0"/>
                  </a:lnTo>
                  <a:close/>
                  <a:moveTo>
                    <a:pt x="705" y="11207"/>
                  </a:moveTo>
                  <a:lnTo>
                    <a:pt x="6629" y="11207"/>
                  </a:lnTo>
                  <a:lnTo>
                    <a:pt x="6642" y="11207"/>
                  </a:lnTo>
                  <a:lnTo>
                    <a:pt x="6655" y="11208"/>
                  </a:lnTo>
                  <a:lnTo>
                    <a:pt x="6669" y="11209"/>
                  </a:lnTo>
                  <a:lnTo>
                    <a:pt x="6682" y="11211"/>
                  </a:lnTo>
                  <a:lnTo>
                    <a:pt x="6695" y="11215"/>
                  </a:lnTo>
                  <a:lnTo>
                    <a:pt x="6708" y="11218"/>
                  </a:lnTo>
                  <a:lnTo>
                    <a:pt x="6720" y="11221"/>
                  </a:lnTo>
                  <a:lnTo>
                    <a:pt x="6732" y="11226"/>
                  </a:lnTo>
                  <a:lnTo>
                    <a:pt x="6744" y="11231"/>
                  </a:lnTo>
                  <a:lnTo>
                    <a:pt x="6755" y="11237"/>
                  </a:lnTo>
                  <a:lnTo>
                    <a:pt x="6766" y="11242"/>
                  </a:lnTo>
                  <a:lnTo>
                    <a:pt x="6777" y="11249"/>
                  </a:lnTo>
                  <a:lnTo>
                    <a:pt x="6789" y="11256"/>
                  </a:lnTo>
                  <a:lnTo>
                    <a:pt x="6799" y="11263"/>
                  </a:lnTo>
                  <a:lnTo>
                    <a:pt x="6809" y="11271"/>
                  </a:lnTo>
                  <a:lnTo>
                    <a:pt x="6817" y="11279"/>
                  </a:lnTo>
                  <a:lnTo>
                    <a:pt x="6826" y="11288"/>
                  </a:lnTo>
                  <a:lnTo>
                    <a:pt x="6834" y="11297"/>
                  </a:lnTo>
                  <a:lnTo>
                    <a:pt x="6843" y="11307"/>
                  </a:lnTo>
                  <a:lnTo>
                    <a:pt x="6850" y="11316"/>
                  </a:lnTo>
                  <a:lnTo>
                    <a:pt x="6857" y="11327"/>
                  </a:lnTo>
                  <a:lnTo>
                    <a:pt x="6863" y="11337"/>
                  </a:lnTo>
                  <a:lnTo>
                    <a:pt x="6870" y="11348"/>
                  </a:lnTo>
                  <a:lnTo>
                    <a:pt x="6875" y="11358"/>
                  </a:lnTo>
                  <a:lnTo>
                    <a:pt x="6879" y="11370"/>
                  </a:lnTo>
                  <a:lnTo>
                    <a:pt x="6884" y="11381"/>
                  </a:lnTo>
                  <a:lnTo>
                    <a:pt x="6887" y="11392"/>
                  </a:lnTo>
                  <a:lnTo>
                    <a:pt x="6891" y="11404"/>
                  </a:lnTo>
                  <a:lnTo>
                    <a:pt x="6893" y="11417"/>
                  </a:lnTo>
                  <a:lnTo>
                    <a:pt x="6894" y="11429"/>
                  </a:lnTo>
                  <a:lnTo>
                    <a:pt x="6895" y="11442"/>
                  </a:lnTo>
                  <a:lnTo>
                    <a:pt x="6896" y="11454"/>
                  </a:lnTo>
                  <a:lnTo>
                    <a:pt x="6896" y="12041"/>
                  </a:lnTo>
                  <a:lnTo>
                    <a:pt x="6895" y="12054"/>
                  </a:lnTo>
                  <a:lnTo>
                    <a:pt x="6894" y="12067"/>
                  </a:lnTo>
                  <a:lnTo>
                    <a:pt x="6893" y="12079"/>
                  </a:lnTo>
                  <a:lnTo>
                    <a:pt x="6891" y="12091"/>
                  </a:lnTo>
                  <a:lnTo>
                    <a:pt x="6887" y="12103"/>
                  </a:lnTo>
                  <a:lnTo>
                    <a:pt x="6884" y="12115"/>
                  </a:lnTo>
                  <a:lnTo>
                    <a:pt x="6879" y="12127"/>
                  </a:lnTo>
                  <a:lnTo>
                    <a:pt x="6875" y="12138"/>
                  </a:lnTo>
                  <a:lnTo>
                    <a:pt x="6870" y="12149"/>
                  </a:lnTo>
                  <a:lnTo>
                    <a:pt x="6863" y="12160"/>
                  </a:lnTo>
                  <a:lnTo>
                    <a:pt x="6857" y="12170"/>
                  </a:lnTo>
                  <a:lnTo>
                    <a:pt x="6850" y="12180"/>
                  </a:lnTo>
                  <a:lnTo>
                    <a:pt x="6843" y="12190"/>
                  </a:lnTo>
                  <a:lnTo>
                    <a:pt x="6834" y="12199"/>
                  </a:lnTo>
                  <a:lnTo>
                    <a:pt x="6826" y="12208"/>
                  </a:lnTo>
                  <a:lnTo>
                    <a:pt x="6817" y="12216"/>
                  </a:lnTo>
                  <a:lnTo>
                    <a:pt x="6809" y="12224"/>
                  </a:lnTo>
                  <a:lnTo>
                    <a:pt x="6799" y="12232"/>
                  </a:lnTo>
                  <a:lnTo>
                    <a:pt x="6789" y="12240"/>
                  </a:lnTo>
                  <a:lnTo>
                    <a:pt x="6777" y="12246"/>
                  </a:lnTo>
                  <a:lnTo>
                    <a:pt x="6766" y="12253"/>
                  </a:lnTo>
                  <a:lnTo>
                    <a:pt x="6755" y="12260"/>
                  </a:lnTo>
                  <a:lnTo>
                    <a:pt x="6744" y="12265"/>
                  </a:lnTo>
                  <a:lnTo>
                    <a:pt x="6732" y="12270"/>
                  </a:lnTo>
                  <a:lnTo>
                    <a:pt x="6720" y="12274"/>
                  </a:lnTo>
                  <a:lnTo>
                    <a:pt x="6708" y="12279"/>
                  </a:lnTo>
                  <a:lnTo>
                    <a:pt x="6695" y="12282"/>
                  </a:lnTo>
                  <a:lnTo>
                    <a:pt x="6682" y="12284"/>
                  </a:lnTo>
                  <a:lnTo>
                    <a:pt x="6669" y="12286"/>
                  </a:lnTo>
                  <a:lnTo>
                    <a:pt x="6655" y="12287"/>
                  </a:lnTo>
                  <a:lnTo>
                    <a:pt x="6642" y="12289"/>
                  </a:lnTo>
                  <a:lnTo>
                    <a:pt x="6629" y="12290"/>
                  </a:lnTo>
                  <a:lnTo>
                    <a:pt x="705" y="12290"/>
                  </a:lnTo>
                  <a:lnTo>
                    <a:pt x="691" y="12289"/>
                  </a:lnTo>
                  <a:lnTo>
                    <a:pt x="678" y="12287"/>
                  </a:lnTo>
                  <a:lnTo>
                    <a:pt x="664" y="12286"/>
                  </a:lnTo>
                  <a:lnTo>
                    <a:pt x="651" y="12284"/>
                  </a:lnTo>
                  <a:lnTo>
                    <a:pt x="638" y="12282"/>
                  </a:lnTo>
                  <a:lnTo>
                    <a:pt x="626" y="12279"/>
                  </a:lnTo>
                  <a:lnTo>
                    <a:pt x="613" y="12274"/>
                  </a:lnTo>
                  <a:lnTo>
                    <a:pt x="601" y="12270"/>
                  </a:lnTo>
                  <a:lnTo>
                    <a:pt x="589" y="12265"/>
                  </a:lnTo>
                  <a:lnTo>
                    <a:pt x="578" y="12260"/>
                  </a:lnTo>
                  <a:lnTo>
                    <a:pt x="567" y="12253"/>
                  </a:lnTo>
                  <a:lnTo>
                    <a:pt x="556" y="12246"/>
                  </a:lnTo>
                  <a:lnTo>
                    <a:pt x="546" y="12240"/>
                  </a:lnTo>
                  <a:lnTo>
                    <a:pt x="536" y="12232"/>
                  </a:lnTo>
                  <a:lnTo>
                    <a:pt x="526" y="12224"/>
                  </a:lnTo>
                  <a:lnTo>
                    <a:pt x="516" y="12216"/>
                  </a:lnTo>
                  <a:lnTo>
                    <a:pt x="507" y="12208"/>
                  </a:lnTo>
                  <a:lnTo>
                    <a:pt x="499" y="12199"/>
                  </a:lnTo>
                  <a:lnTo>
                    <a:pt x="491" y="12190"/>
                  </a:lnTo>
                  <a:lnTo>
                    <a:pt x="484" y="12180"/>
                  </a:lnTo>
                  <a:lnTo>
                    <a:pt x="477" y="12170"/>
                  </a:lnTo>
                  <a:lnTo>
                    <a:pt x="470" y="12160"/>
                  </a:lnTo>
                  <a:lnTo>
                    <a:pt x="464" y="12149"/>
                  </a:lnTo>
                  <a:lnTo>
                    <a:pt x="459" y="12138"/>
                  </a:lnTo>
                  <a:lnTo>
                    <a:pt x="454" y="12127"/>
                  </a:lnTo>
                  <a:lnTo>
                    <a:pt x="450" y="12115"/>
                  </a:lnTo>
                  <a:lnTo>
                    <a:pt x="446" y="12103"/>
                  </a:lnTo>
                  <a:lnTo>
                    <a:pt x="444" y="12091"/>
                  </a:lnTo>
                  <a:lnTo>
                    <a:pt x="440" y="12079"/>
                  </a:lnTo>
                  <a:lnTo>
                    <a:pt x="439" y="12067"/>
                  </a:lnTo>
                  <a:lnTo>
                    <a:pt x="438" y="12054"/>
                  </a:lnTo>
                  <a:lnTo>
                    <a:pt x="438" y="12041"/>
                  </a:lnTo>
                  <a:lnTo>
                    <a:pt x="438" y="11454"/>
                  </a:lnTo>
                  <a:lnTo>
                    <a:pt x="438" y="11442"/>
                  </a:lnTo>
                  <a:lnTo>
                    <a:pt x="439" y="11429"/>
                  </a:lnTo>
                  <a:lnTo>
                    <a:pt x="440" y="11417"/>
                  </a:lnTo>
                  <a:lnTo>
                    <a:pt x="444" y="11404"/>
                  </a:lnTo>
                  <a:lnTo>
                    <a:pt x="446" y="11392"/>
                  </a:lnTo>
                  <a:lnTo>
                    <a:pt x="450" y="11381"/>
                  </a:lnTo>
                  <a:lnTo>
                    <a:pt x="454" y="11370"/>
                  </a:lnTo>
                  <a:lnTo>
                    <a:pt x="459" y="11358"/>
                  </a:lnTo>
                  <a:lnTo>
                    <a:pt x="464" y="11348"/>
                  </a:lnTo>
                  <a:lnTo>
                    <a:pt x="470" y="11337"/>
                  </a:lnTo>
                  <a:lnTo>
                    <a:pt x="477" y="11327"/>
                  </a:lnTo>
                  <a:lnTo>
                    <a:pt x="484" y="11316"/>
                  </a:lnTo>
                  <a:lnTo>
                    <a:pt x="491" y="11307"/>
                  </a:lnTo>
                  <a:lnTo>
                    <a:pt x="499" y="11297"/>
                  </a:lnTo>
                  <a:lnTo>
                    <a:pt x="507" y="11288"/>
                  </a:lnTo>
                  <a:lnTo>
                    <a:pt x="516" y="11279"/>
                  </a:lnTo>
                  <a:lnTo>
                    <a:pt x="526" y="11271"/>
                  </a:lnTo>
                  <a:lnTo>
                    <a:pt x="536" y="11263"/>
                  </a:lnTo>
                  <a:lnTo>
                    <a:pt x="546" y="11256"/>
                  </a:lnTo>
                  <a:lnTo>
                    <a:pt x="556" y="11249"/>
                  </a:lnTo>
                  <a:lnTo>
                    <a:pt x="567" y="11242"/>
                  </a:lnTo>
                  <a:lnTo>
                    <a:pt x="578" y="11237"/>
                  </a:lnTo>
                  <a:lnTo>
                    <a:pt x="589" y="11231"/>
                  </a:lnTo>
                  <a:lnTo>
                    <a:pt x="601" y="11226"/>
                  </a:lnTo>
                  <a:lnTo>
                    <a:pt x="613" y="11221"/>
                  </a:lnTo>
                  <a:lnTo>
                    <a:pt x="626" y="11218"/>
                  </a:lnTo>
                  <a:lnTo>
                    <a:pt x="638" y="11215"/>
                  </a:lnTo>
                  <a:lnTo>
                    <a:pt x="651" y="11211"/>
                  </a:lnTo>
                  <a:lnTo>
                    <a:pt x="664" y="11209"/>
                  </a:lnTo>
                  <a:lnTo>
                    <a:pt x="678" y="11208"/>
                  </a:lnTo>
                  <a:lnTo>
                    <a:pt x="691" y="11207"/>
                  </a:lnTo>
                  <a:lnTo>
                    <a:pt x="705" y="11207"/>
                  </a:lnTo>
                  <a:close/>
                  <a:moveTo>
                    <a:pt x="705" y="10024"/>
                  </a:moveTo>
                  <a:lnTo>
                    <a:pt x="6629" y="10024"/>
                  </a:lnTo>
                  <a:lnTo>
                    <a:pt x="6642" y="10024"/>
                  </a:lnTo>
                  <a:lnTo>
                    <a:pt x="6655" y="10025"/>
                  </a:lnTo>
                  <a:lnTo>
                    <a:pt x="6669" y="10027"/>
                  </a:lnTo>
                  <a:lnTo>
                    <a:pt x="6682" y="10029"/>
                  </a:lnTo>
                  <a:lnTo>
                    <a:pt x="6695" y="10032"/>
                  </a:lnTo>
                  <a:lnTo>
                    <a:pt x="6708" y="10035"/>
                  </a:lnTo>
                  <a:lnTo>
                    <a:pt x="6720" y="10039"/>
                  </a:lnTo>
                  <a:lnTo>
                    <a:pt x="6732" y="10043"/>
                  </a:lnTo>
                  <a:lnTo>
                    <a:pt x="6744" y="10049"/>
                  </a:lnTo>
                  <a:lnTo>
                    <a:pt x="6755" y="10054"/>
                  </a:lnTo>
                  <a:lnTo>
                    <a:pt x="6766" y="10060"/>
                  </a:lnTo>
                  <a:lnTo>
                    <a:pt x="6777" y="10066"/>
                  </a:lnTo>
                  <a:lnTo>
                    <a:pt x="6789" y="10073"/>
                  </a:lnTo>
                  <a:lnTo>
                    <a:pt x="6799" y="10081"/>
                  </a:lnTo>
                  <a:lnTo>
                    <a:pt x="6809" y="10089"/>
                  </a:lnTo>
                  <a:lnTo>
                    <a:pt x="6817" y="10096"/>
                  </a:lnTo>
                  <a:lnTo>
                    <a:pt x="6826" y="10105"/>
                  </a:lnTo>
                  <a:lnTo>
                    <a:pt x="6834" y="10114"/>
                  </a:lnTo>
                  <a:lnTo>
                    <a:pt x="6843" y="10124"/>
                  </a:lnTo>
                  <a:lnTo>
                    <a:pt x="6850" y="10134"/>
                  </a:lnTo>
                  <a:lnTo>
                    <a:pt x="6857" y="10144"/>
                  </a:lnTo>
                  <a:lnTo>
                    <a:pt x="6863" y="10154"/>
                  </a:lnTo>
                  <a:lnTo>
                    <a:pt x="6870" y="10165"/>
                  </a:lnTo>
                  <a:lnTo>
                    <a:pt x="6875" y="10175"/>
                  </a:lnTo>
                  <a:lnTo>
                    <a:pt x="6879" y="10187"/>
                  </a:lnTo>
                  <a:lnTo>
                    <a:pt x="6884" y="10198"/>
                  </a:lnTo>
                  <a:lnTo>
                    <a:pt x="6887" y="10211"/>
                  </a:lnTo>
                  <a:lnTo>
                    <a:pt x="6891" y="10222"/>
                  </a:lnTo>
                  <a:lnTo>
                    <a:pt x="6893" y="10234"/>
                  </a:lnTo>
                  <a:lnTo>
                    <a:pt x="6894" y="10246"/>
                  </a:lnTo>
                  <a:lnTo>
                    <a:pt x="6895" y="10260"/>
                  </a:lnTo>
                  <a:lnTo>
                    <a:pt x="6896" y="10272"/>
                  </a:lnTo>
                  <a:lnTo>
                    <a:pt x="6896" y="10859"/>
                  </a:lnTo>
                  <a:lnTo>
                    <a:pt x="6895" y="10872"/>
                  </a:lnTo>
                  <a:lnTo>
                    <a:pt x="6894" y="10884"/>
                  </a:lnTo>
                  <a:lnTo>
                    <a:pt x="6893" y="10896"/>
                  </a:lnTo>
                  <a:lnTo>
                    <a:pt x="6891" y="10908"/>
                  </a:lnTo>
                  <a:lnTo>
                    <a:pt x="6887" y="10921"/>
                  </a:lnTo>
                  <a:lnTo>
                    <a:pt x="6884" y="10933"/>
                  </a:lnTo>
                  <a:lnTo>
                    <a:pt x="6879" y="10944"/>
                  </a:lnTo>
                  <a:lnTo>
                    <a:pt x="6875" y="10955"/>
                  </a:lnTo>
                  <a:lnTo>
                    <a:pt x="6870" y="10966"/>
                  </a:lnTo>
                  <a:lnTo>
                    <a:pt x="6863" y="10977"/>
                  </a:lnTo>
                  <a:lnTo>
                    <a:pt x="6857" y="10987"/>
                  </a:lnTo>
                  <a:lnTo>
                    <a:pt x="6850" y="10997"/>
                  </a:lnTo>
                  <a:lnTo>
                    <a:pt x="6843" y="11007"/>
                  </a:lnTo>
                  <a:lnTo>
                    <a:pt x="6834" y="11016"/>
                  </a:lnTo>
                  <a:lnTo>
                    <a:pt x="6826" y="11025"/>
                  </a:lnTo>
                  <a:lnTo>
                    <a:pt x="6817" y="11034"/>
                  </a:lnTo>
                  <a:lnTo>
                    <a:pt x="6809" y="11043"/>
                  </a:lnTo>
                  <a:lnTo>
                    <a:pt x="6799" y="11050"/>
                  </a:lnTo>
                  <a:lnTo>
                    <a:pt x="6789" y="11057"/>
                  </a:lnTo>
                  <a:lnTo>
                    <a:pt x="6777" y="11064"/>
                  </a:lnTo>
                  <a:lnTo>
                    <a:pt x="6766" y="11070"/>
                  </a:lnTo>
                  <a:lnTo>
                    <a:pt x="6755" y="11077"/>
                  </a:lnTo>
                  <a:lnTo>
                    <a:pt x="6744" y="11083"/>
                  </a:lnTo>
                  <a:lnTo>
                    <a:pt x="6732" y="11087"/>
                  </a:lnTo>
                  <a:lnTo>
                    <a:pt x="6720" y="11092"/>
                  </a:lnTo>
                  <a:lnTo>
                    <a:pt x="6708" y="11096"/>
                  </a:lnTo>
                  <a:lnTo>
                    <a:pt x="6695" y="11099"/>
                  </a:lnTo>
                  <a:lnTo>
                    <a:pt x="6682" y="11102"/>
                  </a:lnTo>
                  <a:lnTo>
                    <a:pt x="6669" y="11104"/>
                  </a:lnTo>
                  <a:lnTo>
                    <a:pt x="6655" y="11106"/>
                  </a:lnTo>
                  <a:lnTo>
                    <a:pt x="6642" y="11106"/>
                  </a:lnTo>
                  <a:lnTo>
                    <a:pt x="6629" y="11107"/>
                  </a:lnTo>
                  <a:lnTo>
                    <a:pt x="705" y="11107"/>
                  </a:lnTo>
                  <a:lnTo>
                    <a:pt x="691" y="11106"/>
                  </a:lnTo>
                  <a:lnTo>
                    <a:pt x="678" y="11106"/>
                  </a:lnTo>
                  <a:lnTo>
                    <a:pt x="664" y="11104"/>
                  </a:lnTo>
                  <a:lnTo>
                    <a:pt x="651" y="11102"/>
                  </a:lnTo>
                  <a:lnTo>
                    <a:pt x="638" y="11099"/>
                  </a:lnTo>
                  <a:lnTo>
                    <a:pt x="626" y="11096"/>
                  </a:lnTo>
                  <a:lnTo>
                    <a:pt x="613" y="11092"/>
                  </a:lnTo>
                  <a:lnTo>
                    <a:pt x="601" y="11087"/>
                  </a:lnTo>
                  <a:lnTo>
                    <a:pt x="589" y="11083"/>
                  </a:lnTo>
                  <a:lnTo>
                    <a:pt x="578" y="11077"/>
                  </a:lnTo>
                  <a:lnTo>
                    <a:pt x="567" y="11070"/>
                  </a:lnTo>
                  <a:lnTo>
                    <a:pt x="556" y="11064"/>
                  </a:lnTo>
                  <a:lnTo>
                    <a:pt x="546" y="11057"/>
                  </a:lnTo>
                  <a:lnTo>
                    <a:pt x="536" y="11050"/>
                  </a:lnTo>
                  <a:lnTo>
                    <a:pt x="526" y="11043"/>
                  </a:lnTo>
                  <a:lnTo>
                    <a:pt x="516" y="11034"/>
                  </a:lnTo>
                  <a:lnTo>
                    <a:pt x="507" y="11025"/>
                  </a:lnTo>
                  <a:lnTo>
                    <a:pt x="499" y="11016"/>
                  </a:lnTo>
                  <a:lnTo>
                    <a:pt x="491" y="11007"/>
                  </a:lnTo>
                  <a:lnTo>
                    <a:pt x="484" y="10997"/>
                  </a:lnTo>
                  <a:lnTo>
                    <a:pt x="477" y="10987"/>
                  </a:lnTo>
                  <a:lnTo>
                    <a:pt x="470" y="10977"/>
                  </a:lnTo>
                  <a:lnTo>
                    <a:pt x="464" y="10966"/>
                  </a:lnTo>
                  <a:lnTo>
                    <a:pt x="459" y="10955"/>
                  </a:lnTo>
                  <a:lnTo>
                    <a:pt x="454" y="10944"/>
                  </a:lnTo>
                  <a:lnTo>
                    <a:pt x="450" y="10933"/>
                  </a:lnTo>
                  <a:lnTo>
                    <a:pt x="446" y="10921"/>
                  </a:lnTo>
                  <a:lnTo>
                    <a:pt x="444" y="10908"/>
                  </a:lnTo>
                  <a:lnTo>
                    <a:pt x="440" y="10896"/>
                  </a:lnTo>
                  <a:lnTo>
                    <a:pt x="439" y="10884"/>
                  </a:lnTo>
                  <a:lnTo>
                    <a:pt x="438" y="10872"/>
                  </a:lnTo>
                  <a:lnTo>
                    <a:pt x="438" y="10859"/>
                  </a:lnTo>
                  <a:lnTo>
                    <a:pt x="438" y="10272"/>
                  </a:lnTo>
                  <a:lnTo>
                    <a:pt x="438" y="10260"/>
                  </a:lnTo>
                  <a:lnTo>
                    <a:pt x="439" y="10246"/>
                  </a:lnTo>
                  <a:lnTo>
                    <a:pt x="440" y="10234"/>
                  </a:lnTo>
                  <a:lnTo>
                    <a:pt x="444" y="10222"/>
                  </a:lnTo>
                  <a:lnTo>
                    <a:pt x="446" y="10211"/>
                  </a:lnTo>
                  <a:lnTo>
                    <a:pt x="450" y="10198"/>
                  </a:lnTo>
                  <a:lnTo>
                    <a:pt x="454" y="10187"/>
                  </a:lnTo>
                  <a:lnTo>
                    <a:pt x="459" y="10175"/>
                  </a:lnTo>
                  <a:lnTo>
                    <a:pt x="464" y="10165"/>
                  </a:lnTo>
                  <a:lnTo>
                    <a:pt x="470" y="10154"/>
                  </a:lnTo>
                  <a:lnTo>
                    <a:pt x="477" y="10144"/>
                  </a:lnTo>
                  <a:lnTo>
                    <a:pt x="484" y="10134"/>
                  </a:lnTo>
                  <a:lnTo>
                    <a:pt x="491" y="10124"/>
                  </a:lnTo>
                  <a:lnTo>
                    <a:pt x="499" y="10114"/>
                  </a:lnTo>
                  <a:lnTo>
                    <a:pt x="507" y="10105"/>
                  </a:lnTo>
                  <a:lnTo>
                    <a:pt x="516" y="10096"/>
                  </a:lnTo>
                  <a:lnTo>
                    <a:pt x="526" y="10089"/>
                  </a:lnTo>
                  <a:lnTo>
                    <a:pt x="536" y="10081"/>
                  </a:lnTo>
                  <a:lnTo>
                    <a:pt x="546" y="10073"/>
                  </a:lnTo>
                  <a:lnTo>
                    <a:pt x="556" y="10066"/>
                  </a:lnTo>
                  <a:lnTo>
                    <a:pt x="567" y="10060"/>
                  </a:lnTo>
                  <a:lnTo>
                    <a:pt x="578" y="10054"/>
                  </a:lnTo>
                  <a:lnTo>
                    <a:pt x="589" y="10049"/>
                  </a:lnTo>
                  <a:lnTo>
                    <a:pt x="601" y="10043"/>
                  </a:lnTo>
                  <a:lnTo>
                    <a:pt x="613" y="10039"/>
                  </a:lnTo>
                  <a:lnTo>
                    <a:pt x="626" y="10035"/>
                  </a:lnTo>
                  <a:lnTo>
                    <a:pt x="638" y="10032"/>
                  </a:lnTo>
                  <a:lnTo>
                    <a:pt x="651" y="10029"/>
                  </a:lnTo>
                  <a:lnTo>
                    <a:pt x="664" y="10027"/>
                  </a:lnTo>
                  <a:lnTo>
                    <a:pt x="678" y="10025"/>
                  </a:lnTo>
                  <a:lnTo>
                    <a:pt x="691" y="10024"/>
                  </a:lnTo>
                  <a:lnTo>
                    <a:pt x="705" y="10024"/>
                  </a:lnTo>
                  <a:close/>
                  <a:moveTo>
                    <a:pt x="705" y="8842"/>
                  </a:moveTo>
                  <a:lnTo>
                    <a:pt x="6629" y="8842"/>
                  </a:lnTo>
                  <a:lnTo>
                    <a:pt x="6642" y="8842"/>
                  </a:lnTo>
                  <a:lnTo>
                    <a:pt x="6655" y="8843"/>
                  </a:lnTo>
                  <a:lnTo>
                    <a:pt x="6669" y="8845"/>
                  </a:lnTo>
                  <a:lnTo>
                    <a:pt x="6682" y="8846"/>
                  </a:lnTo>
                  <a:lnTo>
                    <a:pt x="6695" y="8849"/>
                  </a:lnTo>
                  <a:lnTo>
                    <a:pt x="6708" y="8853"/>
                  </a:lnTo>
                  <a:lnTo>
                    <a:pt x="6720" y="8857"/>
                  </a:lnTo>
                  <a:lnTo>
                    <a:pt x="6732" y="8862"/>
                  </a:lnTo>
                  <a:lnTo>
                    <a:pt x="6744" y="8866"/>
                  </a:lnTo>
                  <a:lnTo>
                    <a:pt x="6755" y="8872"/>
                  </a:lnTo>
                  <a:lnTo>
                    <a:pt x="6766" y="8877"/>
                  </a:lnTo>
                  <a:lnTo>
                    <a:pt x="6777" y="8884"/>
                  </a:lnTo>
                  <a:lnTo>
                    <a:pt x="6789" y="8891"/>
                  </a:lnTo>
                  <a:lnTo>
                    <a:pt x="6799" y="8898"/>
                  </a:lnTo>
                  <a:lnTo>
                    <a:pt x="6809" y="8906"/>
                  </a:lnTo>
                  <a:lnTo>
                    <a:pt x="6817" y="8915"/>
                  </a:lnTo>
                  <a:lnTo>
                    <a:pt x="6826" y="8923"/>
                  </a:lnTo>
                  <a:lnTo>
                    <a:pt x="6834" y="8932"/>
                  </a:lnTo>
                  <a:lnTo>
                    <a:pt x="6843" y="8942"/>
                  </a:lnTo>
                  <a:lnTo>
                    <a:pt x="6850" y="8952"/>
                  </a:lnTo>
                  <a:lnTo>
                    <a:pt x="6857" y="8962"/>
                  </a:lnTo>
                  <a:lnTo>
                    <a:pt x="6863" y="8972"/>
                  </a:lnTo>
                  <a:lnTo>
                    <a:pt x="6870" y="8983"/>
                  </a:lnTo>
                  <a:lnTo>
                    <a:pt x="6875" y="8994"/>
                  </a:lnTo>
                  <a:lnTo>
                    <a:pt x="6879" y="9005"/>
                  </a:lnTo>
                  <a:lnTo>
                    <a:pt x="6884" y="9016"/>
                  </a:lnTo>
                  <a:lnTo>
                    <a:pt x="6887" y="9028"/>
                  </a:lnTo>
                  <a:lnTo>
                    <a:pt x="6891" y="9039"/>
                  </a:lnTo>
                  <a:lnTo>
                    <a:pt x="6893" y="9051"/>
                  </a:lnTo>
                  <a:lnTo>
                    <a:pt x="6894" y="9065"/>
                  </a:lnTo>
                  <a:lnTo>
                    <a:pt x="6895" y="9077"/>
                  </a:lnTo>
                  <a:lnTo>
                    <a:pt x="6896" y="9089"/>
                  </a:lnTo>
                  <a:lnTo>
                    <a:pt x="6896" y="9676"/>
                  </a:lnTo>
                  <a:lnTo>
                    <a:pt x="6895" y="9689"/>
                  </a:lnTo>
                  <a:lnTo>
                    <a:pt x="6894" y="9701"/>
                  </a:lnTo>
                  <a:lnTo>
                    <a:pt x="6893" y="9714"/>
                  </a:lnTo>
                  <a:lnTo>
                    <a:pt x="6891" y="9726"/>
                  </a:lnTo>
                  <a:lnTo>
                    <a:pt x="6887" y="9738"/>
                  </a:lnTo>
                  <a:lnTo>
                    <a:pt x="6884" y="9750"/>
                  </a:lnTo>
                  <a:lnTo>
                    <a:pt x="6879" y="9761"/>
                  </a:lnTo>
                  <a:lnTo>
                    <a:pt x="6875" y="9772"/>
                  </a:lnTo>
                  <a:lnTo>
                    <a:pt x="6870" y="9784"/>
                  </a:lnTo>
                  <a:lnTo>
                    <a:pt x="6863" y="9795"/>
                  </a:lnTo>
                  <a:lnTo>
                    <a:pt x="6857" y="9805"/>
                  </a:lnTo>
                  <a:lnTo>
                    <a:pt x="6850" y="9815"/>
                  </a:lnTo>
                  <a:lnTo>
                    <a:pt x="6843" y="9825"/>
                  </a:lnTo>
                  <a:lnTo>
                    <a:pt x="6834" y="9834"/>
                  </a:lnTo>
                  <a:lnTo>
                    <a:pt x="6826" y="9842"/>
                  </a:lnTo>
                  <a:lnTo>
                    <a:pt x="6817" y="9851"/>
                  </a:lnTo>
                  <a:lnTo>
                    <a:pt x="6809" y="9860"/>
                  </a:lnTo>
                  <a:lnTo>
                    <a:pt x="6799" y="9868"/>
                  </a:lnTo>
                  <a:lnTo>
                    <a:pt x="6789" y="9875"/>
                  </a:lnTo>
                  <a:lnTo>
                    <a:pt x="6777" y="9882"/>
                  </a:lnTo>
                  <a:lnTo>
                    <a:pt x="6766" y="9888"/>
                  </a:lnTo>
                  <a:lnTo>
                    <a:pt x="6755" y="9895"/>
                  </a:lnTo>
                  <a:lnTo>
                    <a:pt x="6744" y="9900"/>
                  </a:lnTo>
                  <a:lnTo>
                    <a:pt x="6732" y="9905"/>
                  </a:lnTo>
                  <a:lnTo>
                    <a:pt x="6720" y="9909"/>
                  </a:lnTo>
                  <a:lnTo>
                    <a:pt x="6708" y="9913"/>
                  </a:lnTo>
                  <a:lnTo>
                    <a:pt x="6695" y="9917"/>
                  </a:lnTo>
                  <a:lnTo>
                    <a:pt x="6682" y="9919"/>
                  </a:lnTo>
                  <a:lnTo>
                    <a:pt x="6669" y="9921"/>
                  </a:lnTo>
                  <a:lnTo>
                    <a:pt x="6655" y="9923"/>
                  </a:lnTo>
                  <a:lnTo>
                    <a:pt x="6642" y="9924"/>
                  </a:lnTo>
                  <a:lnTo>
                    <a:pt x="6629" y="9924"/>
                  </a:lnTo>
                  <a:lnTo>
                    <a:pt x="705" y="9924"/>
                  </a:lnTo>
                  <a:lnTo>
                    <a:pt x="691" y="9924"/>
                  </a:lnTo>
                  <a:lnTo>
                    <a:pt x="678" y="9923"/>
                  </a:lnTo>
                  <a:lnTo>
                    <a:pt x="664" y="9921"/>
                  </a:lnTo>
                  <a:lnTo>
                    <a:pt x="651" y="9919"/>
                  </a:lnTo>
                  <a:lnTo>
                    <a:pt x="638" y="9917"/>
                  </a:lnTo>
                  <a:lnTo>
                    <a:pt x="626" y="9913"/>
                  </a:lnTo>
                  <a:lnTo>
                    <a:pt x="613" y="9909"/>
                  </a:lnTo>
                  <a:lnTo>
                    <a:pt x="601" y="9905"/>
                  </a:lnTo>
                  <a:lnTo>
                    <a:pt x="589" y="9900"/>
                  </a:lnTo>
                  <a:lnTo>
                    <a:pt x="578" y="9895"/>
                  </a:lnTo>
                  <a:lnTo>
                    <a:pt x="567" y="9888"/>
                  </a:lnTo>
                  <a:lnTo>
                    <a:pt x="556" y="9882"/>
                  </a:lnTo>
                  <a:lnTo>
                    <a:pt x="546" y="9875"/>
                  </a:lnTo>
                  <a:lnTo>
                    <a:pt x="536" y="9868"/>
                  </a:lnTo>
                  <a:lnTo>
                    <a:pt x="526" y="9860"/>
                  </a:lnTo>
                  <a:lnTo>
                    <a:pt x="516" y="9851"/>
                  </a:lnTo>
                  <a:lnTo>
                    <a:pt x="507" y="9842"/>
                  </a:lnTo>
                  <a:lnTo>
                    <a:pt x="499" y="9834"/>
                  </a:lnTo>
                  <a:lnTo>
                    <a:pt x="491" y="9825"/>
                  </a:lnTo>
                  <a:lnTo>
                    <a:pt x="484" y="9815"/>
                  </a:lnTo>
                  <a:lnTo>
                    <a:pt x="477" y="9805"/>
                  </a:lnTo>
                  <a:lnTo>
                    <a:pt x="470" y="9795"/>
                  </a:lnTo>
                  <a:lnTo>
                    <a:pt x="464" y="9784"/>
                  </a:lnTo>
                  <a:lnTo>
                    <a:pt x="459" y="9772"/>
                  </a:lnTo>
                  <a:lnTo>
                    <a:pt x="454" y="9761"/>
                  </a:lnTo>
                  <a:lnTo>
                    <a:pt x="450" y="9750"/>
                  </a:lnTo>
                  <a:lnTo>
                    <a:pt x="446" y="9738"/>
                  </a:lnTo>
                  <a:lnTo>
                    <a:pt x="444" y="9726"/>
                  </a:lnTo>
                  <a:lnTo>
                    <a:pt x="440" y="9714"/>
                  </a:lnTo>
                  <a:lnTo>
                    <a:pt x="439" y="9701"/>
                  </a:lnTo>
                  <a:lnTo>
                    <a:pt x="438" y="9689"/>
                  </a:lnTo>
                  <a:lnTo>
                    <a:pt x="438" y="9676"/>
                  </a:lnTo>
                  <a:lnTo>
                    <a:pt x="438" y="9089"/>
                  </a:lnTo>
                  <a:lnTo>
                    <a:pt x="438" y="9077"/>
                  </a:lnTo>
                  <a:lnTo>
                    <a:pt x="439" y="9065"/>
                  </a:lnTo>
                  <a:lnTo>
                    <a:pt x="440" y="9051"/>
                  </a:lnTo>
                  <a:lnTo>
                    <a:pt x="444" y="9039"/>
                  </a:lnTo>
                  <a:lnTo>
                    <a:pt x="446" y="9028"/>
                  </a:lnTo>
                  <a:lnTo>
                    <a:pt x="450" y="9016"/>
                  </a:lnTo>
                  <a:lnTo>
                    <a:pt x="454" y="9005"/>
                  </a:lnTo>
                  <a:lnTo>
                    <a:pt x="459" y="8994"/>
                  </a:lnTo>
                  <a:lnTo>
                    <a:pt x="464" y="8983"/>
                  </a:lnTo>
                  <a:lnTo>
                    <a:pt x="470" y="8972"/>
                  </a:lnTo>
                  <a:lnTo>
                    <a:pt x="477" y="8962"/>
                  </a:lnTo>
                  <a:lnTo>
                    <a:pt x="484" y="8952"/>
                  </a:lnTo>
                  <a:lnTo>
                    <a:pt x="491" y="8942"/>
                  </a:lnTo>
                  <a:lnTo>
                    <a:pt x="499" y="8932"/>
                  </a:lnTo>
                  <a:lnTo>
                    <a:pt x="507" y="8923"/>
                  </a:lnTo>
                  <a:lnTo>
                    <a:pt x="516" y="8915"/>
                  </a:lnTo>
                  <a:lnTo>
                    <a:pt x="526" y="8906"/>
                  </a:lnTo>
                  <a:lnTo>
                    <a:pt x="536" y="8898"/>
                  </a:lnTo>
                  <a:lnTo>
                    <a:pt x="546" y="8891"/>
                  </a:lnTo>
                  <a:lnTo>
                    <a:pt x="556" y="8884"/>
                  </a:lnTo>
                  <a:lnTo>
                    <a:pt x="567" y="8877"/>
                  </a:lnTo>
                  <a:lnTo>
                    <a:pt x="578" y="8872"/>
                  </a:lnTo>
                  <a:lnTo>
                    <a:pt x="589" y="8866"/>
                  </a:lnTo>
                  <a:lnTo>
                    <a:pt x="601" y="8862"/>
                  </a:lnTo>
                  <a:lnTo>
                    <a:pt x="613" y="8857"/>
                  </a:lnTo>
                  <a:lnTo>
                    <a:pt x="626" y="8853"/>
                  </a:lnTo>
                  <a:lnTo>
                    <a:pt x="638" y="8849"/>
                  </a:lnTo>
                  <a:lnTo>
                    <a:pt x="651" y="8846"/>
                  </a:lnTo>
                  <a:lnTo>
                    <a:pt x="664" y="8845"/>
                  </a:lnTo>
                  <a:lnTo>
                    <a:pt x="678" y="8843"/>
                  </a:lnTo>
                  <a:lnTo>
                    <a:pt x="691" y="8842"/>
                  </a:lnTo>
                  <a:lnTo>
                    <a:pt x="705" y="8842"/>
                  </a:lnTo>
                  <a:close/>
                  <a:moveTo>
                    <a:pt x="705" y="7659"/>
                  </a:moveTo>
                  <a:lnTo>
                    <a:pt x="6629" y="7659"/>
                  </a:lnTo>
                  <a:lnTo>
                    <a:pt x="6642" y="7659"/>
                  </a:lnTo>
                  <a:lnTo>
                    <a:pt x="6655" y="7660"/>
                  </a:lnTo>
                  <a:lnTo>
                    <a:pt x="6669" y="7662"/>
                  </a:lnTo>
                  <a:lnTo>
                    <a:pt x="6682" y="7665"/>
                  </a:lnTo>
                  <a:lnTo>
                    <a:pt x="6695" y="7667"/>
                  </a:lnTo>
                  <a:lnTo>
                    <a:pt x="6708" y="7670"/>
                  </a:lnTo>
                  <a:lnTo>
                    <a:pt x="6720" y="7675"/>
                  </a:lnTo>
                  <a:lnTo>
                    <a:pt x="6732" y="7679"/>
                  </a:lnTo>
                  <a:lnTo>
                    <a:pt x="6744" y="7684"/>
                  </a:lnTo>
                  <a:lnTo>
                    <a:pt x="6755" y="7689"/>
                  </a:lnTo>
                  <a:lnTo>
                    <a:pt x="6766" y="7696"/>
                  </a:lnTo>
                  <a:lnTo>
                    <a:pt x="6777" y="7701"/>
                  </a:lnTo>
                  <a:lnTo>
                    <a:pt x="6789" y="7709"/>
                  </a:lnTo>
                  <a:lnTo>
                    <a:pt x="6799" y="7716"/>
                  </a:lnTo>
                  <a:lnTo>
                    <a:pt x="6809" y="7723"/>
                  </a:lnTo>
                  <a:lnTo>
                    <a:pt x="6817" y="7732"/>
                  </a:lnTo>
                  <a:lnTo>
                    <a:pt x="6826" y="7740"/>
                  </a:lnTo>
                  <a:lnTo>
                    <a:pt x="6834" y="7750"/>
                  </a:lnTo>
                  <a:lnTo>
                    <a:pt x="6843" y="7759"/>
                  </a:lnTo>
                  <a:lnTo>
                    <a:pt x="6850" y="7769"/>
                  </a:lnTo>
                  <a:lnTo>
                    <a:pt x="6857" y="7779"/>
                  </a:lnTo>
                  <a:lnTo>
                    <a:pt x="6863" y="7789"/>
                  </a:lnTo>
                  <a:lnTo>
                    <a:pt x="6870" y="7800"/>
                  </a:lnTo>
                  <a:lnTo>
                    <a:pt x="6875" y="7811"/>
                  </a:lnTo>
                  <a:lnTo>
                    <a:pt x="6879" y="7822"/>
                  </a:lnTo>
                  <a:lnTo>
                    <a:pt x="6884" y="7833"/>
                  </a:lnTo>
                  <a:lnTo>
                    <a:pt x="6887" y="7846"/>
                  </a:lnTo>
                  <a:lnTo>
                    <a:pt x="6891" y="7858"/>
                  </a:lnTo>
                  <a:lnTo>
                    <a:pt x="6893" y="7870"/>
                  </a:lnTo>
                  <a:lnTo>
                    <a:pt x="6894" y="7882"/>
                  </a:lnTo>
                  <a:lnTo>
                    <a:pt x="6895" y="7894"/>
                  </a:lnTo>
                  <a:lnTo>
                    <a:pt x="6896" y="7907"/>
                  </a:lnTo>
                  <a:lnTo>
                    <a:pt x="6896" y="8494"/>
                  </a:lnTo>
                  <a:lnTo>
                    <a:pt x="6895" y="8507"/>
                  </a:lnTo>
                  <a:lnTo>
                    <a:pt x="6894" y="8519"/>
                  </a:lnTo>
                  <a:lnTo>
                    <a:pt x="6893" y="8531"/>
                  </a:lnTo>
                  <a:lnTo>
                    <a:pt x="6891" y="8543"/>
                  </a:lnTo>
                  <a:lnTo>
                    <a:pt x="6887" y="8556"/>
                  </a:lnTo>
                  <a:lnTo>
                    <a:pt x="6884" y="8568"/>
                  </a:lnTo>
                  <a:lnTo>
                    <a:pt x="6879" y="8579"/>
                  </a:lnTo>
                  <a:lnTo>
                    <a:pt x="6875" y="8590"/>
                  </a:lnTo>
                  <a:lnTo>
                    <a:pt x="6870" y="8601"/>
                  </a:lnTo>
                  <a:lnTo>
                    <a:pt x="6863" y="8612"/>
                  </a:lnTo>
                  <a:lnTo>
                    <a:pt x="6857" y="8622"/>
                  </a:lnTo>
                  <a:lnTo>
                    <a:pt x="6850" y="8632"/>
                  </a:lnTo>
                  <a:lnTo>
                    <a:pt x="6843" y="8642"/>
                  </a:lnTo>
                  <a:lnTo>
                    <a:pt x="6834" y="8651"/>
                  </a:lnTo>
                  <a:lnTo>
                    <a:pt x="6826" y="8661"/>
                  </a:lnTo>
                  <a:lnTo>
                    <a:pt x="6817" y="8669"/>
                  </a:lnTo>
                  <a:lnTo>
                    <a:pt x="6809" y="8678"/>
                  </a:lnTo>
                  <a:lnTo>
                    <a:pt x="6799" y="8685"/>
                  </a:lnTo>
                  <a:lnTo>
                    <a:pt x="6789" y="8692"/>
                  </a:lnTo>
                  <a:lnTo>
                    <a:pt x="6777" y="8700"/>
                  </a:lnTo>
                  <a:lnTo>
                    <a:pt x="6766" y="8706"/>
                  </a:lnTo>
                  <a:lnTo>
                    <a:pt x="6755" y="8712"/>
                  </a:lnTo>
                  <a:lnTo>
                    <a:pt x="6744" y="8717"/>
                  </a:lnTo>
                  <a:lnTo>
                    <a:pt x="6732" y="8722"/>
                  </a:lnTo>
                  <a:lnTo>
                    <a:pt x="6720" y="8726"/>
                  </a:lnTo>
                  <a:lnTo>
                    <a:pt x="6708" y="8731"/>
                  </a:lnTo>
                  <a:lnTo>
                    <a:pt x="6695" y="8734"/>
                  </a:lnTo>
                  <a:lnTo>
                    <a:pt x="6682" y="8736"/>
                  </a:lnTo>
                  <a:lnTo>
                    <a:pt x="6669" y="8739"/>
                  </a:lnTo>
                  <a:lnTo>
                    <a:pt x="6655" y="8741"/>
                  </a:lnTo>
                  <a:lnTo>
                    <a:pt x="6642" y="8742"/>
                  </a:lnTo>
                  <a:lnTo>
                    <a:pt x="6629" y="8742"/>
                  </a:lnTo>
                  <a:lnTo>
                    <a:pt x="705" y="8742"/>
                  </a:lnTo>
                  <a:lnTo>
                    <a:pt x="691" y="8742"/>
                  </a:lnTo>
                  <a:lnTo>
                    <a:pt x="678" y="8741"/>
                  </a:lnTo>
                  <a:lnTo>
                    <a:pt x="664" y="8739"/>
                  </a:lnTo>
                  <a:lnTo>
                    <a:pt x="651" y="8736"/>
                  </a:lnTo>
                  <a:lnTo>
                    <a:pt x="638" y="8734"/>
                  </a:lnTo>
                  <a:lnTo>
                    <a:pt x="626" y="8731"/>
                  </a:lnTo>
                  <a:lnTo>
                    <a:pt x="613" y="8726"/>
                  </a:lnTo>
                  <a:lnTo>
                    <a:pt x="601" y="8722"/>
                  </a:lnTo>
                  <a:lnTo>
                    <a:pt x="589" y="8717"/>
                  </a:lnTo>
                  <a:lnTo>
                    <a:pt x="578" y="8712"/>
                  </a:lnTo>
                  <a:lnTo>
                    <a:pt x="567" y="8706"/>
                  </a:lnTo>
                  <a:lnTo>
                    <a:pt x="556" y="8700"/>
                  </a:lnTo>
                  <a:lnTo>
                    <a:pt x="546" y="8692"/>
                  </a:lnTo>
                  <a:lnTo>
                    <a:pt x="536" y="8685"/>
                  </a:lnTo>
                  <a:lnTo>
                    <a:pt x="526" y="8678"/>
                  </a:lnTo>
                  <a:lnTo>
                    <a:pt x="516" y="8669"/>
                  </a:lnTo>
                  <a:lnTo>
                    <a:pt x="507" y="8661"/>
                  </a:lnTo>
                  <a:lnTo>
                    <a:pt x="499" y="8651"/>
                  </a:lnTo>
                  <a:lnTo>
                    <a:pt x="491" y="8642"/>
                  </a:lnTo>
                  <a:lnTo>
                    <a:pt x="484" y="8632"/>
                  </a:lnTo>
                  <a:lnTo>
                    <a:pt x="477" y="8622"/>
                  </a:lnTo>
                  <a:lnTo>
                    <a:pt x="470" y="8612"/>
                  </a:lnTo>
                  <a:lnTo>
                    <a:pt x="464" y="8601"/>
                  </a:lnTo>
                  <a:lnTo>
                    <a:pt x="459" y="8590"/>
                  </a:lnTo>
                  <a:lnTo>
                    <a:pt x="454" y="8579"/>
                  </a:lnTo>
                  <a:lnTo>
                    <a:pt x="450" y="8568"/>
                  </a:lnTo>
                  <a:lnTo>
                    <a:pt x="446" y="8556"/>
                  </a:lnTo>
                  <a:lnTo>
                    <a:pt x="444" y="8543"/>
                  </a:lnTo>
                  <a:lnTo>
                    <a:pt x="440" y="8531"/>
                  </a:lnTo>
                  <a:lnTo>
                    <a:pt x="439" y="8519"/>
                  </a:lnTo>
                  <a:lnTo>
                    <a:pt x="438" y="8507"/>
                  </a:lnTo>
                  <a:lnTo>
                    <a:pt x="438" y="8494"/>
                  </a:lnTo>
                  <a:lnTo>
                    <a:pt x="438" y="7907"/>
                  </a:lnTo>
                  <a:lnTo>
                    <a:pt x="438" y="7894"/>
                  </a:lnTo>
                  <a:lnTo>
                    <a:pt x="439" y="7882"/>
                  </a:lnTo>
                  <a:lnTo>
                    <a:pt x="440" y="7870"/>
                  </a:lnTo>
                  <a:lnTo>
                    <a:pt x="444" y="7858"/>
                  </a:lnTo>
                  <a:lnTo>
                    <a:pt x="446" y="7846"/>
                  </a:lnTo>
                  <a:lnTo>
                    <a:pt x="450" y="7833"/>
                  </a:lnTo>
                  <a:lnTo>
                    <a:pt x="454" y="7822"/>
                  </a:lnTo>
                  <a:lnTo>
                    <a:pt x="459" y="7811"/>
                  </a:lnTo>
                  <a:lnTo>
                    <a:pt x="464" y="7800"/>
                  </a:lnTo>
                  <a:lnTo>
                    <a:pt x="470" y="7789"/>
                  </a:lnTo>
                  <a:lnTo>
                    <a:pt x="477" y="7779"/>
                  </a:lnTo>
                  <a:lnTo>
                    <a:pt x="484" y="7769"/>
                  </a:lnTo>
                  <a:lnTo>
                    <a:pt x="491" y="7759"/>
                  </a:lnTo>
                  <a:lnTo>
                    <a:pt x="499" y="7750"/>
                  </a:lnTo>
                  <a:lnTo>
                    <a:pt x="507" y="7740"/>
                  </a:lnTo>
                  <a:lnTo>
                    <a:pt x="516" y="7732"/>
                  </a:lnTo>
                  <a:lnTo>
                    <a:pt x="526" y="7723"/>
                  </a:lnTo>
                  <a:lnTo>
                    <a:pt x="536" y="7716"/>
                  </a:lnTo>
                  <a:lnTo>
                    <a:pt x="546" y="7709"/>
                  </a:lnTo>
                  <a:lnTo>
                    <a:pt x="556" y="7701"/>
                  </a:lnTo>
                  <a:lnTo>
                    <a:pt x="567" y="7696"/>
                  </a:lnTo>
                  <a:lnTo>
                    <a:pt x="578" y="7689"/>
                  </a:lnTo>
                  <a:lnTo>
                    <a:pt x="589" y="7684"/>
                  </a:lnTo>
                  <a:lnTo>
                    <a:pt x="601" y="7679"/>
                  </a:lnTo>
                  <a:lnTo>
                    <a:pt x="613" y="7675"/>
                  </a:lnTo>
                  <a:lnTo>
                    <a:pt x="626" y="7670"/>
                  </a:lnTo>
                  <a:lnTo>
                    <a:pt x="638" y="7667"/>
                  </a:lnTo>
                  <a:lnTo>
                    <a:pt x="651" y="7665"/>
                  </a:lnTo>
                  <a:lnTo>
                    <a:pt x="664" y="7662"/>
                  </a:lnTo>
                  <a:lnTo>
                    <a:pt x="678" y="7660"/>
                  </a:lnTo>
                  <a:lnTo>
                    <a:pt x="691" y="7659"/>
                  </a:lnTo>
                  <a:lnTo>
                    <a:pt x="705" y="7659"/>
                  </a:lnTo>
                  <a:close/>
                  <a:moveTo>
                    <a:pt x="705" y="6477"/>
                  </a:moveTo>
                  <a:lnTo>
                    <a:pt x="6629" y="6477"/>
                  </a:lnTo>
                  <a:lnTo>
                    <a:pt x="6642" y="6477"/>
                  </a:lnTo>
                  <a:lnTo>
                    <a:pt x="6655" y="6478"/>
                  </a:lnTo>
                  <a:lnTo>
                    <a:pt x="6669" y="6480"/>
                  </a:lnTo>
                  <a:lnTo>
                    <a:pt x="6682" y="6482"/>
                  </a:lnTo>
                  <a:lnTo>
                    <a:pt x="6695" y="6484"/>
                  </a:lnTo>
                  <a:lnTo>
                    <a:pt x="6708" y="6488"/>
                  </a:lnTo>
                  <a:lnTo>
                    <a:pt x="6720" y="6492"/>
                  </a:lnTo>
                  <a:lnTo>
                    <a:pt x="6732" y="6497"/>
                  </a:lnTo>
                  <a:lnTo>
                    <a:pt x="6744" y="6501"/>
                  </a:lnTo>
                  <a:lnTo>
                    <a:pt x="6755" y="6506"/>
                  </a:lnTo>
                  <a:lnTo>
                    <a:pt x="6766" y="6513"/>
                  </a:lnTo>
                  <a:lnTo>
                    <a:pt x="6777" y="6519"/>
                  </a:lnTo>
                  <a:lnTo>
                    <a:pt x="6789" y="6526"/>
                  </a:lnTo>
                  <a:lnTo>
                    <a:pt x="6799" y="6533"/>
                  </a:lnTo>
                  <a:lnTo>
                    <a:pt x="6809" y="6541"/>
                  </a:lnTo>
                  <a:lnTo>
                    <a:pt x="6817" y="6550"/>
                  </a:lnTo>
                  <a:lnTo>
                    <a:pt x="6826" y="6559"/>
                  </a:lnTo>
                  <a:lnTo>
                    <a:pt x="6834" y="6568"/>
                  </a:lnTo>
                  <a:lnTo>
                    <a:pt x="6843" y="6576"/>
                  </a:lnTo>
                  <a:lnTo>
                    <a:pt x="6850" y="6586"/>
                  </a:lnTo>
                  <a:lnTo>
                    <a:pt x="6857" y="6596"/>
                  </a:lnTo>
                  <a:lnTo>
                    <a:pt x="6863" y="6606"/>
                  </a:lnTo>
                  <a:lnTo>
                    <a:pt x="6870" y="6617"/>
                  </a:lnTo>
                  <a:lnTo>
                    <a:pt x="6875" y="6629"/>
                  </a:lnTo>
                  <a:lnTo>
                    <a:pt x="6879" y="6640"/>
                  </a:lnTo>
                  <a:lnTo>
                    <a:pt x="6884" y="6651"/>
                  </a:lnTo>
                  <a:lnTo>
                    <a:pt x="6887" y="6663"/>
                  </a:lnTo>
                  <a:lnTo>
                    <a:pt x="6891" y="6675"/>
                  </a:lnTo>
                  <a:lnTo>
                    <a:pt x="6893" y="6687"/>
                  </a:lnTo>
                  <a:lnTo>
                    <a:pt x="6894" y="6700"/>
                  </a:lnTo>
                  <a:lnTo>
                    <a:pt x="6895" y="6712"/>
                  </a:lnTo>
                  <a:lnTo>
                    <a:pt x="6896" y="6725"/>
                  </a:lnTo>
                  <a:lnTo>
                    <a:pt x="6896" y="7312"/>
                  </a:lnTo>
                  <a:lnTo>
                    <a:pt x="6895" y="7324"/>
                  </a:lnTo>
                  <a:lnTo>
                    <a:pt x="6894" y="7336"/>
                  </a:lnTo>
                  <a:lnTo>
                    <a:pt x="6893" y="7350"/>
                  </a:lnTo>
                  <a:lnTo>
                    <a:pt x="6891" y="7362"/>
                  </a:lnTo>
                  <a:lnTo>
                    <a:pt x="6887" y="7373"/>
                  </a:lnTo>
                  <a:lnTo>
                    <a:pt x="6884" y="7385"/>
                  </a:lnTo>
                  <a:lnTo>
                    <a:pt x="6879" y="7396"/>
                  </a:lnTo>
                  <a:lnTo>
                    <a:pt x="6875" y="7407"/>
                  </a:lnTo>
                  <a:lnTo>
                    <a:pt x="6870" y="7418"/>
                  </a:lnTo>
                  <a:lnTo>
                    <a:pt x="6863" y="7429"/>
                  </a:lnTo>
                  <a:lnTo>
                    <a:pt x="6857" y="7439"/>
                  </a:lnTo>
                  <a:lnTo>
                    <a:pt x="6850" y="7449"/>
                  </a:lnTo>
                  <a:lnTo>
                    <a:pt x="6843" y="7459"/>
                  </a:lnTo>
                  <a:lnTo>
                    <a:pt x="6834" y="7469"/>
                  </a:lnTo>
                  <a:lnTo>
                    <a:pt x="6826" y="7478"/>
                  </a:lnTo>
                  <a:lnTo>
                    <a:pt x="6817" y="7486"/>
                  </a:lnTo>
                  <a:lnTo>
                    <a:pt x="6809" y="7495"/>
                  </a:lnTo>
                  <a:lnTo>
                    <a:pt x="6799" y="7503"/>
                  </a:lnTo>
                  <a:lnTo>
                    <a:pt x="6789" y="7510"/>
                  </a:lnTo>
                  <a:lnTo>
                    <a:pt x="6777" y="7517"/>
                  </a:lnTo>
                  <a:lnTo>
                    <a:pt x="6766" y="7524"/>
                  </a:lnTo>
                  <a:lnTo>
                    <a:pt x="6755" y="7529"/>
                  </a:lnTo>
                  <a:lnTo>
                    <a:pt x="6744" y="7535"/>
                  </a:lnTo>
                  <a:lnTo>
                    <a:pt x="6732" y="7539"/>
                  </a:lnTo>
                  <a:lnTo>
                    <a:pt x="6720" y="7544"/>
                  </a:lnTo>
                  <a:lnTo>
                    <a:pt x="6708" y="7548"/>
                  </a:lnTo>
                  <a:lnTo>
                    <a:pt x="6695" y="7552"/>
                  </a:lnTo>
                  <a:lnTo>
                    <a:pt x="6682" y="7554"/>
                  </a:lnTo>
                  <a:lnTo>
                    <a:pt x="6669" y="7556"/>
                  </a:lnTo>
                  <a:lnTo>
                    <a:pt x="6655" y="7558"/>
                  </a:lnTo>
                  <a:lnTo>
                    <a:pt x="6642" y="7559"/>
                  </a:lnTo>
                  <a:lnTo>
                    <a:pt x="6629" y="7559"/>
                  </a:lnTo>
                  <a:lnTo>
                    <a:pt x="705" y="7559"/>
                  </a:lnTo>
                  <a:lnTo>
                    <a:pt x="691" y="7559"/>
                  </a:lnTo>
                  <a:lnTo>
                    <a:pt x="678" y="7558"/>
                  </a:lnTo>
                  <a:lnTo>
                    <a:pt x="664" y="7556"/>
                  </a:lnTo>
                  <a:lnTo>
                    <a:pt x="651" y="7554"/>
                  </a:lnTo>
                  <a:lnTo>
                    <a:pt x="638" y="7552"/>
                  </a:lnTo>
                  <a:lnTo>
                    <a:pt x="626" y="7548"/>
                  </a:lnTo>
                  <a:lnTo>
                    <a:pt x="613" y="7544"/>
                  </a:lnTo>
                  <a:lnTo>
                    <a:pt x="601" y="7539"/>
                  </a:lnTo>
                  <a:lnTo>
                    <a:pt x="589" y="7535"/>
                  </a:lnTo>
                  <a:lnTo>
                    <a:pt x="578" y="7529"/>
                  </a:lnTo>
                  <a:lnTo>
                    <a:pt x="567" y="7524"/>
                  </a:lnTo>
                  <a:lnTo>
                    <a:pt x="556" y="7517"/>
                  </a:lnTo>
                  <a:lnTo>
                    <a:pt x="546" y="7510"/>
                  </a:lnTo>
                  <a:lnTo>
                    <a:pt x="536" y="7503"/>
                  </a:lnTo>
                  <a:lnTo>
                    <a:pt x="526" y="7495"/>
                  </a:lnTo>
                  <a:lnTo>
                    <a:pt x="516" y="7486"/>
                  </a:lnTo>
                  <a:lnTo>
                    <a:pt x="507" y="7478"/>
                  </a:lnTo>
                  <a:lnTo>
                    <a:pt x="499" y="7469"/>
                  </a:lnTo>
                  <a:lnTo>
                    <a:pt x="491" y="7459"/>
                  </a:lnTo>
                  <a:lnTo>
                    <a:pt x="484" y="7449"/>
                  </a:lnTo>
                  <a:lnTo>
                    <a:pt x="477" y="7439"/>
                  </a:lnTo>
                  <a:lnTo>
                    <a:pt x="470" y="7429"/>
                  </a:lnTo>
                  <a:lnTo>
                    <a:pt x="464" y="7418"/>
                  </a:lnTo>
                  <a:lnTo>
                    <a:pt x="459" y="7407"/>
                  </a:lnTo>
                  <a:lnTo>
                    <a:pt x="454" y="7396"/>
                  </a:lnTo>
                  <a:lnTo>
                    <a:pt x="450" y="7385"/>
                  </a:lnTo>
                  <a:lnTo>
                    <a:pt x="446" y="7373"/>
                  </a:lnTo>
                  <a:lnTo>
                    <a:pt x="444" y="7362"/>
                  </a:lnTo>
                  <a:lnTo>
                    <a:pt x="440" y="7350"/>
                  </a:lnTo>
                  <a:lnTo>
                    <a:pt x="439" y="7336"/>
                  </a:lnTo>
                  <a:lnTo>
                    <a:pt x="438" y="7324"/>
                  </a:lnTo>
                  <a:lnTo>
                    <a:pt x="438" y="7312"/>
                  </a:lnTo>
                  <a:lnTo>
                    <a:pt x="438" y="6725"/>
                  </a:lnTo>
                  <a:lnTo>
                    <a:pt x="438" y="6712"/>
                  </a:lnTo>
                  <a:lnTo>
                    <a:pt x="439" y="6700"/>
                  </a:lnTo>
                  <a:lnTo>
                    <a:pt x="440" y="6687"/>
                  </a:lnTo>
                  <a:lnTo>
                    <a:pt x="444" y="6675"/>
                  </a:lnTo>
                  <a:lnTo>
                    <a:pt x="446" y="6663"/>
                  </a:lnTo>
                  <a:lnTo>
                    <a:pt x="450" y="6651"/>
                  </a:lnTo>
                  <a:lnTo>
                    <a:pt x="454" y="6640"/>
                  </a:lnTo>
                  <a:lnTo>
                    <a:pt x="459" y="6629"/>
                  </a:lnTo>
                  <a:lnTo>
                    <a:pt x="464" y="6617"/>
                  </a:lnTo>
                  <a:lnTo>
                    <a:pt x="470" y="6606"/>
                  </a:lnTo>
                  <a:lnTo>
                    <a:pt x="477" y="6596"/>
                  </a:lnTo>
                  <a:lnTo>
                    <a:pt x="484" y="6586"/>
                  </a:lnTo>
                  <a:lnTo>
                    <a:pt x="491" y="6576"/>
                  </a:lnTo>
                  <a:lnTo>
                    <a:pt x="499" y="6568"/>
                  </a:lnTo>
                  <a:lnTo>
                    <a:pt x="507" y="6559"/>
                  </a:lnTo>
                  <a:lnTo>
                    <a:pt x="516" y="6550"/>
                  </a:lnTo>
                  <a:lnTo>
                    <a:pt x="526" y="6541"/>
                  </a:lnTo>
                  <a:lnTo>
                    <a:pt x="536" y="6533"/>
                  </a:lnTo>
                  <a:lnTo>
                    <a:pt x="546" y="6526"/>
                  </a:lnTo>
                  <a:lnTo>
                    <a:pt x="556" y="6519"/>
                  </a:lnTo>
                  <a:lnTo>
                    <a:pt x="567" y="6513"/>
                  </a:lnTo>
                  <a:lnTo>
                    <a:pt x="578" y="6506"/>
                  </a:lnTo>
                  <a:lnTo>
                    <a:pt x="589" y="6501"/>
                  </a:lnTo>
                  <a:lnTo>
                    <a:pt x="601" y="6497"/>
                  </a:lnTo>
                  <a:lnTo>
                    <a:pt x="613" y="6492"/>
                  </a:lnTo>
                  <a:lnTo>
                    <a:pt x="626" y="6488"/>
                  </a:lnTo>
                  <a:lnTo>
                    <a:pt x="638" y="6484"/>
                  </a:lnTo>
                  <a:lnTo>
                    <a:pt x="651" y="6482"/>
                  </a:lnTo>
                  <a:lnTo>
                    <a:pt x="664" y="6480"/>
                  </a:lnTo>
                  <a:lnTo>
                    <a:pt x="678" y="6478"/>
                  </a:lnTo>
                  <a:lnTo>
                    <a:pt x="691" y="6477"/>
                  </a:lnTo>
                  <a:lnTo>
                    <a:pt x="705" y="6477"/>
                  </a:lnTo>
                  <a:close/>
                  <a:moveTo>
                    <a:pt x="705" y="5294"/>
                  </a:moveTo>
                  <a:lnTo>
                    <a:pt x="6629" y="5294"/>
                  </a:lnTo>
                  <a:lnTo>
                    <a:pt x="6642" y="5295"/>
                  </a:lnTo>
                  <a:lnTo>
                    <a:pt x="6655" y="5295"/>
                  </a:lnTo>
                  <a:lnTo>
                    <a:pt x="6669" y="5297"/>
                  </a:lnTo>
                  <a:lnTo>
                    <a:pt x="6682" y="5299"/>
                  </a:lnTo>
                  <a:lnTo>
                    <a:pt x="6695" y="5302"/>
                  </a:lnTo>
                  <a:lnTo>
                    <a:pt x="6708" y="5305"/>
                  </a:lnTo>
                  <a:lnTo>
                    <a:pt x="6720" y="5309"/>
                  </a:lnTo>
                  <a:lnTo>
                    <a:pt x="6732" y="5314"/>
                  </a:lnTo>
                  <a:lnTo>
                    <a:pt x="6744" y="5318"/>
                  </a:lnTo>
                  <a:lnTo>
                    <a:pt x="6755" y="5324"/>
                  </a:lnTo>
                  <a:lnTo>
                    <a:pt x="6766" y="5331"/>
                  </a:lnTo>
                  <a:lnTo>
                    <a:pt x="6777" y="5337"/>
                  </a:lnTo>
                  <a:lnTo>
                    <a:pt x="6789" y="5344"/>
                  </a:lnTo>
                  <a:lnTo>
                    <a:pt x="6799" y="5351"/>
                  </a:lnTo>
                  <a:lnTo>
                    <a:pt x="6809" y="5358"/>
                  </a:lnTo>
                  <a:lnTo>
                    <a:pt x="6817" y="5367"/>
                  </a:lnTo>
                  <a:lnTo>
                    <a:pt x="6826" y="5376"/>
                  </a:lnTo>
                  <a:lnTo>
                    <a:pt x="6834" y="5385"/>
                  </a:lnTo>
                  <a:lnTo>
                    <a:pt x="6843" y="5394"/>
                  </a:lnTo>
                  <a:lnTo>
                    <a:pt x="6850" y="5404"/>
                  </a:lnTo>
                  <a:lnTo>
                    <a:pt x="6857" y="5414"/>
                  </a:lnTo>
                  <a:lnTo>
                    <a:pt x="6863" y="5424"/>
                  </a:lnTo>
                  <a:lnTo>
                    <a:pt x="6870" y="5435"/>
                  </a:lnTo>
                  <a:lnTo>
                    <a:pt x="6875" y="5446"/>
                  </a:lnTo>
                  <a:lnTo>
                    <a:pt x="6879" y="5457"/>
                  </a:lnTo>
                  <a:lnTo>
                    <a:pt x="6884" y="5468"/>
                  </a:lnTo>
                  <a:lnTo>
                    <a:pt x="6887" y="5480"/>
                  </a:lnTo>
                  <a:lnTo>
                    <a:pt x="6891" y="5493"/>
                  </a:lnTo>
                  <a:lnTo>
                    <a:pt x="6893" y="5505"/>
                  </a:lnTo>
                  <a:lnTo>
                    <a:pt x="6894" y="5517"/>
                  </a:lnTo>
                  <a:lnTo>
                    <a:pt x="6895" y="5529"/>
                  </a:lnTo>
                  <a:lnTo>
                    <a:pt x="6896" y="5542"/>
                  </a:lnTo>
                  <a:lnTo>
                    <a:pt x="6896" y="6129"/>
                  </a:lnTo>
                  <a:lnTo>
                    <a:pt x="6895" y="6142"/>
                  </a:lnTo>
                  <a:lnTo>
                    <a:pt x="6894" y="6155"/>
                  </a:lnTo>
                  <a:lnTo>
                    <a:pt x="6893" y="6167"/>
                  </a:lnTo>
                  <a:lnTo>
                    <a:pt x="6891" y="6179"/>
                  </a:lnTo>
                  <a:lnTo>
                    <a:pt x="6887" y="6190"/>
                  </a:lnTo>
                  <a:lnTo>
                    <a:pt x="6884" y="6203"/>
                  </a:lnTo>
                  <a:lnTo>
                    <a:pt x="6879" y="6214"/>
                  </a:lnTo>
                  <a:lnTo>
                    <a:pt x="6875" y="6226"/>
                  </a:lnTo>
                  <a:lnTo>
                    <a:pt x="6870" y="6236"/>
                  </a:lnTo>
                  <a:lnTo>
                    <a:pt x="6863" y="6247"/>
                  </a:lnTo>
                  <a:lnTo>
                    <a:pt x="6857" y="6257"/>
                  </a:lnTo>
                  <a:lnTo>
                    <a:pt x="6850" y="6267"/>
                  </a:lnTo>
                  <a:lnTo>
                    <a:pt x="6843" y="6277"/>
                  </a:lnTo>
                  <a:lnTo>
                    <a:pt x="6834" y="6287"/>
                  </a:lnTo>
                  <a:lnTo>
                    <a:pt x="6826" y="6296"/>
                  </a:lnTo>
                  <a:lnTo>
                    <a:pt x="6817" y="6305"/>
                  </a:lnTo>
                  <a:lnTo>
                    <a:pt x="6809" y="6312"/>
                  </a:lnTo>
                  <a:lnTo>
                    <a:pt x="6799" y="6320"/>
                  </a:lnTo>
                  <a:lnTo>
                    <a:pt x="6789" y="6328"/>
                  </a:lnTo>
                  <a:lnTo>
                    <a:pt x="6777" y="6335"/>
                  </a:lnTo>
                  <a:lnTo>
                    <a:pt x="6766" y="6341"/>
                  </a:lnTo>
                  <a:lnTo>
                    <a:pt x="6755" y="6347"/>
                  </a:lnTo>
                  <a:lnTo>
                    <a:pt x="6744" y="6352"/>
                  </a:lnTo>
                  <a:lnTo>
                    <a:pt x="6732" y="6358"/>
                  </a:lnTo>
                  <a:lnTo>
                    <a:pt x="6720" y="6362"/>
                  </a:lnTo>
                  <a:lnTo>
                    <a:pt x="6708" y="6366"/>
                  </a:lnTo>
                  <a:lnTo>
                    <a:pt x="6695" y="6369"/>
                  </a:lnTo>
                  <a:lnTo>
                    <a:pt x="6682" y="6372"/>
                  </a:lnTo>
                  <a:lnTo>
                    <a:pt x="6669" y="6374"/>
                  </a:lnTo>
                  <a:lnTo>
                    <a:pt x="6655" y="6376"/>
                  </a:lnTo>
                  <a:lnTo>
                    <a:pt x="6642" y="6377"/>
                  </a:lnTo>
                  <a:lnTo>
                    <a:pt x="6629" y="6377"/>
                  </a:lnTo>
                  <a:lnTo>
                    <a:pt x="705" y="6377"/>
                  </a:lnTo>
                  <a:lnTo>
                    <a:pt x="691" y="6377"/>
                  </a:lnTo>
                  <a:lnTo>
                    <a:pt x="678" y="6376"/>
                  </a:lnTo>
                  <a:lnTo>
                    <a:pt x="664" y="6374"/>
                  </a:lnTo>
                  <a:lnTo>
                    <a:pt x="651" y="6372"/>
                  </a:lnTo>
                  <a:lnTo>
                    <a:pt x="638" y="6369"/>
                  </a:lnTo>
                  <a:lnTo>
                    <a:pt x="626" y="6366"/>
                  </a:lnTo>
                  <a:lnTo>
                    <a:pt x="613" y="6362"/>
                  </a:lnTo>
                  <a:lnTo>
                    <a:pt x="601" y="6358"/>
                  </a:lnTo>
                  <a:lnTo>
                    <a:pt x="589" y="6352"/>
                  </a:lnTo>
                  <a:lnTo>
                    <a:pt x="578" y="6347"/>
                  </a:lnTo>
                  <a:lnTo>
                    <a:pt x="567" y="6341"/>
                  </a:lnTo>
                  <a:lnTo>
                    <a:pt x="556" y="6335"/>
                  </a:lnTo>
                  <a:lnTo>
                    <a:pt x="546" y="6328"/>
                  </a:lnTo>
                  <a:lnTo>
                    <a:pt x="536" y="6320"/>
                  </a:lnTo>
                  <a:lnTo>
                    <a:pt x="526" y="6312"/>
                  </a:lnTo>
                  <a:lnTo>
                    <a:pt x="516" y="6305"/>
                  </a:lnTo>
                  <a:lnTo>
                    <a:pt x="507" y="6296"/>
                  </a:lnTo>
                  <a:lnTo>
                    <a:pt x="499" y="6287"/>
                  </a:lnTo>
                  <a:lnTo>
                    <a:pt x="491" y="6277"/>
                  </a:lnTo>
                  <a:lnTo>
                    <a:pt x="484" y="6267"/>
                  </a:lnTo>
                  <a:lnTo>
                    <a:pt x="477" y="6257"/>
                  </a:lnTo>
                  <a:lnTo>
                    <a:pt x="470" y="6247"/>
                  </a:lnTo>
                  <a:lnTo>
                    <a:pt x="464" y="6236"/>
                  </a:lnTo>
                  <a:lnTo>
                    <a:pt x="459" y="6226"/>
                  </a:lnTo>
                  <a:lnTo>
                    <a:pt x="454" y="6214"/>
                  </a:lnTo>
                  <a:lnTo>
                    <a:pt x="450" y="6203"/>
                  </a:lnTo>
                  <a:lnTo>
                    <a:pt x="446" y="6190"/>
                  </a:lnTo>
                  <a:lnTo>
                    <a:pt x="444" y="6179"/>
                  </a:lnTo>
                  <a:lnTo>
                    <a:pt x="440" y="6167"/>
                  </a:lnTo>
                  <a:lnTo>
                    <a:pt x="439" y="6155"/>
                  </a:lnTo>
                  <a:lnTo>
                    <a:pt x="438" y="6142"/>
                  </a:lnTo>
                  <a:lnTo>
                    <a:pt x="438" y="6129"/>
                  </a:lnTo>
                  <a:lnTo>
                    <a:pt x="438" y="5542"/>
                  </a:lnTo>
                  <a:lnTo>
                    <a:pt x="438" y="5529"/>
                  </a:lnTo>
                  <a:lnTo>
                    <a:pt x="439" y="5517"/>
                  </a:lnTo>
                  <a:lnTo>
                    <a:pt x="440" y="5505"/>
                  </a:lnTo>
                  <a:lnTo>
                    <a:pt x="444" y="5493"/>
                  </a:lnTo>
                  <a:lnTo>
                    <a:pt x="446" y="5480"/>
                  </a:lnTo>
                  <a:lnTo>
                    <a:pt x="450" y="5468"/>
                  </a:lnTo>
                  <a:lnTo>
                    <a:pt x="454" y="5457"/>
                  </a:lnTo>
                  <a:lnTo>
                    <a:pt x="459" y="5446"/>
                  </a:lnTo>
                  <a:lnTo>
                    <a:pt x="464" y="5435"/>
                  </a:lnTo>
                  <a:lnTo>
                    <a:pt x="470" y="5424"/>
                  </a:lnTo>
                  <a:lnTo>
                    <a:pt x="477" y="5414"/>
                  </a:lnTo>
                  <a:lnTo>
                    <a:pt x="484" y="5404"/>
                  </a:lnTo>
                  <a:lnTo>
                    <a:pt x="491" y="5394"/>
                  </a:lnTo>
                  <a:lnTo>
                    <a:pt x="499" y="5385"/>
                  </a:lnTo>
                  <a:lnTo>
                    <a:pt x="507" y="5376"/>
                  </a:lnTo>
                  <a:lnTo>
                    <a:pt x="516" y="5367"/>
                  </a:lnTo>
                  <a:lnTo>
                    <a:pt x="526" y="5358"/>
                  </a:lnTo>
                  <a:lnTo>
                    <a:pt x="536" y="5351"/>
                  </a:lnTo>
                  <a:lnTo>
                    <a:pt x="546" y="5344"/>
                  </a:lnTo>
                  <a:lnTo>
                    <a:pt x="556" y="5337"/>
                  </a:lnTo>
                  <a:lnTo>
                    <a:pt x="567" y="5331"/>
                  </a:lnTo>
                  <a:lnTo>
                    <a:pt x="578" y="5324"/>
                  </a:lnTo>
                  <a:lnTo>
                    <a:pt x="589" y="5318"/>
                  </a:lnTo>
                  <a:lnTo>
                    <a:pt x="601" y="5314"/>
                  </a:lnTo>
                  <a:lnTo>
                    <a:pt x="613" y="5309"/>
                  </a:lnTo>
                  <a:lnTo>
                    <a:pt x="626" y="5305"/>
                  </a:lnTo>
                  <a:lnTo>
                    <a:pt x="638" y="5302"/>
                  </a:lnTo>
                  <a:lnTo>
                    <a:pt x="651" y="5299"/>
                  </a:lnTo>
                  <a:lnTo>
                    <a:pt x="664" y="5297"/>
                  </a:lnTo>
                  <a:lnTo>
                    <a:pt x="678" y="5295"/>
                  </a:lnTo>
                  <a:lnTo>
                    <a:pt x="691" y="5295"/>
                  </a:lnTo>
                  <a:lnTo>
                    <a:pt x="705" y="5294"/>
                  </a:lnTo>
                  <a:close/>
                  <a:moveTo>
                    <a:pt x="705" y="4111"/>
                  </a:moveTo>
                  <a:lnTo>
                    <a:pt x="6629" y="4111"/>
                  </a:lnTo>
                  <a:lnTo>
                    <a:pt x="6642" y="4112"/>
                  </a:lnTo>
                  <a:lnTo>
                    <a:pt x="6655" y="4112"/>
                  </a:lnTo>
                  <a:lnTo>
                    <a:pt x="6669" y="4115"/>
                  </a:lnTo>
                  <a:lnTo>
                    <a:pt x="6682" y="4117"/>
                  </a:lnTo>
                  <a:lnTo>
                    <a:pt x="6695" y="4119"/>
                  </a:lnTo>
                  <a:lnTo>
                    <a:pt x="6708" y="4122"/>
                  </a:lnTo>
                  <a:lnTo>
                    <a:pt x="6720" y="4127"/>
                  </a:lnTo>
                  <a:lnTo>
                    <a:pt x="6732" y="4131"/>
                  </a:lnTo>
                  <a:lnTo>
                    <a:pt x="6744" y="4136"/>
                  </a:lnTo>
                  <a:lnTo>
                    <a:pt x="6755" y="4141"/>
                  </a:lnTo>
                  <a:lnTo>
                    <a:pt x="6766" y="4148"/>
                  </a:lnTo>
                  <a:lnTo>
                    <a:pt x="6777" y="4155"/>
                  </a:lnTo>
                  <a:lnTo>
                    <a:pt x="6789" y="4161"/>
                  </a:lnTo>
                  <a:lnTo>
                    <a:pt x="6799" y="4169"/>
                  </a:lnTo>
                  <a:lnTo>
                    <a:pt x="6809" y="4177"/>
                  </a:lnTo>
                  <a:lnTo>
                    <a:pt x="6817" y="4185"/>
                  </a:lnTo>
                  <a:lnTo>
                    <a:pt x="6826" y="4193"/>
                  </a:lnTo>
                  <a:lnTo>
                    <a:pt x="6834" y="4202"/>
                  </a:lnTo>
                  <a:lnTo>
                    <a:pt x="6843" y="4211"/>
                  </a:lnTo>
                  <a:lnTo>
                    <a:pt x="6850" y="4221"/>
                  </a:lnTo>
                  <a:lnTo>
                    <a:pt x="6857" y="4231"/>
                  </a:lnTo>
                  <a:lnTo>
                    <a:pt x="6863" y="4241"/>
                  </a:lnTo>
                  <a:lnTo>
                    <a:pt x="6870" y="4252"/>
                  </a:lnTo>
                  <a:lnTo>
                    <a:pt x="6875" y="4263"/>
                  </a:lnTo>
                  <a:lnTo>
                    <a:pt x="6879" y="4274"/>
                  </a:lnTo>
                  <a:lnTo>
                    <a:pt x="6884" y="4287"/>
                  </a:lnTo>
                  <a:lnTo>
                    <a:pt x="6887" y="4298"/>
                  </a:lnTo>
                  <a:lnTo>
                    <a:pt x="6891" y="4310"/>
                  </a:lnTo>
                  <a:lnTo>
                    <a:pt x="6893" y="4322"/>
                  </a:lnTo>
                  <a:lnTo>
                    <a:pt x="6894" y="4334"/>
                  </a:lnTo>
                  <a:lnTo>
                    <a:pt x="6895" y="4347"/>
                  </a:lnTo>
                  <a:lnTo>
                    <a:pt x="6896" y="4360"/>
                  </a:lnTo>
                  <a:lnTo>
                    <a:pt x="6896" y="4947"/>
                  </a:lnTo>
                  <a:lnTo>
                    <a:pt x="6895" y="4959"/>
                  </a:lnTo>
                  <a:lnTo>
                    <a:pt x="6894" y="4972"/>
                  </a:lnTo>
                  <a:lnTo>
                    <a:pt x="6893" y="4984"/>
                  </a:lnTo>
                  <a:lnTo>
                    <a:pt x="6891" y="4997"/>
                  </a:lnTo>
                  <a:lnTo>
                    <a:pt x="6887" y="5009"/>
                  </a:lnTo>
                  <a:lnTo>
                    <a:pt x="6884" y="5020"/>
                  </a:lnTo>
                  <a:lnTo>
                    <a:pt x="6879" y="5031"/>
                  </a:lnTo>
                  <a:lnTo>
                    <a:pt x="6875" y="5043"/>
                  </a:lnTo>
                  <a:lnTo>
                    <a:pt x="6870" y="5054"/>
                  </a:lnTo>
                  <a:lnTo>
                    <a:pt x="6863" y="5064"/>
                  </a:lnTo>
                  <a:lnTo>
                    <a:pt x="6857" y="5074"/>
                  </a:lnTo>
                  <a:lnTo>
                    <a:pt x="6850" y="5085"/>
                  </a:lnTo>
                  <a:lnTo>
                    <a:pt x="6843" y="5094"/>
                  </a:lnTo>
                  <a:lnTo>
                    <a:pt x="6834" y="5104"/>
                  </a:lnTo>
                  <a:lnTo>
                    <a:pt x="6826" y="5113"/>
                  </a:lnTo>
                  <a:lnTo>
                    <a:pt x="6817" y="5122"/>
                  </a:lnTo>
                  <a:lnTo>
                    <a:pt x="6809" y="5130"/>
                  </a:lnTo>
                  <a:lnTo>
                    <a:pt x="6799" y="5138"/>
                  </a:lnTo>
                  <a:lnTo>
                    <a:pt x="6789" y="5145"/>
                  </a:lnTo>
                  <a:lnTo>
                    <a:pt x="6777" y="5152"/>
                  </a:lnTo>
                  <a:lnTo>
                    <a:pt x="6766" y="5159"/>
                  </a:lnTo>
                  <a:lnTo>
                    <a:pt x="6755" y="5164"/>
                  </a:lnTo>
                  <a:lnTo>
                    <a:pt x="6744" y="5170"/>
                  </a:lnTo>
                  <a:lnTo>
                    <a:pt x="6732" y="5175"/>
                  </a:lnTo>
                  <a:lnTo>
                    <a:pt x="6720" y="5180"/>
                  </a:lnTo>
                  <a:lnTo>
                    <a:pt x="6708" y="5183"/>
                  </a:lnTo>
                  <a:lnTo>
                    <a:pt x="6695" y="5186"/>
                  </a:lnTo>
                  <a:lnTo>
                    <a:pt x="6682" y="5190"/>
                  </a:lnTo>
                  <a:lnTo>
                    <a:pt x="6669" y="5192"/>
                  </a:lnTo>
                  <a:lnTo>
                    <a:pt x="6655" y="5193"/>
                  </a:lnTo>
                  <a:lnTo>
                    <a:pt x="6642" y="5194"/>
                  </a:lnTo>
                  <a:lnTo>
                    <a:pt x="6629" y="5194"/>
                  </a:lnTo>
                  <a:lnTo>
                    <a:pt x="705" y="5194"/>
                  </a:lnTo>
                  <a:lnTo>
                    <a:pt x="691" y="5194"/>
                  </a:lnTo>
                  <a:lnTo>
                    <a:pt x="678" y="5193"/>
                  </a:lnTo>
                  <a:lnTo>
                    <a:pt x="664" y="5192"/>
                  </a:lnTo>
                  <a:lnTo>
                    <a:pt x="651" y="5190"/>
                  </a:lnTo>
                  <a:lnTo>
                    <a:pt x="638" y="5186"/>
                  </a:lnTo>
                  <a:lnTo>
                    <a:pt x="626" y="5183"/>
                  </a:lnTo>
                  <a:lnTo>
                    <a:pt x="613" y="5180"/>
                  </a:lnTo>
                  <a:lnTo>
                    <a:pt x="601" y="5175"/>
                  </a:lnTo>
                  <a:lnTo>
                    <a:pt x="589" y="5170"/>
                  </a:lnTo>
                  <a:lnTo>
                    <a:pt x="578" y="5164"/>
                  </a:lnTo>
                  <a:lnTo>
                    <a:pt x="567" y="5159"/>
                  </a:lnTo>
                  <a:lnTo>
                    <a:pt x="556" y="5152"/>
                  </a:lnTo>
                  <a:lnTo>
                    <a:pt x="546" y="5145"/>
                  </a:lnTo>
                  <a:lnTo>
                    <a:pt x="536" y="5138"/>
                  </a:lnTo>
                  <a:lnTo>
                    <a:pt x="526" y="5130"/>
                  </a:lnTo>
                  <a:lnTo>
                    <a:pt x="516" y="5122"/>
                  </a:lnTo>
                  <a:lnTo>
                    <a:pt x="507" y="5113"/>
                  </a:lnTo>
                  <a:lnTo>
                    <a:pt x="499" y="5104"/>
                  </a:lnTo>
                  <a:lnTo>
                    <a:pt x="491" y="5094"/>
                  </a:lnTo>
                  <a:lnTo>
                    <a:pt x="484" y="5085"/>
                  </a:lnTo>
                  <a:lnTo>
                    <a:pt x="477" y="5074"/>
                  </a:lnTo>
                  <a:lnTo>
                    <a:pt x="470" y="5064"/>
                  </a:lnTo>
                  <a:lnTo>
                    <a:pt x="464" y="5054"/>
                  </a:lnTo>
                  <a:lnTo>
                    <a:pt x="459" y="5043"/>
                  </a:lnTo>
                  <a:lnTo>
                    <a:pt x="454" y="5031"/>
                  </a:lnTo>
                  <a:lnTo>
                    <a:pt x="450" y="5020"/>
                  </a:lnTo>
                  <a:lnTo>
                    <a:pt x="446" y="5009"/>
                  </a:lnTo>
                  <a:lnTo>
                    <a:pt x="444" y="4997"/>
                  </a:lnTo>
                  <a:lnTo>
                    <a:pt x="440" y="4984"/>
                  </a:lnTo>
                  <a:lnTo>
                    <a:pt x="439" y="4972"/>
                  </a:lnTo>
                  <a:lnTo>
                    <a:pt x="438" y="4959"/>
                  </a:lnTo>
                  <a:lnTo>
                    <a:pt x="438" y="4947"/>
                  </a:lnTo>
                  <a:lnTo>
                    <a:pt x="438" y="4360"/>
                  </a:lnTo>
                  <a:lnTo>
                    <a:pt x="438" y="4347"/>
                  </a:lnTo>
                  <a:lnTo>
                    <a:pt x="439" y="4334"/>
                  </a:lnTo>
                  <a:lnTo>
                    <a:pt x="440" y="4322"/>
                  </a:lnTo>
                  <a:lnTo>
                    <a:pt x="444" y="4310"/>
                  </a:lnTo>
                  <a:lnTo>
                    <a:pt x="446" y="4298"/>
                  </a:lnTo>
                  <a:lnTo>
                    <a:pt x="450" y="4287"/>
                  </a:lnTo>
                  <a:lnTo>
                    <a:pt x="454" y="4274"/>
                  </a:lnTo>
                  <a:lnTo>
                    <a:pt x="459" y="4263"/>
                  </a:lnTo>
                  <a:lnTo>
                    <a:pt x="464" y="4252"/>
                  </a:lnTo>
                  <a:lnTo>
                    <a:pt x="470" y="4241"/>
                  </a:lnTo>
                  <a:lnTo>
                    <a:pt x="477" y="4231"/>
                  </a:lnTo>
                  <a:lnTo>
                    <a:pt x="484" y="4221"/>
                  </a:lnTo>
                  <a:lnTo>
                    <a:pt x="491" y="4211"/>
                  </a:lnTo>
                  <a:lnTo>
                    <a:pt x="499" y="4202"/>
                  </a:lnTo>
                  <a:lnTo>
                    <a:pt x="507" y="4193"/>
                  </a:lnTo>
                  <a:lnTo>
                    <a:pt x="516" y="4185"/>
                  </a:lnTo>
                  <a:lnTo>
                    <a:pt x="526" y="4177"/>
                  </a:lnTo>
                  <a:lnTo>
                    <a:pt x="536" y="4169"/>
                  </a:lnTo>
                  <a:lnTo>
                    <a:pt x="546" y="4161"/>
                  </a:lnTo>
                  <a:lnTo>
                    <a:pt x="556" y="4155"/>
                  </a:lnTo>
                  <a:lnTo>
                    <a:pt x="567" y="4148"/>
                  </a:lnTo>
                  <a:lnTo>
                    <a:pt x="578" y="4141"/>
                  </a:lnTo>
                  <a:lnTo>
                    <a:pt x="589" y="4136"/>
                  </a:lnTo>
                  <a:lnTo>
                    <a:pt x="601" y="4131"/>
                  </a:lnTo>
                  <a:lnTo>
                    <a:pt x="613" y="4127"/>
                  </a:lnTo>
                  <a:lnTo>
                    <a:pt x="626" y="4122"/>
                  </a:lnTo>
                  <a:lnTo>
                    <a:pt x="638" y="4119"/>
                  </a:lnTo>
                  <a:lnTo>
                    <a:pt x="651" y="4117"/>
                  </a:lnTo>
                  <a:lnTo>
                    <a:pt x="664" y="4115"/>
                  </a:lnTo>
                  <a:lnTo>
                    <a:pt x="678" y="4112"/>
                  </a:lnTo>
                  <a:lnTo>
                    <a:pt x="691" y="4112"/>
                  </a:lnTo>
                  <a:lnTo>
                    <a:pt x="705" y="4111"/>
                  </a:lnTo>
                  <a:close/>
                  <a:moveTo>
                    <a:pt x="3677" y="13159"/>
                  </a:moveTo>
                  <a:lnTo>
                    <a:pt x="3706" y="13159"/>
                  </a:lnTo>
                  <a:lnTo>
                    <a:pt x="3735" y="13162"/>
                  </a:lnTo>
                  <a:lnTo>
                    <a:pt x="3763" y="13165"/>
                  </a:lnTo>
                  <a:lnTo>
                    <a:pt x="3789" y="13171"/>
                  </a:lnTo>
                  <a:lnTo>
                    <a:pt x="3816" y="13176"/>
                  </a:lnTo>
                  <a:lnTo>
                    <a:pt x="3842" y="13184"/>
                  </a:lnTo>
                  <a:lnTo>
                    <a:pt x="3868" y="13193"/>
                  </a:lnTo>
                  <a:lnTo>
                    <a:pt x="3893" y="13203"/>
                  </a:lnTo>
                  <a:lnTo>
                    <a:pt x="3918" y="13214"/>
                  </a:lnTo>
                  <a:lnTo>
                    <a:pt x="3942" y="13226"/>
                  </a:lnTo>
                  <a:lnTo>
                    <a:pt x="3965" y="13239"/>
                  </a:lnTo>
                  <a:lnTo>
                    <a:pt x="3988" y="13254"/>
                  </a:lnTo>
                  <a:lnTo>
                    <a:pt x="4010" y="13269"/>
                  </a:lnTo>
                  <a:lnTo>
                    <a:pt x="4031" y="13286"/>
                  </a:lnTo>
                  <a:lnTo>
                    <a:pt x="4051" y="13304"/>
                  </a:lnTo>
                  <a:lnTo>
                    <a:pt x="4070" y="13322"/>
                  </a:lnTo>
                  <a:lnTo>
                    <a:pt x="4089" y="13341"/>
                  </a:lnTo>
                  <a:lnTo>
                    <a:pt x="4106" y="13361"/>
                  </a:lnTo>
                  <a:lnTo>
                    <a:pt x="4123" y="13382"/>
                  </a:lnTo>
                  <a:lnTo>
                    <a:pt x="4138" y="13405"/>
                  </a:lnTo>
                  <a:lnTo>
                    <a:pt x="4153" y="13427"/>
                  </a:lnTo>
                  <a:lnTo>
                    <a:pt x="4166" y="13450"/>
                  </a:lnTo>
                  <a:lnTo>
                    <a:pt x="4178" y="13474"/>
                  </a:lnTo>
                  <a:lnTo>
                    <a:pt x="4189" y="13499"/>
                  </a:lnTo>
                  <a:lnTo>
                    <a:pt x="4199" y="13524"/>
                  </a:lnTo>
                  <a:lnTo>
                    <a:pt x="4208" y="13550"/>
                  </a:lnTo>
                  <a:lnTo>
                    <a:pt x="4216" y="13577"/>
                  </a:lnTo>
                  <a:lnTo>
                    <a:pt x="4222" y="13603"/>
                  </a:lnTo>
                  <a:lnTo>
                    <a:pt x="4227" y="13630"/>
                  </a:lnTo>
                  <a:lnTo>
                    <a:pt x="4230" y="13658"/>
                  </a:lnTo>
                  <a:lnTo>
                    <a:pt x="4233" y="13686"/>
                  </a:lnTo>
                  <a:lnTo>
                    <a:pt x="4233" y="13715"/>
                  </a:lnTo>
                  <a:lnTo>
                    <a:pt x="4233" y="13743"/>
                  </a:lnTo>
                  <a:lnTo>
                    <a:pt x="4230" y="13772"/>
                  </a:lnTo>
                  <a:lnTo>
                    <a:pt x="4227" y="13800"/>
                  </a:lnTo>
                  <a:lnTo>
                    <a:pt x="4222" y="13826"/>
                  </a:lnTo>
                  <a:lnTo>
                    <a:pt x="4216" y="13854"/>
                  </a:lnTo>
                  <a:lnTo>
                    <a:pt x="4208" y="13879"/>
                  </a:lnTo>
                  <a:lnTo>
                    <a:pt x="4199" y="13905"/>
                  </a:lnTo>
                  <a:lnTo>
                    <a:pt x="4189" y="13930"/>
                  </a:lnTo>
                  <a:lnTo>
                    <a:pt x="4178" y="13955"/>
                  </a:lnTo>
                  <a:lnTo>
                    <a:pt x="4166" y="13979"/>
                  </a:lnTo>
                  <a:lnTo>
                    <a:pt x="4153" y="14003"/>
                  </a:lnTo>
                  <a:lnTo>
                    <a:pt x="4138" y="14025"/>
                  </a:lnTo>
                  <a:lnTo>
                    <a:pt x="4123" y="14047"/>
                  </a:lnTo>
                  <a:lnTo>
                    <a:pt x="4106" y="14068"/>
                  </a:lnTo>
                  <a:lnTo>
                    <a:pt x="4089" y="14088"/>
                  </a:lnTo>
                  <a:lnTo>
                    <a:pt x="4070" y="14107"/>
                  </a:lnTo>
                  <a:lnTo>
                    <a:pt x="4051" y="14126"/>
                  </a:lnTo>
                  <a:lnTo>
                    <a:pt x="4031" y="14143"/>
                  </a:lnTo>
                  <a:lnTo>
                    <a:pt x="4010" y="14160"/>
                  </a:lnTo>
                  <a:lnTo>
                    <a:pt x="3988" y="14176"/>
                  </a:lnTo>
                  <a:lnTo>
                    <a:pt x="3965" y="14190"/>
                  </a:lnTo>
                  <a:lnTo>
                    <a:pt x="3942" y="14203"/>
                  </a:lnTo>
                  <a:lnTo>
                    <a:pt x="3918" y="14216"/>
                  </a:lnTo>
                  <a:lnTo>
                    <a:pt x="3893" y="14227"/>
                  </a:lnTo>
                  <a:lnTo>
                    <a:pt x="3868" y="14237"/>
                  </a:lnTo>
                  <a:lnTo>
                    <a:pt x="3842" y="14245"/>
                  </a:lnTo>
                  <a:lnTo>
                    <a:pt x="3816" y="14253"/>
                  </a:lnTo>
                  <a:lnTo>
                    <a:pt x="3789" y="14259"/>
                  </a:lnTo>
                  <a:lnTo>
                    <a:pt x="3763" y="14264"/>
                  </a:lnTo>
                  <a:lnTo>
                    <a:pt x="3735" y="14268"/>
                  </a:lnTo>
                  <a:lnTo>
                    <a:pt x="3706" y="14270"/>
                  </a:lnTo>
                  <a:lnTo>
                    <a:pt x="3677" y="14270"/>
                  </a:lnTo>
                  <a:lnTo>
                    <a:pt x="3649" y="14270"/>
                  </a:lnTo>
                  <a:lnTo>
                    <a:pt x="3621" y="14268"/>
                  </a:lnTo>
                  <a:lnTo>
                    <a:pt x="3593" y="14264"/>
                  </a:lnTo>
                  <a:lnTo>
                    <a:pt x="3566" y="14259"/>
                  </a:lnTo>
                  <a:lnTo>
                    <a:pt x="3539" y="14253"/>
                  </a:lnTo>
                  <a:lnTo>
                    <a:pt x="3513" y="14245"/>
                  </a:lnTo>
                  <a:lnTo>
                    <a:pt x="3488" y="14237"/>
                  </a:lnTo>
                  <a:lnTo>
                    <a:pt x="3462" y="14227"/>
                  </a:lnTo>
                  <a:lnTo>
                    <a:pt x="3438" y="14216"/>
                  </a:lnTo>
                  <a:lnTo>
                    <a:pt x="3413" y="14203"/>
                  </a:lnTo>
                  <a:lnTo>
                    <a:pt x="3390" y="14190"/>
                  </a:lnTo>
                  <a:lnTo>
                    <a:pt x="3368" y="14176"/>
                  </a:lnTo>
                  <a:lnTo>
                    <a:pt x="3346" y="14160"/>
                  </a:lnTo>
                  <a:lnTo>
                    <a:pt x="3325" y="14143"/>
                  </a:lnTo>
                  <a:lnTo>
                    <a:pt x="3305" y="14126"/>
                  </a:lnTo>
                  <a:lnTo>
                    <a:pt x="3286" y="14107"/>
                  </a:lnTo>
                  <a:lnTo>
                    <a:pt x="3267" y="14088"/>
                  </a:lnTo>
                  <a:lnTo>
                    <a:pt x="3249" y="14068"/>
                  </a:lnTo>
                  <a:lnTo>
                    <a:pt x="3233" y="14047"/>
                  </a:lnTo>
                  <a:lnTo>
                    <a:pt x="3217" y="14025"/>
                  </a:lnTo>
                  <a:lnTo>
                    <a:pt x="3203" y="14003"/>
                  </a:lnTo>
                  <a:lnTo>
                    <a:pt x="3189" y="13979"/>
                  </a:lnTo>
                  <a:lnTo>
                    <a:pt x="3177" y="13955"/>
                  </a:lnTo>
                  <a:lnTo>
                    <a:pt x="3166" y="13930"/>
                  </a:lnTo>
                  <a:lnTo>
                    <a:pt x="3156" y="13905"/>
                  </a:lnTo>
                  <a:lnTo>
                    <a:pt x="3147" y="13879"/>
                  </a:lnTo>
                  <a:lnTo>
                    <a:pt x="3139" y="13854"/>
                  </a:lnTo>
                  <a:lnTo>
                    <a:pt x="3134" y="13826"/>
                  </a:lnTo>
                  <a:lnTo>
                    <a:pt x="3128" y="13800"/>
                  </a:lnTo>
                  <a:lnTo>
                    <a:pt x="3125" y="13772"/>
                  </a:lnTo>
                  <a:lnTo>
                    <a:pt x="3123" y="13743"/>
                  </a:lnTo>
                  <a:lnTo>
                    <a:pt x="3123" y="13715"/>
                  </a:lnTo>
                  <a:lnTo>
                    <a:pt x="3123" y="13686"/>
                  </a:lnTo>
                  <a:lnTo>
                    <a:pt x="3125" y="13658"/>
                  </a:lnTo>
                  <a:lnTo>
                    <a:pt x="3128" y="13630"/>
                  </a:lnTo>
                  <a:lnTo>
                    <a:pt x="3134" y="13603"/>
                  </a:lnTo>
                  <a:lnTo>
                    <a:pt x="3139" y="13577"/>
                  </a:lnTo>
                  <a:lnTo>
                    <a:pt x="3147" y="13550"/>
                  </a:lnTo>
                  <a:lnTo>
                    <a:pt x="3156" y="13524"/>
                  </a:lnTo>
                  <a:lnTo>
                    <a:pt x="3166" y="13499"/>
                  </a:lnTo>
                  <a:lnTo>
                    <a:pt x="3177" y="13474"/>
                  </a:lnTo>
                  <a:lnTo>
                    <a:pt x="3189" y="13450"/>
                  </a:lnTo>
                  <a:lnTo>
                    <a:pt x="3203" y="13427"/>
                  </a:lnTo>
                  <a:lnTo>
                    <a:pt x="3217" y="13405"/>
                  </a:lnTo>
                  <a:lnTo>
                    <a:pt x="3233" y="13382"/>
                  </a:lnTo>
                  <a:lnTo>
                    <a:pt x="3249" y="13361"/>
                  </a:lnTo>
                  <a:lnTo>
                    <a:pt x="3267" y="13341"/>
                  </a:lnTo>
                  <a:lnTo>
                    <a:pt x="3286" y="13322"/>
                  </a:lnTo>
                  <a:lnTo>
                    <a:pt x="3305" y="13304"/>
                  </a:lnTo>
                  <a:lnTo>
                    <a:pt x="3325" y="13286"/>
                  </a:lnTo>
                  <a:lnTo>
                    <a:pt x="3346" y="13269"/>
                  </a:lnTo>
                  <a:lnTo>
                    <a:pt x="3368" y="13254"/>
                  </a:lnTo>
                  <a:lnTo>
                    <a:pt x="3390" y="13239"/>
                  </a:lnTo>
                  <a:lnTo>
                    <a:pt x="3413" y="13226"/>
                  </a:lnTo>
                  <a:lnTo>
                    <a:pt x="3438" y="13214"/>
                  </a:lnTo>
                  <a:lnTo>
                    <a:pt x="3462" y="13203"/>
                  </a:lnTo>
                  <a:lnTo>
                    <a:pt x="3488" y="13193"/>
                  </a:lnTo>
                  <a:lnTo>
                    <a:pt x="3513" y="13184"/>
                  </a:lnTo>
                  <a:lnTo>
                    <a:pt x="3539" y="13176"/>
                  </a:lnTo>
                  <a:lnTo>
                    <a:pt x="3566" y="13171"/>
                  </a:lnTo>
                  <a:lnTo>
                    <a:pt x="3593" y="13165"/>
                  </a:lnTo>
                  <a:lnTo>
                    <a:pt x="3621" y="13162"/>
                  </a:lnTo>
                  <a:lnTo>
                    <a:pt x="3649" y="13159"/>
                  </a:lnTo>
                  <a:lnTo>
                    <a:pt x="3677" y="13159"/>
                  </a:lnTo>
                  <a:close/>
                  <a:moveTo>
                    <a:pt x="1748" y="14955"/>
                  </a:moveTo>
                  <a:lnTo>
                    <a:pt x="5585" y="14955"/>
                  </a:lnTo>
                  <a:lnTo>
                    <a:pt x="5600" y="14957"/>
                  </a:lnTo>
                  <a:lnTo>
                    <a:pt x="5613" y="14958"/>
                  </a:lnTo>
                  <a:lnTo>
                    <a:pt x="5626" y="14961"/>
                  </a:lnTo>
                  <a:lnTo>
                    <a:pt x="5640" y="14965"/>
                  </a:lnTo>
                  <a:lnTo>
                    <a:pt x="5652" y="14972"/>
                  </a:lnTo>
                  <a:lnTo>
                    <a:pt x="5663" y="14979"/>
                  </a:lnTo>
                  <a:lnTo>
                    <a:pt x="5674" y="14987"/>
                  </a:lnTo>
                  <a:lnTo>
                    <a:pt x="5684" y="14994"/>
                  </a:lnTo>
                  <a:lnTo>
                    <a:pt x="5693" y="15004"/>
                  </a:lnTo>
                  <a:lnTo>
                    <a:pt x="5702" y="15014"/>
                  </a:lnTo>
                  <a:lnTo>
                    <a:pt x="5709" y="15025"/>
                  </a:lnTo>
                  <a:lnTo>
                    <a:pt x="5714" y="15038"/>
                  </a:lnTo>
                  <a:lnTo>
                    <a:pt x="5720" y="15050"/>
                  </a:lnTo>
                  <a:lnTo>
                    <a:pt x="5723" y="15062"/>
                  </a:lnTo>
                  <a:lnTo>
                    <a:pt x="5725" y="15075"/>
                  </a:lnTo>
                  <a:lnTo>
                    <a:pt x="5725" y="15090"/>
                  </a:lnTo>
                  <a:lnTo>
                    <a:pt x="5725" y="15090"/>
                  </a:lnTo>
                  <a:lnTo>
                    <a:pt x="5725" y="15103"/>
                  </a:lnTo>
                  <a:lnTo>
                    <a:pt x="5723" y="15116"/>
                  </a:lnTo>
                  <a:lnTo>
                    <a:pt x="5720" y="15130"/>
                  </a:lnTo>
                  <a:lnTo>
                    <a:pt x="5714" y="15142"/>
                  </a:lnTo>
                  <a:lnTo>
                    <a:pt x="5709" y="15153"/>
                  </a:lnTo>
                  <a:lnTo>
                    <a:pt x="5702" y="15164"/>
                  </a:lnTo>
                  <a:lnTo>
                    <a:pt x="5693" y="15175"/>
                  </a:lnTo>
                  <a:lnTo>
                    <a:pt x="5684" y="15184"/>
                  </a:lnTo>
                  <a:lnTo>
                    <a:pt x="5674" y="15193"/>
                  </a:lnTo>
                  <a:lnTo>
                    <a:pt x="5663" y="15201"/>
                  </a:lnTo>
                  <a:lnTo>
                    <a:pt x="5652" y="15207"/>
                  </a:lnTo>
                  <a:lnTo>
                    <a:pt x="5640" y="15213"/>
                  </a:lnTo>
                  <a:lnTo>
                    <a:pt x="5626" y="15217"/>
                  </a:lnTo>
                  <a:lnTo>
                    <a:pt x="5613" y="15221"/>
                  </a:lnTo>
                  <a:lnTo>
                    <a:pt x="5600" y="15223"/>
                  </a:lnTo>
                  <a:lnTo>
                    <a:pt x="5585" y="15224"/>
                  </a:lnTo>
                  <a:lnTo>
                    <a:pt x="1748" y="15224"/>
                  </a:lnTo>
                  <a:lnTo>
                    <a:pt x="1733" y="15223"/>
                  </a:lnTo>
                  <a:lnTo>
                    <a:pt x="1720" y="15221"/>
                  </a:lnTo>
                  <a:lnTo>
                    <a:pt x="1707" y="15217"/>
                  </a:lnTo>
                  <a:lnTo>
                    <a:pt x="1693" y="15213"/>
                  </a:lnTo>
                  <a:lnTo>
                    <a:pt x="1681" y="15207"/>
                  </a:lnTo>
                  <a:lnTo>
                    <a:pt x="1670" y="15201"/>
                  </a:lnTo>
                  <a:lnTo>
                    <a:pt x="1659" y="15193"/>
                  </a:lnTo>
                  <a:lnTo>
                    <a:pt x="1649" y="15184"/>
                  </a:lnTo>
                  <a:lnTo>
                    <a:pt x="1640" y="15175"/>
                  </a:lnTo>
                  <a:lnTo>
                    <a:pt x="1632" y="15164"/>
                  </a:lnTo>
                  <a:lnTo>
                    <a:pt x="1625" y="15153"/>
                  </a:lnTo>
                  <a:lnTo>
                    <a:pt x="1619" y="15142"/>
                  </a:lnTo>
                  <a:lnTo>
                    <a:pt x="1615" y="15130"/>
                  </a:lnTo>
                  <a:lnTo>
                    <a:pt x="1611" y="15116"/>
                  </a:lnTo>
                  <a:lnTo>
                    <a:pt x="1609" y="15103"/>
                  </a:lnTo>
                  <a:lnTo>
                    <a:pt x="1608" y="15090"/>
                  </a:lnTo>
                  <a:lnTo>
                    <a:pt x="1608" y="15090"/>
                  </a:lnTo>
                  <a:lnTo>
                    <a:pt x="1609" y="15075"/>
                  </a:lnTo>
                  <a:lnTo>
                    <a:pt x="1611" y="15062"/>
                  </a:lnTo>
                  <a:lnTo>
                    <a:pt x="1615" y="15050"/>
                  </a:lnTo>
                  <a:lnTo>
                    <a:pt x="1619" y="15038"/>
                  </a:lnTo>
                  <a:lnTo>
                    <a:pt x="1625" y="15025"/>
                  </a:lnTo>
                  <a:lnTo>
                    <a:pt x="1632" y="15014"/>
                  </a:lnTo>
                  <a:lnTo>
                    <a:pt x="1640" y="15004"/>
                  </a:lnTo>
                  <a:lnTo>
                    <a:pt x="1649" y="14994"/>
                  </a:lnTo>
                  <a:lnTo>
                    <a:pt x="1659" y="14987"/>
                  </a:lnTo>
                  <a:lnTo>
                    <a:pt x="1670" y="14979"/>
                  </a:lnTo>
                  <a:lnTo>
                    <a:pt x="1681" y="14972"/>
                  </a:lnTo>
                  <a:lnTo>
                    <a:pt x="1693" y="14965"/>
                  </a:lnTo>
                  <a:lnTo>
                    <a:pt x="1707" y="14961"/>
                  </a:lnTo>
                  <a:lnTo>
                    <a:pt x="1720" y="14958"/>
                  </a:lnTo>
                  <a:lnTo>
                    <a:pt x="1733" y="14957"/>
                  </a:lnTo>
                  <a:lnTo>
                    <a:pt x="1748" y="14955"/>
                  </a:lnTo>
                  <a:close/>
                  <a:moveTo>
                    <a:pt x="1748" y="15438"/>
                  </a:moveTo>
                  <a:lnTo>
                    <a:pt x="5585" y="15438"/>
                  </a:lnTo>
                  <a:lnTo>
                    <a:pt x="5600" y="15439"/>
                  </a:lnTo>
                  <a:lnTo>
                    <a:pt x="5613" y="15440"/>
                  </a:lnTo>
                  <a:lnTo>
                    <a:pt x="5626" y="15444"/>
                  </a:lnTo>
                  <a:lnTo>
                    <a:pt x="5640" y="15449"/>
                  </a:lnTo>
                  <a:lnTo>
                    <a:pt x="5652" y="15455"/>
                  </a:lnTo>
                  <a:lnTo>
                    <a:pt x="5663" y="15461"/>
                  </a:lnTo>
                  <a:lnTo>
                    <a:pt x="5674" y="15469"/>
                  </a:lnTo>
                  <a:lnTo>
                    <a:pt x="5684" y="15478"/>
                  </a:lnTo>
                  <a:lnTo>
                    <a:pt x="5693" y="15487"/>
                  </a:lnTo>
                  <a:lnTo>
                    <a:pt x="5702" y="15497"/>
                  </a:lnTo>
                  <a:lnTo>
                    <a:pt x="5709" y="15508"/>
                  </a:lnTo>
                  <a:lnTo>
                    <a:pt x="5714" y="15520"/>
                  </a:lnTo>
                  <a:lnTo>
                    <a:pt x="5720" y="15532"/>
                  </a:lnTo>
                  <a:lnTo>
                    <a:pt x="5723" y="15546"/>
                  </a:lnTo>
                  <a:lnTo>
                    <a:pt x="5725" y="15559"/>
                  </a:lnTo>
                  <a:lnTo>
                    <a:pt x="5725" y="15572"/>
                  </a:lnTo>
                  <a:lnTo>
                    <a:pt x="5725" y="15572"/>
                  </a:lnTo>
                  <a:lnTo>
                    <a:pt x="5725" y="15586"/>
                  </a:lnTo>
                  <a:lnTo>
                    <a:pt x="5723" y="15599"/>
                  </a:lnTo>
                  <a:lnTo>
                    <a:pt x="5720" y="15612"/>
                  </a:lnTo>
                  <a:lnTo>
                    <a:pt x="5714" y="15624"/>
                  </a:lnTo>
                  <a:lnTo>
                    <a:pt x="5709" y="15636"/>
                  </a:lnTo>
                  <a:lnTo>
                    <a:pt x="5702" y="15647"/>
                  </a:lnTo>
                  <a:lnTo>
                    <a:pt x="5693" y="15658"/>
                  </a:lnTo>
                  <a:lnTo>
                    <a:pt x="5684" y="15667"/>
                  </a:lnTo>
                  <a:lnTo>
                    <a:pt x="5674" y="15675"/>
                  </a:lnTo>
                  <a:lnTo>
                    <a:pt x="5663" y="15683"/>
                  </a:lnTo>
                  <a:lnTo>
                    <a:pt x="5652" y="15690"/>
                  </a:lnTo>
                  <a:lnTo>
                    <a:pt x="5640" y="15695"/>
                  </a:lnTo>
                  <a:lnTo>
                    <a:pt x="5626" y="15700"/>
                  </a:lnTo>
                  <a:lnTo>
                    <a:pt x="5613" y="15703"/>
                  </a:lnTo>
                  <a:lnTo>
                    <a:pt x="5600" y="15705"/>
                  </a:lnTo>
                  <a:lnTo>
                    <a:pt x="5585" y="15707"/>
                  </a:lnTo>
                  <a:lnTo>
                    <a:pt x="1748" y="15707"/>
                  </a:lnTo>
                  <a:lnTo>
                    <a:pt x="1733" y="15705"/>
                  </a:lnTo>
                  <a:lnTo>
                    <a:pt x="1720" y="15703"/>
                  </a:lnTo>
                  <a:lnTo>
                    <a:pt x="1707" y="15700"/>
                  </a:lnTo>
                  <a:lnTo>
                    <a:pt x="1693" y="15695"/>
                  </a:lnTo>
                  <a:lnTo>
                    <a:pt x="1681" y="15690"/>
                  </a:lnTo>
                  <a:lnTo>
                    <a:pt x="1670" y="15683"/>
                  </a:lnTo>
                  <a:lnTo>
                    <a:pt x="1659" y="15675"/>
                  </a:lnTo>
                  <a:lnTo>
                    <a:pt x="1649" y="15667"/>
                  </a:lnTo>
                  <a:lnTo>
                    <a:pt x="1640" y="15658"/>
                  </a:lnTo>
                  <a:lnTo>
                    <a:pt x="1632" y="15647"/>
                  </a:lnTo>
                  <a:lnTo>
                    <a:pt x="1625" y="15636"/>
                  </a:lnTo>
                  <a:lnTo>
                    <a:pt x="1619" y="15624"/>
                  </a:lnTo>
                  <a:lnTo>
                    <a:pt x="1615" y="15612"/>
                  </a:lnTo>
                  <a:lnTo>
                    <a:pt x="1611" y="15599"/>
                  </a:lnTo>
                  <a:lnTo>
                    <a:pt x="1609" y="15586"/>
                  </a:lnTo>
                  <a:lnTo>
                    <a:pt x="1608" y="15572"/>
                  </a:lnTo>
                  <a:lnTo>
                    <a:pt x="1608" y="15572"/>
                  </a:lnTo>
                  <a:lnTo>
                    <a:pt x="1609" y="15559"/>
                  </a:lnTo>
                  <a:lnTo>
                    <a:pt x="1611" y="15546"/>
                  </a:lnTo>
                  <a:lnTo>
                    <a:pt x="1615" y="15532"/>
                  </a:lnTo>
                  <a:lnTo>
                    <a:pt x="1619" y="15520"/>
                  </a:lnTo>
                  <a:lnTo>
                    <a:pt x="1625" y="15508"/>
                  </a:lnTo>
                  <a:lnTo>
                    <a:pt x="1632" y="15497"/>
                  </a:lnTo>
                  <a:lnTo>
                    <a:pt x="1640" y="15487"/>
                  </a:lnTo>
                  <a:lnTo>
                    <a:pt x="1649" y="15478"/>
                  </a:lnTo>
                  <a:lnTo>
                    <a:pt x="1659" y="15469"/>
                  </a:lnTo>
                  <a:lnTo>
                    <a:pt x="1670" y="15461"/>
                  </a:lnTo>
                  <a:lnTo>
                    <a:pt x="1681" y="15455"/>
                  </a:lnTo>
                  <a:lnTo>
                    <a:pt x="1693" y="15449"/>
                  </a:lnTo>
                  <a:lnTo>
                    <a:pt x="1707" y="15444"/>
                  </a:lnTo>
                  <a:lnTo>
                    <a:pt x="1720" y="15440"/>
                  </a:lnTo>
                  <a:lnTo>
                    <a:pt x="1733" y="15439"/>
                  </a:lnTo>
                  <a:lnTo>
                    <a:pt x="1748" y="15438"/>
                  </a:lnTo>
                  <a:close/>
                  <a:moveTo>
                    <a:pt x="1748" y="15921"/>
                  </a:moveTo>
                  <a:lnTo>
                    <a:pt x="5585" y="15921"/>
                  </a:lnTo>
                  <a:lnTo>
                    <a:pt x="5600" y="15922"/>
                  </a:lnTo>
                  <a:lnTo>
                    <a:pt x="5613" y="15924"/>
                  </a:lnTo>
                  <a:lnTo>
                    <a:pt x="5626" y="15927"/>
                  </a:lnTo>
                  <a:lnTo>
                    <a:pt x="5640" y="15932"/>
                  </a:lnTo>
                  <a:lnTo>
                    <a:pt x="5652" y="15937"/>
                  </a:lnTo>
                  <a:lnTo>
                    <a:pt x="5663" y="15944"/>
                  </a:lnTo>
                  <a:lnTo>
                    <a:pt x="5674" y="15952"/>
                  </a:lnTo>
                  <a:lnTo>
                    <a:pt x="5684" y="15961"/>
                  </a:lnTo>
                  <a:lnTo>
                    <a:pt x="5693" y="15969"/>
                  </a:lnTo>
                  <a:lnTo>
                    <a:pt x="5702" y="15981"/>
                  </a:lnTo>
                  <a:lnTo>
                    <a:pt x="5709" y="15992"/>
                  </a:lnTo>
                  <a:lnTo>
                    <a:pt x="5714" y="16003"/>
                  </a:lnTo>
                  <a:lnTo>
                    <a:pt x="5720" y="16015"/>
                  </a:lnTo>
                  <a:lnTo>
                    <a:pt x="5723" y="16028"/>
                  </a:lnTo>
                  <a:lnTo>
                    <a:pt x="5725" y="16042"/>
                  </a:lnTo>
                  <a:lnTo>
                    <a:pt x="5725" y="16055"/>
                  </a:lnTo>
                  <a:lnTo>
                    <a:pt x="5725" y="16055"/>
                  </a:lnTo>
                  <a:lnTo>
                    <a:pt x="5725" y="16068"/>
                  </a:lnTo>
                  <a:lnTo>
                    <a:pt x="5723" y="16082"/>
                  </a:lnTo>
                  <a:lnTo>
                    <a:pt x="5720" y="16095"/>
                  </a:lnTo>
                  <a:lnTo>
                    <a:pt x="5714" y="16107"/>
                  </a:lnTo>
                  <a:lnTo>
                    <a:pt x="5709" y="16119"/>
                  </a:lnTo>
                  <a:lnTo>
                    <a:pt x="5702" y="16129"/>
                  </a:lnTo>
                  <a:lnTo>
                    <a:pt x="5693" y="16140"/>
                  </a:lnTo>
                  <a:lnTo>
                    <a:pt x="5684" y="16149"/>
                  </a:lnTo>
                  <a:lnTo>
                    <a:pt x="5674" y="16158"/>
                  </a:lnTo>
                  <a:lnTo>
                    <a:pt x="5663" y="16166"/>
                  </a:lnTo>
                  <a:lnTo>
                    <a:pt x="5652" y="16172"/>
                  </a:lnTo>
                  <a:lnTo>
                    <a:pt x="5640" y="16178"/>
                  </a:lnTo>
                  <a:lnTo>
                    <a:pt x="5626" y="16182"/>
                  </a:lnTo>
                  <a:lnTo>
                    <a:pt x="5613" y="16186"/>
                  </a:lnTo>
                  <a:lnTo>
                    <a:pt x="5600" y="16188"/>
                  </a:lnTo>
                  <a:lnTo>
                    <a:pt x="5585" y="16189"/>
                  </a:lnTo>
                  <a:lnTo>
                    <a:pt x="1748" y="16189"/>
                  </a:lnTo>
                  <a:lnTo>
                    <a:pt x="1733" y="16188"/>
                  </a:lnTo>
                  <a:lnTo>
                    <a:pt x="1720" y="16186"/>
                  </a:lnTo>
                  <a:lnTo>
                    <a:pt x="1707" y="16182"/>
                  </a:lnTo>
                  <a:lnTo>
                    <a:pt x="1693" y="16178"/>
                  </a:lnTo>
                  <a:lnTo>
                    <a:pt x="1681" y="16172"/>
                  </a:lnTo>
                  <a:lnTo>
                    <a:pt x="1670" y="16166"/>
                  </a:lnTo>
                  <a:lnTo>
                    <a:pt x="1659" y="16158"/>
                  </a:lnTo>
                  <a:lnTo>
                    <a:pt x="1649" y="16149"/>
                  </a:lnTo>
                  <a:lnTo>
                    <a:pt x="1640" y="16140"/>
                  </a:lnTo>
                  <a:lnTo>
                    <a:pt x="1632" y="16129"/>
                  </a:lnTo>
                  <a:lnTo>
                    <a:pt x="1625" y="16119"/>
                  </a:lnTo>
                  <a:lnTo>
                    <a:pt x="1619" y="16107"/>
                  </a:lnTo>
                  <a:lnTo>
                    <a:pt x="1615" y="16095"/>
                  </a:lnTo>
                  <a:lnTo>
                    <a:pt x="1611" y="16082"/>
                  </a:lnTo>
                  <a:lnTo>
                    <a:pt x="1609" y="16068"/>
                  </a:lnTo>
                  <a:lnTo>
                    <a:pt x="1608" y="16055"/>
                  </a:lnTo>
                  <a:lnTo>
                    <a:pt x="1608" y="16055"/>
                  </a:lnTo>
                  <a:lnTo>
                    <a:pt x="1609" y="16042"/>
                  </a:lnTo>
                  <a:lnTo>
                    <a:pt x="1611" y="16028"/>
                  </a:lnTo>
                  <a:lnTo>
                    <a:pt x="1615" y="16015"/>
                  </a:lnTo>
                  <a:lnTo>
                    <a:pt x="1619" y="16003"/>
                  </a:lnTo>
                  <a:lnTo>
                    <a:pt x="1625" y="15992"/>
                  </a:lnTo>
                  <a:lnTo>
                    <a:pt x="1632" y="15981"/>
                  </a:lnTo>
                  <a:lnTo>
                    <a:pt x="1640" y="15969"/>
                  </a:lnTo>
                  <a:lnTo>
                    <a:pt x="1649" y="15961"/>
                  </a:lnTo>
                  <a:lnTo>
                    <a:pt x="1659" y="15952"/>
                  </a:lnTo>
                  <a:lnTo>
                    <a:pt x="1670" y="15944"/>
                  </a:lnTo>
                  <a:lnTo>
                    <a:pt x="1681" y="15937"/>
                  </a:lnTo>
                  <a:lnTo>
                    <a:pt x="1693" y="15932"/>
                  </a:lnTo>
                  <a:lnTo>
                    <a:pt x="1707" y="15927"/>
                  </a:lnTo>
                  <a:lnTo>
                    <a:pt x="1720" y="15924"/>
                  </a:lnTo>
                  <a:lnTo>
                    <a:pt x="1733" y="15922"/>
                  </a:lnTo>
                  <a:lnTo>
                    <a:pt x="1748" y="15921"/>
                  </a:lnTo>
                  <a:close/>
                  <a:moveTo>
                    <a:pt x="705" y="2929"/>
                  </a:moveTo>
                  <a:lnTo>
                    <a:pt x="6629" y="2929"/>
                  </a:lnTo>
                  <a:lnTo>
                    <a:pt x="6642" y="2930"/>
                  </a:lnTo>
                  <a:lnTo>
                    <a:pt x="6655" y="2931"/>
                  </a:lnTo>
                  <a:lnTo>
                    <a:pt x="6669" y="2932"/>
                  </a:lnTo>
                  <a:lnTo>
                    <a:pt x="6682" y="2934"/>
                  </a:lnTo>
                  <a:lnTo>
                    <a:pt x="6695" y="2938"/>
                  </a:lnTo>
                  <a:lnTo>
                    <a:pt x="6708" y="2941"/>
                  </a:lnTo>
                  <a:lnTo>
                    <a:pt x="6720" y="2944"/>
                  </a:lnTo>
                  <a:lnTo>
                    <a:pt x="6732" y="2949"/>
                  </a:lnTo>
                  <a:lnTo>
                    <a:pt x="6744" y="2954"/>
                  </a:lnTo>
                  <a:lnTo>
                    <a:pt x="6755" y="2960"/>
                  </a:lnTo>
                  <a:lnTo>
                    <a:pt x="6766" y="2965"/>
                  </a:lnTo>
                  <a:lnTo>
                    <a:pt x="6777" y="2972"/>
                  </a:lnTo>
                  <a:lnTo>
                    <a:pt x="6789" y="2979"/>
                  </a:lnTo>
                  <a:lnTo>
                    <a:pt x="6799" y="2986"/>
                  </a:lnTo>
                  <a:lnTo>
                    <a:pt x="6809" y="2994"/>
                  </a:lnTo>
                  <a:lnTo>
                    <a:pt x="6817" y="3002"/>
                  </a:lnTo>
                  <a:lnTo>
                    <a:pt x="6826" y="3011"/>
                  </a:lnTo>
                  <a:lnTo>
                    <a:pt x="6834" y="3020"/>
                  </a:lnTo>
                  <a:lnTo>
                    <a:pt x="6843" y="3029"/>
                  </a:lnTo>
                  <a:lnTo>
                    <a:pt x="6850" y="3039"/>
                  </a:lnTo>
                  <a:lnTo>
                    <a:pt x="6857" y="3049"/>
                  </a:lnTo>
                  <a:lnTo>
                    <a:pt x="6863" y="3060"/>
                  </a:lnTo>
                  <a:lnTo>
                    <a:pt x="6870" y="3070"/>
                  </a:lnTo>
                  <a:lnTo>
                    <a:pt x="6875" y="3081"/>
                  </a:lnTo>
                  <a:lnTo>
                    <a:pt x="6879" y="3092"/>
                  </a:lnTo>
                  <a:lnTo>
                    <a:pt x="6884" y="3104"/>
                  </a:lnTo>
                  <a:lnTo>
                    <a:pt x="6887" y="3115"/>
                  </a:lnTo>
                  <a:lnTo>
                    <a:pt x="6891" y="3127"/>
                  </a:lnTo>
                  <a:lnTo>
                    <a:pt x="6893" y="3140"/>
                  </a:lnTo>
                  <a:lnTo>
                    <a:pt x="6894" y="3152"/>
                  </a:lnTo>
                  <a:lnTo>
                    <a:pt x="6895" y="3164"/>
                  </a:lnTo>
                  <a:lnTo>
                    <a:pt x="6896" y="3177"/>
                  </a:lnTo>
                  <a:lnTo>
                    <a:pt x="6896" y="3764"/>
                  </a:lnTo>
                  <a:lnTo>
                    <a:pt x="6895" y="3776"/>
                  </a:lnTo>
                  <a:lnTo>
                    <a:pt x="6894" y="3790"/>
                  </a:lnTo>
                  <a:lnTo>
                    <a:pt x="6893" y="3802"/>
                  </a:lnTo>
                  <a:lnTo>
                    <a:pt x="6891" y="3814"/>
                  </a:lnTo>
                  <a:lnTo>
                    <a:pt x="6887" y="3826"/>
                  </a:lnTo>
                  <a:lnTo>
                    <a:pt x="6884" y="3837"/>
                  </a:lnTo>
                  <a:lnTo>
                    <a:pt x="6879" y="3850"/>
                  </a:lnTo>
                  <a:lnTo>
                    <a:pt x="6875" y="3861"/>
                  </a:lnTo>
                  <a:lnTo>
                    <a:pt x="6870" y="3872"/>
                  </a:lnTo>
                  <a:lnTo>
                    <a:pt x="6863" y="3882"/>
                  </a:lnTo>
                  <a:lnTo>
                    <a:pt x="6857" y="3893"/>
                  </a:lnTo>
                  <a:lnTo>
                    <a:pt x="6850" y="3903"/>
                  </a:lnTo>
                  <a:lnTo>
                    <a:pt x="6843" y="3912"/>
                  </a:lnTo>
                  <a:lnTo>
                    <a:pt x="6834" y="3922"/>
                  </a:lnTo>
                  <a:lnTo>
                    <a:pt x="6826" y="3931"/>
                  </a:lnTo>
                  <a:lnTo>
                    <a:pt x="6817" y="3939"/>
                  </a:lnTo>
                  <a:lnTo>
                    <a:pt x="6809" y="3947"/>
                  </a:lnTo>
                  <a:lnTo>
                    <a:pt x="6799" y="3955"/>
                  </a:lnTo>
                  <a:lnTo>
                    <a:pt x="6789" y="3963"/>
                  </a:lnTo>
                  <a:lnTo>
                    <a:pt x="6777" y="3969"/>
                  </a:lnTo>
                  <a:lnTo>
                    <a:pt x="6766" y="3976"/>
                  </a:lnTo>
                  <a:lnTo>
                    <a:pt x="6755" y="3982"/>
                  </a:lnTo>
                  <a:lnTo>
                    <a:pt x="6744" y="3987"/>
                  </a:lnTo>
                  <a:lnTo>
                    <a:pt x="6732" y="3993"/>
                  </a:lnTo>
                  <a:lnTo>
                    <a:pt x="6720" y="3997"/>
                  </a:lnTo>
                  <a:lnTo>
                    <a:pt x="6708" y="4000"/>
                  </a:lnTo>
                  <a:lnTo>
                    <a:pt x="6695" y="4004"/>
                  </a:lnTo>
                  <a:lnTo>
                    <a:pt x="6682" y="4007"/>
                  </a:lnTo>
                  <a:lnTo>
                    <a:pt x="6669" y="4009"/>
                  </a:lnTo>
                  <a:lnTo>
                    <a:pt x="6655" y="4010"/>
                  </a:lnTo>
                  <a:lnTo>
                    <a:pt x="6642" y="4012"/>
                  </a:lnTo>
                  <a:lnTo>
                    <a:pt x="6629" y="4012"/>
                  </a:lnTo>
                  <a:lnTo>
                    <a:pt x="705" y="4012"/>
                  </a:lnTo>
                  <a:lnTo>
                    <a:pt x="691" y="4012"/>
                  </a:lnTo>
                  <a:lnTo>
                    <a:pt x="678" y="4010"/>
                  </a:lnTo>
                  <a:lnTo>
                    <a:pt x="664" y="4009"/>
                  </a:lnTo>
                  <a:lnTo>
                    <a:pt x="651" y="4007"/>
                  </a:lnTo>
                  <a:lnTo>
                    <a:pt x="638" y="4004"/>
                  </a:lnTo>
                  <a:lnTo>
                    <a:pt x="626" y="4000"/>
                  </a:lnTo>
                  <a:lnTo>
                    <a:pt x="613" y="3997"/>
                  </a:lnTo>
                  <a:lnTo>
                    <a:pt x="601" y="3993"/>
                  </a:lnTo>
                  <a:lnTo>
                    <a:pt x="589" y="3987"/>
                  </a:lnTo>
                  <a:lnTo>
                    <a:pt x="578" y="3982"/>
                  </a:lnTo>
                  <a:lnTo>
                    <a:pt x="567" y="3976"/>
                  </a:lnTo>
                  <a:lnTo>
                    <a:pt x="556" y="3969"/>
                  </a:lnTo>
                  <a:lnTo>
                    <a:pt x="546" y="3963"/>
                  </a:lnTo>
                  <a:lnTo>
                    <a:pt x="536" y="3955"/>
                  </a:lnTo>
                  <a:lnTo>
                    <a:pt x="526" y="3947"/>
                  </a:lnTo>
                  <a:lnTo>
                    <a:pt x="516" y="3939"/>
                  </a:lnTo>
                  <a:lnTo>
                    <a:pt x="507" y="3931"/>
                  </a:lnTo>
                  <a:lnTo>
                    <a:pt x="499" y="3922"/>
                  </a:lnTo>
                  <a:lnTo>
                    <a:pt x="491" y="3912"/>
                  </a:lnTo>
                  <a:lnTo>
                    <a:pt x="484" y="3903"/>
                  </a:lnTo>
                  <a:lnTo>
                    <a:pt x="477" y="3893"/>
                  </a:lnTo>
                  <a:lnTo>
                    <a:pt x="470" y="3882"/>
                  </a:lnTo>
                  <a:lnTo>
                    <a:pt x="464" y="3872"/>
                  </a:lnTo>
                  <a:lnTo>
                    <a:pt x="459" y="3861"/>
                  </a:lnTo>
                  <a:lnTo>
                    <a:pt x="454" y="3850"/>
                  </a:lnTo>
                  <a:lnTo>
                    <a:pt x="450" y="3837"/>
                  </a:lnTo>
                  <a:lnTo>
                    <a:pt x="446" y="3826"/>
                  </a:lnTo>
                  <a:lnTo>
                    <a:pt x="444" y="3814"/>
                  </a:lnTo>
                  <a:lnTo>
                    <a:pt x="440" y="3802"/>
                  </a:lnTo>
                  <a:lnTo>
                    <a:pt x="439" y="3790"/>
                  </a:lnTo>
                  <a:lnTo>
                    <a:pt x="438" y="3776"/>
                  </a:lnTo>
                  <a:lnTo>
                    <a:pt x="438" y="3764"/>
                  </a:lnTo>
                  <a:lnTo>
                    <a:pt x="438" y="3177"/>
                  </a:lnTo>
                  <a:lnTo>
                    <a:pt x="438" y="3164"/>
                  </a:lnTo>
                  <a:lnTo>
                    <a:pt x="439" y="3152"/>
                  </a:lnTo>
                  <a:lnTo>
                    <a:pt x="440" y="3140"/>
                  </a:lnTo>
                  <a:lnTo>
                    <a:pt x="444" y="3127"/>
                  </a:lnTo>
                  <a:lnTo>
                    <a:pt x="446" y="3115"/>
                  </a:lnTo>
                  <a:lnTo>
                    <a:pt x="450" y="3104"/>
                  </a:lnTo>
                  <a:lnTo>
                    <a:pt x="454" y="3092"/>
                  </a:lnTo>
                  <a:lnTo>
                    <a:pt x="459" y="3081"/>
                  </a:lnTo>
                  <a:lnTo>
                    <a:pt x="464" y="3070"/>
                  </a:lnTo>
                  <a:lnTo>
                    <a:pt x="470" y="3060"/>
                  </a:lnTo>
                  <a:lnTo>
                    <a:pt x="477" y="3049"/>
                  </a:lnTo>
                  <a:lnTo>
                    <a:pt x="484" y="3039"/>
                  </a:lnTo>
                  <a:lnTo>
                    <a:pt x="491" y="3029"/>
                  </a:lnTo>
                  <a:lnTo>
                    <a:pt x="499" y="3020"/>
                  </a:lnTo>
                  <a:lnTo>
                    <a:pt x="507" y="3011"/>
                  </a:lnTo>
                  <a:lnTo>
                    <a:pt x="516" y="3002"/>
                  </a:lnTo>
                  <a:lnTo>
                    <a:pt x="526" y="2994"/>
                  </a:lnTo>
                  <a:lnTo>
                    <a:pt x="536" y="2986"/>
                  </a:lnTo>
                  <a:lnTo>
                    <a:pt x="546" y="2979"/>
                  </a:lnTo>
                  <a:lnTo>
                    <a:pt x="556" y="2972"/>
                  </a:lnTo>
                  <a:lnTo>
                    <a:pt x="567" y="2965"/>
                  </a:lnTo>
                  <a:lnTo>
                    <a:pt x="578" y="2960"/>
                  </a:lnTo>
                  <a:lnTo>
                    <a:pt x="589" y="2954"/>
                  </a:lnTo>
                  <a:lnTo>
                    <a:pt x="601" y="2949"/>
                  </a:lnTo>
                  <a:lnTo>
                    <a:pt x="613" y="2944"/>
                  </a:lnTo>
                  <a:lnTo>
                    <a:pt x="626" y="2941"/>
                  </a:lnTo>
                  <a:lnTo>
                    <a:pt x="638" y="2938"/>
                  </a:lnTo>
                  <a:lnTo>
                    <a:pt x="651" y="2934"/>
                  </a:lnTo>
                  <a:lnTo>
                    <a:pt x="664" y="2932"/>
                  </a:lnTo>
                  <a:lnTo>
                    <a:pt x="678" y="2931"/>
                  </a:lnTo>
                  <a:lnTo>
                    <a:pt x="691" y="2930"/>
                  </a:lnTo>
                  <a:lnTo>
                    <a:pt x="705" y="2929"/>
                  </a:lnTo>
                  <a:close/>
                  <a:moveTo>
                    <a:pt x="705" y="1747"/>
                  </a:moveTo>
                  <a:lnTo>
                    <a:pt x="6629" y="1747"/>
                  </a:lnTo>
                  <a:lnTo>
                    <a:pt x="6642" y="1747"/>
                  </a:lnTo>
                  <a:lnTo>
                    <a:pt x="6655" y="1748"/>
                  </a:lnTo>
                  <a:lnTo>
                    <a:pt x="6669" y="1749"/>
                  </a:lnTo>
                  <a:lnTo>
                    <a:pt x="6682" y="1752"/>
                  </a:lnTo>
                  <a:lnTo>
                    <a:pt x="6695" y="1755"/>
                  </a:lnTo>
                  <a:lnTo>
                    <a:pt x="6708" y="1758"/>
                  </a:lnTo>
                  <a:lnTo>
                    <a:pt x="6720" y="1762"/>
                  </a:lnTo>
                  <a:lnTo>
                    <a:pt x="6732" y="1766"/>
                  </a:lnTo>
                  <a:lnTo>
                    <a:pt x="6744" y="1772"/>
                  </a:lnTo>
                  <a:lnTo>
                    <a:pt x="6755" y="1777"/>
                  </a:lnTo>
                  <a:lnTo>
                    <a:pt x="6766" y="1783"/>
                  </a:lnTo>
                  <a:lnTo>
                    <a:pt x="6777" y="1789"/>
                  </a:lnTo>
                  <a:lnTo>
                    <a:pt x="6789" y="1796"/>
                  </a:lnTo>
                  <a:lnTo>
                    <a:pt x="6799" y="1804"/>
                  </a:lnTo>
                  <a:lnTo>
                    <a:pt x="6809" y="1812"/>
                  </a:lnTo>
                  <a:lnTo>
                    <a:pt x="6817" y="1819"/>
                  </a:lnTo>
                  <a:lnTo>
                    <a:pt x="6826" y="1828"/>
                  </a:lnTo>
                  <a:lnTo>
                    <a:pt x="6834" y="1837"/>
                  </a:lnTo>
                  <a:lnTo>
                    <a:pt x="6843" y="1846"/>
                  </a:lnTo>
                  <a:lnTo>
                    <a:pt x="6850" y="1856"/>
                  </a:lnTo>
                  <a:lnTo>
                    <a:pt x="6857" y="1866"/>
                  </a:lnTo>
                  <a:lnTo>
                    <a:pt x="6863" y="1877"/>
                  </a:lnTo>
                  <a:lnTo>
                    <a:pt x="6870" y="1887"/>
                  </a:lnTo>
                  <a:lnTo>
                    <a:pt x="6875" y="1898"/>
                  </a:lnTo>
                  <a:lnTo>
                    <a:pt x="6879" y="1909"/>
                  </a:lnTo>
                  <a:lnTo>
                    <a:pt x="6884" y="1921"/>
                  </a:lnTo>
                  <a:lnTo>
                    <a:pt x="6887" y="1933"/>
                  </a:lnTo>
                  <a:lnTo>
                    <a:pt x="6891" y="1945"/>
                  </a:lnTo>
                  <a:lnTo>
                    <a:pt x="6893" y="1957"/>
                  </a:lnTo>
                  <a:lnTo>
                    <a:pt x="6894" y="1969"/>
                  </a:lnTo>
                  <a:lnTo>
                    <a:pt x="6895" y="1981"/>
                  </a:lnTo>
                  <a:lnTo>
                    <a:pt x="6896" y="1995"/>
                  </a:lnTo>
                  <a:lnTo>
                    <a:pt x="6896" y="2582"/>
                  </a:lnTo>
                  <a:lnTo>
                    <a:pt x="6895" y="2594"/>
                  </a:lnTo>
                  <a:lnTo>
                    <a:pt x="6894" y="2607"/>
                  </a:lnTo>
                  <a:lnTo>
                    <a:pt x="6893" y="2619"/>
                  </a:lnTo>
                  <a:lnTo>
                    <a:pt x="6891" y="2631"/>
                  </a:lnTo>
                  <a:lnTo>
                    <a:pt x="6887" y="2644"/>
                  </a:lnTo>
                  <a:lnTo>
                    <a:pt x="6884" y="2655"/>
                  </a:lnTo>
                  <a:lnTo>
                    <a:pt x="6879" y="2667"/>
                  </a:lnTo>
                  <a:lnTo>
                    <a:pt x="6875" y="2678"/>
                  </a:lnTo>
                  <a:lnTo>
                    <a:pt x="6870" y="2689"/>
                  </a:lnTo>
                  <a:lnTo>
                    <a:pt x="6863" y="2699"/>
                  </a:lnTo>
                  <a:lnTo>
                    <a:pt x="6857" y="2710"/>
                  </a:lnTo>
                  <a:lnTo>
                    <a:pt x="6850" y="2720"/>
                  </a:lnTo>
                  <a:lnTo>
                    <a:pt x="6843" y="2730"/>
                  </a:lnTo>
                  <a:lnTo>
                    <a:pt x="6834" y="2739"/>
                  </a:lnTo>
                  <a:lnTo>
                    <a:pt x="6826" y="2748"/>
                  </a:lnTo>
                  <a:lnTo>
                    <a:pt x="6817" y="2757"/>
                  </a:lnTo>
                  <a:lnTo>
                    <a:pt x="6809" y="2765"/>
                  </a:lnTo>
                  <a:lnTo>
                    <a:pt x="6799" y="2772"/>
                  </a:lnTo>
                  <a:lnTo>
                    <a:pt x="6789" y="2780"/>
                  </a:lnTo>
                  <a:lnTo>
                    <a:pt x="6777" y="2787"/>
                  </a:lnTo>
                  <a:lnTo>
                    <a:pt x="6766" y="2793"/>
                  </a:lnTo>
                  <a:lnTo>
                    <a:pt x="6755" y="2799"/>
                  </a:lnTo>
                  <a:lnTo>
                    <a:pt x="6744" y="2805"/>
                  </a:lnTo>
                  <a:lnTo>
                    <a:pt x="6732" y="2810"/>
                  </a:lnTo>
                  <a:lnTo>
                    <a:pt x="6720" y="2814"/>
                  </a:lnTo>
                  <a:lnTo>
                    <a:pt x="6708" y="2818"/>
                  </a:lnTo>
                  <a:lnTo>
                    <a:pt x="6695" y="2821"/>
                  </a:lnTo>
                  <a:lnTo>
                    <a:pt x="6682" y="2824"/>
                  </a:lnTo>
                  <a:lnTo>
                    <a:pt x="6669" y="2827"/>
                  </a:lnTo>
                  <a:lnTo>
                    <a:pt x="6655" y="2828"/>
                  </a:lnTo>
                  <a:lnTo>
                    <a:pt x="6642" y="2829"/>
                  </a:lnTo>
                  <a:lnTo>
                    <a:pt x="6629" y="2829"/>
                  </a:lnTo>
                  <a:lnTo>
                    <a:pt x="705" y="2829"/>
                  </a:lnTo>
                  <a:lnTo>
                    <a:pt x="691" y="2829"/>
                  </a:lnTo>
                  <a:lnTo>
                    <a:pt x="678" y="2828"/>
                  </a:lnTo>
                  <a:lnTo>
                    <a:pt x="664" y="2827"/>
                  </a:lnTo>
                  <a:lnTo>
                    <a:pt x="651" y="2824"/>
                  </a:lnTo>
                  <a:lnTo>
                    <a:pt x="638" y="2821"/>
                  </a:lnTo>
                  <a:lnTo>
                    <a:pt x="626" y="2818"/>
                  </a:lnTo>
                  <a:lnTo>
                    <a:pt x="613" y="2814"/>
                  </a:lnTo>
                  <a:lnTo>
                    <a:pt x="601" y="2810"/>
                  </a:lnTo>
                  <a:lnTo>
                    <a:pt x="589" y="2805"/>
                  </a:lnTo>
                  <a:lnTo>
                    <a:pt x="578" y="2799"/>
                  </a:lnTo>
                  <a:lnTo>
                    <a:pt x="567" y="2793"/>
                  </a:lnTo>
                  <a:lnTo>
                    <a:pt x="556" y="2787"/>
                  </a:lnTo>
                  <a:lnTo>
                    <a:pt x="546" y="2780"/>
                  </a:lnTo>
                  <a:lnTo>
                    <a:pt x="536" y="2772"/>
                  </a:lnTo>
                  <a:lnTo>
                    <a:pt x="526" y="2765"/>
                  </a:lnTo>
                  <a:lnTo>
                    <a:pt x="516" y="2757"/>
                  </a:lnTo>
                  <a:lnTo>
                    <a:pt x="507" y="2748"/>
                  </a:lnTo>
                  <a:lnTo>
                    <a:pt x="499" y="2739"/>
                  </a:lnTo>
                  <a:lnTo>
                    <a:pt x="491" y="2730"/>
                  </a:lnTo>
                  <a:lnTo>
                    <a:pt x="484" y="2720"/>
                  </a:lnTo>
                  <a:lnTo>
                    <a:pt x="477" y="2710"/>
                  </a:lnTo>
                  <a:lnTo>
                    <a:pt x="470" y="2699"/>
                  </a:lnTo>
                  <a:lnTo>
                    <a:pt x="464" y="2689"/>
                  </a:lnTo>
                  <a:lnTo>
                    <a:pt x="459" y="2678"/>
                  </a:lnTo>
                  <a:lnTo>
                    <a:pt x="454" y="2667"/>
                  </a:lnTo>
                  <a:lnTo>
                    <a:pt x="450" y="2655"/>
                  </a:lnTo>
                  <a:lnTo>
                    <a:pt x="446" y="2644"/>
                  </a:lnTo>
                  <a:lnTo>
                    <a:pt x="444" y="2631"/>
                  </a:lnTo>
                  <a:lnTo>
                    <a:pt x="440" y="2619"/>
                  </a:lnTo>
                  <a:lnTo>
                    <a:pt x="439" y="2607"/>
                  </a:lnTo>
                  <a:lnTo>
                    <a:pt x="438" y="2594"/>
                  </a:lnTo>
                  <a:lnTo>
                    <a:pt x="438" y="2582"/>
                  </a:lnTo>
                  <a:lnTo>
                    <a:pt x="438" y="1995"/>
                  </a:lnTo>
                  <a:lnTo>
                    <a:pt x="438" y="1981"/>
                  </a:lnTo>
                  <a:lnTo>
                    <a:pt x="439" y="1969"/>
                  </a:lnTo>
                  <a:lnTo>
                    <a:pt x="440" y="1957"/>
                  </a:lnTo>
                  <a:lnTo>
                    <a:pt x="444" y="1945"/>
                  </a:lnTo>
                  <a:lnTo>
                    <a:pt x="446" y="1933"/>
                  </a:lnTo>
                  <a:lnTo>
                    <a:pt x="450" y="1921"/>
                  </a:lnTo>
                  <a:lnTo>
                    <a:pt x="454" y="1909"/>
                  </a:lnTo>
                  <a:lnTo>
                    <a:pt x="459" y="1898"/>
                  </a:lnTo>
                  <a:lnTo>
                    <a:pt x="464" y="1887"/>
                  </a:lnTo>
                  <a:lnTo>
                    <a:pt x="470" y="1877"/>
                  </a:lnTo>
                  <a:lnTo>
                    <a:pt x="477" y="1866"/>
                  </a:lnTo>
                  <a:lnTo>
                    <a:pt x="484" y="1856"/>
                  </a:lnTo>
                  <a:lnTo>
                    <a:pt x="491" y="1846"/>
                  </a:lnTo>
                  <a:lnTo>
                    <a:pt x="499" y="1837"/>
                  </a:lnTo>
                  <a:lnTo>
                    <a:pt x="507" y="1828"/>
                  </a:lnTo>
                  <a:lnTo>
                    <a:pt x="516" y="1819"/>
                  </a:lnTo>
                  <a:lnTo>
                    <a:pt x="526" y="1812"/>
                  </a:lnTo>
                  <a:lnTo>
                    <a:pt x="536" y="1804"/>
                  </a:lnTo>
                  <a:lnTo>
                    <a:pt x="546" y="1796"/>
                  </a:lnTo>
                  <a:lnTo>
                    <a:pt x="556" y="1789"/>
                  </a:lnTo>
                  <a:lnTo>
                    <a:pt x="567" y="1783"/>
                  </a:lnTo>
                  <a:lnTo>
                    <a:pt x="578" y="1777"/>
                  </a:lnTo>
                  <a:lnTo>
                    <a:pt x="589" y="1772"/>
                  </a:lnTo>
                  <a:lnTo>
                    <a:pt x="601" y="1766"/>
                  </a:lnTo>
                  <a:lnTo>
                    <a:pt x="613" y="1762"/>
                  </a:lnTo>
                  <a:lnTo>
                    <a:pt x="626" y="1758"/>
                  </a:lnTo>
                  <a:lnTo>
                    <a:pt x="638" y="1755"/>
                  </a:lnTo>
                  <a:lnTo>
                    <a:pt x="651" y="1752"/>
                  </a:lnTo>
                  <a:lnTo>
                    <a:pt x="664" y="1749"/>
                  </a:lnTo>
                  <a:lnTo>
                    <a:pt x="678" y="1748"/>
                  </a:lnTo>
                  <a:lnTo>
                    <a:pt x="691" y="1747"/>
                  </a:lnTo>
                  <a:lnTo>
                    <a:pt x="705" y="1747"/>
                  </a:lnTo>
                  <a:close/>
                  <a:moveTo>
                    <a:pt x="705" y="565"/>
                  </a:moveTo>
                  <a:lnTo>
                    <a:pt x="6629" y="565"/>
                  </a:lnTo>
                  <a:lnTo>
                    <a:pt x="6642" y="565"/>
                  </a:lnTo>
                  <a:lnTo>
                    <a:pt x="6655" y="566"/>
                  </a:lnTo>
                  <a:lnTo>
                    <a:pt x="6669" y="567"/>
                  </a:lnTo>
                  <a:lnTo>
                    <a:pt x="6682" y="569"/>
                  </a:lnTo>
                  <a:lnTo>
                    <a:pt x="6695" y="572"/>
                  </a:lnTo>
                  <a:lnTo>
                    <a:pt x="6708" y="576"/>
                  </a:lnTo>
                  <a:lnTo>
                    <a:pt x="6720" y="579"/>
                  </a:lnTo>
                  <a:lnTo>
                    <a:pt x="6732" y="584"/>
                  </a:lnTo>
                  <a:lnTo>
                    <a:pt x="6744" y="589"/>
                  </a:lnTo>
                  <a:lnTo>
                    <a:pt x="6755" y="595"/>
                  </a:lnTo>
                  <a:lnTo>
                    <a:pt x="6766" y="600"/>
                  </a:lnTo>
                  <a:lnTo>
                    <a:pt x="6777" y="607"/>
                  </a:lnTo>
                  <a:lnTo>
                    <a:pt x="6789" y="613"/>
                  </a:lnTo>
                  <a:lnTo>
                    <a:pt x="6799" y="621"/>
                  </a:lnTo>
                  <a:lnTo>
                    <a:pt x="6809" y="629"/>
                  </a:lnTo>
                  <a:lnTo>
                    <a:pt x="6817" y="637"/>
                  </a:lnTo>
                  <a:lnTo>
                    <a:pt x="6826" y="646"/>
                  </a:lnTo>
                  <a:lnTo>
                    <a:pt x="6834" y="655"/>
                  </a:lnTo>
                  <a:lnTo>
                    <a:pt x="6843" y="665"/>
                  </a:lnTo>
                  <a:lnTo>
                    <a:pt x="6850" y="673"/>
                  </a:lnTo>
                  <a:lnTo>
                    <a:pt x="6857" y="683"/>
                  </a:lnTo>
                  <a:lnTo>
                    <a:pt x="6863" y="694"/>
                  </a:lnTo>
                  <a:lnTo>
                    <a:pt x="6870" y="704"/>
                  </a:lnTo>
                  <a:lnTo>
                    <a:pt x="6875" y="716"/>
                  </a:lnTo>
                  <a:lnTo>
                    <a:pt x="6879" y="727"/>
                  </a:lnTo>
                  <a:lnTo>
                    <a:pt x="6884" y="739"/>
                  </a:lnTo>
                  <a:lnTo>
                    <a:pt x="6887" y="750"/>
                  </a:lnTo>
                  <a:lnTo>
                    <a:pt x="6891" y="762"/>
                  </a:lnTo>
                  <a:lnTo>
                    <a:pt x="6893" y="774"/>
                  </a:lnTo>
                  <a:lnTo>
                    <a:pt x="6894" y="787"/>
                  </a:lnTo>
                  <a:lnTo>
                    <a:pt x="6895" y="800"/>
                  </a:lnTo>
                  <a:lnTo>
                    <a:pt x="6896" y="812"/>
                  </a:lnTo>
                  <a:lnTo>
                    <a:pt x="6896" y="1399"/>
                  </a:lnTo>
                  <a:lnTo>
                    <a:pt x="6895" y="1412"/>
                  </a:lnTo>
                  <a:lnTo>
                    <a:pt x="6894" y="1424"/>
                  </a:lnTo>
                  <a:lnTo>
                    <a:pt x="6893" y="1437"/>
                  </a:lnTo>
                  <a:lnTo>
                    <a:pt x="6891" y="1449"/>
                  </a:lnTo>
                  <a:lnTo>
                    <a:pt x="6887" y="1461"/>
                  </a:lnTo>
                  <a:lnTo>
                    <a:pt x="6884" y="1472"/>
                  </a:lnTo>
                  <a:lnTo>
                    <a:pt x="6879" y="1484"/>
                  </a:lnTo>
                  <a:lnTo>
                    <a:pt x="6875" y="1495"/>
                  </a:lnTo>
                  <a:lnTo>
                    <a:pt x="6870" y="1507"/>
                  </a:lnTo>
                  <a:lnTo>
                    <a:pt x="6863" y="1517"/>
                  </a:lnTo>
                  <a:lnTo>
                    <a:pt x="6857" y="1528"/>
                  </a:lnTo>
                  <a:lnTo>
                    <a:pt x="6850" y="1538"/>
                  </a:lnTo>
                  <a:lnTo>
                    <a:pt x="6843" y="1548"/>
                  </a:lnTo>
                  <a:lnTo>
                    <a:pt x="6834" y="1556"/>
                  </a:lnTo>
                  <a:lnTo>
                    <a:pt x="6826" y="1565"/>
                  </a:lnTo>
                  <a:lnTo>
                    <a:pt x="6817" y="1574"/>
                  </a:lnTo>
                  <a:lnTo>
                    <a:pt x="6809" y="1582"/>
                  </a:lnTo>
                  <a:lnTo>
                    <a:pt x="6799" y="1590"/>
                  </a:lnTo>
                  <a:lnTo>
                    <a:pt x="6789" y="1598"/>
                  </a:lnTo>
                  <a:lnTo>
                    <a:pt x="6777" y="1604"/>
                  </a:lnTo>
                  <a:lnTo>
                    <a:pt x="6766" y="1611"/>
                  </a:lnTo>
                  <a:lnTo>
                    <a:pt x="6755" y="1617"/>
                  </a:lnTo>
                  <a:lnTo>
                    <a:pt x="6744" y="1622"/>
                  </a:lnTo>
                  <a:lnTo>
                    <a:pt x="6732" y="1627"/>
                  </a:lnTo>
                  <a:lnTo>
                    <a:pt x="6720" y="1632"/>
                  </a:lnTo>
                  <a:lnTo>
                    <a:pt x="6708" y="1635"/>
                  </a:lnTo>
                  <a:lnTo>
                    <a:pt x="6695" y="1639"/>
                  </a:lnTo>
                  <a:lnTo>
                    <a:pt x="6682" y="1642"/>
                  </a:lnTo>
                  <a:lnTo>
                    <a:pt x="6669" y="1644"/>
                  </a:lnTo>
                  <a:lnTo>
                    <a:pt x="6655" y="1645"/>
                  </a:lnTo>
                  <a:lnTo>
                    <a:pt x="6642" y="1646"/>
                  </a:lnTo>
                  <a:lnTo>
                    <a:pt x="6629" y="1647"/>
                  </a:lnTo>
                  <a:lnTo>
                    <a:pt x="705" y="1647"/>
                  </a:lnTo>
                  <a:lnTo>
                    <a:pt x="691" y="1646"/>
                  </a:lnTo>
                  <a:lnTo>
                    <a:pt x="678" y="1645"/>
                  </a:lnTo>
                  <a:lnTo>
                    <a:pt x="664" y="1644"/>
                  </a:lnTo>
                  <a:lnTo>
                    <a:pt x="651" y="1642"/>
                  </a:lnTo>
                  <a:lnTo>
                    <a:pt x="638" y="1639"/>
                  </a:lnTo>
                  <a:lnTo>
                    <a:pt x="626" y="1635"/>
                  </a:lnTo>
                  <a:lnTo>
                    <a:pt x="613" y="1632"/>
                  </a:lnTo>
                  <a:lnTo>
                    <a:pt x="601" y="1627"/>
                  </a:lnTo>
                  <a:lnTo>
                    <a:pt x="589" y="1622"/>
                  </a:lnTo>
                  <a:lnTo>
                    <a:pt x="578" y="1617"/>
                  </a:lnTo>
                  <a:lnTo>
                    <a:pt x="567" y="1611"/>
                  </a:lnTo>
                  <a:lnTo>
                    <a:pt x="556" y="1604"/>
                  </a:lnTo>
                  <a:lnTo>
                    <a:pt x="546" y="1598"/>
                  </a:lnTo>
                  <a:lnTo>
                    <a:pt x="536" y="1590"/>
                  </a:lnTo>
                  <a:lnTo>
                    <a:pt x="526" y="1582"/>
                  </a:lnTo>
                  <a:lnTo>
                    <a:pt x="516" y="1574"/>
                  </a:lnTo>
                  <a:lnTo>
                    <a:pt x="507" y="1565"/>
                  </a:lnTo>
                  <a:lnTo>
                    <a:pt x="499" y="1556"/>
                  </a:lnTo>
                  <a:lnTo>
                    <a:pt x="491" y="1548"/>
                  </a:lnTo>
                  <a:lnTo>
                    <a:pt x="484" y="1538"/>
                  </a:lnTo>
                  <a:lnTo>
                    <a:pt x="477" y="1528"/>
                  </a:lnTo>
                  <a:lnTo>
                    <a:pt x="470" y="1517"/>
                  </a:lnTo>
                  <a:lnTo>
                    <a:pt x="464" y="1507"/>
                  </a:lnTo>
                  <a:lnTo>
                    <a:pt x="459" y="1495"/>
                  </a:lnTo>
                  <a:lnTo>
                    <a:pt x="454" y="1484"/>
                  </a:lnTo>
                  <a:lnTo>
                    <a:pt x="450" y="1472"/>
                  </a:lnTo>
                  <a:lnTo>
                    <a:pt x="446" y="1461"/>
                  </a:lnTo>
                  <a:lnTo>
                    <a:pt x="444" y="1449"/>
                  </a:lnTo>
                  <a:lnTo>
                    <a:pt x="440" y="1437"/>
                  </a:lnTo>
                  <a:lnTo>
                    <a:pt x="439" y="1424"/>
                  </a:lnTo>
                  <a:lnTo>
                    <a:pt x="438" y="1412"/>
                  </a:lnTo>
                  <a:lnTo>
                    <a:pt x="438" y="1399"/>
                  </a:lnTo>
                  <a:lnTo>
                    <a:pt x="438" y="812"/>
                  </a:lnTo>
                  <a:lnTo>
                    <a:pt x="438" y="800"/>
                  </a:lnTo>
                  <a:lnTo>
                    <a:pt x="439" y="787"/>
                  </a:lnTo>
                  <a:lnTo>
                    <a:pt x="440" y="774"/>
                  </a:lnTo>
                  <a:lnTo>
                    <a:pt x="444" y="762"/>
                  </a:lnTo>
                  <a:lnTo>
                    <a:pt x="446" y="750"/>
                  </a:lnTo>
                  <a:lnTo>
                    <a:pt x="450" y="739"/>
                  </a:lnTo>
                  <a:lnTo>
                    <a:pt x="454" y="727"/>
                  </a:lnTo>
                  <a:lnTo>
                    <a:pt x="459" y="716"/>
                  </a:lnTo>
                  <a:lnTo>
                    <a:pt x="464" y="704"/>
                  </a:lnTo>
                  <a:lnTo>
                    <a:pt x="470" y="694"/>
                  </a:lnTo>
                  <a:lnTo>
                    <a:pt x="477" y="683"/>
                  </a:lnTo>
                  <a:lnTo>
                    <a:pt x="484" y="673"/>
                  </a:lnTo>
                  <a:lnTo>
                    <a:pt x="491" y="665"/>
                  </a:lnTo>
                  <a:lnTo>
                    <a:pt x="499" y="655"/>
                  </a:lnTo>
                  <a:lnTo>
                    <a:pt x="507" y="646"/>
                  </a:lnTo>
                  <a:lnTo>
                    <a:pt x="516" y="637"/>
                  </a:lnTo>
                  <a:lnTo>
                    <a:pt x="526" y="629"/>
                  </a:lnTo>
                  <a:lnTo>
                    <a:pt x="536" y="621"/>
                  </a:lnTo>
                  <a:lnTo>
                    <a:pt x="546" y="613"/>
                  </a:lnTo>
                  <a:lnTo>
                    <a:pt x="556" y="607"/>
                  </a:lnTo>
                  <a:lnTo>
                    <a:pt x="567" y="600"/>
                  </a:lnTo>
                  <a:lnTo>
                    <a:pt x="578" y="595"/>
                  </a:lnTo>
                  <a:lnTo>
                    <a:pt x="589" y="589"/>
                  </a:lnTo>
                  <a:lnTo>
                    <a:pt x="601" y="584"/>
                  </a:lnTo>
                  <a:lnTo>
                    <a:pt x="613" y="579"/>
                  </a:lnTo>
                  <a:lnTo>
                    <a:pt x="626" y="576"/>
                  </a:lnTo>
                  <a:lnTo>
                    <a:pt x="638" y="572"/>
                  </a:lnTo>
                  <a:lnTo>
                    <a:pt x="651" y="569"/>
                  </a:lnTo>
                  <a:lnTo>
                    <a:pt x="664" y="567"/>
                  </a:lnTo>
                  <a:lnTo>
                    <a:pt x="678" y="566"/>
                  </a:lnTo>
                  <a:lnTo>
                    <a:pt x="691" y="565"/>
                  </a:lnTo>
                  <a:lnTo>
                    <a:pt x="705" y="56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949" name="Picture 26" descr="E:\1华赛设计夹\2010-12\朱冬晴\华赛新图标(存储) AI文件\完成\png\存储图标-9\27.png"/>
          <p:cNvPicPr>
            <a:picLocks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999069" y="5058835"/>
            <a:ext cx="300567" cy="36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0" name="Oval 6"/>
          <p:cNvSpPr>
            <a:spLocks noChangeArrowheads="1"/>
          </p:cNvSpPr>
          <p:nvPr/>
        </p:nvSpPr>
        <p:spPr bwMode="auto">
          <a:xfrm>
            <a:off x="2742487" y="4545295"/>
            <a:ext cx="542784" cy="266700"/>
          </a:xfrm>
          <a:prstGeom prst="ellipse">
            <a:avLst/>
          </a:prstGeom>
          <a:noFill/>
          <a:ln w="38100">
            <a:gradFill>
              <a:gsLst>
                <a:gs pos="0">
                  <a:srgbClr val="00B0F0"/>
                </a:gs>
                <a:gs pos="25000">
                  <a:srgbClr val="00B050"/>
                </a:gs>
                <a:gs pos="50000">
                  <a:srgbClr val="FFFF00"/>
                </a:gs>
                <a:gs pos="75000">
                  <a:srgbClr val="FF3399"/>
                </a:gs>
                <a:gs pos="100000">
                  <a:srgbClr val="FF0000"/>
                </a:gs>
              </a:gsLst>
              <a:lin ang="5400000" scaled="0"/>
            </a:gradFill>
            <a:round/>
            <a:headEnd/>
            <a:tailEnd/>
          </a:ln>
          <a:effectLst/>
        </p:spPr>
        <p:txBody>
          <a:bodyPr wrap="none" lIns="59339" tIns="29671" rIns="59339" bIns="2967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33" dirty="0">
              <a:solidFill>
                <a:srgbClr val="B2B2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951" name="Oval 6"/>
          <p:cNvSpPr>
            <a:spLocks noChangeArrowheads="1"/>
          </p:cNvSpPr>
          <p:nvPr/>
        </p:nvSpPr>
        <p:spPr bwMode="auto">
          <a:xfrm>
            <a:off x="8841447" y="4554823"/>
            <a:ext cx="710920" cy="220639"/>
          </a:xfrm>
          <a:prstGeom prst="ellipse">
            <a:avLst/>
          </a:prstGeom>
          <a:noFill/>
          <a:ln w="38100">
            <a:gradFill>
              <a:gsLst>
                <a:gs pos="0">
                  <a:srgbClr val="00B0F0"/>
                </a:gs>
                <a:gs pos="25000">
                  <a:srgbClr val="00B050"/>
                </a:gs>
                <a:gs pos="50000">
                  <a:srgbClr val="FFFF00"/>
                </a:gs>
                <a:gs pos="75000">
                  <a:srgbClr val="FF3399"/>
                </a:gs>
                <a:gs pos="100000">
                  <a:srgbClr val="FF0000"/>
                </a:gs>
              </a:gsLst>
              <a:lin ang="5400000" scaled="0"/>
            </a:gradFill>
            <a:round/>
            <a:headEnd/>
            <a:tailEnd/>
          </a:ln>
          <a:effectLst/>
        </p:spPr>
        <p:txBody>
          <a:bodyPr wrap="none" lIns="59339" tIns="29671" rIns="59339" bIns="2967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33" dirty="0">
              <a:solidFill>
                <a:srgbClr val="B2B2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cxnSp>
        <p:nvCxnSpPr>
          <p:cNvPr id="952" name="直接连接符 940"/>
          <p:cNvCxnSpPr>
            <a:cxnSpLocks noChangeShapeType="1"/>
          </p:cNvCxnSpPr>
          <p:nvPr/>
        </p:nvCxnSpPr>
        <p:spPr bwMode="auto">
          <a:xfrm flipV="1">
            <a:off x="2493434" y="4677835"/>
            <a:ext cx="249767" cy="6351"/>
          </a:xfrm>
          <a:prstGeom prst="line">
            <a:avLst/>
          </a:prstGeom>
          <a:noFill/>
          <a:ln w="28575">
            <a:solidFill>
              <a:srgbClr val="FF9900"/>
            </a:solidFill>
            <a:round/>
            <a:headEnd/>
            <a:tailEnd/>
          </a:ln>
        </p:spPr>
      </p:cxnSp>
      <p:cxnSp>
        <p:nvCxnSpPr>
          <p:cNvPr id="953" name="直接连接符 947"/>
          <p:cNvCxnSpPr>
            <a:cxnSpLocks noChangeShapeType="1"/>
            <a:stCxn id="968" idx="1"/>
          </p:cNvCxnSpPr>
          <p:nvPr/>
        </p:nvCxnSpPr>
        <p:spPr bwMode="auto">
          <a:xfrm>
            <a:off x="3240619" y="4699002"/>
            <a:ext cx="444500" cy="6351"/>
          </a:xfrm>
          <a:prstGeom prst="line">
            <a:avLst/>
          </a:prstGeom>
          <a:noFill/>
          <a:ln w="28575">
            <a:solidFill>
              <a:srgbClr val="FF9900"/>
            </a:solidFill>
            <a:round/>
            <a:headEnd/>
            <a:tailEnd/>
          </a:ln>
        </p:spPr>
      </p:cxnSp>
      <p:sp>
        <p:nvSpPr>
          <p:cNvPr id="954" name="AutoShape 4"/>
          <p:cNvSpPr>
            <a:spLocks noChangeArrowheads="1"/>
          </p:cNvSpPr>
          <p:nvPr/>
        </p:nvSpPr>
        <p:spPr bwMode="gray">
          <a:xfrm>
            <a:off x="7998885" y="3992451"/>
            <a:ext cx="1052607" cy="1468549"/>
          </a:xfrm>
          <a:prstGeom prst="roundRect">
            <a:avLst>
              <a:gd name="adj" fmla="val 9000"/>
            </a:avLst>
          </a:prstGeom>
          <a:noFill/>
          <a:ln w="9525">
            <a:solidFill>
              <a:srgbClr val="1F497D"/>
            </a:solidFill>
            <a:round/>
            <a:headEnd/>
            <a:tailEnd/>
          </a:ln>
          <a:effectLst>
            <a:outerShdw algn="ctr" rotWithShape="0">
              <a:srgbClr val="000000">
                <a:alpha val="39998"/>
              </a:srgbClr>
            </a:outerShdw>
          </a:effectLst>
        </p:spPr>
        <p:txBody>
          <a:bodyPr wrap="none" lIns="91319" tIns="45663" rIns="91319" bIns="45663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SzTx/>
              <a:buFont typeface="Wingdings" pitchFamily="2" charset="2"/>
              <a:buChar char="n"/>
              <a:tabLst/>
              <a:defRPr/>
            </a:pPr>
            <a:endParaRPr kumimoji="0" lang="zh-CN" altLang="zh-CN" sz="1467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cxnSp>
        <p:nvCxnSpPr>
          <p:cNvPr id="955" name="肘形连接符 959"/>
          <p:cNvCxnSpPr>
            <a:cxnSpLocks noChangeShapeType="1"/>
          </p:cNvCxnSpPr>
          <p:nvPr/>
        </p:nvCxnSpPr>
        <p:spPr bwMode="auto">
          <a:xfrm rot="5400000" flipH="1" flipV="1">
            <a:off x="4582586" y="4341285"/>
            <a:ext cx="245533" cy="1113367"/>
          </a:xfrm>
          <a:prstGeom prst="bentConnector3">
            <a:avLst>
              <a:gd name="adj1" fmla="val 50000"/>
            </a:avLst>
          </a:prstGeom>
          <a:noFill/>
          <a:ln w="9525" algn="ctr">
            <a:solidFill>
              <a:srgbClr val="0000FF"/>
            </a:solidFill>
            <a:round/>
            <a:headEnd/>
            <a:tailEnd/>
          </a:ln>
        </p:spPr>
      </p:cxnSp>
      <p:cxnSp>
        <p:nvCxnSpPr>
          <p:cNvPr id="956" name="形状 963"/>
          <p:cNvCxnSpPr/>
          <p:nvPr/>
        </p:nvCxnSpPr>
        <p:spPr bwMode="auto">
          <a:xfrm rot="16200000" flipV="1">
            <a:off x="6046259" y="4357159"/>
            <a:ext cx="143933" cy="1246717"/>
          </a:xfrm>
          <a:prstGeom prst="bentConnector2">
            <a:avLst/>
          </a:prstGeom>
          <a:noFill/>
          <a:ln w="9525" cap="flat" cmpd="sng" algn="ctr">
            <a:solidFill>
              <a:srgbClr val="0000FF"/>
            </a:solidFill>
            <a:prstDash val="solid"/>
            <a:headEnd type="none" w="med" len="med"/>
            <a:tailEnd type="none" w="med" len="med"/>
          </a:ln>
          <a:effectLst/>
        </p:spPr>
      </p:cxnSp>
      <p:grpSp>
        <p:nvGrpSpPr>
          <p:cNvPr id="957" name="Group 5508"/>
          <p:cNvGrpSpPr>
            <a:grpSpLocks/>
          </p:cNvGrpSpPr>
          <p:nvPr/>
        </p:nvGrpSpPr>
        <p:grpSpPr bwMode="auto">
          <a:xfrm>
            <a:off x="1032934" y="4567768"/>
            <a:ext cx="865717" cy="383117"/>
            <a:chOff x="2350" y="1723"/>
            <a:chExt cx="1315" cy="624"/>
          </a:xfrm>
        </p:grpSpPr>
        <p:grpSp>
          <p:nvGrpSpPr>
            <p:cNvPr id="958" name="Group 468"/>
            <p:cNvGrpSpPr>
              <a:grpSpLocks noChangeAspect="1"/>
            </p:cNvGrpSpPr>
            <p:nvPr/>
          </p:nvGrpSpPr>
          <p:grpSpPr bwMode="auto">
            <a:xfrm>
              <a:off x="2502" y="1723"/>
              <a:ext cx="1044" cy="624"/>
              <a:chOff x="411" y="1928"/>
              <a:chExt cx="680" cy="418"/>
            </a:xfrm>
          </p:grpSpPr>
          <p:sp>
            <p:nvSpPr>
              <p:cNvPr id="960" name="AutoShape 469"/>
              <p:cNvSpPr>
                <a:spLocks noChangeAspect="1" noChangeArrowheads="1" noTextEdit="1"/>
              </p:cNvSpPr>
              <p:nvPr/>
            </p:nvSpPr>
            <p:spPr bwMode="auto">
              <a:xfrm>
                <a:off x="411" y="1928"/>
                <a:ext cx="680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61" name="Freeform 470"/>
              <p:cNvSpPr>
                <a:spLocks noEditPoints="1"/>
              </p:cNvSpPr>
              <p:nvPr/>
            </p:nvSpPr>
            <p:spPr bwMode="auto">
              <a:xfrm>
                <a:off x="411" y="1928"/>
                <a:ext cx="680" cy="418"/>
              </a:xfrm>
              <a:custGeom>
                <a:avLst/>
                <a:gdLst>
                  <a:gd name="T0" fmla="*/ 42269 w 288"/>
                  <a:gd name="T1" fmla="*/ 9548 h 177"/>
                  <a:gd name="T2" fmla="*/ 33249 w 288"/>
                  <a:gd name="T3" fmla="*/ 3290 h 177"/>
                  <a:gd name="T4" fmla="*/ 28905 w 288"/>
                  <a:gd name="T5" fmla="*/ 4199 h 177"/>
                  <a:gd name="T6" fmla="*/ 28905 w 288"/>
                  <a:gd name="T7" fmla="*/ 4199 h 177"/>
                  <a:gd name="T8" fmla="*/ 20983 w 288"/>
                  <a:gd name="T9" fmla="*/ 0 h 177"/>
                  <a:gd name="T10" fmla="*/ 12833 w 288"/>
                  <a:gd name="T11" fmla="*/ 4322 h 177"/>
                  <a:gd name="T12" fmla="*/ 12833 w 288"/>
                  <a:gd name="T13" fmla="*/ 4322 h 177"/>
                  <a:gd name="T14" fmla="*/ 9699 w 288"/>
                  <a:gd name="T15" fmla="*/ 3821 h 177"/>
                  <a:gd name="T16" fmla="*/ 0 w 288"/>
                  <a:gd name="T17" fmla="*/ 12469 h 177"/>
                  <a:gd name="T18" fmla="*/ 8290 w 288"/>
                  <a:gd name="T19" fmla="*/ 20787 h 177"/>
                  <a:gd name="T20" fmla="*/ 8290 w 288"/>
                  <a:gd name="T21" fmla="*/ 20787 h 177"/>
                  <a:gd name="T22" fmla="*/ 17465 w 288"/>
                  <a:gd name="T23" fmla="*/ 27550 h 177"/>
                  <a:gd name="T24" fmla="*/ 22534 w 288"/>
                  <a:gd name="T25" fmla="*/ 26379 h 177"/>
                  <a:gd name="T26" fmla="*/ 22534 w 288"/>
                  <a:gd name="T27" fmla="*/ 26379 h 177"/>
                  <a:gd name="T28" fmla="*/ 30666 w 288"/>
                  <a:gd name="T29" fmla="*/ 30703 h 177"/>
                  <a:gd name="T30" fmla="*/ 39341 w 288"/>
                  <a:gd name="T31" fmla="*/ 25130 h 177"/>
                  <a:gd name="T32" fmla="*/ 39341 w 288"/>
                  <a:gd name="T33" fmla="*/ 25130 h 177"/>
                  <a:gd name="T34" fmla="*/ 40713 w 288"/>
                  <a:gd name="T35" fmla="*/ 25354 h 177"/>
                  <a:gd name="T36" fmla="*/ 47107 w 288"/>
                  <a:gd name="T37" fmla="*/ 23073 h 177"/>
                  <a:gd name="T38" fmla="*/ 49912 w 288"/>
                  <a:gd name="T39" fmla="*/ 17317 h 177"/>
                  <a:gd name="T40" fmla="*/ 42269 w 288"/>
                  <a:gd name="T41" fmla="*/ 9548 h 177"/>
                  <a:gd name="T42" fmla="*/ 48858 w 288"/>
                  <a:gd name="T43" fmla="*/ 17317 h 177"/>
                  <a:gd name="T44" fmla="*/ 46582 w 288"/>
                  <a:gd name="T45" fmla="*/ 22180 h 177"/>
                  <a:gd name="T46" fmla="*/ 40713 w 288"/>
                  <a:gd name="T47" fmla="*/ 24445 h 177"/>
                  <a:gd name="T48" fmla="*/ 39185 w 288"/>
                  <a:gd name="T49" fmla="*/ 24327 h 177"/>
                  <a:gd name="T50" fmla="*/ 38661 w 288"/>
                  <a:gd name="T51" fmla="*/ 24105 h 177"/>
                  <a:gd name="T52" fmla="*/ 38661 w 288"/>
                  <a:gd name="T53" fmla="*/ 24601 h 177"/>
                  <a:gd name="T54" fmla="*/ 30666 w 288"/>
                  <a:gd name="T55" fmla="*/ 29832 h 177"/>
                  <a:gd name="T56" fmla="*/ 23035 w 288"/>
                  <a:gd name="T57" fmla="*/ 25470 h 177"/>
                  <a:gd name="T58" fmla="*/ 22900 w 288"/>
                  <a:gd name="T59" fmla="*/ 25130 h 177"/>
                  <a:gd name="T60" fmla="*/ 22376 w 288"/>
                  <a:gd name="T61" fmla="*/ 25354 h 177"/>
                  <a:gd name="T62" fmla="*/ 17465 w 288"/>
                  <a:gd name="T63" fmla="*/ 26747 h 177"/>
                  <a:gd name="T64" fmla="*/ 9175 w 288"/>
                  <a:gd name="T65" fmla="*/ 20284 h 177"/>
                  <a:gd name="T66" fmla="*/ 9175 w 288"/>
                  <a:gd name="T67" fmla="*/ 19965 h 177"/>
                  <a:gd name="T68" fmla="*/ 8790 w 288"/>
                  <a:gd name="T69" fmla="*/ 19965 h 177"/>
                  <a:gd name="T70" fmla="*/ 1025 w 288"/>
                  <a:gd name="T71" fmla="*/ 12469 h 177"/>
                  <a:gd name="T72" fmla="*/ 9699 w 288"/>
                  <a:gd name="T73" fmla="*/ 4846 h 177"/>
                  <a:gd name="T74" fmla="*/ 12833 w 288"/>
                  <a:gd name="T75" fmla="*/ 5349 h 177"/>
                  <a:gd name="T76" fmla="*/ 13151 w 288"/>
                  <a:gd name="T77" fmla="*/ 5349 h 177"/>
                  <a:gd name="T78" fmla="*/ 13364 w 288"/>
                  <a:gd name="T79" fmla="*/ 5002 h 177"/>
                  <a:gd name="T80" fmla="*/ 20983 w 288"/>
                  <a:gd name="T81" fmla="*/ 869 h 177"/>
                  <a:gd name="T82" fmla="*/ 28404 w 288"/>
                  <a:gd name="T83" fmla="*/ 5002 h 177"/>
                  <a:gd name="T84" fmla="*/ 28626 w 288"/>
                  <a:gd name="T85" fmla="*/ 5349 h 177"/>
                  <a:gd name="T86" fmla="*/ 28905 w 288"/>
                  <a:gd name="T87" fmla="*/ 5231 h 177"/>
                  <a:gd name="T88" fmla="*/ 33249 w 288"/>
                  <a:gd name="T89" fmla="*/ 4199 h 177"/>
                  <a:gd name="T90" fmla="*/ 41400 w 288"/>
                  <a:gd name="T91" fmla="*/ 10077 h 177"/>
                  <a:gd name="T92" fmla="*/ 41622 w 288"/>
                  <a:gd name="T93" fmla="*/ 10207 h 177"/>
                  <a:gd name="T94" fmla="*/ 41896 w 288"/>
                  <a:gd name="T95" fmla="*/ 10417 h 177"/>
                  <a:gd name="T96" fmla="*/ 48858 w 288"/>
                  <a:gd name="T97" fmla="*/ 17317 h 17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88"/>
                  <a:gd name="T148" fmla="*/ 0 h 177"/>
                  <a:gd name="T149" fmla="*/ 288 w 288"/>
                  <a:gd name="T150" fmla="*/ 177 h 17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88" h="177">
                    <a:moveTo>
                      <a:pt x="244" y="55"/>
                    </a:moveTo>
                    <a:cubicBezTo>
                      <a:pt x="239" y="33"/>
                      <a:pt x="218" y="19"/>
                      <a:pt x="192" y="19"/>
                    </a:cubicBezTo>
                    <a:cubicBezTo>
                      <a:pt x="183" y="19"/>
                      <a:pt x="175" y="20"/>
                      <a:pt x="167" y="24"/>
                    </a:cubicBezTo>
                    <a:cubicBezTo>
                      <a:pt x="167" y="24"/>
                      <a:pt x="167" y="24"/>
                      <a:pt x="167" y="24"/>
                    </a:cubicBezTo>
                    <a:cubicBezTo>
                      <a:pt x="158" y="8"/>
                      <a:pt x="141" y="0"/>
                      <a:pt x="121" y="0"/>
                    </a:cubicBezTo>
                    <a:cubicBezTo>
                      <a:pt x="100" y="0"/>
                      <a:pt x="82" y="8"/>
                      <a:pt x="74" y="25"/>
                    </a:cubicBezTo>
                    <a:cubicBezTo>
                      <a:pt x="74" y="25"/>
                      <a:pt x="74" y="25"/>
                      <a:pt x="74" y="25"/>
                    </a:cubicBezTo>
                    <a:cubicBezTo>
                      <a:pt x="68" y="23"/>
                      <a:pt x="63" y="22"/>
                      <a:pt x="56" y="22"/>
                    </a:cubicBezTo>
                    <a:cubicBezTo>
                      <a:pt x="25" y="22"/>
                      <a:pt x="0" y="44"/>
                      <a:pt x="0" y="72"/>
                    </a:cubicBezTo>
                    <a:cubicBezTo>
                      <a:pt x="0" y="97"/>
                      <a:pt x="20" y="117"/>
                      <a:pt x="48" y="120"/>
                    </a:cubicBezTo>
                    <a:cubicBezTo>
                      <a:pt x="48" y="120"/>
                      <a:pt x="48" y="120"/>
                      <a:pt x="48" y="120"/>
                    </a:cubicBezTo>
                    <a:cubicBezTo>
                      <a:pt x="51" y="144"/>
                      <a:pt x="74" y="159"/>
                      <a:pt x="101" y="159"/>
                    </a:cubicBezTo>
                    <a:cubicBezTo>
                      <a:pt x="112" y="159"/>
                      <a:pt x="121" y="158"/>
                      <a:pt x="130" y="152"/>
                    </a:cubicBezTo>
                    <a:cubicBezTo>
                      <a:pt x="130" y="152"/>
                      <a:pt x="130" y="152"/>
                      <a:pt x="130" y="152"/>
                    </a:cubicBezTo>
                    <a:cubicBezTo>
                      <a:pt x="138" y="169"/>
                      <a:pt x="156" y="177"/>
                      <a:pt x="177" y="177"/>
                    </a:cubicBezTo>
                    <a:cubicBezTo>
                      <a:pt x="201" y="177"/>
                      <a:pt x="221" y="165"/>
                      <a:pt x="227" y="145"/>
                    </a:cubicBezTo>
                    <a:cubicBezTo>
                      <a:pt x="227" y="145"/>
                      <a:pt x="227" y="145"/>
                      <a:pt x="227" y="145"/>
                    </a:cubicBezTo>
                    <a:cubicBezTo>
                      <a:pt x="230" y="146"/>
                      <a:pt x="231" y="146"/>
                      <a:pt x="235" y="146"/>
                    </a:cubicBezTo>
                    <a:cubicBezTo>
                      <a:pt x="249" y="146"/>
                      <a:pt x="262" y="141"/>
                      <a:pt x="272" y="133"/>
                    </a:cubicBezTo>
                    <a:cubicBezTo>
                      <a:pt x="282" y="124"/>
                      <a:pt x="288" y="112"/>
                      <a:pt x="288" y="100"/>
                    </a:cubicBezTo>
                    <a:cubicBezTo>
                      <a:pt x="288" y="77"/>
                      <a:pt x="270" y="58"/>
                      <a:pt x="244" y="55"/>
                    </a:cubicBezTo>
                    <a:close/>
                    <a:moveTo>
                      <a:pt x="282" y="100"/>
                    </a:moveTo>
                    <a:cubicBezTo>
                      <a:pt x="282" y="111"/>
                      <a:pt x="277" y="121"/>
                      <a:pt x="269" y="128"/>
                    </a:cubicBezTo>
                    <a:cubicBezTo>
                      <a:pt x="260" y="136"/>
                      <a:pt x="248" y="141"/>
                      <a:pt x="235" y="141"/>
                    </a:cubicBezTo>
                    <a:cubicBezTo>
                      <a:pt x="232" y="141"/>
                      <a:pt x="229" y="140"/>
                      <a:pt x="226" y="140"/>
                    </a:cubicBezTo>
                    <a:cubicBezTo>
                      <a:pt x="223" y="139"/>
                      <a:pt x="223" y="139"/>
                      <a:pt x="223" y="139"/>
                    </a:cubicBezTo>
                    <a:cubicBezTo>
                      <a:pt x="223" y="142"/>
                      <a:pt x="223" y="142"/>
                      <a:pt x="223" y="142"/>
                    </a:cubicBezTo>
                    <a:cubicBezTo>
                      <a:pt x="217" y="159"/>
                      <a:pt x="198" y="172"/>
                      <a:pt x="177" y="172"/>
                    </a:cubicBezTo>
                    <a:cubicBezTo>
                      <a:pt x="158" y="172"/>
                      <a:pt x="141" y="162"/>
                      <a:pt x="133" y="147"/>
                    </a:cubicBezTo>
                    <a:cubicBezTo>
                      <a:pt x="132" y="145"/>
                      <a:pt x="132" y="145"/>
                      <a:pt x="132" y="145"/>
                    </a:cubicBezTo>
                    <a:cubicBezTo>
                      <a:pt x="129" y="146"/>
                      <a:pt x="129" y="146"/>
                      <a:pt x="129" y="146"/>
                    </a:cubicBezTo>
                    <a:cubicBezTo>
                      <a:pt x="121" y="151"/>
                      <a:pt x="111" y="154"/>
                      <a:pt x="101" y="154"/>
                    </a:cubicBezTo>
                    <a:cubicBezTo>
                      <a:pt x="76" y="154"/>
                      <a:pt x="56" y="138"/>
                      <a:pt x="53" y="117"/>
                    </a:cubicBezTo>
                    <a:cubicBezTo>
                      <a:pt x="53" y="115"/>
                      <a:pt x="53" y="115"/>
                      <a:pt x="53" y="115"/>
                    </a:cubicBezTo>
                    <a:cubicBezTo>
                      <a:pt x="51" y="115"/>
                      <a:pt x="51" y="115"/>
                      <a:pt x="51" y="115"/>
                    </a:cubicBezTo>
                    <a:cubicBezTo>
                      <a:pt x="25" y="113"/>
                      <a:pt x="6" y="94"/>
                      <a:pt x="6" y="72"/>
                    </a:cubicBezTo>
                    <a:cubicBezTo>
                      <a:pt x="6" y="47"/>
                      <a:pt x="28" y="28"/>
                      <a:pt x="56" y="28"/>
                    </a:cubicBezTo>
                    <a:cubicBezTo>
                      <a:pt x="62" y="28"/>
                      <a:pt x="68" y="29"/>
                      <a:pt x="74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77" y="29"/>
                      <a:pt x="77" y="29"/>
                      <a:pt x="77" y="29"/>
                    </a:cubicBezTo>
                    <a:cubicBezTo>
                      <a:pt x="85" y="15"/>
                      <a:pt x="102" y="5"/>
                      <a:pt x="121" y="5"/>
                    </a:cubicBezTo>
                    <a:cubicBezTo>
                      <a:pt x="139" y="5"/>
                      <a:pt x="156" y="15"/>
                      <a:pt x="164" y="29"/>
                    </a:cubicBezTo>
                    <a:cubicBezTo>
                      <a:pt x="165" y="31"/>
                      <a:pt x="165" y="31"/>
                      <a:pt x="165" y="31"/>
                    </a:cubicBezTo>
                    <a:cubicBezTo>
                      <a:pt x="167" y="30"/>
                      <a:pt x="167" y="30"/>
                      <a:pt x="167" y="30"/>
                    </a:cubicBezTo>
                    <a:cubicBezTo>
                      <a:pt x="175" y="26"/>
                      <a:pt x="183" y="24"/>
                      <a:pt x="192" y="24"/>
                    </a:cubicBezTo>
                    <a:cubicBezTo>
                      <a:pt x="215" y="24"/>
                      <a:pt x="235" y="38"/>
                      <a:pt x="239" y="58"/>
                    </a:cubicBezTo>
                    <a:cubicBezTo>
                      <a:pt x="240" y="59"/>
                      <a:pt x="240" y="59"/>
                      <a:pt x="240" y="59"/>
                    </a:cubicBezTo>
                    <a:cubicBezTo>
                      <a:pt x="242" y="60"/>
                      <a:pt x="242" y="60"/>
                      <a:pt x="242" y="60"/>
                    </a:cubicBezTo>
                    <a:cubicBezTo>
                      <a:pt x="265" y="62"/>
                      <a:pt x="282" y="80"/>
                      <a:pt x="282" y="100"/>
                    </a:cubicBezTo>
                    <a:close/>
                  </a:path>
                </a:pathLst>
              </a:custGeom>
              <a:solidFill>
                <a:srgbClr val="33669B"/>
              </a:solidFill>
              <a:ln w="9525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 lIns="121899" tIns="60949" rIns="121899" bIns="60949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62" name="Freeform 471"/>
              <p:cNvSpPr>
                <a:spLocks noEditPoints="1"/>
              </p:cNvSpPr>
              <p:nvPr/>
            </p:nvSpPr>
            <p:spPr bwMode="auto">
              <a:xfrm>
                <a:off x="418" y="1935"/>
                <a:ext cx="666" cy="406"/>
              </a:xfrm>
              <a:custGeom>
                <a:avLst/>
                <a:gdLst>
                  <a:gd name="T0" fmla="*/ 41441 w 282"/>
                  <a:gd name="T1" fmla="*/ 9310 h 172"/>
                  <a:gd name="T2" fmla="*/ 32764 w 282"/>
                  <a:gd name="T3" fmla="*/ 3288 h 172"/>
                  <a:gd name="T4" fmla="*/ 28284 w 282"/>
                  <a:gd name="T5" fmla="*/ 4313 h 172"/>
                  <a:gd name="T6" fmla="*/ 20497 w 282"/>
                  <a:gd name="T7" fmla="*/ 0 h 172"/>
                  <a:gd name="T8" fmla="*/ 12477 w 282"/>
                  <a:gd name="T9" fmla="*/ 4313 h 172"/>
                  <a:gd name="T10" fmla="*/ 9180 w 282"/>
                  <a:gd name="T11" fmla="*/ 3817 h 172"/>
                  <a:gd name="T12" fmla="*/ 0 w 282"/>
                  <a:gd name="T13" fmla="*/ 11958 h 172"/>
                  <a:gd name="T14" fmla="*/ 8311 w 282"/>
                  <a:gd name="T15" fmla="*/ 19875 h 172"/>
                  <a:gd name="T16" fmla="*/ 16978 w 282"/>
                  <a:gd name="T17" fmla="*/ 26673 h 172"/>
                  <a:gd name="T18" fmla="*/ 22181 w 282"/>
                  <a:gd name="T19" fmla="*/ 25056 h 172"/>
                  <a:gd name="T20" fmla="*/ 30204 w 282"/>
                  <a:gd name="T21" fmla="*/ 29737 h 172"/>
                  <a:gd name="T22" fmla="*/ 38519 w 282"/>
                  <a:gd name="T23" fmla="*/ 24032 h 172"/>
                  <a:gd name="T24" fmla="*/ 40253 w 282"/>
                  <a:gd name="T25" fmla="*/ 24188 h 172"/>
                  <a:gd name="T26" fmla="*/ 48939 w 282"/>
                  <a:gd name="T27" fmla="*/ 16792 h 172"/>
                  <a:gd name="T28" fmla="*/ 41441 w 282"/>
                  <a:gd name="T29" fmla="*/ 9310 h 172"/>
                  <a:gd name="T30" fmla="*/ 26002 w 282"/>
                  <a:gd name="T31" fmla="*/ 15518 h 172"/>
                  <a:gd name="T32" fmla="*/ 26002 w 282"/>
                  <a:gd name="T33" fmla="*/ 15518 h 172"/>
                  <a:gd name="T34" fmla="*/ 26002 w 282"/>
                  <a:gd name="T35" fmla="*/ 15518 h 172"/>
                  <a:gd name="T36" fmla="*/ 26002 w 282"/>
                  <a:gd name="T37" fmla="*/ 15518 h 17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82"/>
                  <a:gd name="T58" fmla="*/ 0 h 172"/>
                  <a:gd name="T59" fmla="*/ 282 w 282"/>
                  <a:gd name="T60" fmla="*/ 172 h 17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82" h="172">
                    <a:moveTo>
                      <a:pt x="239" y="54"/>
                    </a:moveTo>
                    <a:cubicBezTo>
                      <a:pt x="234" y="34"/>
                      <a:pt x="214" y="19"/>
                      <a:pt x="189" y="19"/>
                    </a:cubicBezTo>
                    <a:cubicBezTo>
                      <a:pt x="180" y="19"/>
                      <a:pt x="171" y="21"/>
                      <a:pt x="163" y="25"/>
                    </a:cubicBezTo>
                    <a:cubicBezTo>
                      <a:pt x="155" y="10"/>
                      <a:pt x="138" y="0"/>
                      <a:pt x="118" y="0"/>
                    </a:cubicBezTo>
                    <a:cubicBezTo>
                      <a:pt x="97" y="0"/>
                      <a:pt x="80" y="10"/>
                      <a:pt x="72" y="25"/>
                    </a:cubicBezTo>
                    <a:cubicBezTo>
                      <a:pt x="66" y="23"/>
                      <a:pt x="60" y="22"/>
                      <a:pt x="53" y="22"/>
                    </a:cubicBezTo>
                    <a:cubicBezTo>
                      <a:pt x="24" y="22"/>
                      <a:pt x="0" y="43"/>
                      <a:pt x="0" y="69"/>
                    </a:cubicBezTo>
                    <a:cubicBezTo>
                      <a:pt x="0" y="92"/>
                      <a:pt x="21" y="112"/>
                      <a:pt x="48" y="115"/>
                    </a:cubicBezTo>
                    <a:cubicBezTo>
                      <a:pt x="50" y="137"/>
                      <a:pt x="72" y="154"/>
                      <a:pt x="98" y="154"/>
                    </a:cubicBezTo>
                    <a:cubicBezTo>
                      <a:pt x="109" y="154"/>
                      <a:pt x="119" y="151"/>
                      <a:pt x="128" y="145"/>
                    </a:cubicBezTo>
                    <a:cubicBezTo>
                      <a:pt x="135" y="161"/>
                      <a:pt x="153" y="172"/>
                      <a:pt x="174" y="172"/>
                    </a:cubicBezTo>
                    <a:cubicBezTo>
                      <a:pt x="197" y="172"/>
                      <a:pt x="217" y="158"/>
                      <a:pt x="222" y="139"/>
                    </a:cubicBezTo>
                    <a:cubicBezTo>
                      <a:pt x="225" y="140"/>
                      <a:pt x="229" y="140"/>
                      <a:pt x="232" y="140"/>
                    </a:cubicBezTo>
                    <a:cubicBezTo>
                      <a:pt x="260" y="140"/>
                      <a:pt x="282" y="121"/>
                      <a:pt x="282" y="97"/>
                    </a:cubicBezTo>
                    <a:cubicBezTo>
                      <a:pt x="282" y="75"/>
                      <a:pt x="263" y="57"/>
                      <a:pt x="239" y="54"/>
                    </a:cubicBezTo>
                    <a:close/>
                    <a:moveTo>
                      <a:pt x="150" y="90"/>
                    </a:moveTo>
                    <a:cubicBezTo>
                      <a:pt x="150" y="90"/>
                      <a:pt x="150" y="90"/>
                      <a:pt x="150" y="90"/>
                    </a:cubicBezTo>
                    <a:cubicBezTo>
                      <a:pt x="150" y="90"/>
                      <a:pt x="150" y="90"/>
                      <a:pt x="150" y="90"/>
                    </a:cubicBezTo>
                    <a:cubicBezTo>
                      <a:pt x="150" y="90"/>
                      <a:pt x="150" y="90"/>
                      <a:pt x="150" y="9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ysClr val="window" lastClr="FFFFFF"/>
                  </a:gs>
                  <a:gs pos="100000">
                    <a:srgbClr val="A7BCFF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rgbClr val="CCECFF"/>
                </a:solidFill>
                <a:round/>
                <a:headEnd/>
                <a:tailEnd/>
              </a:ln>
            </p:spPr>
            <p:txBody>
              <a:bodyPr lIns="121899" tIns="60949" rIns="121899" bIns="60949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959" name="Text Box 5513"/>
            <p:cNvSpPr txBox="1">
              <a:spLocks noChangeArrowheads="1"/>
            </p:cNvSpPr>
            <p:nvPr/>
          </p:nvSpPr>
          <p:spPr bwMode="auto">
            <a:xfrm>
              <a:off x="2350" y="1820"/>
              <a:ext cx="1315" cy="4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21899" tIns="60949" rIns="121899" bIns="60949" anchor="ctr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33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itchFamily="18" charset="0"/>
                </a:rPr>
                <a:t>SAN</a:t>
              </a:r>
            </a:p>
          </p:txBody>
        </p:sp>
      </p:grpSp>
      <p:pic>
        <p:nvPicPr>
          <p:cNvPr id="963" name="Picture 339" descr="96x96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274051" y="4229102"/>
            <a:ext cx="311149" cy="311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4" name="Text Box 159"/>
          <p:cNvSpPr txBox="1">
            <a:spLocks noChangeArrowheads="1"/>
          </p:cNvSpPr>
          <p:nvPr/>
        </p:nvSpPr>
        <p:spPr bwMode="auto">
          <a:xfrm>
            <a:off x="8214784" y="4576235"/>
            <a:ext cx="465667" cy="1435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62431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933" dirty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管理</a:t>
            </a:r>
            <a:endParaRPr lang="en-US" altLang="zh-TW" sz="933" dirty="0">
              <a:solidFill>
                <a:srgbClr val="40404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cxnSp>
        <p:nvCxnSpPr>
          <p:cNvPr id="965" name="直接连接符 1132"/>
          <p:cNvCxnSpPr>
            <a:cxnSpLocks noChangeShapeType="1"/>
          </p:cNvCxnSpPr>
          <p:nvPr/>
        </p:nvCxnSpPr>
        <p:spPr bwMode="auto">
          <a:xfrm flipV="1">
            <a:off x="10337801" y="4897968"/>
            <a:ext cx="4233" cy="281517"/>
          </a:xfrm>
          <a:prstGeom prst="line">
            <a:avLst/>
          </a:prstGeom>
          <a:noFill/>
          <a:ln w="9525" algn="ctr">
            <a:solidFill>
              <a:srgbClr val="6699FF"/>
            </a:solidFill>
            <a:round/>
            <a:headEnd/>
            <a:tailEnd/>
          </a:ln>
        </p:spPr>
      </p:cxnSp>
      <p:cxnSp>
        <p:nvCxnSpPr>
          <p:cNvPr id="966" name="直接连接符 1134"/>
          <p:cNvCxnSpPr>
            <a:cxnSpLocks noChangeShapeType="1"/>
          </p:cNvCxnSpPr>
          <p:nvPr/>
        </p:nvCxnSpPr>
        <p:spPr bwMode="auto">
          <a:xfrm flipH="1" flipV="1">
            <a:off x="11256436" y="4870452"/>
            <a:ext cx="4233" cy="414867"/>
          </a:xfrm>
          <a:prstGeom prst="line">
            <a:avLst/>
          </a:prstGeom>
          <a:noFill/>
          <a:ln w="9525" algn="ctr">
            <a:solidFill>
              <a:srgbClr val="6699FF"/>
            </a:solidFill>
            <a:round/>
            <a:headEnd/>
            <a:tailEnd/>
          </a:ln>
        </p:spPr>
      </p:cxnSp>
      <p:cxnSp>
        <p:nvCxnSpPr>
          <p:cNvPr id="967" name="直接连接符 1135"/>
          <p:cNvCxnSpPr>
            <a:cxnSpLocks noChangeShapeType="1"/>
          </p:cNvCxnSpPr>
          <p:nvPr/>
        </p:nvCxnSpPr>
        <p:spPr bwMode="auto">
          <a:xfrm flipH="1" flipV="1">
            <a:off x="10769601" y="4529669"/>
            <a:ext cx="6351" cy="334433"/>
          </a:xfrm>
          <a:prstGeom prst="line">
            <a:avLst/>
          </a:prstGeom>
          <a:noFill/>
          <a:ln w="9525" algn="ctr">
            <a:solidFill>
              <a:srgbClr val="6699FF"/>
            </a:solidFill>
            <a:round/>
            <a:headEnd/>
            <a:tailEnd/>
          </a:ln>
        </p:spPr>
      </p:cxnSp>
      <p:sp>
        <p:nvSpPr>
          <p:cNvPr id="968" name="矩形 136"/>
          <p:cNvSpPr>
            <a:spLocks noChangeArrowheads="1"/>
          </p:cNvSpPr>
          <p:nvPr/>
        </p:nvSpPr>
        <p:spPr bwMode="auto">
          <a:xfrm>
            <a:off x="3240620" y="3261786"/>
            <a:ext cx="8629649" cy="2874433"/>
          </a:xfrm>
          <a:prstGeom prst="rect">
            <a:avLst/>
          </a:prstGeom>
          <a:noFill/>
          <a:ln w="22225" algn="ctr">
            <a:solidFill>
              <a:srgbClr val="006600"/>
            </a:solidFill>
            <a:round/>
            <a:headEnd/>
            <a:tailEnd/>
          </a:ln>
        </p:spPr>
        <p:txBody>
          <a:bodyPr lIns="91403" tIns="45701" rIns="91403" bIns="45701"/>
          <a:lstStyle/>
          <a:p>
            <a:pPr defTabSz="912132" fontAlgn="base">
              <a:spcBef>
                <a:spcPct val="0"/>
              </a:spcBef>
              <a:spcAft>
                <a:spcPct val="0"/>
              </a:spcAft>
              <a:buClr>
                <a:srgbClr val="CC9900"/>
              </a:buClr>
            </a:pPr>
            <a:endParaRPr lang="zh-CN" altLang="en-US" sz="1733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69" name="组合 322"/>
          <p:cNvGrpSpPr>
            <a:grpSpLocks/>
          </p:cNvGrpSpPr>
          <p:nvPr/>
        </p:nvGrpSpPr>
        <p:grpSpPr bwMode="auto">
          <a:xfrm>
            <a:off x="3335869" y="3126319"/>
            <a:ext cx="266700" cy="332316"/>
            <a:chOff x="-5665036" y="208384"/>
            <a:chExt cx="1567317" cy="1946260"/>
          </a:xfrm>
        </p:grpSpPr>
        <p:sp>
          <p:nvSpPr>
            <p:cNvPr id="970" name="椭圆​​ 2"/>
            <p:cNvSpPr/>
            <p:nvPr/>
          </p:nvSpPr>
          <p:spPr>
            <a:xfrm>
              <a:off x="-5537581" y="208384"/>
              <a:ext cx="1439862" cy="1812925"/>
            </a:xfrm>
            <a:custGeom>
              <a:avLst/>
              <a:gdLst/>
              <a:ahLst/>
              <a:cxnLst/>
              <a:rect l="l" t="t" r="r" b="b"/>
              <a:pathLst>
                <a:path w="1944132" h="2448272">
                  <a:moveTo>
                    <a:pt x="972066" y="0"/>
                  </a:moveTo>
                  <a:cubicBezTo>
                    <a:pt x="1508923" y="0"/>
                    <a:pt x="1944132" y="435209"/>
                    <a:pt x="1944132" y="972066"/>
                  </a:cubicBezTo>
                  <a:cubicBezTo>
                    <a:pt x="1944132" y="1465344"/>
                    <a:pt x="1576711" y="1872807"/>
                    <a:pt x="1100480" y="1934684"/>
                  </a:cubicBezTo>
                  <a:lnTo>
                    <a:pt x="972066" y="2448272"/>
                  </a:lnTo>
                  <a:lnTo>
                    <a:pt x="843652" y="1934684"/>
                  </a:lnTo>
                  <a:cubicBezTo>
                    <a:pt x="367421" y="1872807"/>
                    <a:pt x="0" y="1465344"/>
                    <a:pt x="0" y="972066"/>
                  </a:cubicBezTo>
                  <a:cubicBezTo>
                    <a:pt x="0" y="435209"/>
                    <a:pt x="435209" y="0"/>
                    <a:pt x="972066" y="0"/>
                  </a:cubicBezTo>
                  <a:close/>
                </a:path>
              </a:pathLst>
            </a:custGeom>
            <a:solidFill>
              <a:srgbClr val="92D050"/>
            </a:solidFill>
            <a:ln w="1905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71" name="椭圆​​ 9"/>
            <p:cNvSpPr/>
            <p:nvPr/>
          </p:nvSpPr>
          <p:spPr>
            <a:xfrm>
              <a:off x="-5410507" y="2059800"/>
              <a:ext cx="1116000" cy="94844"/>
            </a:xfrm>
            <a:prstGeom prst="ellipse">
              <a:avLst/>
            </a:prstGeom>
            <a:gradFill flip="none" rotWithShape="1">
              <a:gsLst>
                <a:gs pos="80000">
                  <a:sysClr val="window" lastClr="FFFFFF">
                    <a:alpha val="35000"/>
                  </a:sysClr>
                </a:gs>
                <a:gs pos="0">
                  <a:srgbClr val="009AD0">
                    <a:alpha val="4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72" name="新月形 971"/>
            <p:cNvSpPr/>
            <p:nvPr/>
          </p:nvSpPr>
          <p:spPr>
            <a:xfrm rot="3501444">
              <a:off x="-5316981" y="-53972"/>
              <a:ext cx="593084" cy="1289194"/>
            </a:xfrm>
            <a:prstGeom prst="moon">
              <a:avLst>
                <a:gd name="adj" fmla="val 27473"/>
              </a:avLst>
            </a:prstGeom>
            <a:gradFill flip="none" rotWithShape="1">
              <a:gsLst>
                <a:gs pos="69000">
                  <a:sysClr val="window" lastClr="FFFFFF">
                    <a:alpha val="38000"/>
                  </a:sysClr>
                </a:gs>
                <a:gs pos="0">
                  <a:sysClr val="window" lastClr="FFFFFF">
                    <a:alpha val="0"/>
                    <a:lumMod val="91000"/>
                    <a:lumOff val="9000"/>
                  </a:sysClr>
                </a:gs>
                <a:gs pos="35000">
                  <a:sysClr val="window" lastClr="FFFFFF">
                    <a:lumMod val="96000"/>
                    <a:alpha val="7000"/>
                  </a:sysClr>
                </a:gs>
              </a:gsLst>
              <a:lin ang="10800000" scaled="0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973" name="直接连接符 1137"/>
          <p:cNvCxnSpPr>
            <a:cxnSpLocks noChangeShapeType="1"/>
          </p:cNvCxnSpPr>
          <p:nvPr/>
        </p:nvCxnSpPr>
        <p:spPr bwMode="auto">
          <a:xfrm flipH="1" flipV="1">
            <a:off x="1631951" y="4940302"/>
            <a:ext cx="230716" cy="173567"/>
          </a:xfrm>
          <a:prstGeom prst="line">
            <a:avLst/>
          </a:prstGeom>
          <a:noFill/>
          <a:ln w="9525" algn="ctr">
            <a:solidFill>
              <a:srgbClr val="6699FF"/>
            </a:solidFill>
            <a:round/>
            <a:headEnd/>
            <a:tailEnd/>
          </a:ln>
        </p:spPr>
      </p:cxnSp>
      <p:pic>
        <p:nvPicPr>
          <p:cNvPr id="974" name="Picture 17" descr="E:\1华赛设计夹\2010-12\朱冬晴\华赛新图标(存储) AI文件\完成\png\存储图标-5\18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780119" y="5046135"/>
            <a:ext cx="241300" cy="38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75" name="直接连接符 1142"/>
          <p:cNvCxnSpPr>
            <a:cxnSpLocks noChangeShapeType="1"/>
          </p:cNvCxnSpPr>
          <p:nvPr/>
        </p:nvCxnSpPr>
        <p:spPr bwMode="auto">
          <a:xfrm flipH="1">
            <a:off x="1149351" y="4944535"/>
            <a:ext cx="192616" cy="114300"/>
          </a:xfrm>
          <a:prstGeom prst="line">
            <a:avLst/>
          </a:prstGeom>
          <a:noFill/>
          <a:ln w="9525" algn="ctr">
            <a:solidFill>
              <a:srgbClr val="6699FF"/>
            </a:solidFill>
            <a:round/>
            <a:headEnd/>
            <a:tailEnd/>
          </a:ln>
        </p:spPr>
      </p:cxnSp>
      <p:pic>
        <p:nvPicPr>
          <p:cNvPr id="976" name="Picture 8" descr="DGRM_Server_VMs_detail_6_VMware_Q408.png"/>
          <p:cNvPicPr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941919" y="4116917"/>
            <a:ext cx="279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77" name="直接连接符 1149"/>
          <p:cNvCxnSpPr>
            <a:cxnSpLocks noChangeShapeType="1"/>
            <a:endCxn id="961" idx="44"/>
          </p:cNvCxnSpPr>
          <p:nvPr/>
        </p:nvCxnSpPr>
        <p:spPr bwMode="auto">
          <a:xfrm flipH="1">
            <a:off x="1591736" y="4430186"/>
            <a:ext cx="218017" cy="188383"/>
          </a:xfrm>
          <a:prstGeom prst="line">
            <a:avLst/>
          </a:prstGeom>
          <a:noFill/>
          <a:ln w="9525" algn="ctr">
            <a:solidFill>
              <a:srgbClr val="6699FF"/>
            </a:solidFill>
            <a:round/>
            <a:headEnd/>
            <a:tailEnd/>
          </a:ln>
        </p:spPr>
      </p:cxnSp>
      <p:cxnSp>
        <p:nvCxnSpPr>
          <p:cNvPr id="978" name="直接连接符 1152"/>
          <p:cNvCxnSpPr>
            <a:cxnSpLocks noChangeShapeType="1"/>
          </p:cNvCxnSpPr>
          <p:nvPr/>
        </p:nvCxnSpPr>
        <p:spPr bwMode="auto">
          <a:xfrm flipH="1" flipV="1">
            <a:off x="1081617" y="4421717"/>
            <a:ext cx="175683" cy="152400"/>
          </a:xfrm>
          <a:prstGeom prst="line">
            <a:avLst/>
          </a:prstGeom>
          <a:noFill/>
          <a:ln w="9525" algn="ctr">
            <a:solidFill>
              <a:srgbClr val="6699FF"/>
            </a:solidFill>
            <a:round/>
            <a:headEnd/>
            <a:tailEnd/>
          </a:ln>
        </p:spPr>
      </p:cxnSp>
      <p:cxnSp>
        <p:nvCxnSpPr>
          <p:cNvPr id="979" name="直接连接符 1156"/>
          <p:cNvCxnSpPr>
            <a:cxnSpLocks noChangeShapeType="1"/>
            <a:stCxn id="962" idx="13"/>
          </p:cNvCxnSpPr>
          <p:nvPr/>
        </p:nvCxnSpPr>
        <p:spPr bwMode="auto">
          <a:xfrm flipV="1">
            <a:off x="1811869" y="4684185"/>
            <a:ext cx="285751" cy="99483"/>
          </a:xfrm>
          <a:prstGeom prst="line">
            <a:avLst/>
          </a:prstGeom>
          <a:noFill/>
          <a:ln w="9525" algn="ctr">
            <a:solidFill>
              <a:srgbClr val="6699FF"/>
            </a:solidFill>
            <a:round/>
            <a:headEnd/>
            <a:tailEnd/>
          </a:ln>
        </p:spPr>
      </p:cxnSp>
      <p:sp>
        <p:nvSpPr>
          <p:cNvPr id="980" name="Text Box 159"/>
          <p:cNvSpPr txBox="1">
            <a:spLocks noChangeArrowheads="1"/>
          </p:cNvSpPr>
          <p:nvPr/>
        </p:nvSpPr>
        <p:spPr bwMode="auto">
          <a:xfrm>
            <a:off x="2118785" y="4787901"/>
            <a:ext cx="594783" cy="1435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62431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933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VIS</a:t>
            </a:r>
          </a:p>
        </p:txBody>
      </p:sp>
      <p:sp>
        <p:nvSpPr>
          <p:cNvPr id="981" name="Text Box 159"/>
          <p:cNvSpPr txBox="1">
            <a:spLocks noChangeArrowheads="1"/>
          </p:cNvSpPr>
          <p:nvPr/>
        </p:nvSpPr>
        <p:spPr bwMode="auto">
          <a:xfrm>
            <a:off x="1957920" y="4140201"/>
            <a:ext cx="613833" cy="1435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62431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933" dirty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服务器</a:t>
            </a:r>
            <a:endParaRPr lang="en-US" altLang="zh-TW" sz="933" dirty="0">
              <a:solidFill>
                <a:srgbClr val="40404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82" name="Text Box 159"/>
          <p:cNvSpPr txBox="1">
            <a:spLocks noChangeArrowheads="1"/>
          </p:cNvSpPr>
          <p:nvPr/>
        </p:nvSpPr>
        <p:spPr bwMode="auto">
          <a:xfrm>
            <a:off x="2080686" y="5198535"/>
            <a:ext cx="452967" cy="1435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62431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933" dirty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存储</a:t>
            </a:r>
            <a:endParaRPr lang="en-US" altLang="zh-TW" sz="933" dirty="0">
              <a:solidFill>
                <a:srgbClr val="40404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83" name="Text Box 159"/>
          <p:cNvSpPr txBox="1">
            <a:spLocks noChangeArrowheads="1"/>
          </p:cNvSpPr>
          <p:nvPr/>
        </p:nvSpPr>
        <p:spPr bwMode="auto">
          <a:xfrm>
            <a:off x="361951" y="4622801"/>
            <a:ext cx="658283" cy="143565"/>
          </a:xfrm>
          <a:prstGeom prst="rect">
            <a:avLst/>
          </a:prstGeom>
          <a:solidFill>
            <a:srgbClr val="C00000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62431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933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L2</a:t>
            </a:r>
            <a:endParaRPr lang="en-US" altLang="zh-TW" sz="933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84" name="Text Box 159"/>
          <p:cNvSpPr txBox="1">
            <a:spLocks noChangeArrowheads="1"/>
          </p:cNvSpPr>
          <p:nvPr/>
        </p:nvSpPr>
        <p:spPr bwMode="auto">
          <a:xfrm>
            <a:off x="361951" y="5715001"/>
            <a:ext cx="658283" cy="143565"/>
          </a:xfrm>
          <a:prstGeom prst="rect">
            <a:avLst/>
          </a:prstGeom>
          <a:solidFill>
            <a:srgbClr val="C00000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62431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933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L1</a:t>
            </a:r>
            <a:endParaRPr lang="en-US" altLang="zh-TW" sz="933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85" name="Text Box 159"/>
          <p:cNvSpPr txBox="1">
            <a:spLocks noChangeArrowheads="1"/>
          </p:cNvSpPr>
          <p:nvPr/>
        </p:nvSpPr>
        <p:spPr bwMode="auto">
          <a:xfrm>
            <a:off x="4378768" y="5757838"/>
            <a:ext cx="613272" cy="287130"/>
          </a:xfrm>
          <a:prstGeom prst="rect">
            <a:avLst/>
          </a:prstGeom>
          <a:solidFill>
            <a:srgbClr val="EEECE1">
              <a:lumMod val="60000"/>
              <a:lumOff val="40000"/>
            </a:srgbClr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/>
          <a:p>
            <a:pPr marL="0" marR="0" lvl="0" indent="0" algn="ctr" defTabSz="624796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3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模块化</a:t>
            </a:r>
            <a:endParaRPr kumimoji="0" lang="en-US" altLang="zh-CN" sz="933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marL="0" marR="0" lvl="0" indent="0" algn="ctr" defTabSz="624796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3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数据中心</a:t>
            </a:r>
            <a:endParaRPr kumimoji="0" lang="en-US" altLang="zh-TW" sz="933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86" name="Text Box 159"/>
          <p:cNvSpPr txBox="1">
            <a:spLocks noChangeArrowheads="1"/>
          </p:cNvSpPr>
          <p:nvPr/>
        </p:nvSpPr>
        <p:spPr bwMode="auto">
          <a:xfrm>
            <a:off x="6334272" y="5770718"/>
            <a:ext cx="613272" cy="287130"/>
          </a:xfrm>
          <a:prstGeom prst="rect">
            <a:avLst/>
          </a:prstGeom>
          <a:solidFill>
            <a:srgbClr val="EEECE1">
              <a:lumMod val="60000"/>
              <a:lumOff val="40000"/>
            </a:srgbClr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/>
          <a:p>
            <a:pPr marL="0" marR="0" lvl="0" indent="0" algn="ctr" defTabSz="624796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3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集装箱</a:t>
            </a:r>
            <a:endParaRPr kumimoji="0" lang="en-US" altLang="zh-CN" sz="933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marL="0" marR="0" lvl="0" indent="0" algn="ctr" defTabSz="624796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3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数据中心</a:t>
            </a:r>
            <a:endParaRPr kumimoji="0" lang="en-US" altLang="zh-TW" sz="933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87" name="Text Box 159"/>
          <p:cNvSpPr txBox="1">
            <a:spLocks noChangeArrowheads="1"/>
          </p:cNvSpPr>
          <p:nvPr/>
        </p:nvSpPr>
        <p:spPr bwMode="auto">
          <a:xfrm>
            <a:off x="7045717" y="5175263"/>
            <a:ext cx="466601" cy="143565"/>
          </a:xfrm>
          <a:prstGeom prst="rect">
            <a:avLst/>
          </a:prstGeom>
          <a:solidFill>
            <a:srgbClr val="EEECE1">
              <a:lumMod val="60000"/>
              <a:lumOff val="40000"/>
            </a:srgbClr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/>
          <a:p>
            <a:pPr marL="0" marR="0" lvl="0" indent="0" algn="ctr" defTabSz="624796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3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大数据</a:t>
            </a:r>
            <a:endParaRPr kumimoji="0" lang="en-US" altLang="zh-TW" sz="933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88" name="TextBox 138"/>
          <p:cNvSpPr txBox="1">
            <a:spLocks noChangeArrowheads="1"/>
          </p:cNvSpPr>
          <p:nvPr/>
        </p:nvSpPr>
        <p:spPr bwMode="auto">
          <a:xfrm>
            <a:off x="2970957" y="3230720"/>
            <a:ext cx="1094316" cy="29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3" tIns="45701" rIns="91403" bIns="4570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333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主数据中心</a:t>
            </a:r>
          </a:p>
        </p:txBody>
      </p:sp>
      <p:grpSp>
        <p:nvGrpSpPr>
          <p:cNvPr id="989" name="组合 68"/>
          <p:cNvGrpSpPr>
            <a:grpSpLocks/>
          </p:cNvGrpSpPr>
          <p:nvPr/>
        </p:nvGrpSpPr>
        <p:grpSpPr bwMode="auto">
          <a:xfrm>
            <a:off x="11027834" y="2271184"/>
            <a:ext cx="230717" cy="446616"/>
            <a:chOff x="-2418192" y="1440656"/>
            <a:chExt cx="1329465" cy="4033382"/>
          </a:xfrm>
        </p:grpSpPr>
        <p:pic>
          <p:nvPicPr>
            <p:cNvPr id="990" name="Picture 12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-2418192" y="1781200"/>
              <a:ext cx="1324184" cy="3692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91" name="Picture 2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-2268760" y="5165576"/>
              <a:ext cx="1044000" cy="268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92" name="Picture 4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-2272143" y="4086616"/>
              <a:ext cx="1044000" cy="213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93" name="Picture 4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-2276038" y="3997017"/>
              <a:ext cx="1044000" cy="9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94" name="Picture 3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-2283827" y="3314811"/>
              <a:ext cx="1044000" cy="1879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95" name="Picture 3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-2293563" y="3672779"/>
              <a:ext cx="1044000" cy="1879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96" name="Picture 4"/>
            <p:cNvPicPr>
              <a:picLocks noChangeAspect="1" noChangeArrowheads="1"/>
            </p:cNvPicPr>
            <p:nvPr/>
          </p:nvPicPr>
          <p:blipFill>
            <a:blip r:embed="rId27" cstate="print"/>
            <a:srcRect/>
            <a:stretch>
              <a:fillRect/>
            </a:stretch>
          </p:blipFill>
          <p:spPr bwMode="auto">
            <a:xfrm>
              <a:off x="-2258513" y="3005322"/>
              <a:ext cx="1044000" cy="74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97" name="Group 67"/>
            <p:cNvGrpSpPr>
              <a:grpSpLocks/>
            </p:cNvGrpSpPr>
            <p:nvPr/>
          </p:nvGrpSpPr>
          <p:grpSpPr bwMode="auto">
            <a:xfrm>
              <a:off x="-2312689" y="1440656"/>
              <a:ext cx="1223962" cy="239713"/>
              <a:chOff x="2439988" y="2181225"/>
              <a:chExt cx="1223962" cy="239713"/>
            </a:xfrm>
          </p:grpSpPr>
          <p:pic>
            <p:nvPicPr>
              <p:cNvPr id="1003" name="Picture 2" descr="C:\Users\f00111205\Pictures\烟感探头1_副本.png"/>
              <p:cNvPicPr>
                <a:picLocks noChangeAspect="1" noChangeArrowheads="1"/>
              </p:cNvPicPr>
              <p:nvPr/>
            </p:nvPicPr>
            <p:blipFill>
              <a:blip r:embed="rId28" cstate="print"/>
              <a:srcRect/>
              <a:stretch>
                <a:fillRect/>
              </a:stretch>
            </p:blipFill>
            <p:spPr bwMode="auto">
              <a:xfrm>
                <a:off x="2439988" y="2181225"/>
                <a:ext cx="288925" cy="228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04" name="Picture 3" descr="C:\Users\f00111205\Pictures\摄像头1_副本.png"/>
              <p:cNvPicPr>
                <a:picLocks noChangeAspect="1" noChangeArrowheads="1"/>
              </p:cNvPicPr>
              <p:nvPr/>
            </p:nvPicPr>
            <p:blipFill>
              <a:blip r:embed="rId29" cstate="print"/>
              <a:srcRect/>
              <a:stretch>
                <a:fillRect/>
              </a:stretch>
            </p:blipFill>
            <p:spPr bwMode="auto">
              <a:xfrm>
                <a:off x="3376613" y="2181225"/>
                <a:ext cx="287337" cy="239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05" name="Picture 3"/>
              <p:cNvPicPr>
                <a:picLocks noChangeAspect="1" noChangeArrowheads="1"/>
              </p:cNvPicPr>
              <p:nvPr/>
            </p:nvPicPr>
            <p:blipFill>
              <a:blip r:embed="rId30" cstate="print"/>
              <a:srcRect/>
              <a:stretch>
                <a:fillRect/>
              </a:stretch>
            </p:blipFill>
            <p:spPr bwMode="auto">
              <a:xfrm>
                <a:off x="2800350" y="2181225"/>
                <a:ext cx="223838" cy="2301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06" name="Picture 4"/>
              <p:cNvPicPr>
                <a:picLocks noChangeAspect="1" noChangeArrowheads="1"/>
              </p:cNvPicPr>
              <p:nvPr/>
            </p:nvPicPr>
            <p:blipFill>
              <a:blip r:embed="rId31" cstate="print"/>
              <a:srcRect/>
              <a:stretch>
                <a:fillRect/>
              </a:stretch>
            </p:blipFill>
            <p:spPr bwMode="auto">
              <a:xfrm>
                <a:off x="3089275" y="2181225"/>
                <a:ext cx="236538" cy="2238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98" name="Picture 2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-2268760" y="4877544"/>
              <a:ext cx="1044000" cy="268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99" name="Picture 2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-2268760" y="4589512"/>
              <a:ext cx="1044000" cy="268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00" name="图片 65" descr="UPS前面板.png"/>
            <p:cNvPicPr>
              <a:picLocks noChangeAspect="1"/>
            </p:cNvPicPr>
            <p:nvPr/>
          </p:nvPicPr>
          <p:blipFill>
            <a:blip r:embed="rId32" cstate="print"/>
            <a:srcRect/>
            <a:stretch>
              <a:fillRect/>
            </a:stretch>
          </p:blipFill>
          <p:spPr bwMode="auto">
            <a:xfrm>
              <a:off x="-2268760" y="4301480"/>
              <a:ext cx="1044000" cy="278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01" name="Picture 7"/>
            <p:cNvPicPr>
              <a:picLocks noChangeAspect="1" noChangeArrowheads="1"/>
            </p:cNvPicPr>
            <p:nvPr/>
          </p:nvPicPr>
          <p:blipFill>
            <a:blip r:embed="rId33" cstate="print"/>
            <a:srcRect/>
            <a:stretch>
              <a:fillRect/>
            </a:stretch>
          </p:blipFill>
          <p:spPr bwMode="auto">
            <a:xfrm>
              <a:off x="-2268759" y="2429272"/>
              <a:ext cx="1044000" cy="101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02" name="Picture 7"/>
            <p:cNvPicPr>
              <a:picLocks noChangeAspect="1" noChangeArrowheads="1"/>
            </p:cNvPicPr>
            <p:nvPr/>
          </p:nvPicPr>
          <p:blipFill>
            <a:blip r:embed="rId33" cstate="print"/>
            <a:srcRect/>
            <a:stretch>
              <a:fillRect/>
            </a:stretch>
          </p:blipFill>
          <p:spPr bwMode="auto">
            <a:xfrm>
              <a:off x="-2268760" y="2717304"/>
              <a:ext cx="1044000" cy="101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07" name="Text Box 159"/>
          <p:cNvSpPr txBox="1">
            <a:spLocks noChangeArrowheads="1"/>
          </p:cNvSpPr>
          <p:nvPr/>
        </p:nvSpPr>
        <p:spPr bwMode="auto">
          <a:xfrm>
            <a:off x="10891409" y="2800224"/>
            <a:ext cx="573851" cy="143565"/>
          </a:xfrm>
          <a:prstGeom prst="rect">
            <a:avLst/>
          </a:prstGeom>
          <a:solidFill>
            <a:srgbClr val="EEECE1">
              <a:lumMod val="60000"/>
              <a:lumOff val="40000"/>
            </a:srgbClr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/>
          <a:p>
            <a:pPr marL="0" marR="0" lvl="0" indent="0" algn="ctr" defTabSz="624796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33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MicroDC</a:t>
            </a:r>
            <a:endParaRPr kumimoji="0" lang="en-US" altLang="zh-TW" sz="933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grpSp>
        <p:nvGrpSpPr>
          <p:cNvPr id="1008" name="组合 398"/>
          <p:cNvGrpSpPr/>
          <p:nvPr/>
        </p:nvGrpSpPr>
        <p:grpSpPr>
          <a:xfrm>
            <a:off x="9811799" y="2298393"/>
            <a:ext cx="397776" cy="400051"/>
            <a:chOff x="10287403" y="1826574"/>
            <a:chExt cx="2327275" cy="2817813"/>
          </a:xfrm>
          <a:solidFill>
            <a:sysClr val="windowText" lastClr="000000">
              <a:lumMod val="50000"/>
              <a:lumOff val="50000"/>
            </a:sysClr>
          </a:solidFill>
        </p:grpSpPr>
        <p:sp>
          <p:nvSpPr>
            <p:cNvPr id="1009" name="Freeform 21"/>
            <p:cNvSpPr>
              <a:spLocks/>
            </p:cNvSpPr>
            <p:nvPr/>
          </p:nvSpPr>
          <p:spPr bwMode="auto">
            <a:xfrm>
              <a:off x="11073215" y="2025012"/>
              <a:ext cx="203200" cy="33338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69" y="66"/>
                </a:cxn>
                <a:cxn ang="0">
                  <a:pos x="1276" y="87"/>
                </a:cxn>
                <a:cxn ang="0">
                  <a:pos x="1278" y="110"/>
                </a:cxn>
                <a:cxn ang="0">
                  <a:pos x="1276" y="131"/>
                </a:cxn>
                <a:cxn ang="0">
                  <a:pos x="1269" y="152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6"/>
                </a:cxn>
                <a:cxn ang="0">
                  <a:pos x="1169" y="218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8"/>
                </a:cxn>
                <a:cxn ang="0">
                  <a:pos x="12" y="161"/>
                </a:cxn>
                <a:cxn ang="0">
                  <a:pos x="4" y="142"/>
                </a:cxn>
                <a:cxn ang="0">
                  <a:pos x="0" y="121"/>
                </a:cxn>
                <a:cxn ang="0">
                  <a:pos x="0" y="99"/>
                </a:cxn>
                <a:cxn ang="0">
                  <a:pos x="4" y="76"/>
                </a:cxn>
                <a:cxn ang="0">
                  <a:pos x="12" y="58"/>
                </a:cxn>
                <a:cxn ang="0">
                  <a:pos x="24" y="40"/>
                </a:cxn>
                <a:cxn ang="0">
                  <a:pos x="38" y="25"/>
                </a:cxn>
                <a:cxn ang="0">
                  <a:pos x="56" y="13"/>
                </a:cxn>
                <a:cxn ang="0">
                  <a:pos x="76" y="5"/>
                </a:cxn>
                <a:cxn ang="0">
                  <a:pos x="97" y="1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69" y="0"/>
                  </a:lnTo>
                  <a:lnTo>
                    <a:pt x="1180" y="1"/>
                  </a:lnTo>
                  <a:lnTo>
                    <a:pt x="1190" y="2"/>
                  </a:lnTo>
                  <a:lnTo>
                    <a:pt x="1202" y="5"/>
                  </a:lnTo>
                  <a:lnTo>
                    <a:pt x="1212" y="9"/>
                  </a:lnTo>
                  <a:lnTo>
                    <a:pt x="1220" y="13"/>
                  </a:lnTo>
                  <a:lnTo>
                    <a:pt x="1229" y="19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69" y="66"/>
                  </a:lnTo>
                  <a:lnTo>
                    <a:pt x="1272" y="76"/>
                  </a:lnTo>
                  <a:lnTo>
                    <a:pt x="1276" y="87"/>
                  </a:lnTo>
                  <a:lnTo>
                    <a:pt x="1277" y="99"/>
                  </a:lnTo>
                  <a:lnTo>
                    <a:pt x="1278" y="110"/>
                  </a:lnTo>
                  <a:lnTo>
                    <a:pt x="1277" y="121"/>
                  </a:lnTo>
                  <a:lnTo>
                    <a:pt x="1276" y="131"/>
                  </a:lnTo>
                  <a:lnTo>
                    <a:pt x="1272" y="142"/>
                  </a:lnTo>
                  <a:lnTo>
                    <a:pt x="1269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6"/>
                  </a:lnTo>
                  <a:lnTo>
                    <a:pt x="1180" y="217"/>
                  </a:lnTo>
                  <a:lnTo>
                    <a:pt x="1169" y="218"/>
                  </a:lnTo>
                  <a:lnTo>
                    <a:pt x="108" y="218"/>
                  </a:lnTo>
                  <a:lnTo>
                    <a:pt x="97" y="217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8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7"/>
                  </a:lnTo>
                  <a:lnTo>
                    <a:pt x="4" y="76"/>
                  </a:lnTo>
                  <a:lnTo>
                    <a:pt x="7" y="66"/>
                  </a:lnTo>
                  <a:lnTo>
                    <a:pt x="12" y="58"/>
                  </a:lnTo>
                  <a:lnTo>
                    <a:pt x="17" y="49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5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5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10" name="Freeform 22"/>
            <p:cNvSpPr>
              <a:spLocks/>
            </p:cNvSpPr>
            <p:nvPr/>
          </p:nvSpPr>
          <p:spPr bwMode="auto">
            <a:xfrm>
              <a:off x="10455678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0"/>
                </a:cxn>
                <a:cxn ang="0">
                  <a:pos x="150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9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6" y="175"/>
                  </a:lnTo>
                  <a:lnTo>
                    <a:pt x="135" y="170"/>
                  </a:lnTo>
                  <a:lnTo>
                    <a:pt x="142" y="166"/>
                  </a:lnTo>
                  <a:lnTo>
                    <a:pt x="150" y="162"/>
                  </a:lnTo>
                  <a:lnTo>
                    <a:pt x="156" y="155"/>
                  </a:lnTo>
                  <a:lnTo>
                    <a:pt x="162" y="148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6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8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11" name="Freeform 23"/>
            <p:cNvSpPr>
              <a:spLocks/>
            </p:cNvSpPr>
            <p:nvPr/>
          </p:nvSpPr>
          <p:spPr bwMode="auto">
            <a:xfrm>
              <a:off x="10495365" y="2025012"/>
              <a:ext cx="30163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0"/>
                </a:cxn>
                <a:cxn ang="0">
                  <a:pos x="150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8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7" y="175"/>
                  </a:lnTo>
                  <a:lnTo>
                    <a:pt x="135" y="170"/>
                  </a:lnTo>
                  <a:lnTo>
                    <a:pt x="142" y="166"/>
                  </a:lnTo>
                  <a:lnTo>
                    <a:pt x="150" y="162"/>
                  </a:lnTo>
                  <a:lnTo>
                    <a:pt x="156" y="155"/>
                  </a:lnTo>
                  <a:lnTo>
                    <a:pt x="162" y="148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8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8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12" name="Freeform 24"/>
            <p:cNvSpPr>
              <a:spLocks/>
            </p:cNvSpPr>
            <p:nvPr/>
          </p:nvSpPr>
          <p:spPr bwMode="auto">
            <a:xfrm>
              <a:off x="10536640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5" y="170"/>
                </a:cxn>
                <a:cxn ang="0">
                  <a:pos x="149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8" y="117"/>
                </a:cxn>
                <a:cxn ang="0">
                  <a:pos x="183" y="99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7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0"/>
                  </a:lnTo>
                  <a:lnTo>
                    <a:pt x="143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2" y="148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6" y="126"/>
                  </a:lnTo>
                  <a:lnTo>
                    <a:pt x="178" y="117"/>
                  </a:lnTo>
                  <a:lnTo>
                    <a:pt x="180" y="109"/>
                  </a:lnTo>
                  <a:lnTo>
                    <a:pt x="183" y="99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2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7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8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1" y="166"/>
                  </a:lnTo>
                  <a:lnTo>
                    <a:pt x="47" y="170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13" name="Freeform 25"/>
            <p:cNvSpPr>
              <a:spLocks/>
            </p:cNvSpPr>
            <p:nvPr/>
          </p:nvSpPr>
          <p:spPr bwMode="auto">
            <a:xfrm>
              <a:off x="10576328" y="2025012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0"/>
                </a:cxn>
                <a:cxn ang="0">
                  <a:pos x="149" y="162"/>
                </a:cxn>
                <a:cxn ang="0">
                  <a:pos x="161" y="148"/>
                </a:cxn>
                <a:cxn ang="0">
                  <a:pos x="171" y="134"/>
                </a:cxn>
                <a:cxn ang="0">
                  <a:pos x="178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2" y="182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0"/>
                  </a:lnTo>
                  <a:lnTo>
                    <a:pt x="143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1" y="148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6"/>
                  </a:lnTo>
                  <a:lnTo>
                    <a:pt x="178" y="117"/>
                  </a:lnTo>
                  <a:lnTo>
                    <a:pt x="180" y="109"/>
                  </a:lnTo>
                  <a:lnTo>
                    <a:pt x="182" y="99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2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8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1" y="166"/>
                  </a:lnTo>
                  <a:lnTo>
                    <a:pt x="48" y="170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14" name="Freeform 26"/>
            <p:cNvSpPr>
              <a:spLocks/>
            </p:cNvSpPr>
            <p:nvPr/>
          </p:nvSpPr>
          <p:spPr bwMode="auto">
            <a:xfrm>
              <a:off x="10616015" y="2025012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0"/>
                </a:cxn>
                <a:cxn ang="0">
                  <a:pos x="149" y="162"/>
                </a:cxn>
                <a:cxn ang="0">
                  <a:pos x="161" y="148"/>
                </a:cxn>
                <a:cxn ang="0">
                  <a:pos x="171" y="134"/>
                </a:cxn>
                <a:cxn ang="0">
                  <a:pos x="179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4" y="117"/>
                </a:cxn>
                <a:cxn ang="0">
                  <a:pos x="10" y="134"/>
                </a:cxn>
                <a:cxn ang="0">
                  <a:pos x="20" y="148"/>
                </a:cxn>
                <a:cxn ang="0">
                  <a:pos x="34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0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1" y="148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6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4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48"/>
                  </a:lnTo>
                  <a:lnTo>
                    <a:pt x="27" y="155"/>
                  </a:lnTo>
                  <a:lnTo>
                    <a:pt x="34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15" name="Freeform 27"/>
            <p:cNvSpPr>
              <a:spLocks/>
            </p:cNvSpPr>
            <p:nvPr/>
          </p:nvSpPr>
          <p:spPr bwMode="auto">
            <a:xfrm>
              <a:off x="11073215" y="2212337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3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3"/>
                </a:cxn>
                <a:cxn ang="0">
                  <a:pos x="1259" y="49"/>
                </a:cxn>
                <a:cxn ang="0">
                  <a:pos x="1269" y="67"/>
                </a:cxn>
                <a:cxn ang="0">
                  <a:pos x="1276" y="88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2"/>
                </a:cxn>
                <a:cxn ang="0">
                  <a:pos x="1259" y="170"/>
                </a:cxn>
                <a:cxn ang="0">
                  <a:pos x="1246" y="187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7"/>
                </a:cxn>
                <a:cxn ang="0">
                  <a:pos x="1169" y="219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6"/>
                </a:cxn>
                <a:cxn ang="0">
                  <a:pos x="38" y="193"/>
                </a:cxn>
                <a:cxn ang="0">
                  <a:pos x="24" y="179"/>
                </a:cxn>
                <a:cxn ang="0">
                  <a:pos x="12" y="161"/>
                </a:cxn>
                <a:cxn ang="0">
                  <a:pos x="4" y="142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8"/>
                </a:cxn>
                <a:cxn ang="0">
                  <a:pos x="24" y="40"/>
                </a:cxn>
                <a:cxn ang="0">
                  <a:pos x="38" y="26"/>
                </a:cxn>
                <a:cxn ang="0">
                  <a:pos x="56" y="14"/>
                </a:cxn>
                <a:cxn ang="0">
                  <a:pos x="76" y="6"/>
                </a:cxn>
                <a:cxn ang="0">
                  <a:pos x="97" y="2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69" y="0"/>
                  </a:lnTo>
                  <a:lnTo>
                    <a:pt x="1180" y="2"/>
                  </a:lnTo>
                  <a:lnTo>
                    <a:pt x="1190" y="3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0" y="14"/>
                  </a:lnTo>
                  <a:lnTo>
                    <a:pt x="1229" y="19"/>
                  </a:lnTo>
                  <a:lnTo>
                    <a:pt x="1238" y="26"/>
                  </a:lnTo>
                  <a:lnTo>
                    <a:pt x="1246" y="33"/>
                  </a:lnTo>
                  <a:lnTo>
                    <a:pt x="1253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8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2"/>
                  </a:lnTo>
                  <a:lnTo>
                    <a:pt x="1269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9"/>
                  </a:lnTo>
                  <a:lnTo>
                    <a:pt x="1246" y="187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6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7"/>
                  </a:lnTo>
                  <a:lnTo>
                    <a:pt x="1180" y="218"/>
                  </a:lnTo>
                  <a:lnTo>
                    <a:pt x="1169" y="219"/>
                  </a:lnTo>
                  <a:lnTo>
                    <a:pt x="108" y="219"/>
                  </a:lnTo>
                  <a:lnTo>
                    <a:pt x="97" y="218"/>
                  </a:lnTo>
                  <a:lnTo>
                    <a:pt x="86" y="217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6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7"/>
                  </a:lnTo>
                  <a:lnTo>
                    <a:pt x="24" y="179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8"/>
                  </a:lnTo>
                  <a:lnTo>
                    <a:pt x="17" y="49"/>
                  </a:lnTo>
                  <a:lnTo>
                    <a:pt x="24" y="40"/>
                  </a:lnTo>
                  <a:lnTo>
                    <a:pt x="31" y="33"/>
                  </a:lnTo>
                  <a:lnTo>
                    <a:pt x="38" y="26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3"/>
                  </a:lnTo>
                  <a:lnTo>
                    <a:pt x="97" y="2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16" name="Freeform 28"/>
            <p:cNvSpPr>
              <a:spLocks/>
            </p:cNvSpPr>
            <p:nvPr/>
          </p:nvSpPr>
          <p:spPr bwMode="auto">
            <a:xfrm>
              <a:off x="10455678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1"/>
                </a:cxn>
                <a:cxn ang="0">
                  <a:pos x="150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9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9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0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5"/>
                  </a:lnTo>
                  <a:lnTo>
                    <a:pt x="135" y="171"/>
                  </a:lnTo>
                  <a:lnTo>
                    <a:pt x="142" y="167"/>
                  </a:lnTo>
                  <a:lnTo>
                    <a:pt x="150" y="161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0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7"/>
                  </a:lnTo>
                  <a:lnTo>
                    <a:pt x="119" y="4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17" name="Freeform 29"/>
            <p:cNvSpPr>
              <a:spLocks/>
            </p:cNvSpPr>
            <p:nvPr/>
          </p:nvSpPr>
          <p:spPr bwMode="auto">
            <a:xfrm>
              <a:off x="10495365" y="2213924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1"/>
                </a:cxn>
                <a:cxn ang="0">
                  <a:pos x="150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8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8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0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1" y="82"/>
                </a:cxn>
                <a:cxn ang="0">
                  <a:pos x="1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5"/>
                  </a:lnTo>
                  <a:lnTo>
                    <a:pt x="135" y="171"/>
                  </a:lnTo>
                  <a:lnTo>
                    <a:pt x="142" y="167"/>
                  </a:lnTo>
                  <a:lnTo>
                    <a:pt x="150" y="161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8" y="63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0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9" y="4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8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18" name="Freeform 30"/>
            <p:cNvSpPr>
              <a:spLocks/>
            </p:cNvSpPr>
            <p:nvPr/>
          </p:nvSpPr>
          <p:spPr bwMode="auto">
            <a:xfrm>
              <a:off x="10536640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5" y="171"/>
                </a:cxn>
                <a:cxn ang="0">
                  <a:pos x="149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8" y="118"/>
                </a:cxn>
                <a:cxn ang="0">
                  <a:pos x="183" y="100"/>
                </a:cxn>
                <a:cxn ang="0">
                  <a:pos x="183" y="82"/>
                </a:cxn>
                <a:cxn ang="0">
                  <a:pos x="178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0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1" y="82"/>
                </a:cxn>
                <a:cxn ang="0">
                  <a:pos x="1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7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1"/>
                  </a:lnTo>
                  <a:lnTo>
                    <a:pt x="143" y="167"/>
                  </a:lnTo>
                  <a:lnTo>
                    <a:pt x="149" y="161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6" y="127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3" y="100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2"/>
                  </a:lnTo>
                  <a:lnTo>
                    <a:pt x="178" y="63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0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0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1"/>
                  </a:lnTo>
                  <a:lnTo>
                    <a:pt x="41" y="167"/>
                  </a:lnTo>
                  <a:lnTo>
                    <a:pt x="47" y="171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19" name="Freeform 31"/>
            <p:cNvSpPr>
              <a:spLocks/>
            </p:cNvSpPr>
            <p:nvPr/>
          </p:nvSpPr>
          <p:spPr bwMode="auto">
            <a:xfrm>
              <a:off x="10576328" y="2213924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1"/>
                </a:cxn>
                <a:cxn ang="0">
                  <a:pos x="149" y="161"/>
                </a:cxn>
                <a:cxn ang="0">
                  <a:pos x="161" y="149"/>
                </a:cxn>
                <a:cxn ang="0">
                  <a:pos x="171" y="134"/>
                </a:cxn>
                <a:cxn ang="0">
                  <a:pos x="178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8" y="63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0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1" y="82"/>
                </a:cxn>
                <a:cxn ang="0">
                  <a:pos x="1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2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1"/>
                  </a:lnTo>
                  <a:lnTo>
                    <a:pt x="143" y="167"/>
                  </a:lnTo>
                  <a:lnTo>
                    <a:pt x="149" y="161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7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2" y="100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2"/>
                  </a:lnTo>
                  <a:lnTo>
                    <a:pt x="178" y="63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0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0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1"/>
                  </a:lnTo>
                  <a:lnTo>
                    <a:pt x="41" y="167"/>
                  </a:lnTo>
                  <a:lnTo>
                    <a:pt x="48" y="171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0" name="Freeform 32"/>
            <p:cNvSpPr>
              <a:spLocks/>
            </p:cNvSpPr>
            <p:nvPr/>
          </p:nvSpPr>
          <p:spPr bwMode="auto">
            <a:xfrm>
              <a:off x="10616015" y="2213924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1"/>
                </a:cxn>
                <a:cxn ang="0">
                  <a:pos x="149" y="161"/>
                </a:cxn>
                <a:cxn ang="0">
                  <a:pos x="161" y="149"/>
                </a:cxn>
                <a:cxn ang="0">
                  <a:pos x="171" y="134"/>
                </a:cxn>
                <a:cxn ang="0">
                  <a:pos x="179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9" y="63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0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0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4" y="118"/>
                </a:cxn>
                <a:cxn ang="0">
                  <a:pos x="10" y="134"/>
                </a:cxn>
                <a:cxn ang="0">
                  <a:pos x="20" y="149"/>
                </a:cxn>
                <a:cxn ang="0">
                  <a:pos x="34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1"/>
                  </a:lnTo>
                  <a:lnTo>
                    <a:pt x="142" y="167"/>
                  </a:lnTo>
                  <a:lnTo>
                    <a:pt x="149" y="161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0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0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4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1" name="Freeform 33"/>
            <p:cNvSpPr>
              <a:spLocks/>
            </p:cNvSpPr>
            <p:nvPr/>
          </p:nvSpPr>
          <p:spPr bwMode="auto">
            <a:xfrm>
              <a:off x="11073215" y="2399662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69" y="67"/>
                </a:cxn>
                <a:cxn ang="0">
                  <a:pos x="1276" y="88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6"/>
                </a:cxn>
                <a:cxn ang="0">
                  <a:pos x="1169" y="219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9"/>
                </a:cxn>
                <a:cxn ang="0">
                  <a:pos x="12" y="161"/>
                </a:cxn>
                <a:cxn ang="0">
                  <a:pos x="4" y="142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8"/>
                </a:cxn>
                <a:cxn ang="0">
                  <a:pos x="24" y="40"/>
                </a:cxn>
                <a:cxn ang="0">
                  <a:pos x="38" y="26"/>
                </a:cxn>
                <a:cxn ang="0">
                  <a:pos x="56" y="13"/>
                </a:cxn>
                <a:cxn ang="0">
                  <a:pos x="76" y="6"/>
                </a:cxn>
                <a:cxn ang="0">
                  <a:pos x="97" y="1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69" y="0"/>
                  </a:lnTo>
                  <a:lnTo>
                    <a:pt x="1180" y="1"/>
                  </a:lnTo>
                  <a:lnTo>
                    <a:pt x="1190" y="2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0" y="13"/>
                  </a:lnTo>
                  <a:lnTo>
                    <a:pt x="1229" y="19"/>
                  </a:lnTo>
                  <a:lnTo>
                    <a:pt x="1238" y="26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8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2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9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6"/>
                  </a:lnTo>
                  <a:lnTo>
                    <a:pt x="1180" y="217"/>
                  </a:lnTo>
                  <a:lnTo>
                    <a:pt x="1169" y="219"/>
                  </a:lnTo>
                  <a:lnTo>
                    <a:pt x="108" y="219"/>
                  </a:lnTo>
                  <a:lnTo>
                    <a:pt x="97" y="217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9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8"/>
                  </a:lnTo>
                  <a:lnTo>
                    <a:pt x="17" y="49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6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2" name="Freeform 34"/>
            <p:cNvSpPr>
              <a:spLocks/>
            </p:cNvSpPr>
            <p:nvPr/>
          </p:nvSpPr>
          <p:spPr bwMode="auto">
            <a:xfrm>
              <a:off x="10455678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2"/>
                  </a:lnTo>
                  <a:lnTo>
                    <a:pt x="119" y="179"/>
                  </a:lnTo>
                  <a:lnTo>
                    <a:pt x="126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7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3" name="Freeform 35"/>
            <p:cNvSpPr>
              <a:spLocks/>
            </p:cNvSpPr>
            <p:nvPr/>
          </p:nvSpPr>
          <p:spPr bwMode="auto">
            <a:xfrm>
              <a:off x="10495365" y="2401249"/>
              <a:ext cx="30163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2"/>
                  </a:lnTo>
                  <a:lnTo>
                    <a:pt x="119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4" name="Freeform 36"/>
            <p:cNvSpPr>
              <a:spLocks/>
            </p:cNvSpPr>
            <p:nvPr/>
          </p:nvSpPr>
          <p:spPr bwMode="auto">
            <a:xfrm>
              <a:off x="10536640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6" y="127"/>
                  </a:lnTo>
                  <a:lnTo>
                    <a:pt x="178" y="118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7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5" name="Freeform 37"/>
            <p:cNvSpPr>
              <a:spLocks/>
            </p:cNvSpPr>
            <p:nvPr/>
          </p:nvSpPr>
          <p:spPr bwMode="auto">
            <a:xfrm>
              <a:off x="10576328" y="2401249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8" y="118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6" name="Freeform 38"/>
            <p:cNvSpPr>
              <a:spLocks/>
            </p:cNvSpPr>
            <p:nvPr/>
          </p:nvSpPr>
          <p:spPr bwMode="auto">
            <a:xfrm>
              <a:off x="10616015" y="2401249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0" y="135"/>
                </a:cxn>
                <a:cxn ang="0">
                  <a:pos x="20" y="149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3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7" name="Freeform 39"/>
            <p:cNvSpPr>
              <a:spLocks/>
            </p:cNvSpPr>
            <p:nvPr/>
          </p:nvSpPr>
          <p:spPr bwMode="auto">
            <a:xfrm>
              <a:off x="11073215" y="3714112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69" y="68"/>
                </a:cxn>
                <a:cxn ang="0">
                  <a:pos x="1276" y="88"/>
                </a:cxn>
                <a:cxn ang="0">
                  <a:pos x="1278" y="110"/>
                </a:cxn>
                <a:cxn ang="0">
                  <a:pos x="1276" y="131"/>
                </a:cxn>
                <a:cxn ang="0">
                  <a:pos x="1269" y="152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6"/>
                </a:cxn>
                <a:cxn ang="0">
                  <a:pos x="1169" y="219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9"/>
                </a:cxn>
                <a:cxn ang="0">
                  <a:pos x="12" y="161"/>
                </a:cxn>
                <a:cxn ang="0">
                  <a:pos x="4" y="142"/>
                </a:cxn>
                <a:cxn ang="0">
                  <a:pos x="0" y="121"/>
                </a:cxn>
                <a:cxn ang="0">
                  <a:pos x="0" y="99"/>
                </a:cxn>
                <a:cxn ang="0">
                  <a:pos x="4" y="78"/>
                </a:cxn>
                <a:cxn ang="0">
                  <a:pos x="12" y="58"/>
                </a:cxn>
                <a:cxn ang="0">
                  <a:pos x="24" y="40"/>
                </a:cxn>
                <a:cxn ang="0">
                  <a:pos x="38" y="26"/>
                </a:cxn>
                <a:cxn ang="0">
                  <a:pos x="56" y="13"/>
                </a:cxn>
                <a:cxn ang="0">
                  <a:pos x="76" y="6"/>
                </a:cxn>
                <a:cxn ang="0">
                  <a:pos x="97" y="1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69" y="0"/>
                  </a:lnTo>
                  <a:lnTo>
                    <a:pt x="1180" y="1"/>
                  </a:lnTo>
                  <a:lnTo>
                    <a:pt x="1190" y="2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0" y="13"/>
                  </a:lnTo>
                  <a:lnTo>
                    <a:pt x="1229" y="19"/>
                  </a:lnTo>
                  <a:lnTo>
                    <a:pt x="1238" y="26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69" y="68"/>
                  </a:lnTo>
                  <a:lnTo>
                    <a:pt x="1272" y="78"/>
                  </a:lnTo>
                  <a:lnTo>
                    <a:pt x="1276" y="88"/>
                  </a:lnTo>
                  <a:lnTo>
                    <a:pt x="1277" y="99"/>
                  </a:lnTo>
                  <a:lnTo>
                    <a:pt x="1278" y="110"/>
                  </a:lnTo>
                  <a:lnTo>
                    <a:pt x="1277" y="121"/>
                  </a:lnTo>
                  <a:lnTo>
                    <a:pt x="1276" y="131"/>
                  </a:lnTo>
                  <a:lnTo>
                    <a:pt x="1272" y="142"/>
                  </a:lnTo>
                  <a:lnTo>
                    <a:pt x="1269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9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6"/>
                  </a:lnTo>
                  <a:lnTo>
                    <a:pt x="1180" y="218"/>
                  </a:lnTo>
                  <a:lnTo>
                    <a:pt x="1169" y="219"/>
                  </a:lnTo>
                  <a:lnTo>
                    <a:pt x="108" y="219"/>
                  </a:lnTo>
                  <a:lnTo>
                    <a:pt x="97" y="218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9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8"/>
                  </a:lnTo>
                  <a:lnTo>
                    <a:pt x="7" y="68"/>
                  </a:lnTo>
                  <a:lnTo>
                    <a:pt x="12" y="58"/>
                  </a:lnTo>
                  <a:lnTo>
                    <a:pt x="17" y="49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6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8" name="Freeform 40"/>
            <p:cNvSpPr>
              <a:spLocks/>
            </p:cNvSpPr>
            <p:nvPr/>
          </p:nvSpPr>
          <p:spPr bwMode="auto">
            <a:xfrm>
              <a:off x="10455678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6" y="175"/>
                  </a:lnTo>
                  <a:lnTo>
                    <a:pt x="135" y="172"/>
                  </a:lnTo>
                  <a:lnTo>
                    <a:pt x="142" y="166"/>
                  </a:lnTo>
                  <a:lnTo>
                    <a:pt x="150" y="162"/>
                  </a:lnTo>
                  <a:lnTo>
                    <a:pt x="156" y="155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6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9" name="Freeform 41"/>
            <p:cNvSpPr>
              <a:spLocks/>
            </p:cNvSpPr>
            <p:nvPr/>
          </p:nvSpPr>
          <p:spPr bwMode="auto">
            <a:xfrm>
              <a:off x="10495365" y="3715699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6"/>
                  </a:lnTo>
                  <a:lnTo>
                    <a:pt x="150" y="162"/>
                  </a:lnTo>
                  <a:lnTo>
                    <a:pt x="156" y="155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8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30" name="Freeform 42"/>
            <p:cNvSpPr>
              <a:spLocks/>
            </p:cNvSpPr>
            <p:nvPr/>
          </p:nvSpPr>
          <p:spPr bwMode="auto">
            <a:xfrm>
              <a:off x="10536640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6" y="126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7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1" y="166"/>
                  </a:lnTo>
                  <a:lnTo>
                    <a:pt x="47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31" name="Freeform 43"/>
            <p:cNvSpPr>
              <a:spLocks/>
            </p:cNvSpPr>
            <p:nvPr/>
          </p:nvSpPr>
          <p:spPr bwMode="auto">
            <a:xfrm>
              <a:off x="10576328" y="3715699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2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6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1" y="166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32" name="Freeform 44"/>
            <p:cNvSpPr>
              <a:spLocks/>
            </p:cNvSpPr>
            <p:nvPr/>
          </p:nvSpPr>
          <p:spPr bwMode="auto">
            <a:xfrm>
              <a:off x="10616015" y="3715699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4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5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4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5"/>
                  </a:lnTo>
                  <a:lnTo>
                    <a:pt x="34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33" name="Freeform 45"/>
            <p:cNvSpPr>
              <a:spLocks/>
            </p:cNvSpPr>
            <p:nvPr/>
          </p:nvSpPr>
          <p:spPr bwMode="auto">
            <a:xfrm>
              <a:off x="11073215" y="2775899"/>
              <a:ext cx="203200" cy="33338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8"/>
                </a:cxn>
                <a:cxn ang="0">
                  <a:pos x="1269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7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5"/>
                </a:cxn>
                <a:cxn ang="0">
                  <a:pos x="1169" y="218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38" y="193"/>
                </a:cxn>
                <a:cxn ang="0">
                  <a:pos x="24" y="179"/>
                </a:cxn>
                <a:cxn ang="0">
                  <a:pos x="12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7"/>
                </a:cxn>
                <a:cxn ang="0">
                  <a:pos x="24" y="40"/>
                </a:cxn>
                <a:cxn ang="0">
                  <a:pos x="38" y="25"/>
                </a:cxn>
                <a:cxn ang="0">
                  <a:pos x="56" y="14"/>
                </a:cxn>
                <a:cxn ang="0">
                  <a:pos x="76" y="5"/>
                </a:cxn>
                <a:cxn ang="0">
                  <a:pos x="97" y="0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2"/>
                  </a:lnTo>
                  <a:lnTo>
                    <a:pt x="1202" y="5"/>
                  </a:lnTo>
                  <a:lnTo>
                    <a:pt x="1212" y="9"/>
                  </a:lnTo>
                  <a:lnTo>
                    <a:pt x="1220" y="14"/>
                  </a:lnTo>
                  <a:lnTo>
                    <a:pt x="1229" y="19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7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9"/>
                  </a:lnTo>
                  <a:lnTo>
                    <a:pt x="1246" y="187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4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8"/>
                  </a:lnTo>
                  <a:lnTo>
                    <a:pt x="1169" y="218"/>
                  </a:lnTo>
                  <a:lnTo>
                    <a:pt x="108" y="218"/>
                  </a:lnTo>
                  <a:lnTo>
                    <a:pt x="97" y="218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4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7"/>
                  </a:lnTo>
                  <a:lnTo>
                    <a:pt x="24" y="179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7"/>
                  </a:lnTo>
                  <a:lnTo>
                    <a:pt x="17" y="48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5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9"/>
                  </a:lnTo>
                  <a:lnTo>
                    <a:pt x="76" y="5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34" name="Freeform 46"/>
            <p:cNvSpPr>
              <a:spLocks/>
            </p:cNvSpPr>
            <p:nvPr/>
          </p:nvSpPr>
          <p:spPr bwMode="auto">
            <a:xfrm>
              <a:off x="10455678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6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6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35" name="Freeform 47"/>
            <p:cNvSpPr>
              <a:spLocks/>
            </p:cNvSpPr>
            <p:nvPr/>
          </p:nvSpPr>
          <p:spPr bwMode="auto">
            <a:xfrm>
              <a:off x="10495365" y="2775899"/>
              <a:ext cx="30163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36" name="Freeform 48"/>
            <p:cNvSpPr>
              <a:spLocks/>
            </p:cNvSpPr>
            <p:nvPr/>
          </p:nvSpPr>
          <p:spPr bwMode="auto">
            <a:xfrm>
              <a:off x="10536640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7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7" y="172"/>
                  </a:lnTo>
                  <a:lnTo>
                    <a:pt x="56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37" name="Freeform 49"/>
            <p:cNvSpPr>
              <a:spLocks/>
            </p:cNvSpPr>
            <p:nvPr/>
          </p:nvSpPr>
          <p:spPr bwMode="auto">
            <a:xfrm>
              <a:off x="10576328" y="2775899"/>
              <a:ext cx="28575" cy="30163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38" name="Freeform 50"/>
            <p:cNvSpPr>
              <a:spLocks/>
            </p:cNvSpPr>
            <p:nvPr/>
          </p:nvSpPr>
          <p:spPr bwMode="auto">
            <a:xfrm>
              <a:off x="10616015" y="2775899"/>
              <a:ext cx="28575" cy="30163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5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4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39" name="Freeform 51"/>
            <p:cNvSpPr>
              <a:spLocks/>
            </p:cNvSpPr>
            <p:nvPr/>
          </p:nvSpPr>
          <p:spPr bwMode="auto">
            <a:xfrm>
              <a:off x="11073215" y="2963224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8"/>
                </a:cxn>
                <a:cxn ang="0">
                  <a:pos x="1269" y="66"/>
                </a:cxn>
                <a:cxn ang="0">
                  <a:pos x="1276" y="86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5"/>
                </a:cxn>
                <a:cxn ang="0">
                  <a:pos x="1229" y="198"/>
                </a:cxn>
                <a:cxn ang="0">
                  <a:pos x="1212" y="209"/>
                </a:cxn>
                <a:cxn ang="0">
                  <a:pos x="1190" y="215"/>
                </a:cxn>
                <a:cxn ang="0">
                  <a:pos x="1169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38" y="193"/>
                </a:cxn>
                <a:cxn ang="0">
                  <a:pos x="24" y="177"/>
                </a:cxn>
                <a:cxn ang="0">
                  <a:pos x="12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2" y="56"/>
                </a:cxn>
                <a:cxn ang="0">
                  <a:pos x="24" y="40"/>
                </a:cxn>
                <a:cxn ang="0">
                  <a:pos x="38" y="24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2"/>
                  </a:lnTo>
                  <a:lnTo>
                    <a:pt x="1202" y="4"/>
                  </a:lnTo>
                  <a:lnTo>
                    <a:pt x="1212" y="9"/>
                  </a:lnTo>
                  <a:lnTo>
                    <a:pt x="1220" y="13"/>
                  </a:lnTo>
                  <a:lnTo>
                    <a:pt x="1229" y="19"/>
                  </a:lnTo>
                  <a:lnTo>
                    <a:pt x="1238" y="24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8"/>
                  </a:lnTo>
                  <a:lnTo>
                    <a:pt x="1265" y="56"/>
                  </a:lnTo>
                  <a:lnTo>
                    <a:pt x="1269" y="66"/>
                  </a:lnTo>
                  <a:lnTo>
                    <a:pt x="1272" y="76"/>
                  </a:lnTo>
                  <a:lnTo>
                    <a:pt x="1276" y="86"/>
                  </a:lnTo>
                  <a:lnTo>
                    <a:pt x="1277" y="97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7"/>
                  </a:lnTo>
                  <a:lnTo>
                    <a:pt x="1246" y="185"/>
                  </a:lnTo>
                  <a:lnTo>
                    <a:pt x="1238" y="193"/>
                  </a:lnTo>
                  <a:lnTo>
                    <a:pt x="1229" y="198"/>
                  </a:lnTo>
                  <a:lnTo>
                    <a:pt x="1220" y="204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7"/>
                  </a:lnTo>
                  <a:lnTo>
                    <a:pt x="1169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4"/>
                  </a:lnTo>
                  <a:lnTo>
                    <a:pt x="47" y="198"/>
                  </a:lnTo>
                  <a:lnTo>
                    <a:pt x="38" y="193"/>
                  </a:lnTo>
                  <a:lnTo>
                    <a:pt x="31" y="185"/>
                  </a:lnTo>
                  <a:lnTo>
                    <a:pt x="24" y="177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2" y="86"/>
                  </a:lnTo>
                  <a:lnTo>
                    <a:pt x="4" y="76"/>
                  </a:lnTo>
                  <a:lnTo>
                    <a:pt x="7" y="66"/>
                  </a:lnTo>
                  <a:lnTo>
                    <a:pt x="12" y="56"/>
                  </a:lnTo>
                  <a:lnTo>
                    <a:pt x="17" y="48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4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40" name="Freeform 52"/>
            <p:cNvSpPr>
              <a:spLocks/>
            </p:cNvSpPr>
            <p:nvPr/>
          </p:nvSpPr>
          <p:spPr bwMode="auto">
            <a:xfrm>
              <a:off x="10455678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9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2"/>
                </a:cxn>
                <a:cxn ang="0">
                  <a:pos x="135" y="12"/>
                </a:cxn>
                <a:cxn ang="0">
                  <a:pos x="119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1" y="184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4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2" y="48"/>
                  </a:lnTo>
                  <a:lnTo>
                    <a:pt x="167" y="42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50" y="22"/>
                  </a:lnTo>
                  <a:lnTo>
                    <a:pt x="142" y="16"/>
                  </a:lnTo>
                  <a:lnTo>
                    <a:pt x="135" y="12"/>
                  </a:lnTo>
                  <a:lnTo>
                    <a:pt x="126" y="8"/>
                  </a:lnTo>
                  <a:lnTo>
                    <a:pt x="119" y="5"/>
                  </a:lnTo>
                  <a:lnTo>
                    <a:pt x="110" y="3"/>
                  </a:lnTo>
                  <a:lnTo>
                    <a:pt x="101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7" y="27"/>
                  </a:lnTo>
                  <a:lnTo>
                    <a:pt x="21" y="34"/>
                  </a:lnTo>
                  <a:lnTo>
                    <a:pt x="16" y="42"/>
                  </a:lnTo>
                  <a:lnTo>
                    <a:pt x="11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4"/>
                  </a:lnTo>
                  <a:lnTo>
                    <a:pt x="21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41" name="Freeform 53"/>
            <p:cNvSpPr>
              <a:spLocks/>
            </p:cNvSpPr>
            <p:nvPr/>
          </p:nvSpPr>
          <p:spPr bwMode="auto">
            <a:xfrm>
              <a:off x="10495365" y="2964812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2"/>
                </a:cxn>
                <a:cxn ang="0">
                  <a:pos x="135" y="12"/>
                </a:cxn>
                <a:cxn ang="0">
                  <a:pos x="119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3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2" y="184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4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8"/>
                  </a:lnTo>
                  <a:lnTo>
                    <a:pt x="167" y="42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50" y="22"/>
                  </a:lnTo>
                  <a:lnTo>
                    <a:pt x="142" y="16"/>
                  </a:lnTo>
                  <a:lnTo>
                    <a:pt x="135" y="12"/>
                  </a:lnTo>
                  <a:lnTo>
                    <a:pt x="127" y="8"/>
                  </a:lnTo>
                  <a:lnTo>
                    <a:pt x="119" y="5"/>
                  </a:lnTo>
                  <a:lnTo>
                    <a:pt x="110" y="3"/>
                  </a:lnTo>
                  <a:lnTo>
                    <a:pt x="101" y="2"/>
                  </a:lnTo>
                  <a:lnTo>
                    <a:pt x="92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2"/>
                  </a:lnTo>
                  <a:lnTo>
                    <a:pt x="11" y="48"/>
                  </a:lnTo>
                  <a:lnTo>
                    <a:pt x="8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1" y="83"/>
                  </a:lnTo>
                  <a:lnTo>
                    <a:pt x="0" y="93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8"/>
                  </a:lnTo>
                  <a:lnTo>
                    <a:pt x="11" y="136"/>
                  </a:lnTo>
                  <a:lnTo>
                    <a:pt x="15" y="144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42" name="Freeform 54"/>
            <p:cNvSpPr>
              <a:spLocks/>
            </p:cNvSpPr>
            <p:nvPr/>
          </p:nvSpPr>
          <p:spPr bwMode="auto">
            <a:xfrm>
              <a:off x="10536640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3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9" y="22"/>
                </a:cxn>
                <a:cxn ang="0">
                  <a:pos x="135" y="12"/>
                </a:cxn>
                <a:cxn ang="0">
                  <a:pos x="118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7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3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2" y="184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4"/>
                  </a:lnTo>
                  <a:lnTo>
                    <a:pt x="172" y="136"/>
                  </a:lnTo>
                  <a:lnTo>
                    <a:pt x="176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3"/>
                  </a:lnTo>
                  <a:lnTo>
                    <a:pt x="183" y="83"/>
                  </a:lnTo>
                  <a:lnTo>
                    <a:pt x="180" y="74"/>
                  </a:lnTo>
                  <a:lnTo>
                    <a:pt x="178" y="65"/>
                  </a:lnTo>
                  <a:lnTo>
                    <a:pt x="176" y="57"/>
                  </a:lnTo>
                  <a:lnTo>
                    <a:pt x="172" y="48"/>
                  </a:lnTo>
                  <a:lnTo>
                    <a:pt x="167" y="42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49" y="22"/>
                  </a:lnTo>
                  <a:lnTo>
                    <a:pt x="143" y="16"/>
                  </a:lnTo>
                  <a:lnTo>
                    <a:pt x="135" y="12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1" y="2"/>
                  </a:lnTo>
                  <a:lnTo>
                    <a:pt x="92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7" y="12"/>
                  </a:lnTo>
                  <a:lnTo>
                    <a:pt x="41" y="16"/>
                  </a:lnTo>
                  <a:lnTo>
                    <a:pt x="33" y="22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2"/>
                  </a:lnTo>
                  <a:lnTo>
                    <a:pt x="11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1" y="83"/>
                  </a:lnTo>
                  <a:lnTo>
                    <a:pt x="0" y="93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5" y="144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7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43" name="Freeform 55"/>
            <p:cNvSpPr>
              <a:spLocks/>
            </p:cNvSpPr>
            <p:nvPr/>
          </p:nvSpPr>
          <p:spPr bwMode="auto">
            <a:xfrm>
              <a:off x="10576328" y="296481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8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2"/>
                </a:cxn>
                <a:cxn ang="0">
                  <a:pos x="135" y="12"/>
                </a:cxn>
                <a:cxn ang="0">
                  <a:pos x="118" y="5"/>
                </a:cxn>
                <a:cxn ang="0">
                  <a:pos x="100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3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4">
                  <a:moveTo>
                    <a:pt x="92" y="184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1" y="150"/>
                  </a:lnTo>
                  <a:lnTo>
                    <a:pt x="167" y="144"/>
                  </a:lnTo>
                  <a:lnTo>
                    <a:pt x="171" y="136"/>
                  </a:lnTo>
                  <a:lnTo>
                    <a:pt x="176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3"/>
                  </a:lnTo>
                  <a:lnTo>
                    <a:pt x="182" y="83"/>
                  </a:lnTo>
                  <a:lnTo>
                    <a:pt x="180" y="74"/>
                  </a:lnTo>
                  <a:lnTo>
                    <a:pt x="178" y="65"/>
                  </a:lnTo>
                  <a:lnTo>
                    <a:pt x="176" y="57"/>
                  </a:lnTo>
                  <a:lnTo>
                    <a:pt x="171" y="48"/>
                  </a:lnTo>
                  <a:lnTo>
                    <a:pt x="167" y="42"/>
                  </a:lnTo>
                  <a:lnTo>
                    <a:pt x="161" y="34"/>
                  </a:lnTo>
                  <a:lnTo>
                    <a:pt x="156" y="27"/>
                  </a:lnTo>
                  <a:lnTo>
                    <a:pt x="149" y="22"/>
                  </a:lnTo>
                  <a:lnTo>
                    <a:pt x="143" y="16"/>
                  </a:lnTo>
                  <a:lnTo>
                    <a:pt x="135" y="12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0" y="2"/>
                  </a:lnTo>
                  <a:lnTo>
                    <a:pt x="92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8" y="12"/>
                  </a:lnTo>
                  <a:lnTo>
                    <a:pt x="41" y="16"/>
                  </a:lnTo>
                  <a:lnTo>
                    <a:pt x="33" y="22"/>
                  </a:lnTo>
                  <a:lnTo>
                    <a:pt x="27" y="27"/>
                  </a:lnTo>
                  <a:lnTo>
                    <a:pt x="21" y="34"/>
                  </a:lnTo>
                  <a:lnTo>
                    <a:pt x="16" y="42"/>
                  </a:lnTo>
                  <a:lnTo>
                    <a:pt x="11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1" y="83"/>
                  </a:lnTo>
                  <a:lnTo>
                    <a:pt x="0" y="93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4"/>
                  </a:lnTo>
                  <a:lnTo>
                    <a:pt x="21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44" name="Freeform 56"/>
            <p:cNvSpPr>
              <a:spLocks/>
            </p:cNvSpPr>
            <p:nvPr/>
          </p:nvSpPr>
          <p:spPr bwMode="auto">
            <a:xfrm>
              <a:off x="10616015" y="296481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2"/>
                </a:cxn>
                <a:cxn ang="0">
                  <a:pos x="135" y="12"/>
                </a:cxn>
                <a:cxn ang="0">
                  <a:pos x="118" y="5"/>
                </a:cxn>
                <a:cxn ang="0">
                  <a:pos x="100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4" y="22"/>
                </a:cxn>
                <a:cxn ang="0">
                  <a:pos x="20" y="34"/>
                </a:cxn>
                <a:cxn ang="0">
                  <a:pos x="10" y="48"/>
                </a:cxn>
                <a:cxn ang="0">
                  <a:pos x="4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6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4">
                  <a:moveTo>
                    <a:pt x="91" y="184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1" y="150"/>
                  </a:lnTo>
                  <a:lnTo>
                    <a:pt x="167" y="144"/>
                  </a:lnTo>
                  <a:lnTo>
                    <a:pt x="171" y="136"/>
                  </a:lnTo>
                  <a:lnTo>
                    <a:pt x="176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6" y="57"/>
                  </a:lnTo>
                  <a:lnTo>
                    <a:pt x="171" y="48"/>
                  </a:lnTo>
                  <a:lnTo>
                    <a:pt x="167" y="42"/>
                  </a:lnTo>
                  <a:lnTo>
                    <a:pt x="161" y="34"/>
                  </a:lnTo>
                  <a:lnTo>
                    <a:pt x="156" y="27"/>
                  </a:lnTo>
                  <a:lnTo>
                    <a:pt x="149" y="22"/>
                  </a:lnTo>
                  <a:lnTo>
                    <a:pt x="142" y="16"/>
                  </a:lnTo>
                  <a:lnTo>
                    <a:pt x="135" y="12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0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4" y="22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2"/>
                  </a:lnTo>
                  <a:lnTo>
                    <a:pt x="10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0" y="136"/>
                  </a:lnTo>
                  <a:lnTo>
                    <a:pt x="16" y="144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4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45" name="Freeform 57"/>
            <p:cNvSpPr>
              <a:spLocks/>
            </p:cNvSpPr>
            <p:nvPr/>
          </p:nvSpPr>
          <p:spPr bwMode="auto">
            <a:xfrm>
              <a:off x="11073215" y="3150549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3"/>
                </a:cxn>
                <a:cxn ang="0">
                  <a:pos x="1212" y="8"/>
                </a:cxn>
                <a:cxn ang="0">
                  <a:pos x="1229" y="19"/>
                </a:cxn>
                <a:cxn ang="0">
                  <a:pos x="1246" y="33"/>
                </a:cxn>
                <a:cxn ang="0">
                  <a:pos x="1259" y="48"/>
                </a:cxn>
                <a:cxn ang="0">
                  <a:pos x="1269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29" y="199"/>
                </a:cxn>
                <a:cxn ang="0">
                  <a:pos x="1212" y="209"/>
                </a:cxn>
                <a:cxn ang="0">
                  <a:pos x="1190" y="216"/>
                </a:cxn>
                <a:cxn ang="0">
                  <a:pos x="1169" y="218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8"/>
                </a:cxn>
                <a:cxn ang="0">
                  <a:pos x="12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7"/>
                </a:cxn>
                <a:cxn ang="0">
                  <a:pos x="24" y="40"/>
                </a:cxn>
                <a:cxn ang="0">
                  <a:pos x="38" y="25"/>
                </a:cxn>
                <a:cxn ang="0">
                  <a:pos x="56" y="14"/>
                </a:cxn>
                <a:cxn ang="0">
                  <a:pos x="76" y="5"/>
                </a:cxn>
                <a:cxn ang="0">
                  <a:pos x="97" y="0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3"/>
                  </a:lnTo>
                  <a:lnTo>
                    <a:pt x="1202" y="5"/>
                  </a:lnTo>
                  <a:lnTo>
                    <a:pt x="1212" y="8"/>
                  </a:lnTo>
                  <a:lnTo>
                    <a:pt x="1220" y="14"/>
                  </a:lnTo>
                  <a:lnTo>
                    <a:pt x="1229" y="19"/>
                  </a:lnTo>
                  <a:lnTo>
                    <a:pt x="1238" y="25"/>
                  </a:lnTo>
                  <a:lnTo>
                    <a:pt x="1246" y="33"/>
                  </a:lnTo>
                  <a:lnTo>
                    <a:pt x="1253" y="40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7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199"/>
                  </a:lnTo>
                  <a:lnTo>
                    <a:pt x="1220" y="205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0" y="216"/>
                  </a:lnTo>
                  <a:lnTo>
                    <a:pt x="1180" y="218"/>
                  </a:lnTo>
                  <a:lnTo>
                    <a:pt x="1169" y="218"/>
                  </a:lnTo>
                  <a:lnTo>
                    <a:pt x="108" y="218"/>
                  </a:lnTo>
                  <a:lnTo>
                    <a:pt x="97" y="218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5"/>
                  </a:lnTo>
                  <a:lnTo>
                    <a:pt x="47" y="199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8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7"/>
                  </a:lnTo>
                  <a:lnTo>
                    <a:pt x="17" y="48"/>
                  </a:lnTo>
                  <a:lnTo>
                    <a:pt x="24" y="40"/>
                  </a:lnTo>
                  <a:lnTo>
                    <a:pt x="31" y="33"/>
                  </a:lnTo>
                  <a:lnTo>
                    <a:pt x="38" y="25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8"/>
                  </a:lnTo>
                  <a:lnTo>
                    <a:pt x="76" y="5"/>
                  </a:lnTo>
                  <a:lnTo>
                    <a:pt x="86" y="3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46" name="Freeform 58"/>
            <p:cNvSpPr>
              <a:spLocks/>
            </p:cNvSpPr>
            <p:nvPr/>
          </p:nvSpPr>
          <p:spPr bwMode="auto">
            <a:xfrm>
              <a:off x="10455678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5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47" name="Freeform 59"/>
            <p:cNvSpPr>
              <a:spLocks/>
            </p:cNvSpPr>
            <p:nvPr/>
          </p:nvSpPr>
          <p:spPr bwMode="auto">
            <a:xfrm>
              <a:off x="10495365" y="3152137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48" name="Freeform 60"/>
            <p:cNvSpPr>
              <a:spLocks/>
            </p:cNvSpPr>
            <p:nvPr/>
          </p:nvSpPr>
          <p:spPr bwMode="auto">
            <a:xfrm>
              <a:off x="10536640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7" y="172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49" name="Freeform 61"/>
            <p:cNvSpPr>
              <a:spLocks/>
            </p:cNvSpPr>
            <p:nvPr/>
          </p:nvSpPr>
          <p:spPr bwMode="auto">
            <a:xfrm>
              <a:off x="10576328" y="3152137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50" name="Freeform 62"/>
            <p:cNvSpPr>
              <a:spLocks/>
            </p:cNvSpPr>
            <p:nvPr/>
          </p:nvSpPr>
          <p:spPr bwMode="auto">
            <a:xfrm>
              <a:off x="10616015" y="3152137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5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51" name="Freeform 63"/>
            <p:cNvSpPr>
              <a:spLocks/>
            </p:cNvSpPr>
            <p:nvPr/>
          </p:nvSpPr>
          <p:spPr bwMode="auto">
            <a:xfrm>
              <a:off x="11073215" y="3337874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8"/>
                </a:cxn>
                <a:cxn ang="0">
                  <a:pos x="1229" y="18"/>
                </a:cxn>
                <a:cxn ang="0">
                  <a:pos x="1246" y="31"/>
                </a:cxn>
                <a:cxn ang="0">
                  <a:pos x="1259" y="48"/>
                </a:cxn>
                <a:cxn ang="0">
                  <a:pos x="1269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5"/>
                </a:cxn>
                <a:cxn ang="0">
                  <a:pos x="1229" y="199"/>
                </a:cxn>
                <a:cxn ang="0">
                  <a:pos x="1212" y="209"/>
                </a:cxn>
                <a:cxn ang="0">
                  <a:pos x="1190" y="215"/>
                </a:cxn>
                <a:cxn ang="0">
                  <a:pos x="1169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38" y="193"/>
                </a:cxn>
                <a:cxn ang="0">
                  <a:pos x="24" y="177"/>
                </a:cxn>
                <a:cxn ang="0">
                  <a:pos x="12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7"/>
                </a:cxn>
                <a:cxn ang="0">
                  <a:pos x="24" y="39"/>
                </a:cxn>
                <a:cxn ang="0">
                  <a:pos x="38" y="24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2"/>
                  </a:lnTo>
                  <a:lnTo>
                    <a:pt x="1202" y="4"/>
                  </a:lnTo>
                  <a:lnTo>
                    <a:pt x="1212" y="8"/>
                  </a:lnTo>
                  <a:lnTo>
                    <a:pt x="1220" y="13"/>
                  </a:lnTo>
                  <a:lnTo>
                    <a:pt x="1229" y="18"/>
                  </a:lnTo>
                  <a:lnTo>
                    <a:pt x="1238" y="24"/>
                  </a:lnTo>
                  <a:lnTo>
                    <a:pt x="1246" y="31"/>
                  </a:lnTo>
                  <a:lnTo>
                    <a:pt x="1253" y="39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7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7"/>
                  </a:lnTo>
                  <a:lnTo>
                    <a:pt x="1246" y="185"/>
                  </a:lnTo>
                  <a:lnTo>
                    <a:pt x="1238" y="193"/>
                  </a:lnTo>
                  <a:lnTo>
                    <a:pt x="1229" y="199"/>
                  </a:lnTo>
                  <a:lnTo>
                    <a:pt x="1220" y="204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7"/>
                  </a:lnTo>
                  <a:lnTo>
                    <a:pt x="1169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4"/>
                  </a:lnTo>
                  <a:lnTo>
                    <a:pt x="47" y="199"/>
                  </a:lnTo>
                  <a:lnTo>
                    <a:pt x="38" y="193"/>
                  </a:lnTo>
                  <a:lnTo>
                    <a:pt x="31" y="185"/>
                  </a:lnTo>
                  <a:lnTo>
                    <a:pt x="24" y="177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7"/>
                  </a:lnTo>
                  <a:lnTo>
                    <a:pt x="17" y="48"/>
                  </a:lnTo>
                  <a:lnTo>
                    <a:pt x="24" y="39"/>
                  </a:lnTo>
                  <a:lnTo>
                    <a:pt x="31" y="31"/>
                  </a:lnTo>
                  <a:lnTo>
                    <a:pt x="38" y="24"/>
                  </a:lnTo>
                  <a:lnTo>
                    <a:pt x="47" y="18"/>
                  </a:lnTo>
                  <a:lnTo>
                    <a:pt x="56" y="13"/>
                  </a:lnTo>
                  <a:lnTo>
                    <a:pt x="66" y="8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52" name="Freeform 64"/>
            <p:cNvSpPr>
              <a:spLocks/>
            </p:cNvSpPr>
            <p:nvPr/>
          </p:nvSpPr>
          <p:spPr bwMode="auto">
            <a:xfrm>
              <a:off x="10455678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6" y="175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6" y="6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53" name="Freeform 65"/>
            <p:cNvSpPr>
              <a:spLocks/>
            </p:cNvSpPr>
            <p:nvPr/>
          </p:nvSpPr>
          <p:spPr bwMode="auto">
            <a:xfrm>
              <a:off x="10495365" y="3339462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6"/>
                  </a:lnTo>
                  <a:lnTo>
                    <a:pt x="178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8" y="126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54" name="Freeform 66"/>
            <p:cNvSpPr>
              <a:spLocks/>
            </p:cNvSpPr>
            <p:nvPr/>
          </p:nvSpPr>
          <p:spPr bwMode="auto">
            <a:xfrm>
              <a:off x="10536640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6" y="126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6"/>
                  </a:lnTo>
                  <a:lnTo>
                    <a:pt x="47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7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55" name="Freeform 67"/>
            <p:cNvSpPr>
              <a:spLocks/>
            </p:cNvSpPr>
            <p:nvPr/>
          </p:nvSpPr>
          <p:spPr bwMode="auto">
            <a:xfrm>
              <a:off x="10576328" y="333946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6" y="126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56" name="Freeform 68"/>
            <p:cNvSpPr>
              <a:spLocks/>
            </p:cNvSpPr>
            <p:nvPr/>
          </p:nvSpPr>
          <p:spPr bwMode="auto">
            <a:xfrm>
              <a:off x="10616015" y="333946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0" y="135"/>
                </a:cxn>
                <a:cxn ang="0">
                  <a:pos x="20" y="149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6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4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0" y="135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57" name="Freeform 69"/>
            <p:cNvSpPr>
              <a:spLocks/>
            </p:cNvSpPr>
            <p:nvPr/>
          </p:nvSpPr>
          <p:spPr bwMode="auto">
            <a:xfrm>
              <a:off x="11073215" y="3526787"/>
              <a:ext cx="203200" cy="33338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7"/>
                </a:cxn>
                <a:cxn ang="0">
                  <a:pos x="1229" y="17"/>
                </a:cxn>
                <a:cxn ang="0">
                  <a:pos x="1246" y="31"/>
                </a:cxn>
                <a:cxn ang="0">
                  <a:pos x="1259" y="47"/>
                </a:cxn>
                <a:cxn ang="0">
                  <a:pos x="1269" y="66"/>
                </a:cxn>
                <a:cxn ang="0">
                  <a:pos x="1276" y="86"/>
                </a:cxn>
                <a:cxn ang="0">
                  <a:pos x="1278" y="108"/>
                </a:cxn>
                <a:cxn ang="0">
                  <a:pos x="1276" y="130"/>
                </a:cxn>
                <a:cxn ang="0">
                  <a:pos x="1269" y="150"/>
                </a:cxn>
                <a:cxn ang="0">
                  <a:pos x="1259" y="169"/>
                </a:cxn>
                <a:cxn ang="0">
                  <a:pos x="1246" y="185"/>
                </a:cxn>
                <a:cxn ang="0">
                  <a:pos x="1229" y="198"/>
                </a:cxn>
                <a:cxn ang="0">
                  <a:pos x="1212" y="208"/>
                </a:cxn>
                <a:cxn ang="0">
                  <a:pos x="1190" y="215"/>
                </a:cxn>
                <a:cxn ang="0">
                  <a:pos x="1169" y="217"/>
                </a:cxn>
                <a:cxn ang="0">
                  <a:pos x="97" y="216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38" y="192"/>
                </a:cxn>
                <a:cxn ang="0">
                  <a:pos x="24" y="177"/>
                </a:cxn>
                <a:cxn ang="0">
                  <a:pos x="12" y="159"/>
                </a:cxn>
                <a:cxn ang="0">
                  <a:pos x="4" y="140"/>
                </a:cxn>
                <a:cxn ang="0">
                  <a:pos x="0" y="119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2" y="56"/>
                </a:cxn>
                <a:cxn ang="0">
                  <a:pos x="24" y="38"/>
                </a:cxn>
                <a:cxn ang="0">
                  <a:pos x="38" y="24"/>
                </a:cxn>
                <a:cxn ang="0">
                  <a:pos x="56" y="12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2"/>
                  </a:lnTo>
                  <a:lnTo>
                    <a:pt x="1202" y="4"/>
                  </a:lnTo>
                  <a:lnTo>
                    <a:pt x="1212" y="7"/>
                  </a:lnTo>
                  <a:lnTo>
                    <a:pt x="1220" y="12"/>
                  </a:lnTo>
                  <a:lnTo>
                    <a:pt x="1229" y="17"/>
                  </a:lnTo>
                  <a:lnTo>
                    <a:pt x="1238" y="24"/>
                  </a:lnTo>
                  <a:lnTo>
                    <a:pt x="1246" y="31"/>
                  </a:lnTo>
                  <a:lnTo>
                    <a:pt x="1253" y="38"/>
                  </a:lnTo>
                  <a:lnTo>
                    <a:pt x="1259" y="47"/>
                  </a:lnTo>
                  <a:lnTo>
                    <a:pt x="1265" y="56"/>
                  </a:lnTo>
                  <a:lnTo>
                    <a:pt x="1269" y="66"/>
                  </a:lnTo>
                  <a:lnTo>
                    <a:pt x="1272" y="76"/>
                  </a:lnTo>
                  <a:lnTo>
                    <a:pt x="1276" y="86"/>
                  </a:lnTo>
                  <a:lnTo>
                    <a:pt x="1277" y="97"/>
                  </a:lnTo>
                  <a:lnTo>
                    <a:pt x="1278" y="108"/>
                  </a:lnTo>
                  <a:lnTo>
                    <a:pt x="1277" y="119"/>
                  </a:lnTo>
                  <a:lnTo>
                    <a:pt x="1276" y="130"/>
                  </a:lnTo>
                  <a:lnTo>
                    <a:pt x="1272" y="140"/>
                  </a:lnTo>
                  <a:lnTo>
                    <a:pt x="1269" y="150"/>
                  </a:lnTo>
                  <a:lnTo>
                    <a:pt x="1265" y="159"/>
                  </a:lnTo>
                  <a:lnTo>
                    <a:pt x="1259" y="169"/>
                  </a:lnTo>
                  <a:lnTo>
                    <a:pt x="1253" y="177"/>
                  </a:lnTo>
                  <a:lnTo>
                    <a:pt x="1246" y="185"/>
                  </a:lnTo>
                  <a:lnTo>
                    <a:pt x="1238" y="192"/>
                  </a:lnTo>
                  <a:lnTo>
                    <a:pt x="1229" y="198"/>
                  </a:lnTo>
                  <a:lnTo>
                    <a:pt x="1220" y="204"/>
                  </a:lnTo>
                  <a:lnTo>
                    <a:pt x="1212" y="208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6"/>
                  </a:lnTo>
                  <a:lnTo>
                    <a:pt x="1169" y="217"/>
                  </a:lnTo>
                  <a:lnTo>
                    <a:pt x="108" y="217"/>
                  </a:lnTo>
                  <a:lnTo>
                    <a:pt x="97" y="216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8"/>
                  </a:lnTo>
                  <a:lnTo>
                    <a:pt x="56" y="204"/>
                  </a:lnTo>
                  <a:lnTo>
                    <a:pt x="47" y="198"/>
                  </a:lnTo>
                  <a:lnTo>
                    <a:pt x="38" y="192"/>
                  </a:lnTo>
                  <a:lnTo>
                    <a:pt x="31" y="185"/>
                  </a:lnTo>
                  <a:lnTo>
                    <a:pt x="24" y="177"/>
                  </a:lnTo>
                  <a:lnTo>
                    <a:pt x="17" y="169"/>
                  </a:lnTo>
                  <a:lnTo>
                    <a:pt x="12" y="159"/>
                  </a:lnTo>
                  <a:lnTo>
                    <a:pt x="7" y="150"/>
                  </a:lnTo>
                  <a:lnTo>
                    <a:pt x="4" y="140"/>
                  </a:lnTo>
                  <a:lnTo>
                    <a:pt x="2" y="130"/>
                  </a:lnTo>
                  <a:lnTo>
                    <a:pt x="0" y="119"/>
                  </a:lnTo>
                  <a:lnTo>
                    <a:pt x="0" y="108"/>
                  </a:lnTo>
                  <a:lnTo>
                    <a:pt x="0" y="97"/>
                  </a:lnTo>
                  <a:lnTo>
                    <a:pt x="2" y="86"/>
                  </a:lnTo>
                  <a:lnTo>
                    <a:pt x="4" y="76"/>
                  </a:lnTo>
                  <a:lnTo>
                    <a:pt x="7" y="66"/>
                  </a:lnTo>
                  <a:lnTo>
                    <a:pt x="12" y="56"/>
                  </a:lnTo>
                  <a:lnTo>
                    <a:pt x="17" y="47"/>
                  </a:lnTo>
                  <a:lnTo>
                    <a:pt x="24" y="38"/>
                  </a:lnTo>
                  <a:lnTo>
                    <a:pt x="31" y="31"/>
                  </a:lnTo>
                  <a:lnTo>
                    <a:pt x="38" y="24"/>
                  </a:lnTo>
                  <a:lnTo>
                    <a:pt x="47" y="17"/>
                  </a:lnTo>
                  <a:lnTo>
                    <a:pt x="56" y="12"/>
                  </a:lnTo>
                  <a:lnTo>
                    <a:pt x="66" y="7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58" name="Freeform 70"/>
            <p:cNvSpPr>
              <a:spLocks/>
            </p:cNvSpPr>
            <p:nvPr/>
          </p:nvSpPr>
          <p:spPr bwMode="auto">
            <a:xfrm>
              <a:off x="10455678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7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4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59" name="Freeform 71"/>
            <p:cNvSpPr>
              <a:spLocks/>
            </p:cNvSpPr>
            <p:nvPr/>
          </p:nvSpPr>
          <p:spPr bwMode="auto">
            <a:xfrm>
              <a:off x="10495365" y="3526787"/>
              <a:ext cx="30163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5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60" name="Freeform 72"/>
            <p:cNvSpPr>
              <a:spLocks/>
            </p:cNvSpPr>
            <p:nvPr/>
          </p:nvSpPr>
          <p:spPr bwMode="auto">
            <a:xfrm>
              <a:off x="10536640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7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7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61" name="Freeform 73"/>
            <p:cNvSpPr>
              <a:spLocks/>
            </p:cNvSpPr>
            <p:nvPr/>
          </p:nvSpPr>
          <p:spPr bwMode="auto">
            <a:xfrm>
              <a:off x="10576328" y="3526787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4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4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62" name="Freeform 74"/>
            <p:cNvSpPr>
              <a:spLocks/>
            </p:cNvSpPr>
            <p:nvPr/>
          </p:nvSpPr>
          <p:spPr bwMode="auto">
            <a:xfrm>
              <a:off x="10616015" y="3526787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4"/>
                </a:cxn>
                <a:cxn ang="0">
                  <a:pos x="10" y="48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4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4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1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63" name="Freeform 75"/>
            <p:cNvSpPr>
              <a:spLocks/>
            </p:cNvSpPr>
            <p:nvPr/>
          </p:nvSpPr>
          <p:spPr bwMode="auto">
            <a:xfrm>
              <a:off x="11073215" y="2586987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8"/>
                </a:cxn>
                <a:cxn ang="0">
                  <a:pos x="1229" y="18"/>
                </a:cxn>
                <a:cxn ang="0">
                  <a:pos x="1246" y="32"/>
                </a:cxn>
                <a:cxn ang="0">
                  <a:pos x="1259" y="47"/>
                </a:cxn>
                <a:cxn ang="0">
                  <a:pos x="1269" y="66"/>
                </a:cxn>
                <a:cxn ang="0">
                  <a:pos x="1276" y="87"/>
                </a:cxn>
                <a:cxn ang="0">
                  <a:pos x="1278" y="108"/>
                </a:cxn>
                <a:cxn ang="0">
                  <a:pos x="1276" y="131"/>
                </a:cxn>
                <a:cxn ang="0">
                  <a:pos x="1269" y="150"/>
                </a:cxn>
                <a:cxn ang="0">
                  <a:pos x="1259" y="169"/>
                </a:cxn>
                <a:cxn ang="0">
                  <a:pos x="1246" y="186"/>
                </a:cxn>
                <a:cxn ang="0">
                  <a:pos x="1229" y="199"/>
                </a:cxn>
                <a:cxn ang="0">
                  <a:pos x="1212" y="209"/>
                </a:cxn>
                <a:cxn ang="0">
                  <a:pos x="1190" y="215"/>
                </a:cxn>
                <a:cxn ang="0">
                  <a:pos x="1169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8"/>
                </a:cxn>
                <a:cxn ang="0">
                  <a:pos x="12" y="160"/>
                </a:cxn>
                <a:cxn ang="0">
                  <a:pos x="4" y="141"/>
                </a:cxn>
                <a:cxn ang="0">
                  <a:pos x="0" y="119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2" y="57"/>
                </a:cxn>
                <a:cxn ang="0">
                  <a:pos x="24" y="40"/>
                </a:cxn>
                <a:cxn ang="0">
                  <a:pos x="38" y="25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1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69" y="0"/>
                  </a:lnTo>
                  <a:lnTo>
                    <a:pt x="1180" y="1"/>
                  </a:lnTo>
                  <a:lnTo>
                    <a:pt x="1190" y="2"/>
                  </a:lnTo>
                  <a:lnTo>
                    <a:pt x="1202" y="4"/>
                  </a:lnTo>
                  <a:lnTo>
                    <a:pt x="1212" y="8"/>
                  </a:lnTo>
                  <a:lnTo>
                    <a:pt x="1220" y="13"/>
                  </a:lnTo>
                  <a:lnTo>
                    <a:pt x="1229" y="18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7"/>
                  </a:lnTo>
                  <a:lnTo>
                    <a:pt x="1265" y="57"/>
                  </a:lnTo>
                  <a:lnTo>
                    <a:pt x="1269" y="66"/>
                  </a:lnTo>
                  <a:lnTo>
                    <a:pt x="1272" y="76"/>
                  </a:lnTo>
                  <a:lnTo>
                    <a:pt x="1276" y="87"/>
                  </a:lnTo>
                  <a:lnTo>
                    <a:pt x="1277" y="97"/>
                  </a:lnTo>
                  <a:lnTo>
                    <a:pt x="1278" y="108"/>
                  </a:lnTo>
                  <a:lnTo>
                    <a:pt x="1277" y="119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0"/>
                  </a:lnTo>
                  <a:lnTo>
                    <a:pt x="1265" y="160"/>
                  </a:lnTo>
                  <a:lnTo>
                    <a:pt x="1259" y="169"/>
                  </a:lnTo>
                  <a:lnTo>
                    <a:pt x="1253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199"/>
                  </a:lnTo>
                  <a:lnTo>
                    <a:pt x="1220" y="205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7"/>
                  </a:lnTo>
                  <a:lnTo>
                    <a:pt x="1169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5"/>
                  </a:lnTo>
                  <a:lnTo>
                    <a:pt x="47" y="199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8"/>
                  </a:lnTo>
                  <a:lnTo>
                    <a:pt x="17" y="169"/>
                  </a:lnTo>
                  <a:lnTo>
                    <a:pt x="12" y="160"/>
                  </a:lnTo>
                  <a:lnTo>
                    <a:pt x="7" y="150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19"/>
                  </a:lnTo>
                  <a:lnTo>
                    <a:pt x="0" y="108"/>
                  </a:lnTo>
                  <a:lnTo>
                    <a:pt x="0" y="97"/>
                  </a:lnTo>
                  <a:lnTo>
                    <a:pt x="2" y="87"/>
                  </a:lnTo>
                  <a:lnTo>
                    <a:pt x="4" y="76"/>
                  </a:lnTo>
                  <a:lnTo>
                    <a:pt x="7" y="66"/>
                  </a:lnTo>
                  <a:lnTo>
                    <a:pt x="12" y="57"/>
                  </a:lnTo>
                  <a:lnTo>
                    <a:pt x="17" y="47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5"/>
                  </a:lnTo>
                  <a:lnTo>
                    <a:pt x="47" y="18"/>
                  </a:lnTo>
                  <a:lnTo>
                    <a:pt x="56" y="13"/>
                  </a:lnTo>
                  <a:lnTo>
                    <a:pt x="66" y="8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64" name="Freeform 76"/>
            <p:cNvSpPr>
              <a:spLocks/>
            </p:cNvSpPr>
            <p:nvPr/>
          </p:nvSpPr>
          <p:spPr bwMode="auto">
            <a:xfrm>
              <a:off x="10455678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7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2" y="49"/>
                  </a:lnTo>
                  <a:lnTo>
                    <a:pt x="167" y="41"/>
                  </a:lnTo>
                  <a:lnTo>
                    <a:pt x="162" y="34"/>
                  </a:lnTo>
                  <a:lnTo>
                    <a:pt x="156" y="28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8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8"/>
                  </a:lnTo>
                  <a:lnTo>
                    <a:pt x="21" y="34"/>
                  </a:lnTo>
                  <a:lnTo>
                    <a:pt x="16" y="41"/>
                  </a:lnTo>
                  <a:lnTo>
                    <a:pt x="11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65" name="Freeform 77"/>
            <p:cNvSpPr>
              <a:spLocks/>
            </p:cNvSpPr>
            <p:nvPr/>
          </p:nvSpPr>
          <p:spPr bwMode="auto">
            <a:xfrm>
              <a:off x="10495365" y="2588574"/>
              <a:ext cx="30163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7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9"/>
                  </a:lnTo>
                  <a:lnTo>
                    <a:pt x="167" y="41"/>
                  </a:lnTo>
                  <a:lnTo>
                    <a:pt x="162" y="34"/>
                  </a:lnTo>
                  <a:lnTo>
                    <a:pt x="156" y="28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8"/>
                  </a:lnTo>
                  <a:lnTo>
                    <a:pt x="21" y="34"/>
                  </a:lnTo>
                  <a:lnTo>
                    <a:pt x="15" y="41"/>
                  </a:lnTo>
                  <a:lnTo>
                    <a:pt x="11" y="49"/>
                  </a:lnTo>
                  <a:lnTo>
                    <a:pt x="8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8"/>
                  </a:lnTo>
                  <a:lnTo>
                    <a:pt x="11" y="136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66" name="Freeform 78"/>
            <p:cNvSpPr>
              <a:spLocks/>
            </p:cNvSpPr>
            <p:nvPr/>
          </p:nvSpPr>
          <p:spPr bwMode="auto">
            <a:xfrm>
              <a:off x="10536640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7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6"/>
                  </a:lnTo>
                  <a:lnTo>
                    <a:pt x="176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6" y="57"/>
                  </a:lnTo>
                  <a:lnTo>
                    <a:pt x="172" y="49"/>
                  </a:lnTo>
                  <a:lnTo>
                    <a:pt x="167" y="41"/>
                  </a:lnTo>
                  <a:lnTo>
                    <a:pt x="162" y="34"/>
                  </a:lnTo>
                  <a:lnTo>
                    <a:pt x="156" y="28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6" y="28"/>
                  </a:lnTo>
                  <a:lnTo>
                    <a:pt x="21" y="34"/>
                  </a:lnTo>
                  <a:lnTo>
                    <a:pt x="15" y="41"/>
                  </a:lnTo>
                  <a:lnTo>
                    <a:pt x="11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7" y="172"/>
                  </a:lnTo>
                  <a:lnTo>
                    <a:pt x="56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67" name="Freeform 79"/>
            <p:cNvSpPr>
              <a:spLocks/>
            </p:cNvSpPr>
            <p:nvPr/>
          </p:nvSpPr>
          <p:spPr bwMode="auto">
            <a:xfrm>
              <a:off x="10576328" y="2588574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1" y="49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7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6"/>
                  </a:lnTo>
                  <a:lnTo>
                    <a:pt x="176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6" y="57"/>
                  </a:lnTo>
                  <a:lnTo>
                    <a:pt x="171" y="49"/>
                  </a:lnTo>
                  <a:lnTo>
                    <a:pt x="167" y="41"/>
                  </a:lnTo>
                  <a:lnTo>
                    <a:pt x="161" y="34"/>
                  </a:lnTo>
                  <a:lnTo>
                    <a:pt x="156" y="28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7" y="28"/>
                  </a:lnTo>
                  <a:lnTo>
                    <a:pt x="21" y="34"/>
                  </a:lnTo>
                  <a:lnTo>
                    <a:pt x="16" y="41"/>
                  </a:lnTo>
                  <a:lnTo>
                    <a:pt x="11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8" y="172"/>
                  </a:lnTo>
                  <a:lnTo>
                    <a:pt x="56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68" name="Freeform 80"/>
            <p:cNvSpPr>
              <a:spLocks/>
            </p:cNvSpPr>
            <p:nvPr/>
          </p:nvSpPr>
          <p:spPr bwMode="auto">
            <a:xfrm>
              <a:off x="10616015" y="2588574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9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4"/>
                </a:cxn>
                <a:cxn ang="0">
                  <a:pos x="10" y="49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6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7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6"/>
                  </a:lnTo>
                  <a:lnTo>
                    <a:pt x="176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6" y="57"/>
                  </a:lnTo>
                  <a:lnTo>
                    <a:pt x="171" y="49"/>
                  </a:lnTo>
                  <a:lnTo>
                    <a:pt x="167" y="41"/>
                  </a:lnTo>
                  <a:lnTo>
                    <a:pt x="161" y="34"/>
                  </a:lnTo>
                  <a:lnTo>
                    <a:pt x="156" y="28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1"/>
                  </a:lnTo>
                  <a:lnTo>
                    <a:pt x="27" y="28"/>
                  </a:lnTo>
                  <a:lnTo>
                    <a:pt x="20" y="34"/>
                  </a:lnTo>
                  <a:lnTo>
                    <a:pt x="16" y="41"/>
                  </a:lnTo>
                  <a:lnTo>
                    <a:pt x="10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0" y="136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4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69" name="Freeform 81"/>
            <p:cNvSpPr>
              <a:spLocks noEditPoints="1"/>
            </p:cNvSpPr>
            <p:nvPr/>
          </p:nvSpPr>
          <p:spPr bwMode="auto">
            <a:xfrm>
              <a:off x="10287403" y="1826574"/>
              <a:ext cx="1163638" cy="2817813"/>
            </a:xfrm>
            <a:custGeom>
              <a:avLst/>
              <a:gdLst/>
              <a:ahLst/>
              <a:cxnLst>
                <a:cxn ang="0">
                  <a:pos x="7277" y="17716"/>
                </a:cxn>
                <a:cxn ang="0">
                  <a:pos x="7" y="108"/>
                </a:cxn>
                <a:cxn ang="0">
                  <a:pos x="6787" y="11256"/>
                </a:cxn>
                <a:cxn ang="0">
                  <a:pos x="6874" y="12138"/>
                </a:cxn>
                <a:cxn ang="0">
                  <a:pos x="664" y="12286"/>
                </a:cxn>
                <a:cxn ang="0">
                  <a:pos x="438" y="12054"/>
                </a:cxn>
                <a:cxn ang="0">
                  <a:pos x="625" y="11218"/>
                </a:cxn>
                <a:cxn ang="0">
                  <a:pos x="6849" y="10134"/>
                </a:cxn>
                <a:cxn ang="0">
                  <a:pos x="6826" y="11025"/>
                </a:cxn>
                <a:cxn ang="0">
                  <a:pos x="578" y="11077"/>
                </a:cxn>
                <a:cxn ang="0">
                  <a:pos x="446" y="10211"/>
                </a:cxn>
                <a:cxn ang="0">
                  <a:pos x="704" y="8842"/>
                </a:cxn>
                <a:cxn ang="0">
                  <a:pos x="6887" y="9028"/>
                </a:cxn>
                <a:cxn ang="0">
                  <a:pos x="6755" y="9895"/>
                </a:cxn>
                <a:cxn ang="0">
                  <a:pos x="507" y="9842"/>
                </a:cxn>
                <a:cxn ang="0">
                  <a:pos x="483" y="8952"/>
                </a:cxn>
                <a:cxn ang="0">
                  <a:pos x="6707" y="7670"/>
                </a:cxn>
                <a:cxn ang="0">
                  <a:pos x="6895" y="8507"/>
                </a:cxn>
                <a:cxn ang="0">
                  <a:pos x="6669" y="8739"/>
                </a:cxn>
                <a:cxn ang="0">
                  <a:pos x="458" y="8590"/>
                </a:cxn>
                <a:cxn ang="0">
                  <a:pos x="544" y="7709"/>
                </a:cxn>
                <a:cxn ang="0">
                  <a:pos x="6787" y="6526"/>
                </a:cxn>
                <a:cxn ang="0">
                  <a:pos x="6874" y="7407"/>
                </a:cxn>
                <a:cxn ang="0">
                  <a:pos x="664" y="7556"/>
                </a:cxn>
                <a:cxn ang="0">
                  <a:pos x="438" y="7324"/>
                </a:cxn>
                <a:cxn ang="0">
                  <a:pos x="625" y="6488"/>
                </a:cxn>
                <a:cxn ang="0">
                  <a:pos x="6849" y="5404"/>
                </a:cxn>
                <a:cxn ang="0">
                  <a:pos x="6826" y="6296"/>
                </a:cxn>
                <a:cxn ang="0">
                  <a:pos x="578" y="6347"/>
                </a:cxn>
                <a:cxn ang="0">
                  <a:pos x="446" y="5480"/>
                </a:cxn>
                <a:cxn ang="0">
                  <a:pos x="704" y="4111"/>
                </a:cxn>
                <a:cxn ang="0">
                  <a:pos x="6887" y="4298"/>
                </a:cxn>
                <a:cxn ang="0">
                  <a:pos x="6755" y="5164"/>
                </a:cxn>
                <a:cxn ang="0">
                  <a:pos x="507" y="5113"/>
                </a:cxn>
                <a:cxn ang="0">
                  <a:pos x="483" y="4221"/>
                </a:cxn>
                <a:cxn ang="0">
                  <a:pos x="3868" y="13193"/>
                </a:cxn>
                <a:cxn ang="0">
                  <a:pos x="4226" y="13800"/>
                </a:cxn>
                <a:cxn ang="0">
                  <a:pos x="3706" y="14270"/>
                </a:cxn>
                <a:cxn ang="0">
                  <a:pos x="3139" y="13854"/>
                </a:cxn>
                <a:cxn ang="0">
                  <a:pos x="3436" y="13214"/>
                </a:cxn>
                <a:cxn ang="0">
                  <a:pos x="5725" y="15090"/>
                </a:cxn>
                <a:cxn ang="0">
                  <a:pos x="1624" y="15153"/>
                </a:cxn>
                <a:cxn ang="0">
                  <a:pos x="5640" y="15449"/>
                </a:cxn>
                <a:cxn ang="0">
                  <a:pos x="5600" y="15705"/>
                </a:cxn>
                <a:cxn ang="0">
                  <a:pos x="1659" y="15469"/>
                </a:cxn>
                <a:cxn ang="0">
                  <a:pos x="5722" y="16082"/>
                </a:cxn>
                <a:cxn ang="0">
                  <a:pos x="1613" y="16095"/>
                </a:cxn>
                <a:cxn ang="0">
                  <a:pos x="6707" y="2941"/>
                </a:cxn>
                <a:cxn ang="0">
                  <a:pos x="6895" y="3776"/>
                </a:cxn>
                <a:cxn ang="0">
                  <a:pos x="6669" y="4009"/>
                </a:cxn>
                <a:cxn ang="0">
                  <a:pos x="458" y="3861"/>
                </a:cxn>
                <a:cxn ang="0">
                  <a:pos x="544" y="2979"/>
                </a:cxn>
                <a:cxn ang="0">
                  <a:pos x="6787" y="1796"/>
                </a:cxn>
                <a:cxn ang="0">
                  <a:pos x="6874" y="2678"/>
                </a:cxn>
                <a:cxn ang="0">
                  <a:pos x="664" y="2827"/>
                </a:cxn>
                <a:cxn ang="0">
                  <a:pos x="438" y="2594"/>
                </a:cxn>
                <a:cxn ang="0">
                  <a:pos x="625" y="1758"/>
                </a:cxn>
                <a:cxn ang="0">
                  <a:pos x="6849" y="673"/>
                </a:cxn>
                <a:cxn ang="0">
                  <a:pos x="6826" y="1565"/>
                </a:cxn>
                <a:cxn ang="0">
                  <a:pos x="578" y="1617"/>
                </a:cxn>
                <a:cxn ang="0">
                  <a:pos x="446" y="750"/>
                </a:cxn>
              </a:cxnLst>
              <a:rect l="0" t="0" r="r" b="b"/>
              <a:pathLst>
                <a:path w="7333" h="17750">
                  <a:moveTo>
                    <a:pt x="152" y="0"/>
                  </a:moveTo>
                  <a:lnTo>
                    <a:pt x="7181" y="0"/>
                  </a:lnTo>
                  <a:lnTo>
                    <a:pt x="7196" y="1"/>
                  </a:lnTo>
                  <a:lnTo>
                    <a:pt x="7211" y="3"/>
                  </a:lnTo>
                  <a:lnTo>
                    <a:pt x="7225" y="7"/>
                  </a:lnTo>
                  <a:lnTo>
                    <a:pt x="7240" y="12"/>
                  </a:lnTo>
                  <a:lnTo>
                    <a:pt x="7253" y="19"/>
                  </a:lnTo>
                  <a:lnTo>
                    <a:pt x="7265" y="27"/>
                  </a:lnTo>
                  <a:lnTo>
                    <a:pt x="7277" y="36"/>
                  </a:lnTo>
                  <a:lnTo>
                    <a:pt x="7287" y="44"/>
                  </a:lnTo>
                  <a:lnTo>
                    <a:pt x="7297" y="55"/>
                  </a:lnTo>
                  <a:lnTo>
                    <a:pt x="7306" y="68"/>
                  </a:lnTo>
                  <a:lnTo>
                    <a:pt x="7314" y="80"/>
                  </a:lnTo>
                  <a:lnTo>
                    <a:pt x="7321" y="93"/>
                  </a:lnTo>
                  <a:lnTo>
                    <a:pt x="7325" y="108"/>
                  </a:lnTo>
                  <a:lnTo>
                    <a:pt x="7329" y="122"/>
                  </a:lnTo>
                  <a:lnTo>
                    <a:pt x="7332" y="138"/>
                  </a:lnTo>
                  <a:lnTo>
                    <a:pt x="7333" y="153"/>
                  </a:lnTo>
                  <a:lnTo>
                    <a:pt x="7333" y="17597"/>
                  </a:lnTo>
                  <a:lnTo>
                    <a:pt x="7332" y="17612"/>
                  </a:lnTo>
                  <a:lnTo>
                    <a:pt x="7329" y="17628"/>
                  </a:lnTo>
                  <a:lnTo>
                    <a:pt x="7325" y="17642"/>
                  </a:lnTo>
                  <a:lnTo>
                    <a:pt x="7321" y="17657"/>
                  </a:lnTo>
                  <a:lnTo>
                    <a:pt x="7314" y="17670"/>
                  </a:lnTo>
                  <a:lnTo>
                    <a:pt x="7306" y="17682"/>
                  </a:lnTo>
                  <a:lnTo>
                    <a:pt x="7297" y="17695"/>
                  </a:lnTo>
                  <a:lnTo>
                    <a:pt x="7287" y="17706"/>
                  </a:lnTo>
                  <a:lnTo>
                    <a:pt x="7277" y="17716"/>
                  </a:lnTo>
                  <a:lnTo>
                    <a:pt x="7265" y="17723"/>
                  </a:lnTo>
                  <a:lnTo>
                    <a:pt x="7253" y="17731"/>
                  </a:lnTo>
                  <a:lnTo>
                    <a:pt x="7240" y="17738"/>
                  </a:lnTo>
                  <a:lnTo>
                    <a:pt x="7225" y="17743"/>
                  </a:lnTo>
                  <a:lnTo>
                    <a:pt x="7211" y="17747"/>
                  </a:lnTo>
                  <a:lnTo>
                    <a:pt x="7196" y="17749"/>
                  </a:lnTo>
                  <a:lnTo>
                    <a:pt x="7181" y="17750"/>
                  </a:lnTo>
                  <a:lnTo>
                    <a:pt x="152" y="17750"/>
                  </a:lnTo>
                  <a:lnTo>
                    <a:pt x="136" y="17749"/>
                  </a:lnTo>
                  <a:lnTo>
                    <a:pt x="121" y="17747"/>
                  </a:lnTo>
                  <a:lnTo>
                    <a:pt x="106" y="17743"/>
                  </a:lnTo>
                  <a:lnTo>
                    <a:pt x="93" y="17738"/>
                  </a:lnTo>
                  <a:lnTo>
                    <a:pt x="80" y="17731"/>
                  </a:lnTo>
                  <a:lnTo>
                    <a:pt x="68" y="17723"/>
                  </a:lnTo>
                  <a:lnTo>
                    <a:pt x="55" y="17716"/>
                  </a:lnTo>
                  <a:lnTo>
                    <a:pt x="44" y="17706"/>
                  </a:lnTo>
                  <a:lnTo>
                    <a:pt x="34" y="17695"/>
                  </a:lnTo>
                  <a:lnTo>
                    <a:pt x="26" y="17682"/>
                  </a:lnTo>
                  <a:lnTo>
                    <a:pt x="19" y="17670"/>
                  </a:lnTo>
                  <a:lnTo>
                    <a:pt x="12" y="17657"/>
                  </a:lnTo>
                  <a:lnTo>
                    <a:pt x="7" y="17642"/>
                  </a:lnTo>
                  <a:lnTo>
                    <a:pt x="3" y="17628"/>
                  </a:lnTo>
                  <a:lnTo>
                    <a:pt x="1" y="17612"/>
                  </a:lnTo>
                  <a:lnTo>
                    <a:pt x="0" y="17597"/>
                  </a:lnTo>
                  <a:lnTo>
                    <a:pt x="0" y="153"/>
                  </a:lnTo>
                  <a:lnTo>
                    <a:pt x="1" y="138"/>
                  </a:lnTo>
                  <a:lnTo>
                    <a:pt x="3" y="122"/>
                  </a:lnTo>
                  <a:lnTo>
                    <a:pt x="7" y="108"/>
                  </a:lnTo>
                  <a:lnTo>
                    <a:pt x="12" y="93"/>
                  </a:lnTo>
                  <a:lnTo>
                    <a:pt x="19" y="80"/>
                  </a:lnTo>
                  <a:lnTo>
                    <a:pt x="26" y="68"/>
                  </a:lnTo>
                  <a:lnTo>
                    <a:pt x="34" y="55"/>
                  </a:lnTo>
                  <a:lnTo>
                    <a:pt x="44" y="44"/>
                  </a:lnTo>
                  <a:lnTo>
                    <a:pt x="55" y="36"/>
                  </a:lnTo>
                  <a:lnTo>
                    <a:pt x="68" y="27"/>
                  </a:lnTo>
                  <a:lnTo>
                    <a:pt x="80" y="19"/>
                  </a:lnTo>
                  <a:lnTo>
                    <a:pt x="93" y="12"/>
                  </a:lnTo>
                  <a:lnTo>
                    <a:pt x="106" y="7"/>
                  </a:lnTo>
                  <a:lnTo>
                    <a:pt x="121" y="3"/>
                  </a:lnTo>
                  <a:lnTo>
                    <a:pt x="136" y="1"/>
                  </a:lnTo>
                  <a:lnTo>
                    <a:pt x="152" y="0"/>
                  </a:lnTo>
                  <a:close/>
                  <a:moveTo>
                    <a:pt x="704" y="11207"/>
                  </a:moveTo>
                  <a:lnTo>
                    <a:pt x="6628" y="11207"/>
                  </a:lnTo>
                  <a:lnTo>
                    <a:pt x="6642" y="11207"/>
                  </a:lnTo>
                  <a:lnTo>
                    <a:pt x="6655" y="11208"/>
                  </a:lnTo>
                  <a:lnTo>
                    <a:pt x="6669" y="11209"/>
                  </a:lnTo>
                  <a:lnTo>
                    <a:pt x="6682" y="11211"/>
                  </a:lnTo>
                  <a:lnTo>
                    <a:pt x="6694" y="11215"/>
                  </a:lnTo>
                  <a:lnTo>
                    <a:pt x="6707" y="11218"/>
                  </a:lnTo>
                  <a:lnTo>
                    <a:pt x="6720" y="11221"/>
                  </a:lnTo>
                  <a:lnTo>
                    <a:pt x="6732" y="11226"/>
                  </a:lnTo>
                  <a:lnTo>
                    <a:pt x="6744" y="11231"/>
                  </a:lnTo>
                  <a:lnTo>
                    <a:pt x="6755" y="11237"/>
                  </a:lnTo>
                  <a:lnTo>
                    <a:pt x="6766" y="11242"/>
                  </a:lnTo>
                  <a:lnTo>
                    <a:pt x="6777" y="11249"/>
                  </a:lnTo>
                  <a:lnTo>
                    <a:pt x="6787" y="11256"/>
                  </a:lnTo>
                  <a:lnTo>
                    <a:pt x="6797" y="11263"/>
                  </a:lnTo>
                  <a:lnTo>
                    <a:pt x="6807" y="11271"/>
                  </a:lnTo>
                  <a:lnTo>
                    <a:pt x="6817" y="11279"/>
                  </a:lnTo>
                  <a:lnTo>
                    <a:pt x="6826" y="11288"/>
                  </a:lnTo>
                  <a:lnTo>
                    <a:pt x="6834" y="11297"/>
                  </a:lnTo>
                  <a:lnTo>
                    <a:pt x="6842" y="11307"/>
                  </a:lnTo>
                  <a:lnTo>
                    <a:pt x="6849" y="11316"/>
                  </a:lnTo>
                  <a:lnTo>
                    <a:pt x="6856" y="11327"/>
                  </a:lnTo>
                  <a:lnTo>
                    <a:pt x="6863" y="11337"/>
                  </a:lnTo>
                  <a:lnTo>
                    <a:pt x="6868" y="11348"/>
                  </a:lnTo>
                  <a:lnTo>
                    <a:pt x="6874" y="11358"/>
                  </a:lnTo>
                  <a:lnTo>
                    <a:pt x="6879" y="11370"/>
                  </a:lnTo>
                  <a:lnTo>
                    <a:pt x="6883" y="11381"/>
                  </a:lnTo>
                  <a:lnTo>
                    <a:pt x="6887" y="11392"/>
                  </a:lnTo>
                  <a:lnTo>
                    <a:pt x="6889" y="11404"/>
                  </a:lnTo>
                  <a:lnTo>
                    <a:pt x="6893" y="11417"/>
                  </a:lnTo>
                  <a:lnTo>
                    <a:pt x="6894" y="11429"/>
                  </a:lnTo>
                  <a:lnTo>
                    <a:pt x="6895" y="11442"/>
                  </a:lnTo>
                  <a:lnTo>
                    <a:pt x="6895" y="11454"/>
                  </a:lnTo>
                  <a:lnTo>
                    <a:pt x="6895" y="12041"/>
                  </a:lnTo>
                  <a:lnTo>
                    <a:pt x="6895" y="12054"/>
                  </a:lnTo>
                  <a:lnTo>
                    <a:pt x="6894" y="12067"/>
                  </a:lnTo>
                  <a:lnTo>
                    <a:pt x="6893" y="12079"/>
                  </a:lnTo>
                  <a:lnTo>
                    <a:pt x="6889" y="12091"/>
                  </a:lnTo>
                  <a:lnTo>
                    <a:pt x="6887" y="12103"/>
                  </a:lnTo>
                  <a:lnTo>
                    <a:pt x="6883" y="12115"/>
                  </a:lnTo>
                  <a:lnTo>
                    <a:pt x="6879" y="12127"/>
                  </a:lnTo>
                  <a:lnTo>
                    <a:pt x="6874" y="12138"/>
                  </a:lnTo>
                  <a:lnTo>
                    <a:pt x="6868" y="12149"/>
                  </a:lnTo>
                  <a:lnTo>
                    <a:pt x="6863" y="12160"/>
                  </a:lnTo>
                  <a:lnTo>
                    <a:pt x="6856" y="12170"/>
                  </a:lnTo>
                  <a:lnTo>
                    <a:pt x="6849" y="12180"/>
                  </a:lnTo>
                  <a:lnTo>
                    <a:pt x="6842" y="12190"/>
                  </a:lnTo>
                  <a:lnTo>
                    <a:pt x="6834" y="12199"/>
                  </a:lnTo>
                  <a:lnTo>
                    <a:pt x="6826" y="12208"/>
                  </a:lnTo>
                  <a:lnTo>
                    <a:pt x="6817" y="12216"/>
                  </a:lnTo>
                  <a:lnTo>
                    <a:pt x="6807" y="12224"/>
                  </a:lnTo>
                  <a:lnTo>
                    <a:pt x="6797" y="12232"/>
                  </a:lnTo>
                  <a:lnTo>
                    <a:pt x="6787" y="12240"/>
                  </a:lnTo>
                  <a:lnTo>
                    <a:pt x="6777" y="12246"/>
                  </a:lnTo>
                  <a:lnTo>
                    <a:pt x="6766" y="12253"/>
                  </a:lnTo>
                  <a:lnTo>
                    <a:pt x="6755" y="12260"/>
                  </a:lnTo>
                  <a:lnTo>
                    <a:pt x="6744" y="12265"/>
                  </a:lnTo>
                  <a:lnTo>
                    <a:pt x="6732" y="12270"/>
                  </a:lnTo>
                  <a:lnTo>
                    <a:pt x="6720" y="12274"/>
                  </a:lnTo>
                  <a:lnTo>
                    <a:pt x="6707" y="12279"/>
                  </a:lnTo>
                  <a:lnTo>
                    <a:pt x="6694" y="12282"/>
                  </a:lnTo>
                  <a:lnTo>
                    <a:pt x="6682" y="12284"/>
                  </a:lnTo>
                  <a:lnTo>
                    <a:pt x="6669" y="12286"/>
                  </a:lnTo>
                  <a:lnTo>
                    <a:pt x="6655" y="12287"/>
                  </a:lnTo>
                  <a:lnTo>
                    <a:pt x="6642" y="12289"/>
                  </a:lnTo>
                  <a:lnTo>
                    <a:pt x="6628" y="12290"/>
                  </a:lnTo>
                  <a:lnTo>
                    <a:pt x="704" y="12290"/>
                  </a:lnTo>
                  <a:lnTo>
                    <a:pt x="691" y="12289"/>
                  </a:lnTo>
                  <a:lnTo>
                    <a:pt x="678" y="12287"/>
                  </a:lnTo>
                  <a:lnTo>
                    <a:pt x="664" y="12286"/>
                  </a:lnTo>
                  <a:lnTo>
                    <a:pt x="651" y="12284"/>
                  </a:lnTo>
                  <a:lnTo>
                    <a:pt x="638" y="12282"/>
                  </a:lnTo>
                  <a:lnTo>
                    <a:pt x="625" y="12279"/>
                  </a:lnTo>
                  <a:lnTo>
                    <a:pt x="613" y="12274"/>
                  </a:lnTo>
                  <a:lnTo>
                    <a:pt x="601" y="12270"/>
                  </a:lnTo>
                  <a:lnTo>
                    <a:pt x="589" y="12265"/>
                  </a:lnTo>
                  <a:lnTo>
                    <a:pt x="578" y="12260"/>
                  </a:lnTo>
                  <a:lnTo>
                    <a:pt x="566" y="12253"/>
                  </a:lnTo>
                  <a:lnTo>
                    <a:pt x="556" y="12246"/>
                  </a:lnTo>
                  <a:lnTo>
                    <a:pt x="544" y="12240"/>
                  </a:lnTo>
                  <a:lnTo>
                    <a:pt x="534" y="12232"/>
                  </a:lnTo>
                  <a:lnTo>
                    <a:pt x="524" y="12224"/>
                  </a:lnTo>
                  <a:lnTo>
                    <a:pt x="516" y="12216"/>
                  </a:lnTo>
                  <a:lnTo>
                    <a:pt x="507" y="12208"/>
                  </a:lnTo>
                  <a:lnTo>
                    <a:pt x="498" y="12199"/>
                  </a:lnTo>
                  <a:lnTo>
                    <a:pt x="490" y="12190"/>
                  </a:lnTo>
                  <a:lnTo>
                    <a:pt x="483" y="12180"/>
                  </a:lnTo>
                  <a:lnTo>
                    <a:pt x="476" y="12170"/>
                  </a:lnTo>
                  <a:lnTo>
                    <a:pt x="469" y="12160"/>
                  </a:lnTo>
                  <a:lnTo>
                    <a:pt x="463" y="12149"/>
                  </a:lnTo>
                  <a:lnTo>
                    <a:pt x="458" y="12138"/>
                  </a:lnTo>
                  <a:lnTo>
                    <a:pt x="454" y="12127"/>
                  </a:lnTo>
                  <a:lnTo>
                    <a:pt x="449" y="12115"/>
                  </a:lnTo>
                  <a:lnTo>
                    <a:pt x="446" y="12103"/>
                  </a:lnTo>
                  <a:lnTo>
                    <a:pt x="442" y="12091"/>
                  </a:lnTo>
                  <a:lnTo>
                    <a:pt x="440" y="12079"/>
                  </a:lnTo>
                  <a:lnTo>
                    <a:pt x="439" y="12067"/>
                  </a:lnTo>
                  <a:lnTo>
                    <a:pt x="438" y="12054"/>
                  </a:lnTo>
                  <a:lnTo>
                    <a:pt x="437" y="12041"/>
                  </a:lnTo>
                  <a:lnTo>
                    <a:pt x="437" y="11454"/>
                  </a:lnTo>
                  <a:lnTo>
                    <a:pt x="438" y="11442"/>
                  </a:lnTo>
                  <a:lnTo>
                    <a:pt x="439" y="11429"/>
                  </a:lnTo>
                  <a:lnTo>
                    <a:pt x="440" y="11417"/>
                  </a:lnTo>
                  <a:lnTo>
                    <a:pt x="442" y="11404"/>
                  </a:lnTo>
                  <a:lnTo>
                    <a:pt x="446" y="11392"/>
                  </a:lnTo>
                  <a:lnTo>
                    <a:pt x="449" y="11381"/>
                  </a:lnTo>
                  <a:lnTo>
                    <a:pt x="454" y="11370"/>
                  </a:lnTo>
                  <a:lnTo>
                    <a:pt x="458" y="11358"/>
                  </a:lnTo>
                  <a:lnTo>
                    <a:pt x="463" y="11348"/>
                  </a:lnTo>
                  <a:lnTo>
                    <a:pt x="469" y="11337"/>
                  </a:lnTo>
                  <a:lnTo>
                    <a:pt x="476" y="11327"/>
                  </a:lnTo>
                  <a:lnTo>
                    <a:pt x="483" y="11316"/>
                  </a:lnTo>
                  <a:lnTo>
                    <a:pt x="490" y="11307"/>
                  </a:lnTo>
                  <a:lnTo>
                    <a:pt x="498" y="11297"/>
                  </a:lnTo>
                  <a:lnTo>
                    <a:pt x="507" y="11288"/>
                  </a:lnTo>
                  <a:lnTo>
                    <a:pt x="516" y="11279"/>
                  </a:lnTo>
                  <a:lnTo>
                    <a:pt x="524" y="11271"/>
                  </a:lnTo>
                  <a:lnTo>
                    <a:pt x="534" y="11263"/>
                  </a:lnTo>
                  <a:lnTo>
                    <a:pt x="544" y="11256"/>
                  </a:lnTo>
                  <a:lnTo>
                    <a:pt x="556" y="11249"/>
                  </a:lnTo>
                  <a:lnTo>
                    <a:pt x="566" y="11242"/>
                  </a:lnTo>
                  <a:lnTo>
                    <a:pt x="578" y="11237"/>
                  </a:lnTo>
                  <a:lnTo>
                    <a:pt x="589" y="11231"/>
                  </a:lnTo>
                  <a:lnTo>
                    <a:pt x="601" y="11226"/>
                  </a:lnTo>
                  <a:lnTo>
                    <a:pt x="613" y="11221"/>
                  </a:lnTo>
                  <a:lnTo>
                    <a:pt x="625" y="11218"/>
                  </a:lnTo>
                  <a:lnTo>
                    <a:pt x="638" y="11215"/>
                  </a:lnTo>
                  <a:lnTo>
                    <a:pt x="651" y="11211"/>
                  </a:lnTo>
                  <a:lnTo>
                    <a:pt x="664" y="11209"/>
                  </a:lnTo>
                  <a:lnTo>
                    <a:pt x="678" y="11208"/>
                  </a:lnTo>
                  <a:lnTo>
                    <a:pt x="691" y="11207"/>
                  </a:lnTo>
                  <a:lnTo>
                    <a:pt x="704" y="11207"/>
                  </a:lnTo>
                  <a:close/>
                  <a:moveTo>
                    <a:pt x="704" y="10024"/>
                  </a:moveTo>
                  <a:lnTo>
                    <a:pt x="6628" y="10024"/>
                  </a:lnTo>
                  <a:lnTo>
                    <a:pt x="6642" y="10024"/>
                  </a:lnTo>
                  <a:lnTo>
                    <a:pt x="6655" y="10025"/>
                  </a:lnTo>
                  <a:lnTo>
                    <a:pt x="6669" y="10027"/>
                  </a:lnTo>
                  <a:lnTo>
                    <a:pt x="6682" y="10029"/>
                  </a:lnTo>
                  <a:lnTo>
                    <a:pt x="6694" y="10032"/>
                  </a:lnTo>
                  <a:lnTo>
                    <a:pt x="6707" y="10035"/>
                  </a:lnTo>
                  <a:lnTo>
                    <a:pt x="6720" y="10039"/>
                  </a:lnTo>
                  <a:lnTo>
                    <a:pt x="6732" y="10043"/>
                  </a:lnTo>
                  <a:lnTo>
                    <a:pt x="6744" y="10049"/>
                  </a:lnTo>
                  <a:lnTo>
                    <a:pt x="6755" y="10054"/>
                  </a:lnTo>
                  <a:lnTo>
                    <a:pt x="6766" y="10060"/>
                  </a:lnTo>
                  <a:lnTo>
                    <a:pt x="6777" y="10066"/>
                  </a:lnTo>
                  <a:lnTo>
                    <a:pt x="6787" y="10073"/>
                  </a:lnTo>
                  <a:lnTo>
                    <a:pt x="6797" y="10081"/>
                  </a:lnTo>
                  <a:lnTo>
                    <a:pt x="6807" y="10089"/>
                  </a:lnTo>
                  <a:lnTo>
                    <a:pt x="6817" y="10096"/>
                  </a:lnTo>
                  <a:lnTo>
                    <a:pt x="6826" y="10105"/>
                  </a:lnTo>
                  <a:lnTo>
                    <a:pt x="6834" y="10114"/>
                  </a:lnTo>
                  <a:lnTo>
                    <a:pt x="6842" y="10124"/>
                  </a:lnTo>
                  <a:lnTo>
                    <a:pt x="6849" y="10134"/>
                  </a:lnTo>
                  <a:lnTo>
                    <a:pt x="6856" y="10144"/>
                  </a:lnTo>
                  <a:lnTo>
                    <a:pt x="6863" y="10154"/>
                  </a:lnTo>
                  <a:lnTo>
                    <a:pt x="6868" y="10165"/>
                  </a:lnTo>
                  <a:lnTo>
                    <a:pt x="6874" y="10175"/>
                  </a:lnTo>
                  <a:lnTo>
                    <a:pt x="6879" y="10187"/>
                  </a:lnTo>
                  <a:lnTo>
                    <a:pt x="6883" y="10198"/>
                  </a:lnTo>
                  <a:lnTo>
                    <a:pt x="6887" y="10211"/>
                  </a:lnTo>
                  <a:lnTo>
                    <a:pt x="6889" y="10222"/>
                  </a:lnTo>
                  <a:lnTo>
                    <a:pt x="6893" y="10234"/>
                  </a:lnTo>
                  <a:lnTo>
                    <a:pt x="6894" y="10246"/>
                  </a:lnTo>
                  <a:lnTo>
                    <a:pt x="6895" y="10260"/>
                  </a:lnTo>
                  <a:lnTo>
                    <a:pt x="6895" y="10272"/>
                  </a:lnTo>
                  <a:lnTo>
                    <a:pt x="6895" y="10859"/>
                  </a:lnTo>
                  <a:lnTo>
                    <a:pt x="6895" y="10872"/>
                  </a:lnTo>
                  <a:lnTo>
                    <a:pt x="6894" y="10884"/>
                  </a:lnTo>
                  <a:lnTo>
                    <a:pt x="6893" y="10896"/>
                  </a:lnTo>
                  <a:lnTo>
                    <a:pt x="6889" y="10908"/>
                  </a:lnTo>
                  <a:lnTo>
                    <a:pt x="6887" y="10921"/>
                  </a:lnTo>
                  <a:lnTo>
                    <a:pt x="6883" y="10933"/>
                  </a:lnTo>
                  <a:lnTo>
                    <a:pt x="6879" y="10944"/>
                  </a:lnTo>
                  <a:lnTo>
                    <a:pt x="6874" y="10955"/>
                  </a:lnTo>
                  <a:lnTo>
                    <a:pt x="6868" y="10966"/>
                  </a:lnTo>
                  <a:lnTo>
                    <a:pt x="6863" y="10977"/>
                  </a:lnTo>
                  <a:lnTo>
                    <a:pt x="6856" y="10987"/>
                  </a:lnTo>
                  <a:lnTo>
                    <a:pt x="6849" y="10997"/>
                  </a:lnTo>
                  <a:lnTo>
                    <a:pt x="6842" y="11007"/>
                  </a:lnTo>
                  <a:lnTo>
                    <a:pt x="6834" y="11016"/>
                  </a:lnTo>
                  <a:lnTo>
                    <a:pt x="6826" y="11025"/>
                  </a:lnTo>
                  <a:lnTo>
                    <a:pt x="6817" y="11034"/>
                  </a:lnTo>
                  <a:lnTo>
                    <a:pt x="6807" y="11043"/>
                  </a:lnTo>
                  <a:lnTo>
                    <a:pt x="6797" y="11050"/>
                  </a:lnTo>
                  <a:lnTo>
                    <a:pt x="6787" y="11057"/>
                  </a:lnTo>
                  <a:lnTo>
                    <a:pt x="6777" y="11064"/>
                  </a:lnTo>
                  <a:lnTo>
                    <a:pt x="6766" y="11070"/>
                  </a:lnTo>
                  <a:lnTo>
                    <a:pt x="6755" y="11077"/>
                  </a:lnTo>
                  <a:lnTo>
                    <a:pt x="6744" y="11083"/>
                  </a:lnTo>
                  <a:lnTo>
                    <a:pt x="6732" y="11087"/>
                  </a:lnTo>
                  <a:lnTo>
                    <a:pt x="6720" y="11092"/>
                  </a:lnTo>
                  <a:lnTo>
                    <a:pt x="6707" y="11096"/>
                  </a:lnTo>
                  <a:lnTo>
                    <a:pt x="6694" y="11099"/>
                  </a:lnTo>
                  <a:lnTo>
                    <a:pt x="6682" y="11102"/>
                  </a:lnTo>
                  <a:lnTo>
                    <a:pt x="6669" y="11104"/>
                  </a:lnTo>
                  <a:lnTo>
                    <a:pt x="6655" y="11106"/>
                  </a:lnTo>
                  <a:lnTo>
                    <a:pt x="6642" y="11106"/>
                  </a:lnTo>
                  <a:lnTo>
                    <a:pt x="6628" y="11107"/>
                  </a:lnTo>
                  <a:lnTo>
                    <a:pt x="704" y="11107"/>
                  </a:lnTo>
                  <a:lnTo>
                    <a:pt x="691" y="11106"/>
                  </a:lnTo>
                  <a:lnTo>
                    <a:pt x="678" y="11106"/>
                  </a:lnTo>
                  <a:lnTo>
                    <a:pt x="664" y="11104"/>
                  </a:lnTo>
                  <a:lnTo>
                    <a:pt x="651" y="11102"/>
                  </a:lnTo>
                  <a:lnTo>
                    <a:pt x="638" y="11099"/>
                  </a:lnTo>
                  <a:lnTo>
                    <a:pt x="625" y="11096"/>
                  </a:lnTo>
                  <a:lnTo>
                    <a:pt x="613" y="11092"/>
                  </a:lnTo>
                  <a:lnTo>
                    <a:pt x="601" y="11087"/>
                  </a:lnTo>
                  <a:lnTo>
                    <a:pt x="589" y="11083"/>
                  </a:lnTo>
                  <a:lnTo>
                    <a:pt x="578" y="11077"/>
                  </a:lnTo>
                  <a:lnTo>
                    <a:pt x="566" y="11070"/>
                  </a:lnTo>
                  <a:lnTo>
                    <a:pt x="556" y="11064"/>
                  </a:lnTo>
                  <a:lnTo>
                    <a:pt x="544" y="11057"/>
                  </a:lnTo>
                  <a:lnTo>
                    <a:pt x="534" y="11050"/>
                  </a:lnTo>
                  <a:lnTo>
                    <a:pt x="524" y="11043"/>
                  </a:lnTo>
                  <a:lnTo>
                    <a:pt x="516" y="11034"/>
                  </a:lnTo>
                  <a:lnTo>
                    <a:pt x="507" y="11025"/>
                  </a:lnTo>
                  <a:lnTo>
                    <a:pt x="498" y="11016"/>
                  </a:lnTo>
                  <a:lnTo>
                    <a:pt x="490" y="11007"/>
                  </a:lnTo>
                  <a:lnTo>
                    <a:pt x="483" y="10997"/>
                  </a:lnTo>
                  <a:lnTo>
                    <a:pt x="476" y="10987"/>
                  </a:lnTo>
                  <a:lnTo>
                    <a:pt x="469" y="10977"/>
                  </a:lnTo>
                  <a:lnTo>
                    <a:pt x="463" y="10966"/>
                  </a:lnTo>
                  <a:lnTo>
                    <a:pt x="458" y="10955"/>
                  </a:lnTo>
                  <a:lnTo>
                    <a:pt x="454" y="10944"/>
                  </a:lnTo>
                  <a:lnTo>
                    <a:pt x="449" y="10933"/>
                  </a:lnTo>
                  <a:lnTo>
                    <a:pt x="446" y="10921"/>
                  </a:lnTo>
                  <a:lnTo>
                    <a:pt x="442" y="10908"/>
                  </a:lnTo>
                  <a:lnTo>
                    <a:pt x="440" y="10896"/>
                  </a:lnTo>
                  <a:lnTo>
                    <a:pt x="439" y="10884"/>
                  </a:lnTo>
                  <a:lnTo>
                    <a:pt x="438" y="10872"/>
                  </a:lnTo>
                  <a:lnTo>
                    <a:pt x="437" y="10859"/>
                  </a:lnTo>
                  <a:lnTo>
                    <a:pt x="437" y="10272"/>
                  </a:lnTo>
                  <a:lnTo>
                    <a:pt x="438" y="10260"/>
                  </a:lnTo>
                  <a:lnTo>
                    <a:pt x="439" y="10246"/>
                  </a:lnTo>
                  <a:lnTo>
                    <a:pt x="440" y="10234"/>
                  </a:lnTo>
                  <a:lnTo>
                    <a:pt x="442" y="10222"/>
                  </a:lnTo>
                  <a:lnTo>
                    <a:pt x="446" y="10211"/>
                  </a:lnTo>
                  <a:lnTo>
                    <a:pt x="449" y="10198"/>
                  </a:lnTo>
                  <a:lnTo>
                    <a:pt x="454" y="10187"/>
                  </a:lnTo>
                  <a:lnTo>
                    <a:pt x="458" y="10175"/>
                  </a:lnTo>
                  <a:lnTo>
                    <a:pt x="463" y="10165"/>
                  </a:lnTo>
                  <a:lnTo>
                    <a:pt x="469" y="10154"/>
                  </a:lnTo>
                  <a:lnTo>
                    <a:pt x="476" y="10144"/>
                  </a:lnTo>
                  <a:lnTo>
                    <a:pt x="483" y="10134"/>
                  </a:lnTo>
                  <a:lnTo>
                    <a:pt x="490" y="10124"/>
                  </a:lnTo>
                  <a:lnTo>
                    <a:pt x="498" y="10114"/>
                  </a:lnTo>
                  <a:lnTo>
                    <a:pt x="507" y="10105"/>
                  </a:lnTo>
                  <a:lnTo>
                    <a:pt x="516" y="10096"/>
                  </a:lnTo>
                  <a:lnTo>
                    <a:pt x="524" y="10089"/>
                  </a:lnTo>
                  <a:lnTo>
                    <a:pt x="534" y="10081"/>
                  </a:lnTo>
                  <a:lnTo>
                    <a:pt x="544" y="10073"/>
                  </a:lnTo>
                  <a:lnTo>
                    <a:pt x="556" y="10066"/>
                  </a:lnTo>
                  <a:lnTo>
                    <a:pt x="566" y="10060"/>
                  </a:lnTo>
                  <a:lnTo>
                    <a:pt x="578" y="10054"/>
                  </a:lnTo>
                  <a:lnTo>
                    <a:pt x="589" y="10049"/>
                  </a:lnTo>
                  <a:lnTo>
                    <a:pt x="601" y="10043"/>
                  </a:lnTo>
                  <a:lnTo>
                    <a:pt x="613" y="10039"/>
                  </a:lnTo>
                  <a:lnTo>
                    <a:pt x="625" y="10035"/>
                  </a:lnTo>
                  <a:lnTo>
                    <a:pt x="638" y="10032"/>
                  </a:lnTo>
                  <a:lnTo>
                    <a:pt x="651" y="10029"/>
                  </a:lnTo>
                  <a:lnTo>
                    <a:pt x="664" y="10027"/>
                  </a:lnTo>
                  <a:lnTo>
                    <a:pt x="678" y="10025"/>
                  </a:lnTo>
                  <a:lnTo>
                    <a:pt x="691" y="10024"/>
                  </a:lnTo>
                  <a:lnTo>
                    <a:pt x="704" y="10024"/>
                  </a:lnTo>
                  <a:close/>
                  <a:moveTo>
                    <a:pt x="704" y="8842"/>
                  </a:moveTo>
                  <a:lnTo>
                    <a:pt x="6628" y="8842"/>
                  </a:lnTo>
                  <a:lnTo>
                    <a:pt x="6642" y="8842"/>
                  </a:lnTo>
                  <a:lnTo>
                    <a:pt x="6655" y="8843"/>
                  </a:lnTo>
                  <a:lnTo>
                    <a:pt x="6669" y="8845"/>
                  </a:lnTo>
                  <a:lnTo>
                    <a:pt x="6682" y="8846"/>
                  </a:lnTo>
                  <a:lnTo>
                    <a:pt x="6694" y="8849"/>
                  </a:lnTo>
                  <a:lnTo>
                    <a:pt x="6707" y="8853"/>
                  </a:lnTo>
                  <a:lnTo>
                    <a:pt x="6720" y="8857"/>
                  </a:lnTo>
                  <a:lnTo>
                    <a:pt x="6732" y="8862"/>
                  </a:lnTo>
                  <a:lnTo>
                    <a:pt x="6744" y="8866"/>
                  </a:lnTo>
                  <a:lnTo>
                    <a:pt x="6755" y="8872"/>
                  </a:lnTo>
                  <a:lnTo>
                    <a:pt x="6766" y="8877"/>
                  </a:lnTo>
                  <a:lnTo>
                    <a:pt x="6777" y="8884"/>
                  </a:lnTo>
                  <a:lnTo>
                    <a:pt x="6787" y="8891"/>
                  </a:lnTo>
                  <a:lnTo>
                    <a:pt x="6797" y="8898"/>
                  </a:lnTo>
                  <a:lnTo>
                    <a:pt x="6807" y="8906"/>
                  </a:lnTo>
                  <a:lnTo>
                    <a:pt x="6817" y="8915"/>
                  </a:lnTo>
                  <a:lnTo>
                    <a:pt x="6826" y="8923"/>
                  </a:lnTo>
                  <a:lnTo>
                    <a:pt x="6834" y="8932"/>
                  </a:lnTo>
                  <a:lnTo>
                    <a:pt x="6842" y="8942"/>
                  </a:lnTo>
                  <a:lnTo>
                    <a:pt x="6849" y="8952"/>
                  </a:lnTo>
                  <a:lnTo>
                    <a:pt x="6856" y="8962"/>
                  </a:lnTo>
                  <a:lnTo>
                    <a:pt x="6863" y="8972"/>
                  </a:lnTo>
                  <a:lnTo>
                    <a:pt x="6868" y="8983"/>
                  </a:lnTo>
                  <a:lnTo>
                    <a:pt x="6874" y="8994"/>
                  </a:lnTo>
                  <a:lnTo>
                    <a:pt x="6879" y="9005"/>
                  </a:lnTo>
                  <a:lnTo>
                    <a:pt x="6883" y="9016"/>
                  </a:lnTo>
                  <a:lnTo>
                    <a:pt x="6887" y="9028"/>
                  </a:lnTo>
                  <a:lnTo>
                    <a:pt x="6889" y="9039"/>
                  </a:lnTo>
                  <a:lnTo>
                    <a:pt x="6893" y="9051"/>
                  </a:lnTo>
                  <a:lnTo>
                    <a:pt x="6894" y="9065"/>
                  </a:lnTo>
                  <a:lnTo>
                    <a:pt x="6895" y="9077"/>
                  </a:lnTo>
                  <a:lnTo>
                    <a:pt x="6895" y="9089"/>
                  </a:lnTo>
                  <a:lnTo>
                    <a:pt x="6895" y="9676"/>
                  </a:lnTo>
                  <a:lnTo>
                    <a:pt x="6895" y="9689"/>
                  </a:lnTo>
                  <a:lnTo>
                    <a:pt x="6894" y="9701"/>
                  </a:lnTo>
                  <a:lnTo>
                    <a:pt x="6893" y="9714"/>
                  </a:lnTo>
                  <a:lnTo>
                    <a:pt x="6889" y="9726"/>
                  </a:lnTo>
                  <a:lnTo>
                    <a:pt x="6887" y="9738"/>
                  </a:lnTo>
                  <a:lnTo>
                    <a:pt x="6883" y="9750"/>
                  </a:lnTo>
                  <a:lnTo>
                    <a:pt x="6879" y="9761"/>
                  </a:lnTo>
                  <a:lnTo>
                    <a:pt x="6874" y="9772"/>
                  </a:lnTo>
                  <a:lnTo>
                    <a:pt x="6868" y="9784"/>
                  </a:lnTo>
                  <a:lnTo>
                    <a:pt x="6863" y="9795"/>
                  </a:lnTo>
                  <a:lnTo>
                    <a:pt x="6856" y="9805"/>
                  </a:lnTo>
                  <a:lnTo>
                    <a:pt x="6849" y="9815"/>
                  </a:lnTo>
                  <a:lnTo>
                    <a:pt x="6842" y="9825"/>
                  </a:lnTo>
                  <a:lnTo>
                    <a:pt x="6834" y="9834"/>
                  </a:lnTo>
                  <a:lnTo>
                    <a:pt x="6826" y="9842"/>
                  </a:lnTo>
                  <a:lnTo>
                    <a:pt x="6817" y="9851"/>
                  </a:lnTo>
                  <a:lnTo>
                    <a:pt x="6807" y="9860"/>
                  </a:lnTo>
                  <a:lnTo>
                    <a:pt x="6797" y="9868"/>
                  </a:lnTo>
                  <a:lnTo>
                    <a:pt x="6787" y="9875"/>
                  </a:lnTo>
                  <a:lnTo>
                    <a:pt x="6777" y="9882"/>
                  </a:lnTo>
                  <a:lnTo>
                    <a:pt x="6766" y="9888"/>
                  </a:lnTo>
                  <a:lnTo>
                    <a:pt x="6755" y="9895"/>
                  </a:lnTo>
                  <a:lnTo>
                    <a:pt x="6744" y="9900"/>
                  </a:lnTo>
                  <a:lnTo>
                    <a:pt x="6732" y="9905"/>
                  </a:lnTo>
                  <a:lnTo>
                    <a:pt x="6720" y="9909"/>
                  </a:lnTo>
                  <a:lnTo>
                    <a:pt x="6707" y="9913"/>
                  </a:lnTo>
                  <a:lnTo>
                    <a:pt x="6694" y="9917"/>
                  </a:lnTo>
                  <a:lnTo>
                    <a:pt x="6682" y="9919"/>
                  </a:lnTo>
                  <a:lnTo>
                    <a:pt x="6669" y="9921"/>
                  </a:lnTo>
                  <a:lnTo>
                    <a:pt x="6655" y="9923"/>
                  </a:lnTo>
                  <a:lnTo>
                    <a:pt x="6642" y="9924"/>
                  </a:lnTo>
                  <a:lnTo>
                    <a:pt x="6628" y="9924"/>
                  </a:lnTo>
                  <a:lnTo>
                    <a:pt x="704" y="9924"/>
                  </a:lnTo>
                  <a:lnTo>
                    <a:pt x="691" y="9924"/>
                  </a:lnTo>
                  <a:lnTo>
                    <a:pt x="678" y="9923"/>
                  </a:lnTo>
                  <a:lnTo>
                    <a:pt x="664" y="9921"/>
                  </a:lnTo>
                  <a:lnTo>
                    <a:pt x="651" y="9919"/>
                  </a:lnTo>
                  <a:lnTo>
                    <a:pt x="638" y="9917"/>
                  </a:lnTo>
                  <a:lnTo>
                    <a:pt x="625" y="9913"/>
                  </a:lnTo>
                  <a:lnTo>
                    <a:pt x="613" y="9909"/>
                  </a:lnTo>
                  <a:lnTo>
                    <a:pt x="601" y="9905"/>
                  </a:lnTo>
                  <a:lnTo>
                    <a:pt x="589" y="9900"/>
                  </a:lnTo>
                  <a:lnTo>
                    <a:pt x="578" y="9895"/>
                  </a:lnTo>
                  <a:lnTo>
                    <a:pt x="566" y="9888"/>
                  </a:lnTo>
                  <a:lnTo>
                    <a:pt x="556" y="9882"/>
                  </a:lnTo>
                  <a:lnTo>
                    <a:pt x="544" y="9875"/>
                  </a:lnTo>
                  <a:lnTo>
                    <a:pt x="534" y="9868"/>
                  </a:lnTo>
                  <a:lnTo>
                    <a:pt x="524" y="9860"/>
                  </a:lnTo>
                  <a:lnTo>
                    <a:pt x="516" y="9851"/>
                  </a:lnTo>
                  <a:lnTo>
                    <a:pt x="507" y="9842"/>
                  </a:lnTo>
                  <a:lnTo>
                    <a:pt x="498" y="9834"/>
                  </a:lnTo>
                  <a:lnTo>
                    <a:pt x="490" y="9825"/>
                  </a:lnTo>
                  <a:lnTo>
                    <a:pt x="483" y="9815"/>
                  </a:lnTo>
                  <a:lnTo>
                    <a:pt x="476" y="9805"/>
                  </a:lnTo>
                  <a:lnTo>
                    <a:pt x="469" y="9795"/>
                  </a:lnTo>
                  <a:lnTo>
                    <a:pt x="463" y="9784"/>
                  </a:lnTo>
                  <a:lnTo>
                    <a:pt x="458" y="9772"/>
                  </a:lnTo>
                  <a:lnTo>
                    <a:pt x="454" y="9761"/>
                  </a:lnTo>
                  <a:lnTo>
                    <a:pt x="449" y="9750"/>
                  </a:lnTo>
                  <a:lnTo>
                    <a:pt x="446" y="9738"/>
                  </a:lnTo>
                  <a:lnTo>
                    <a:pt x="442" y="9726"/>
                  </a:lnTo>
                  <a:lnTo>
                    <a:pt x="440" y="9714"/>
                  </a:lnTo>
                  <a:lnTo>
                    <a:pt x="439" y="9701"/>
                  </a:lnTo>
                  <a:lnTo>
                    <a:pt x="438" y="9689"/>
                  </a:lnTo>
                  <a:lnTo>
                    <a:pt x="437" y="9676"/>
                  </a:lnTo>
                  <a:lnTo>
                    <a:pt x="437" y="9089"/>
                  </a:lnTo>
                  <a:lnTo>
                    <a:pt x="438" y="9077"/>
                  </a:lnTo>
                  <a:lnTo>
                    <a:pt x="439" y="9065"/>
                  </a:lnTo>
                  <a:lnTo>
                    <a:pt x="440" y="9051"/>
                  </a:lnTo>
                  <a:lnTo>
                    <a:pt x="442" y="9039"/>
                  </a:lnTo>
                  <a:lnTo>
                    <a:pt x="446" y="9028"/>
                  </a:lnTo>
                  <a:lnTo>
                    <a:pt x="449" y="9016"/>
                  </a:lnTo>
                  <a:lnTo>
                    <a:pt x="454" y="9005"/>
                  </a:lnTo>
                  <a:lnTo>
                    <a:pt x="458" y="8994"/>
                  </a:lnTo>
                  <a:lnTo>
                    <a:pt x="463" y="8983"/>
                  </a:lnTo>
                  <a:lnTo>
                    <a:pt x="469" y="8972"/>
                  </a:lnTo>
                  <a:lnTo>
                    <a:pt x="476" y="8962"/>
                  </a:lnTo>
                  <a:lnTo>
                    <a:pt x="483" y="8952"/>
                  </a:lnTo>
                  <a:lnTo>
                    <a:pt x="490" y="8942"/>
                  </a:lnTo>
                  <a:lnTo>
                    <a:pt x="498" y="8932"/>
                  </a:lnTo>
                  <a:lnTo>
                    <a:pt x="507" y="8923"/>
                  </a:lnTo>
                  <a:lnTo>
                    <a:pt x="516" y="8915"/>
                  </a:lnTo>
                  <a:lnTo>
                    <a:pt x="524" y="8906"/>
                  </a:lnTo>
                  <a:lnTo>
                    <a:pt x="534" y="8898"/>
                  </a:lnTo>
                  <a:lnTo>
                    <a:pt x="544" y="8891"/>
                  </a:lnTo>
                  <a:lnTo>
                    <a:pt x="556" y="8884"/>
                  </a:lnTo>
                  <a:lnTo>
                    <a:pt x="566" y="8877"/>
                  </a:lnTo>
                  <a:lnTo>
                    <a:pt x="578" y="8872"/>
                  </a:lnTo>
                  <a:lnTo>
                    <a:pt x="589" y="8866"/>
                  </a:lnTo>
                  <a:lnTo>
                    <a:pt x="601" y="8862"/>
                  </a:lnTo>
                  <a:lnTo>
                    <a:pt x="613" y="8857"/>
                  </a:lnTo>
                  <a:lnTo>
                    <a:pt x="625" y="8853"/>
                  </a:lnTo>
                  <a:lnTo>
                    <a:pt x="638" y="8849"/>
                  </a:lnTo>
                  <a:lnTo>
                    <a:pt x="651" y="8846"/>
                  </a:lnTo>
                  <a:lnTo>
                    <a:pt x="664" y="8845"/>
                  </a:lnTo>
                  <a:lnTo>
                    <a:pt x="678" y="8843"/>
                  </a:lnTo>
                  <a:lnTo>
                    <a:pt x="691" y="8842"/>
                  </a:lnTo>
                  <a:lnTo>
                    <a:pt x="704" y="8842"/>
                  </a:lnTo>
                  <a:close/>
                  <a:moveTo>
                    <a:pt x="704" y="7659"/>
                  </a:moveTo>
                  <a:lnTo>
                    <a:pt x="6628" y="7659"/>
                  </a:lnTo>
                  <a:lnTo>
                    <a:pt x="6642" y="7659"/>
                  </a:lnTo>
                  <a:lnTo>
                    <a:pt x="6655" y="7660"/>
                  </a:lnTo>
                  <a:lnTo>
                    <a:pt x="6669" y="7662"/>
                  </a:lnTo>
                  <a:lnTo>
                    <a:pt x="6682" y="7665"/>
                  </a:lnTo>
                  <a:lnTo>
                    <a:pt x="6694" y="7667"/>
                  </a:lnTo>
                  <a:lnTo>
                    <a:pt x="6707" y="7670"/>
                  </a:lnTo>
                  <a:lnTo>
                    <a:pt x="6720" y="7675"/>
                  </a:lnTo>
                  <a:lnTo>
                    <a:pt x="6732" y="7679"/>
                  </a:lnTo>
                  <a:lnTo>
                    <a:pt x="6744" y="7684"/>
                  </a:lnTo>
                  <a:lnTo>
                    <a:pt x="6755" y="7689"/>
                  </a:lnTo>
                  <a:lnTo>
                    <a:pt x="6766" y="7696"/>
                  </a:lnTo>
                  <a:lnTo>
                    <a:pt x="6777" y="7701"/>
                  </a:lnTo>
                  <a:lnTo>
                    <a:pt x="6787" y="7709"/>
                  </a:lnTo>
                  <a:lnTo>
                    <a:pt x="6797" y="7716"/>
                  </a:lnTo>
                  <a:lnTo>
                    <a:pt x="6807" y="7723"/>
                  </a:lnTo>
                  <a:lnTo>
                    <a:pt x="6817" y="7732"/>
                  </a:lnTo>
                  <a:lnTo>
                    <a:pt x="6826" y="7740"/>
                  </a:lnTo>
                  <a:lnTo>
                    <a:pt x="6834" y="7750"/>
                  </a:lnTo>
                  <a:lnTo>
                    <a:pt x="6842" y="7759"/>
                  </a:lnTo>
                  <a:lnTo>
                    <a:pt x="6849" y="7769"/>
                  </a:lnTo>
                  <a:lnTo>
                    <a:pt x="6856" y="7779"/>
                  </a:lnTo>
                  <a:lnTo>
                    <a:pt x="6863" y="7789"/>
                  </a:lnTo>
                  <a:lnTo>
                    <a:pt x="6868" y="7800"/>
                  </a:lnTo>
                  <a:lnTo>
                    <a:pt x="6874" y="7811"/>
                  </a:lnTo>
                  <a:lnTo>
                    <a:pt x="6879" y="7822"/>
                  </a:lnTo>
                  <a:lnTo>
                    <a:pt x="6883" y="7833"/>
                  </a:lnTo>
                  <a:lnTo>
                    <a:pt x="6887" y="7846"/>
                  </a:lnTo>
                  <a:lnTo>
                    <a:pt x="6889" y="7858"/>
                  </a:lnTo>
                  <a:lnTo>
                    <a:pt x="6893" y="7870"/>
                  </a:lnTo>
                  <a:lnTo>
                    <a:pt x="6894" y="7882"/>
                  </a:lnTo>
                  <a:lnTo>
                    <a:pt x="6895" y="7894"/>
                  </a:lnTo>
                  <a:lnTo>
                    <a:pt x="6895" y="7907"/>
                  </a:lnTo>
                  <a:lnTo>
                    <a:pt x="6895" y="8494"/>
                  </a:lnTo>
                  <a:lnTo>
                    <a:pt x="6895" y="8507"/>
                  </a:lnTo>
                  <a:lnTo>
                    <a:pt x="6894" y="8519"/>
                  </a:lnTo>
                  <a:lnTo>
                    <a:pt x="6893" y="8531"/>
                  </a:lnTo>
                  <a:lnTo>
                    <a:pt x="6889" y="8543"/>
                  </a:lnTo>
                  <a:lnTo>
                    <a:pt x="6887" y="8556"/>
                  </a:lnTo>
                  <a:lnTo>
                    <a:pt x="6883" y="8568"/>
                  </a:lnTo>
                  <a:lnTo>
                    <a:pt x="6879" y="8579"/>
                  </a:lnTo>
                  <a:lnTo>
                    <a:pt x="6874" y="8590"/>
                  </a:lnTo>
                  <a:lnTo>
                    <a:pt x="6868" y="8601"/>
                  </a:lnTo>
                  <a:lnTo>
                    <a:pt x="6863" y="8612"/>
                  </a:lnTo>
                  <a:lnTo>
                    <a:pt x="6856" y="8622"/>
                  </a:lnTo>
                  <a:lnTo>
                    <a:pt x="6849" y="8632"/>
                  </a:lnTo>
                  <a:lnTo>
                    <a:pt x="6842" y="8642"/>
                  </a:lnTo>
                  <a:lnTo>
                    <a:pt x="6834" y="8651"/>
                  </a:lnTo>
                  <a:lnTo>
                    <a:pt x="6826" y="8661"/>
                  </a:lnTo>
                  <a:lnTo>
                    <a:pt x="6817" y="8669"/>
                  </a:lnTo>
                  <a:lnTo>
                    <a:pt x="6807" y="8678"/>
                  </a:lnTo>
                  <a:lnTo>
                    <a:pt x="6797" y="8685"/>
                  </a:lnTo>
                  <a:lnTo>
                    <a:pt x="6787" y="8692"/>
                  </a:lnTo>
                  <a:lnTo>
                    <a:pt x="6777" y="8700"/>
                  </a:lnTo>
                  <a:lnTo>
                    <a:pt x="6766" y="8706"/>
                  </a:lnTo>
                  <a:lnTo>
                    <a:pt x="6755" y="8712"/>
                  </a:lnTo>
                  <a:lnTo>
                    <a:pt x="6744" y="8717"/>
                  </a:lnTo>
                  <a:lnTo>
                    <a:pt x="6732" y="8722"/>
                  </a:lnTo>
                  <a:lnTo>
                    <a:pt x="6720" y="8726"/>
                  </a:lnTo>
                  <a:lnTo>
                    <a:pt x="6707" y="8731"/>
                  </a:lnTo>
                  <a:lnTo>
                    <a:pt x="6694" y="8734"/>
                  </a:lnTo>
                  <a:lnTo>
                    <a:pt x="6682" y="8736"/>
                  </a:lnTo>
                  <a:lnTo>
                    <a:pt x="6669" y="8739"/>
                  </a:lnTo>
                  <a:lnTo>
                    <a:pt x="6655" y="8741"/>
                  </a:lnTo>
                  <a:lnTo>
                    <a:pt x="6642" y="8742"/>
                  </a:lnTo>
                  <a:lnTo>
                    <a:pt x="6628" y="8742"/>
                  </a:lnTo>
                  <a:lnTo>
                    <a:pt x="704" y="8742"/>
                  </a:lnTo>
                  <a:lnTo>
                    <a:pt x="691" y="8742"/>
                  </a:lnTo>
                  <a:lnTo>
                    <a:pt x="678" y="8741"/>
                  </a:lnTo>
                  <a:lnTo>
                    <a:pt x="664" y="8739"/>
                  </a:lnTo>
                  <a:lnTo>
                    <a:pt x="651" y="8736"/>
                  </a:lnTo>
                  <a:lnTo>
                    <a:pt x="638" y="8734"/>
                  </a:lnTo>
                  <a:lnTo>
                    <a:pt x="625" y="8731"/>
                  </a:lnTo>
                  <a:lnTo>
                    <a:pt x="613" y="8726"/>
                  </a:lnTo>
                  <a:lnTo>
                    <a:pt x="601" y="8722"/>
                  </a:lnTo>
                  <a:lnTo>
                    <a:pt x="589" y="8717"/>
                  </a:lnTo>
                  <a:lnTo>
                    <a:pt x="578" y="8712"/>
                  </a:lnTo>
                  <a:lnTo>
                    <a:pt x="566" y="8706"/>
                  </a:lnTo>
                  <a:lnTo>
                    <a:pt x="556" y="8700"/>
                  </a:lnTo>
                  <a:lnTo>
                    <a:pt x="544" y="8692"/>
                  </a:lnTo>
                  <a:lnTo>
                    <a:pt x="534" y="8685"/>
                  </a:lnTo>
                  <a:lnTo>
                    <a:pt x="524" y="8678"/>
                  </a:lnTo>
                  <a:lnTo>
                    <a:pt x="516" y="8669"/>
                  </a:lnTo>
                  <a:lnTo>
                    <a:pt x="507" y="8661"/>
                  </a:lnTo>
                  <a:lnTo>
                    <a:pt x="498" y="8651"/>
                  </a:lnTo>
                  <a:lnTo>
                    <a:pt x="490" y="8642"/>
                  </a:lnTo>
                  <a:lnTo>
                    <a:pt x="483" y="8632"/>
                  </a:lnTo>
                  <a:lnTo>
                    <a:pt x="476" y="8622"/>
                  </a:lnTo>
                  <a:lnTo>
                    <a:pt x="469" y="8612"/>
                  </a:lnTo>
                  <a:lnTo>
                    <a:pt x="463" y="8601"/>
                  </a:lnTo>
                  <a:lnTo>
                    <a:pt x="458" y="8590"/>
                  </a:lnTo>
                  <a:lnTo>
                    <a:pt x="454" y="8579"/>
                  </a:lnTo>
                  <a:lnTo>
                    <a:pt x="449" y="8568"/>
                  </a:lnTo>
                  <a:lnTo>
                    <a:pt x="446" y="8556"/>
                  </a:lnTo>
                  <a:lnTo>
                    <a:pt x="442" y="8543"/>
                  </a:lnTo>
                  <a:lnTo>
                    <a:pt x="440" y="8531"/>
                  </a:lnTo>
                  <a:lnTo>
                    <a:pt x="439" y="8519"/>
                  </a:lnTo>
                  <a:lnTo>
                    <a:pt x="438" y="8507"/>
                  </a:lnTo>
                  <a:lnTo>
                    <a:pt x="437" y="8494"/>
                  </a:lnTo>
                  <a:lnTo>
                    <a:pt x="437" y="7907"/>
                  </a:lnTo>
                  <a:lnTo>
                    <a:pt x="438" y="7894"/>
                  </a:lnTo>
                  <a:lnTo>
                    <a:pt x="439" y="7882"/>
                  </a:lnTo>
                  <a:lnTo>
                    <a:pt x="440" y="7870"/>
                  </a:lnTo>
                  <a:lnTo>
                    <a:pt x="442" y="7858"/>
                  </a:lnTo>
                  <a:lnTo>
                    <a:pt x="446" y="7846"/>
                  </a:lnTo>
                  <a:lnTo>
                    <a:pt x="449" y="7833"/>
                  </a:lnTo>
                  <a:lnTo>
                    <a:pt x="454" y="7822"/>
                  </a:lnTo>
                  <a:lnTo>
                    <a:pt x="458" y="7811"/>
                  </a:lnTo>
                  <a:lnTo>
                    <a:pt x="463" y="7800"/>
                  </a:lnTo>
                  <a:lnTo>
                    <a:pt x="469" y="7789"/>
                  </a:lnTo>
                  <a:lnTo>
                    <a:pt x="476" y="7779"/>
                  </a:lnTo>
                  <a:lnTo>
                    <a:pt x="483" y="7769"/>
                  </a:lnTo>
                  <a:lnTo>
                    <a:pt x="490" y="7759"/>
                  </a:lnTo>
                  <a:lnTo>
                    <a:pt x="498" y="7750"/>
                  </a:lnTo>
                  <a:lnTo>
                    <a:pt x="507" y="7740"/>
                  </a:lnTo>
                  <a:lnTo>
                    <a:pt x="516" y="7732"/>
                  </a:lnTo>
                  <a:lnTo>
                    <a:pt x="524" y="7723"/>
                  </a:lnTo>
                  <a:lnTo>
                    <a:pt x="534" y="7716"/>
                  </a:lnTo>
                  <a:lnTo>
                    <a:pt x="544" y="7709"/>
                  </a:lnTo>
                  <a:lnTo>
                    <a:pt x="556" y="7701"/>
                  </a:lnTo>
                  <a:lnTo>
                    <a:pt x="566" y="7696"/>
                  </a:lnTo>
                  <a:lnTo>
                    <a:pt x="578" y="7689"/>
                  </a:lnTo>
                  <a:lnTo>
                    <a:pt x="589" y="7684"/>
                  </a:lnTo>
                  <a:lnTo>
                    <a:pt x="601" y="7679"/>
                  </a:lnTo>
                  <a:lnTo>
                    <a:pt x="613" y="7675"/>
                  </a:lnTo>
                  <a:lnTo>
                    <a:pt x="625" y="7670"/>
                  </a:lnTo>
                  <a:lnTo>
                    <a:pt x="638" y="7667"/>
                  </a:lnTo>
                  <a:lnTo>
                    <a:pt x="651" y="7665"/>
                  </a:lnTo>
                  <a:lnTo>
                    <a:pt x="664" y="7662"/>
                  </a:lnTo>
                  <a:lnTo>
                    <a:pt x="678" y="7660"/>
                  </a:lnTo>
                  <a:lnTo>
                    <a:pt x="691" y="7659"/>
                  </a:lnTo>
                  <a:lnTo>
                    <a:pt x="704" y="7659"/>
                  </a:lnTo>
                  <a:close/>
                  <a:moveTo>
                    <a:pt x="704" y="6477"/>
                  </a:moveTo>
                  <a:lnTo>
                    <a:pt x="6628" y="6477"/>
                  </a:lnTo>
                  <a:lnTo>
                    <a:pt x="6642" y="6477"/>
                  </a:lnTo>
                  <a:lnTo>
                    <a:pt x="6655" y="6478"/>
                  </a:lnTo>
                  <a:lnTo>
                    <a:pt x="6669" y="6480"/>
                  </a:lnTo>
                  <a:lnTo>
                    <a:pt x="6682" y="6482"/>
                  </a:lnTo>
                  <a:lnTo>
                    <a:pt x="6694" y="6484"/>
                  </a:lnTo>
                  <a:lnTo>
                    <a:pt x="6707" y="6488"/>
                  </a:lnTo>
                  <a:lnTo>
                    <a:pt x="6720" y="6492"/>
                  </a:lnTo>
                  <a:lnTo>
                    <a:pt x="6732" y="6497"/>
                  </a:lnTo>
                  <a:lnTo>
                    <a:pt x="6744" y="6501"/>
                  </a:lnTo>
                  <a:lnTo>
                    <a:pt x="6755" y="6506"/>
                  </a:lnTo>
                  <a:lnTo>
                    <a:pt x="6766" y="6513"/>
                  </a:lnTo>
                  <a:lnTo>
                    <a:pt x="6777" y="6519"/>
                  </a:lnTo>
                  <a:lnTo>
                    <a:pt x="6787" y="6526"/>
                  </a:lnTo>
                  <a:lnTo>
                    <a:pt x="6797" y="6533"/>
                  </a:lnTo>
                  <a:lnTo>
                    <a:pt x="6807" y="6541"/>
                  </a:lnTo>
                  <a:lnTo>
                    <a:pt x="6817" y="6550"/>
                  </a:lnTo>
                  <a:lnTo>
                    <a:pt x="6826" y="6559"/>
                  </a:lnTo>
                  <a:lnTo>
                    <a:pt x="6834" y="6568"/>
                  </a:lnTo>
                  <a:lnTo>
                    <a:pt x="6842" y="6576"/>
                  </a:lnTo>
                  <a:lnTo>
                    <a:pt x="6849" y="6586"/>
                  </a:lnTo>
                  <a:lnTo>
                    <a:pt x="6856" y="6596"/>
                  </a:lnTo>
                  <a:lnTo>
                    <a:pt x="6863" y="6606"/>
                  </a:lnTo>
                  <a:lnTo>
                    <a:pt x="6868" y="6617"/>
                  </a:lnTo>
                  <a:lnTo>
                    <a:pt x="6874" y="6629"/>
                  </a:lnTo>
                  <a:lnTo>
                    <a:pt x="6879" y="6640"/>
                  </a:lnTo>
                  <a:lnTo>
                    <a:pt x="6883" y="6651"/>
                  </a:lnTo>
                  <a:lnTo>
                    <a:pt x="6887" y="6663"/>
                  </a:lnTo>
                  <a:lnTo>
                    <a:pt x="6889" y="6675"/>
                  </a:lnTo>
                  <a:lnTo>
                    <a:pt x="6893" y="6687"/>
                  </a:lnTo>
                  <a:lnTo>
                    <a:pt x="6894" y="6700"/>
                  </a:lnTo>
                  <a:lnTo>
                    <a:pt x="6895" y="6712"/>
                  </a:lnTo>
                  <a:lnTo>
                    <a:pt x="6895" y="6725"/>
                  </a:lnTo>
                  <a:lnTo>
                    <a:pt x="6895" y="7312"/>
                  </a:lnTo>
                  <a:lnTo>
                    <a:pt x="6895" y="7324"/>
                  </a:lnTo>
                  <a:lnTo>
                    <a:pt x="6894" y="7336"/>
                  </a:lnTo>
                  <a:lnTo>
                    <a:pt x="6893" y="7350"/>
                  </a:lnTo>
                  <a:lnTo>
                    <a:pt x="6889" y="7362"/>
                  </a:lnTo>
                  <a:lnTo>
                    <a:pt x="6887" y="7373"/>
                  </a:lnTo>
                  <a:lnTo>
                    <a:pt x="6883" y="7385"/>
                  </a:lnTo>
                  <a:lnTo>
                    <a:pt x="6879" y="7396"/>
                  </a:lnTo>
                  <a:lnTo>
                    <a:pt x="6874" y="7407"/>
                  </a:lnTo>
                  <a:lnTo>
                    <a:pt x="6868" y="7418"/>
                  </a:lnTo>
                  <a:lnTo>
                    <a:pt x="6863" y="7429"/>
                  </a:lnTo>
                  <a:lnTo>
                    <a:pt x="6856" y="7439"/>
                  </a:lnTo>
                  <a:lnTo>
                    <a:pt x="6849" y="7449"/>
                  </a:lnTo>
                  <a:lnTo>
                    <a:pt x="6842" y="7459"/>
                  </a:lnTo>
                  <a:lnTo>
                    <a:pt x="6834" y="7469"/>
                  </a:lnTo>
                  <a:lnTo>
                    <a:pt x="6826" y="7478"/>
                  </a:lnTo>
                  <a:lnTo>
                    <a:pt x="6817" y="7486"/>
                  </a:lnTo>
                  <a:lnTo>
                    <a:pt x="6807" y="7495"/>
                  </a:lnTo>
                  <a:lnTo>
                    <a:pt x="6797" y="7503"/>
                  </a:lnTo>
                  <a:lnTo>
                    <a:pt x="6787" y="7510"/>
                  </a:lnTo>
                  <a:lnTo>
                    <a:pt x="6777" y="7517"/>
                  </a:lnTo>
                  <a:lnTo>
                    <a:pt x="6766" y="7524"/>
                  </a:lnTo>
                  <a:lnTo>
                    <a:pt x="6755" y="7529"/>
                  </a:lnTo>
                  <a:lnTo>
                    <a:pt x="6744" y="7535"/>
                  </a:lnTo>
                  <a:lnTo>
                    <a:pt x="6732" y="7539"/>
                  </a:lnTo>
                  <a:lnTo>
                    <a:pt x="6720" y="7544"/>
                  </a:lnTo>
                  <a:lnTo>
                    <a:pt x="6707" y="7548"/>
                  </a:lnTo>
                  <a:lnTo>
                    <a:pt x="6694" y="7552"/>
                  </a:lnTo>
                  <a:lnTo>
                    <a:pt x="6682" y="7554"/>
                  </a:lnTo>
                  <a:lnTo>
                    <a:pt x="6669" y="7556"/>
                  </a:lnTo>
                  <a:lnTo>
                    <a:pt x="6655" y="7558"/>
                  </a:lnTo>
                  <a:lnTo>
                    <a:pt x="6642" y="7559"/>
                  </a:lnTo>
                  <a:lnTo>
                    <a:pt x="6628" y="7559"/>
                  </a:lnTo>
                  <a:lnTo>
                    <a:pt x="704" y="7559"/>
                  </a:lnTo>
                  <a:lnTo>
                    <a:pt x="691" y="7559"/>
                  </a:lnTo>
                  <a:lnTo>
                    <a:pt x="678" y="7558"/>
                  </a:lnTo>
                  <a:lnTo>
                    <a:pt x="664" y="7556"/>
                  </a:lnTo>
                  <a:lnTo>
                    <a:pt x="651" y="7554"/>
                  </a:lnTo>
                  <a:lnTo>
                    <a:pt x="638" y="7552"/>
                  </a:lnTo>
                  <a:lnTo>
                    <a:pt x="625" y="7548"/>
                  </a:lnTo>
                  <a:lnTo>
                    <a:pt x="613" y="7544"/>
                  </a:lnTo>
                  <a:lnTo>
                    <a:pt x="601" y="7539"/>
                  </a:lnTo>
                  <a:lnTo>
                    <a:pt x="589" y="7535"/>
                  </a:lnTo>
                  <a:lnTo>
                    <a:pt x="578" y="7529"/>
                  </a:lnTo>
                  <a:lnTo>
                    <a:pt x="566" y="7524"/>
                  </a:lnTo>
                  <a:lnTo>
                    <a:pt x="556" y="7517"/>
                  </a:lnTo>
                  <a:lnTo>
                    <a:pt x="544" y="7510"/>
                  </a:lnTo>
                  <a:lnTo>
                    <a:pt x="534" y="7503"/>
                  </a:lnTo>
                  <a:lnTo>
                    <a:pt x="524" y="7495"/>
                  </a:lnTo>
                  <a:lnTo>
                    <a:pt x="516" y="7486"/>
                  </a:lnTo>
                  <a:lnTo>
                    <a:pt x="507" y="7478"/>
                  </a:lnTo>
                  <a:lnTo>
                    <a:pt x="498" y="7469"/>
                  </a:lnTo>
                  <a:lnTo>
                    <a:pt x="490" y="7459"/>
                  </a:lnTo>
                  <a:lnTo>
                    <a:pt x="483" y="7449"/>
                  </a:lnTo>
                  <a:lnTo>
                    <a:pt x="476" y="7439"/>
                  </a:lnTo>
                  <a:lnTo>
                    <a:pt x="469" y="7429"/>
                  </a:lnTo>
                  <a:lnTo>
                    <a:pt x="463" y="7418"/>
                  </a:lnTo>
                  <a:lnTo>
                    <a:pt x="458" y="7407"/>
                  </a:lnTo>
                  <a:lnTo>
                    <a:pt x="454" y="7396"/>
                  </a:lnTo>
                  <a:lnTo>
                    <a:pt x="449" y="7385"/>
                  </a:lnTo>
                  <a:lnTo>
                    <a:pt x="446" y="7373"/>
                  </a:lnTo>
                  <a:lnTo>
                    <a:pt x="442" y="7362"/>
                  </a:lnTo>
                  <a:lnTo>
                    <a:pt x="440" y="7350"/>
                  </a:lnTo>
                  <a:lnTo>
                    <a:pt x="439" y="7336"/>
                  </a:lnTo>
                  <a:lnTo>
                    <a:pt x="438" y="7324"/>
                  </a:lnTo>
                  <a:lnTo>
                    <a:pt x="437" y="7312"/>
                  </a:lnTo>
                  <a:lnTo>
                    <a:pt x="437" y="6725"/>
                  </a:lnTo>
                  <a:lnTo>
                    <a:pt x="438" y="6712"/>
                  </a:lnTo>
                  <a:lnTo>
                    <a:pt x="439" y="6700"/>
                  </a:lnTo>
                  <a:lnTo>
                    <a:pt x="440" y="6687"/>
                  </a:lnTo>
                  <a:lnTo>
                    <a:pt x="442" y="6675"/>
                  </a:lnTo>
                  <a:lnTo>
                    <a:pt x="446" y="6663"/>
                  </a:lnTo>
                  <a:lnTo>
                    <a:pt x="449" y="6651"/>
                  </a:lnTo>
                  <a:lnTo>
                    <a:pt x="454" y="6640"/>
                  </a:lnTo>
                  <a:lnTo>
                    <a:pt x="458" y="6629"/>
                  </a:lnTo>
                  <a:lnTo>
                    <a:pt x="463" y="6617"/>
                  </a:lnTo>
                  <a:lnTo>
                    <a:pt x="469" y="6606"/>
                  </a:lnTo>
                  <a:lnTo>
                    <a:pt x="476" y="6596"/>
                  </a:lnTo>
                  <a:lnTo>
                    <a:pt x="483" y="6586"/>
                  </a:lnTo>
                  <a:lnTo>
                    <a:pt x="490" y="6576"/>
                  </a:lnTo>
                  <a:lnTo>
                    <a:pt x="498" y="6568"/>
                  </a:lnTo>
                  <a:lnTo>
                    <a:pt x="507" y="6559"/>
                  </a:lnTo>
                  <a:lnTo>
                    <a:pt x="516" y="6550"/>
                  </a:lnTo>
                  <a:lnTo>
                    <a:pt x="524" y="6541"/>
                  </a:lnTo>
                  <a:lnTo>
                    <a:pt x="534" y="6533"/>
                  </a:lnTo>
                  <a:lnTo>
                    <a:pt x="544" y="6526"/>
                  </a:lnTo>
                  <a:lnTo>
                    <a:pt x="556" y="6519"/>
                  </a:lnTo>
                  <a:lnTo>
                    <a:pt x="566" y="6513"/>
                  </a:lnTo>
                  <a:lnTo>
                    <a:pt x="578" y="6506"/>
                  </a:lnTo>
                  <a:lnTo>
                    <a:pt x="589" y="6501"/>
                  </a:lnTo>
                  <a:lnTo>
                    <a:pt x="601" y="6497"/>
                  </a:lnTo>
                  <a:lnTo>
                    <a:pt x="613" y="6492"/>
                  </a:lnTo>
                  <a:lnTo>
                    <a:pt x="625" y="6488"/>
                  </a:lnTo>
                  <a:lnTo>
                    <a:pt x="638" y="6484"/>
                  </a:lnTo>
                  <a:lnTo>
                    <a:pt x="651" y="6482"/>
                  </a:lnTo>
                  <a:lnTo>
                    <a:pt x="664" y="6480"/>
                  </a:lnTo>
                  <a:lnTo>
                    <a:pt x="678" y="6478"/>
                  </a:lnTo>
                  <a:lnTo>
                    <a:pt x="691" y="6477"/>
                  </a:lnTo>
                  <a:lnTo>
                    <a:pt x="704" y="6477"/>
                  </a:lnTo>
                  <a:close/>
                  <a:moveTo>
                    <a:pt x="704" y="5294"/>
                  </a:moveTo>
                  <a:lnTo>
                    <a:pt x="6628" y="5294"/>
                  </a:lnTo>
                  <a:lnTo>
                    <a:pt x="6642" y="5295"/>
                  </a:lnTo>
                  <a:lnTo>
                    <a:pt x="6655" y="5295"/>
                  </a:lnTo>
                  <a:lnTo>
                    <a:pt x="6669" y="5297"/>
                  </a:lnTo>
                  <a:lnTo>
                    <a:pt x="6682" y="5299"/>
                  </a:lnTo>
                  <a:lnTo>
                    <a:pt x="6694" y="5302"/>
                  </a:lnTo>
                  <a:lnTo>
                    <a:pt x="6707" y="5305"/>
                  </a:lnTo>
                  <a:lnTo>
                    <a:pt x="6720" y="5309"/>
                  </a:lnTo>
                  <a:lnTo>
                    <a:pt x="6732" y="5314"/>
                  </a:lnTo>
                  <a:lnTo>
                    <a:pt x="6744" y="5318"/>
                  </a:lnTo>
                  <a:lnTo>
                    <a:pt x="6755" y="5324"/>
                  </a:lnTo>
                  <a:lnTo>
                    <a:pt x="6766" y="5331"/>
                  </a:lnTo>
                  <a:lnTo>
                    <a:pt x="6777" y="5337"/>
                  </a:lnTo>
                  <a:lnTo>
                    <a:pt x="6787" y="5344"/>
                  </a:lnTo>
                  <a:lnTo>
                    <a:pt x="6797" y="5351"/>
                  </a:lnTo>
                  <a:lnTo>
                    <a:pt x="6807" y="5358"/>
                  </a:lnTo>
                  <a:lnTo>
                    <a:pt x="6817" y="5367"/>
                  </a:lnTo>
                  <a:lnTo>
                    <a:pt x="6826" y="5376"/>
                  </a:lnTo>
                  <a:lnTo>
                    <a:pt x="6834" y="5385"/>
                  </a:lnTo>
                  <a:lnTo>
                    <a:pt x="6842" y="5394"/>
                  </a:lnTo>
                  <a:lnTo>
                    <a:pt x="6849" y="5404"/>
                  </a:lnTo>
                  <a:lnTo>
                    <a:pt x="6856" y="5414"/>
                  </a:lnTo>
                  <a:lnTo>
                    <a:pt x="6863" y="5424"/>
                  </a:lnTo>
                  <a:lnTo>
                    <a:pt x="6868" y="5435"/>
                  </a:lnTo>
                  <a:lnTo>
                    <a:pt x="6874" y="5446"/>
                  </a:lnTo>
                  <a:lnTo>
                    <a:pt x="6879" y="5457"/>
                  </a:lnTo>
                  <a:lnTo>
                    <a:pt x="6883" y="5468"/>
                  </a:lnTo>
                  <a:lnTo>
                    <a:pt x="6887" y="5480"/>
                  </a:lnTo>
                  <a:lnTo>
                    <a:pt x="6889" y="5493"/>
                  </a:lnTo>
                  <a:lnTo>
                    <a:pt x="6893" y="5505"/>
                  </a:lnTo>
                  <a:lnTo>
                    <a:pt x="6894" y="5517"/>
                  </a:lnTo>
                  <a:lnTo>
                    <a:pt x="6895" y="5529"/>
                  </a:lnTo>
                  <a:lnTo>
                    <a:pt x="6895" y="5542"/>
                  </a:lnTo>
                  <a:lnTo>
                    <a:pt x="6895" y="6129"/>
                  </a:lnTo>
                  <a:lnTo>
                    <a:pt x="6895" y="6142"/>
                  </a:lnTo>
                  <a:lnTo>
                    <a:pt x="6894" y="6155"/>
                  </a:lnTo>
                  <a:lnTo>
                    <a:pt x="6893" y="6167"/>
                  </a:lnTo>
                  <a:lnTo>
                    <a:pt x="6889" y="6179"/>
                  </a:lnTo>
                  <a:lnTo>
                    <a:pt x="6887" y="6190"/>
                  </a:lnTo>
                  <a:lnTo>
                    <a:pt x="6883" y="6203"/>
                  </a:lnTo>
                  <a:lnTo>
                    <a:pt x="6879" y="6214"/>
                  </a:lnTo>
                  <a:lnTo>
                    <a:pt x="6874" y="6226"/>
                  </a:lnTo>
                  <a:lnTo>
                    <a:pt x="6868" y="6236"/>
                  </a:lnTo>
                  <a:lnTo>
                    <a:pt x="6863" y="6247"/>
                  </a:lnTo>
                  <a:lnTo>
                    <a:pt x="6856" y="6257"/>
                  </a:lnTo>
                  <a:lnTo>
                    <a:pt x="6849" y="6267"/>
                  </a:lnTo>
                  <a:lnTo>
                    <a:pt x="6842" y="6277"/>
                  </a:lnTo>
                  <a:lnTo>
                    <a:pt x="6834" y="6287"/>
                  </a:lnTo>
                  <a:lnTo>
                    <a:pt x="6826" y="6296"/>
                  </a:lnTo>
                  <a:lnTo>
                    <a:pt x="6817" y="6305"/>
                  </a:lnTo>
                  <a:lnTo>
                    <a:pt x="6807" y="6312"/>
                  </a:lnTo>
                  <a:lnTo>
                    <a:pt x="6797" y="6320"/>
                  </a:lnTo>
                  <a:lnTo>
                    <a:pt x="6787" y="6328"/>
                  </a:lnTo>
                  <a:lnTo>
                    <a:pt x="6777" y="6335"/>
                  </a:lnTo>
                  <a:lnTo>
                    <a:pt x="6766" y="6341"/>
                  </a:lnTo>
                  <a:lnTo>
                    <a:pt x="6755" y="6347"/>
                  </a:lnTo>
                  <a:lnTo>
                    <a:pt x="6744" y="6352"/>
                  </a:lnTo>
                  <a:lnTo>
                    <a:pt x="6732" y="6358"/>
                  </a:lnTo>
                  <a:lnTo>
                    <a:pt x="6720" y="6362"/>
                  </a:lnTo>
                  <a:lnTo>
                    <a:pt x="6707" y="6366"/>
                  </a:lnTo>
                  <a:lnTo>
                    <a:pt x="6694" y="6369"/>
                  </a:lnTo>
                  <a:lnTo>
                    <a:pt x="6682" y="6372"/>
                  </a:lnTo>
                  <a:lnTo>
                    <a:pt x="6669" y="6374"/>
                  </a:lnTo>
                  <a:lnTo>
                    <a:pt x="6655" y="6376"/>
                  </a:lnTo>
                  <a:lnTo>
                    <a:pt x="6642" y="6377"/>
                  </a:lnTo>
                  <a:lnTo>
                    <a:pt x="6628" y="6377"/>
                  </a:lnTo>
                  <a:lnTo>
                    <a:pt x="704" y="6377"/>
                  </a:lnTo>
                  <a:lnTo>
                    <a:pt x="691" y="6377"/>
                  </a:lnTo>
                  <a:lnTo>
                    <a:pt x="678" y="6376"/>
                  </a:lnTo>
                  <a:lnTo>
                    <a:pt x="664" y="6374"/>
                  </a:lnTo>
                  <a:lnTo>
                    <a:pt x="651" y="6372"/>
                  </a:lnTo>
                  <a:lnTo>
                    <a:pt x="638" y="6369"/>
                  </a:lnTo>
                  <a:lnTo>
                    <a:pt x="625" y="6366"/>
                  </a:lnTo>
                  <a:lnTo>
                    <a:pt x="613" y="6362"/>
                  </a:lnTo>
                  <a:lnTo>
                    <a:pt x="601" y="6358"/>
                  </a:lnTo>
                  <a:lnTo>
                    <a:pt x="589" y="6352"/>
                  </a:lnTo>
                  <a:lnTo>
                    <a:pt x="578" y="6347"/>
                  </a:lnTo>
                  <a:lnTo>
                    <a:pt x="566" y="6341"/>
                  </a:lnTo>
                  <a:lnTo>
                    <a:pt x="556" y="6335"/>
                  </a:lnTo>
                  <a:lnTo>
                    <a:pt x="544" y="6328"/>
                  </a:lnTo>
                  <a:lnTo>
                    <a:pt x="534" y="6320"/>
                  </a:lnTo>
                  <a:lnTo>
                    <a:pt x="524" y="6312"/>
                  </a:lnTo>
                  <a:lnTo>
                    <a:pt x="516" y="6305"/>
                  </a:lnTo>
                  <a:lnTo>
                    <a:pt x="507" y="6296"/>
                  </a:lnTo>
                  <a:lnTo>
                    <a:pt x="498" y="6287"/>
                  </a:lnTo>
                  <a:lnTo>
                    <a:pt x="490" y="6277"/>
                  </a:lnTo>
                  <a:lnTo>
                    <a:pt x="483" y="6267"/>
                  </a:lnTo>
                  <a:lnTo>
                    <a:pt x="476" y="6257"/>
                  </a:lnTo>
                  <a:lnTo>
                    <a:pt x="469" y="6247"/>
                  </a:lnTo>
                  <a:lnTo>
                    <a:pt x="463" y="6236"/>
                  </a:lnTo>
                  <a:lnTo>
                    <a:pt x="458" y="6226"/>
                  </a:lnTo>
                  <a:lnTo>
                    <a:pt x="454" y="6214"/>
                  </a:lnTo>
                  <a:lnTo>
                    <a:pt x="449" y="6203"/>
                  </a:lnTo>
                  <a:lnTo>
                    <a:pt x="446" y="6190"/>
                  </a:lnTo>
                  <a:lnTo>
                    <a:pt x="442" y="6179"/>
                  </a:lnTo>
                  <a:lnTo>
                    <a:pt x="440" y="6167"/>
                  </a:lnTo>
                  <a:lnTo>
                    <a:pt x="439" y="6155"/>
                  </a:lnTo>
                  <a:lnTo>
                    <a:pt x="438" y="6142"/>
                  </a:lnTo>
                  <a:lnTo>
                    <a:pt x="437" y="6129"/>
                  </a:lnTo>
                  <a:lnTo>
                    <a:pt x="437" y="5542"/>
                  </a:lnTo>
                  <a:lnTo>
                    <a:pt x="438" y="5529"/>
                  </a:lnTo>
                  <a:lnTo>
                    <a:pt x="439" y="5517"/>
                  </a:lnTo>
                  <a:lnTo>
                    <a:pt x="440" y="5505"/>
                  </a:lnTo>
                  <a:lnTo>
                    <a:pt x="442" y="5493"/>
                  </a:lnTo>
                  <a:lnTo>
                    <a:pt x="446" y="5480"/>
                  </a:lnTo>
                  <a:lnTo>
                    <a:pt x="449" y="5468"/>
                  </a:lnTo>
                  <a:lnTo>
                    <a:pt x="454" y="5457"/>
                  </a:lnTo>
                  <a:lnTo>
                    <a:pt x="458" y="5446"/>
                  </a:lnTo>
                  <a:lnTo>
                    <a:pt x="463" y="5435"/>
                  </a:lnTo>
                  <a:lnTo>
                    <a:pt x="469" y="5424"/>
                  </a:lnTo>
                  <a:lnTo>
                    <a:pt x="476" y="5414"/>
                  </a:lnTo>
                  <a:lnTo>
                    <a:pt x="483" y="5404"/>
                  </a:lnTo>
                  <a:lnTo>
                    <a:pt x="490" y="5394"/>
                  </a:lnTo>
                  <a:lnTo>
                    <a:pt x="498" y="5385"/>
                  </a:lnTo>
                  <a:lnTo>
                    <a:pt x="507" y="5376"/>
                  </a:lnTo>
                  <a:lnTo>
                    <a:pt x="516" y="5367"/>
                  </a:lnTo>
                  <a:lnTo>
                    <a:pt x="524" y="5358"/>
                  </a:lnTo>
                  <a:lnTo>
                    <a:pt x="534" y="5351"/>
                  </a:lnTo>
                  <a:lnTo>
                    <a:pt x="544" y="5344"/>
                  </a:lnTo>
                  <a:lnTo>
                    <a:pt x="556" y="5337"/>
                  </a:lnTo>
                  <a:lnTo>
                    <a:pt x="566" y="5331"/>
                  </a:lnTo>
                  <a:lnTo>
                    <a:pt x="578" y="5324"/>
                  </a:lnTo>
                  <a:lnTo>
                    <a:pt x="589" y="5318"/>
                  </a:lnTo>
                  <a:lnTo>
                    <a:pt x="601" y="5314"/>
                  </a:lnTo>
                  <a:lnTo>
                    <a:pt x="613" y="5309"/>
                  </a:lnTo>
                  <a:lnTo>
                    <a:pt x="625" y="5305"/>
                  </a:lnTo>
                  <a:lnTo>
                    <a:pt x="638" y="5302"/>
                  </a:lnTo>
                  <a:lnTo>
                    <a:pt x="651" y="5299"/>
                  </a:lnTo>
                  <a:lnTo>
                    <a:pt x="664" y="5297"/>
                  </a:lnTo>
                  <a:lnTo>
                    <a:pt x="678" y="5295"/>
                  </a:lnTo>
                  <a:lnTo>
                    <a:pt x="691" y="5295"/>
                  </a:lnTo>
                  <a:lnTo>
                    <a:pt x="704" y="5294"/>
                  </a:lnTo>
                  <a:close/>
                  <a:moveTo>
                    <a:pt x="704" y="4111"/>
                  </a:moveTo>
                  <a:lnTo>
                    <a:pt x="6628" y="4111"/>
                  </a:lnTo>
                  <a:lnTo>
                    <a:pt x="6642" y="4112"/>
                  </a:lnTo>
                  <a:lnTo>
                    <a:pt x="6655" y="4112"/>
                  </a:lnTo>
                  <a:lnTo>
                    <a:pt x="6669" y="4115"/>
                  </a:lnTo>
                  <a:lnTo>
                    <a:pt x="6682" y="4117"/>
                  </a:lnTo>
                  <a:lnTo>
                    <a:pt x="6694" y="4119"/>
                  </a:lnTo>
                  <a:lnTo>
                    <a:pt x="6707" y="4122"/>
                  </a:lnTo>
                  <a:lnTo>
                    <a:pt x="6720" y="4127"/>
                  </a:lnTo>
                  <a:lnTo>
                    <a:pt x="6732" y="4131"/>
                  </a:lnTo>
                  <a:lnTo>
                    <a:pt x="6744" y="4136"/>
                  </a:lnTo>
                  <a:lnTo>
                    <a:pt x="6755" y="4141"/>
                  </a:lnTo>
                  <a:lnTo>
                    <a:pt x="6766" y="4148"/>
                  </a:lnTo>
                  <a:lnTo>
                    <a:pt x="6777" y="4155"/>
                  </a:lnTo>
                  <a:lnTo>
                    <a:pt x="6787" y="4161"/>
                  </a:lnTo>
                  <a:lnTo>
                    <a:pt x="6797" y="4169"/>
                  </a:lnTo>
                  <a:lnTo>
                    <a:pt x="6807" y="4177"/>
                  </a:lnTo>
                  <a:lnTo>
                    <a:pt x="6817" y="4185"/>
                  </a:lnTo>
                  <a:lnTo>
                    <a:pt x="6826" y="4193"/>
                  </a:lnTo>
                  <a:lnTo>
                    <a:pt x="6834" y="4202"/>
                  </a:lnTo>
                  <a:lnTo>
                    <a:pt x="6842" y="4211"/>
                  </a:lnTo>
                  <a:lnTo>
                    <a:pt x="6849" y="4221"/>
                  </a:lnTo>
                  <a:lnTo>
                    <a:pt x="6856" y="4231"/>
                  </a:lnTo>
                  <a:lnTo>
                    <a:pt x="6863" y="4241"/>
                  </a:lnTo>
                  <a:lnTo>
                    <a:pt x="6868" y="4252"/>
                  </a:lnTo>
                  <a:lnTo>
                    <a:pt x="6874" y="4263"/>
                  </a:lnTo>
                  <a:lnTo>
                    <a:pt x="6879" y="4274"/>
                  </a:lnTo>
                  <a:lnTo>
                    <a:pt x="6883" y="4287"/>
                  </a:lnTo>
                  <a:lnTo>
                    <a:pt x="6887" y="4298"/>
                  </a:lnTo>
                  <a:lnTo>
                    <a:pt x="6889" y="4310"/>
                  </a:lnTo>
                  <a:lnTo>
                    <a:pt x="6893" y="4322"/>
                  </a:lnTo>
                  <a:lnTo>
                    <a:pt x="6894" y="4334"/>
                  </a:lnTo>
                  <a:lnTo>
                    <a:pt x="6895" y="4347"/>
                  </a:lnTo>
                  <a:lnTo>
                    <a:pt x="6895" y="4360"/>
                  </a:lnTo>
                  <a:lnTo>
                    <a:pt x="6895" y="4947"/>
                  </a:lnTo>
                  <a:lnTo>
                    <a:pt x="6895" y="4959"/>
                  </a:lnTo>
                  <a:lnTo>
                    <a:pt x="6894" y="4972"/>
                  </a:lnTo>
                  <a:lnTo>
                    <a:pt x="6893" y="4984"/>
                  </a:lnTo>
                  <a:lnTo>
                    <a:pt x="6889" y="4997"/>
                  </a:lnTo>
                  <a:lnTo>
                    <a:pt x="6887" y="5009"/>
                  </a:lnTo>
                  <a:lnTo>
                    <a:pt x="6883" y="5020"/>
                  </a:lnTo>
                  <a:lnTo>
                    <a:pt x="6879" y="5031"/>
                  </a:lnTo>
                  <a:lnTo>
                    <a:pt x="6874" y="5043"/>
                  </a:lnTo>
                  <a:lnTo>
                    <a:pt x="6868" y="5054"/>
                  </a:lnTo>
                  <a:lnTo>
                    <a:pt x="6863" y="5064"/>
                  </a:lnTo>
                  <a:lnTo>
                    <a:pt x="6856" y="5074"/>
                  </a:lnTo>
                  <a:lnTo>
                    <a:pt x="6849" y="5085"/>
                  </a:lnTo>
                  <a:lnTo>
                    <a:pt x="6842" y="5094"/>
                  </a:lnTo>
                  <a:lnTo>
                    <a:pt x="6834" y="5104"/>
                  </a:lnTo>
                  <a:lnTo>
                    <a:pt x="6826" y="5113"/>
                  </a:lnTo>
                  <a:lnTo>
                    <a:pt x="6817" y="5122"/>
                  </a:lnTo>
                  <a:lnTo>
                    <a:pt x="6807" y="5130"/>
                  </a:lnTo>
                  <a:lnTo>
                    <a:pt x="6797" y="5138"/>
                  </a:lnTo>
                  <a:lnTo>
                    <a:pt x="6787" y="5145"/>
                  </a:lnTo>
                  <a:lnTo>
                    <a:pt x="6777" y="5152"/>
                  </a:lnTo>
                  <a:lnTo>
                    <a:pt x="6766" y="5159"/>
                  </a:lnTo>
                  <a:lnTo>
                    <a:pt x="6755" y="5164"/>
                  </a:lnTo>
                  <a:lnTo>
                    <a:pt x="6744" y="5170"/>
                  </a:lnTo>
                  <a:lnTo>
                    <a:pt x="6732" y="5175"/>
                  </a:lnTo>
                  <a:lnTo>
                    <a:pt x="6720" y="5180"/>
                  </a:lnTo>
                  <a:lnTo>
                    <a:pt x="6707" y="5183"/>
                  </a:lnTo>
                  <a:lnTo>
                    <a:pt x="6694" y="5186"/>
                  </a:lnTo>
                  <a:lnTo>
                    <a:pt x="6682" y="5190"/>
                  </a:lnTo>
                  <a:lnTo>
                    <a:pt x="6669" y="5192"/>
                  </a:lnTo>
                  <a:lnTo>
                    <a:pt x="6655" y="5193"/>
                  </a:lnTo>
                  <a:lnTo>
                    <a:pt x="6642" y="5194"/>
                  </a:lnTo>
                  <a:lnTo>
                    <a:pt x="6628" y="5194"/>
                  </a:lnTo>
                  <a:lnTo>
                    <a:pt x="704" y="5194"/>
                  </a:lnTo>
                  <a:lnTo>
                    <a:pt x="691" y="5194"/>
                  </a:lnTo>
                  <a:lnTo>
                    <a:pt x="678" y="5193"/>
                  </a:lnTo>
                  <a:lnTo>
                    <a:pt x="664" y="5192"/>
                  </a:lnTo>
                  <a:lnTo>
                    <a:pt x="651" y="5190"/>
                  </a:lnTo>
                  <a:lnTo>
                    <a:pt x="638" y="5186"/>
                  </a:lnTo>
                  <a:lnTo>
                    <a:pt x="625" y="5183"/>
                  </a:lnTo>
                  <a:lnTo>
                    <a:pt x="613" y="5180"/>
                  </a:lnTo>
                  <a:lnTo>
                    <a:pt x="601" y="5175"/>
                  </a:lnTo>
                  <a:lnTo>
                    <a:pt x="589" y="5170"/>
                  </a:lnTo>
                  <a:lnTo>
                    <a:pt x="578" y="5164"/>
                  </a:lnTo>
                  <a:lnTo>
                    <a:pt x="566" y="5159"/>
                  </a:lnTo>
                  <a:lnTo>
                    <a:pt x="556" y="5152"/>
                  </a:lnTo>
                  <a:lnTo>
                    <a:pt x="544" y="5145"/>
                  </a:lnTo>
                  <a:lnTo>
                    <a:pt x="534" y="5138"/>
                  </a:lnTo>
                  <a:lnTo>
                    <a:pt x="524" y="5130"/>
                  </a:lnTo>
                  <a:lnTo>
                    <a:pt x="516" y="5122"/>
                  </a:lnTo>
                  <a:lnTo>
                    <a:pt x="507" y="5113"/>
                  </a:lnTo>
                  <a:lnTo>
                    <a:pt x="498" y="5104"/>
                  </a:lnTo>
                  <a:lnTo>
                    <a:pt x="490" y="5094"/>
                  </a:lnTo>
                  <a:lnTo>
                    <a:pt x="483" y="5085"/>
                  </a:lnTo>
                  <a:lnTo>
                    <a:pt x="476" y="5074"/>
                  </a:lnTo>
                  <a:lnTo>
                    <a:pt x="469" y="5064"/>
                  </a:lnTo>
                  <a:lnTo>
                    <a:pt x="463" y="5054"/>
                  </a:lnTo>
                  <a:lnTo>
                    <a:pt x="458" y="5043"/>
                  </a:lnTo>
                  <a:lnTo>
                    <a:pt x="454" y="5031"/>
                  </a:lnTo>
                  <a:lnTo>
                    <a:pt x="449" y="5020"/>
                  </a:lnTo>
                  <a:lnTo>
                    <a:pt x="446" y="5009"/>
                  </a:lnTo>
                  <a:lnTo>
                    <a:pt x="442" y="4997"/>
                  </a:lnTo>
                  <a:lnTo>
                    <a:pt x="440" y="4984"/>
                  </a:lnTo>
                  <a:lnTo>
                    <a:pt x="439" y="4972"/>
                  </a:lnTo>
                  <a:lnTo>
                    <a:pt x="438" y="4959"/>
                  </a:lnTo>
                  <a:lnTo>
                    <a:pt x="437" y="4947"/>
                  </a:lnTo>
                  <a:lnTo>
                    <a:pt x="437" y="4360"/>
                  </a:lnTo>
                  <a:lnTo>
                    <a:pt x="438" y="4347"/>
                  </a:lnTo>
                  <a:lnTo>
                    <a:pt x="439" y="4334"/>
                  </a:lnTo>
                  <a:lnTo>
                    <a:pt x="440" y="4322"/>
                  </a:lnTo>
                  <a:lnTo>
                    <a:pt x="442" y="4310"/>
                  </a:lnTo>
                  <a:lnTo>
                    <a:pt x="446" y="4298"/>
                  </a:lnTo>
                  <a:lnTo>
                    <a:pt x="449" y="4287"/>
                  </a:lnTo>
                  <a:lnTo>
                    <a:pt x="454" y="4274"/>
                  </a:lnTo>
                  <a:lnTo>
                    <a:pt x="458" y="4263"/>
                  </a:lnTo>
                  <a:lnTo>
                    <a:pt x="463" y="4252"/>
                  </a:lnTo>
                  <a:lnTo>
                    <a:pt x="469" y="4241"/>
                  </a:lnTo>
                  <a:lnTo>
                    <a:pt x="476" y="4231"/>
                  </a:lnTo>
                  <a:lnTo>
                    <a:pt x="483" y="4221"/>
                  </a:lnTo>
                  <a:lnTo>
                    <a:pt x="490" y="4211"/>
                  </a:lnTo>
                  <a:lnTo>
                    <a:pt x="498" y="4202"/>
                  </a:lnTo>
                  <a:lnTo>
                    <a:pt x="507" y="4193"/>
                  </a:lnTo>
                  <a:lnTo>
                    <a:pt x="516" y="4185"/>
                  </a:lnTo>
                  <a:lnTo>
                    <a:pt x="524" y="4177"/>
                  </a:lnTo>
                  <a:lnTo>
                    <a:pt x="534" y="4169"/>
                  </a:lnTo>
                  <a:lnTo>
                    <a:pt x="544" y="4161"/>
                  </a:lnTo>
                  <a:lnTo>
                    <a:pt x="556" y="4155"/>
                  </a:lnTo>
                  <a:lnTo>
                    <a:pt x="566" y="4148"/>
                  </a:lnTo>
                  <a:lnTo>
                    <a:pt x="578" y="4141"/>
                  </a:lnTo>
                  <a:lnTo>
                    <a:pt x="589" y="4136"/>
                  </a:lnTo>
                  <a:lnTo>
                    <a:pt x="601" y="4131"/>
                  </a:lnTo>
                  <a:lnTo>
                    <a:pt x="613" y="4127"/>
                  </a:lnTo>
                  <a:lnTo>
                    <a:pt x="625" y="4122"/>
                  </a:lnTo>
                  <a:lnTo>
                    <a:pt x="638" y="4119"/>
                  </a:lnTo>
                  <a:lnTo>
                    <a:pt x="651" y="4117"/>
                  </a:lnTo>
                  <a:lnTo>
                    <a:pt x="664" y="4115"/>
                  </a:lnTo>
                  <a:lnTo>
                    <a:pt x="678" y="4112"/>
                  </a:lnTo>
                  <a:lnTo>
                    <a:pt x="691" y="4112"/>
                  </a:lnTo>
                  <a:lnTo>
                    <a:pt x="704" y="4111"/>
                  </a:lnTo>
                  <a:close/>
                  <a:moveTo>
                    <a:pt x="3677" y="13159"/>
                  </a:moveTo>
                  <a:lnTo>
                    <a:pt x="3706" y="13159"/>
                  </a:lnTo>
                  <a:lnTo>
                    <a:pt x="3733" y="13162"/>
                  </a:lnTo>
                  <a:lnTo>
                    <a:pt x="3761" y="13165"/>
                  </a:lnTo>
                  <a:lnTo>
                    <a:pt x="3789" y="13171"/>
                  </a:lnTo>
                  <a:lnTo>
                    <a:pt x="3816" y="13176"/>
                  </a:lnTo>
                  <a:lnTo>
                    <a:pt x="3842" y="13184"/>
                  </a:lnTo>
                  <a:lnTo>
                    <a:pt x="3868" y="13193"/>
                  </a:lnTo>
                  <a:lnTo>
                    <a:pt x="3893" y="13203"/>
                  </a:lnTo>
                  <a:lnTo>
                    <a:pt x="3918" y="13214"/>
                  </a:lnTo>
                  <a:lnTo>
                    <a:pt x="3941" y="13226"/>
                  </a:lnTo>
                  <a:lnTo>
                    <a:pt x="3964" y="13239"/>
                  </a:lnTo>
                  <a:lnTo>
                    <a:pt x="3987" y="13254"/>
                  </a:lnTo>
                  <a:lnTo>
                    <a:pt x="4008" y="13269"/>
                  </a:lnTo>
                  <a:lnTo>
                    <a:pt x="4030" y="13286"/>
                  </a:lnTo>
                  <a:lnTo>
                    <a:pt x="4051" y="13304"/>
                  </a:lnTo>
                  <a:lnTo>
                    <a:pt x="4069" y="13322"/>
                  </a:lnTo>
                  <a:lnTo>
                    <a:pt x="4088" y="13341"/>
                  </a:lnTo>
                  <a:lnTo>
                    <a:pt x="4105" y="13361"/>
                  </a:lnTo>
                  <a:lnTo>
                    <a:pt x="4122" y="13382"/>
                  </a:lnTo>
                  <a:lnTo>
                    <a:pt x="4137" y="13405"/>
                  </a:lnTo>
                  <a:lnTo>
                    <a:pt x="4152" y="13427"/>
                  </a:lnTo>
                  <a:lnTo>
                    <a:pt x="4165" y="13450"/>
                  </a:lnTo>
                  <a:lnTo>
                    <a:pt x="4177" y="13474"/>
                  </a:lnTo>
                  <a:lnTo>
                    <a:pt x="4189" y="13499"/>
                  </a:lnTo>
                  <a:lnTo>
                    <a:pt x="4198" y="13524"/>
                  </a:lnTo>
                  <a:lnTo>
                    <a:pt x="4207" y="13550"/>
                  </a:lnTo>
                  <a:lnTo>
                    <a:pt x="4215" y="13577"/>
                  </a:lnTo>
                  <a:lnTo>
                    <a:pt x="4221" y="13603"/>
                  </a:lnTo>
                  <a:lnTo>
                    <a:pt x="4226" y="13630"/>
                  </a:lnTo>
                  <a:lnTo>
                    <a:pt x="4229" y="13658"/>
                  </a:lnTo>
                  <a:lnTo>
                    <a:pt x="4231" y="13686"/>
                  </a:lnTo>
                  <a:lnTo>
                    <a:pt x="4232" y="13715"/>
                  </a:lnTo>
                  <a:lnTo>
                    <a:pt x="4231" y="13743"/>
                  </a:lnTo>
                  <a:lnTo>
                    <a:pt x="4229" y="13772"/>
                  </a:lnTo>
                  <a:lnTo>
                    <a:pt x="4226" y="13800"/>
                  </a:lnTo>
                  <a:lnTo>
                    <a:pt x="4221" y="13826"/>
                  </a:lnTo>
                  <a:lnTo>
                    <a:pt x="4215" y="13854"/>
                  </a:lnTo>
                  <a:lnTo>
                    <a:pt x="4207" y="13879"/>
                  </a:lnTo>
                  <a:lnTo>
                    <a:pt x="4198" y="13905"/>
                  </a:lnTo>
                  <a:lnTo>
                    <a:pt x="4189" y="13930"/>
                  </a:lnTo>
                  <a:lnTo>
                    <a:pt x="4177" y="13955"/>
                  </a:lnTo>
                  <a:lnTo>
                    <a:pt x="4165" y="13979"/>
                  </a:lnTo>
                  <a:lnTo>
                    <a:pt x="4152" y="14003"/>
                  </a:lnTo>
                  <a:lnTo>
                    <a:pt x="4137" y="14025"/>
                  </a:lnTo>
                  <a:lnTo>
                    <a:pt x="4122" y="14047"/>
                  </a:lnTo>
                  <a:lnTo>
                    <a:pt x="4105" y="14068"/>
                  </a:lnTo>
                  <a:lnTo>
                    <a:pt x="4088" y="14088"/>
                  </a:lnTo>
                  <a:lnTo>
                    <a:pt x="4069" y="14107"/>
                  </a:lnTo>
                  <a:lnTo>
                    <a:pt x="4051" y="14126"/>
                  </a:lnTo>
                  <a:lnTo>
                    <a:pt x="4030" y="14143"/>
                  </a:lnTo>
                  <a:lnTo>
                    <a:pt x="4008" y="14160"/>
                  </a:lnTo>
                  <a:lnTo>
                    <a:pt x="3987" y="14176"/>
                  </a:lnTo>
                  <a:lnTo>
                    <a:pt x="3964" y="14190"/>
                  </a:lnTo>
                  <a:lnTo>
                    <a:pt x="3941" y="14203"/>
                  </a:lnTo>
                  <a:lnTo>
                    <a:pt x="3918" y="14216"/>
                  </a:lnTo>
                  <a:lnTo>
                    <a:pt x="3893" y="14227"/>
                  </a:lnTo>
                  <a:lnTo>
                    <a:pt x="3868" y="14237"/>
                  </a:lnTo>
                  <a:lnTo>
                    <a:pt x="3842" y="14245"/>
                  </a:lnTo>
                  <a:lnTo>
                    <a:pt x="3816" y="14253"/>
                  </a:lnTo>
                  <a:lnTo>
                    <a:pt x="3789" y="14259"/>
                  </a:lnTo>
                  <a:lnTo>
                    <a:pt x="3761" y="14264"/>
                  </a:lnTo>
                  <a:lnTo>
                    <a:pt x="3733" y="14268"/>
                  </a:lnTo>
                  <a:lnTo>
                    <a:pt x="3706" y="14270"/>
                  </a:lnTo>
                  <a:lnTo>
                    <a:pt x="3677" y="14270"/>
                  </a:lnTo>
                  <a:lnTo>
                    <a:pt x="3648" y="14270"/>
                  </a:lnTo>
                  <a:lnTo>
                    <a:pt x="3620" y="14268"/>
                  </a:lnTo>
                  <a:lnTo>
                    <a:pt x="3593" y="14264"/>
                  </a:lnTo>
                  <a:lnTo>
                    <a:pt x="3565" y="14259"/>
                  </a:lnTo>
                  <a:lnTo>
                    <a:pt x="3538" y="14253"/>
                  </a:lnTo>
                  <a:lnTo>
                    <a:pt x="3512" y="14245"/>
                  </a:lnTo>
                  <a:lnTo>
                    <a:pt x="3486" y="14237"/>
                  </a:lnTo>
                  <a:lnTo>
                    <a:pt x="3461" y="14227"/>
                  </a:lnTo>
                  <a:lnTo>
                    <a:pt x="3436" y="14216"/>
                  </a:lnTo>
                  <a:lnTo>
                    <a:pt x="3413" y="14203"/>
                  </a:lnTo>
                  <a:lnTo>
                    <a:pt x="3390" y="14190"/>
                  </a:lnTo>
                  <a:lnTo>
                    <a:pt x="3366" y="14176"/>
                  </a:lnTo>
                  <a:lnTo>
                    <a:pt x="3345" y="14160"/>
                  </a:lnTo>
                  <a:lnTo>
                    <a:pt x="3324" y="14143"/>
                  </a:lnTo>
                  <a:lnTo>
                    <a:pt x="3304" y="14126"/>
                  </a:lnTo>
                  <a:lnTo>
                    <a:pt x="3284" y="14107"/>
                  </a:lnTo>
                  <a:lnTo>
                    <a:pt x="3267" y="14088"/>
                  </a:lnTo>
                  <a:lnTo>
                    <a:pt x="3249" y="14068"/>
                  </a:lnTo>
                  <a:lnTo>
                    <a:pt x="3232" y="14047"/>
                  </a:lnTo>
                  <a:lnTo>
                    <a:pt x="3217" y="14025"/>
                  </a:lnTo>
                  <a:lnTo>
                    <a:pt x="3202" y="14003"/>
                  </a:lnTo>
                  <a:lnTo>
                    <a:pt x="3189" y="13979"/>
                  </a:lnTo>
                  <a:lnTo>
                    <a:pt x="3177" y="13955"/>
                  </a:lnTo>
                  <a:lnTo>
                    <a:pt x="3166" y="13930"/>
                  </a:lnTo>
                  <a:lnTo>
                    <a:pt x="3156" y="13905"/>
                  </a:lnTo>
                  <a:lnTo>
                    <a:pt x="3147" y="13879"/>
                  </a:lnTo>
                  <a:lnTo>
                    <a:pt x="3139" y="13854"/>
                  </a:lnTo>
                  <a:lnTo>
                    <a:pt x="3132" y="13826"/>
                  </a:lnTo>
                  <a:lnTo>
                    <a:pt x="3128" y="13800"/>
                  </a:lnTo>
                  <a:lnTo>
                    <a:pt x="3125" y="13772"/>
                  </a:lnTo>
                  <a:lnTo>
                    <a:pt x="3122" y="13743"/>
                  </a:lnTo>
                  <a:lnTo>
                    <a:pt x="3121" y="13715"/>
                  </a:lnTo>
                  <a:lnTo>
                    <a:pt x="3122" y="13686"/>
                  </a:lnTo>
                  <a:lnTo>
                    <a:pt x="3125" y="13658"/>
                  </a:lnTo>
                  <a:lnTo>
                    <a:pt x="3128" y="13630"/>
                  </a:lnTo>
                  <a:lnTo>
                    <a:pt x="3132" y="13603"/>
                  </a:lnTo>
                  <a:lnTo>
                    <a:pt x="3139" y="13577"/>
                  </a:lnTo>
                  <a:lnTo>
                    <a:pt x="3147" y="13550"/>
                  </a:lnTo>
                  <a:lnTo>
                    <a:pt x="3156" y="13524"/>
                  </a:lnTo>
                  <a:lnTo>
                    <a:pt x="3166" y="13499"/>
                  </a:lnTo>
                  <a:lnTo>
                    <a:pt x="3177" y="13474"/>
                  </a:lnTo>
                  <a:lnTo>
                    <a:pt x="3189" y="13450"/>
                  </a:lnTo>
                  <a:lnTo>
                    <a:pt x="3202" y="13427"/>
                  </a:lnTo>
                  <a:lnTo>
                    <a:pt x="3217" y="13405"/>
                  </a:lnTo>
                  <a:lnTo>
                    <a:pt x="3232" y="13382"/>
                  </a:lnTo>
                  <a:lnTo>
                    <a:pt x="3249" y="13361"/>
                  </a:lnTo>
                  <a:lnTo>
                    <a:pt x="3267" y="13341"/>
                  </a:lnTo>
                  <a:lnTo>
                    <a:pt x="3284" y="13322"/>
                  </a:lnTo>
                  <a:lnTo>
                    <a:pt x="3304" y="13304"/>
                  </a:lnTo>
                  <a:lnTo>
                    <a:pt x="3324" y="13286"/>
                  </a:lnTo>
                  <a:lnTo>
                    <a:pt x="3345" y="13269"/>
                  </a:lnTo>
                  <a:lnTo>
                    <a:pt x="3366" y="13254"/>
                  </a:lnTo>
                  <a:lnTo>
                    <a:pt x="3390" y="13239"/>
                  </a:lnTo>
                  <a:lnTo>
                    <a:pt x="3413" y="13226"/>
                  </a:lnTo>
                  <a:lnTo>
                    <a:pt x="3436" y="13214"/>
                  </a:lnTo>
                  <a:lnTo>
                    <a:pt x="3461" y="13203"/>
                  </a:lnTo>
                  <a:lnTo>
                    <a:pt x="3486" y="13193"/>
                  </a:lnTo>
                  <a:lnTo>
                    <a:pt x="3512" y="13184"/>
                  </a:lnTo>
                  <a:lnTo>
                    <a:pt x="3538" y="13176"/>
                  </a:lnTo>
                  <a:lnTo>
                    <a:pt x="3565" y="13171"/>
                  </a:lnTo>
                  <a:lnTo>
                    <a:pt x="3593" y="13165"/>
                  </a:lnTo>
                  <a:lnTo>
                    <a:pt x="3620" y="13162"/>
                  </a:lnTo>
                  <a:lnTo>
                    <a:pt x="3648" y="13159"/>
                  </a:lnTo>
                  <a:lnTo>
                    <a:pt x="3677" y="13159"/>
                  </a:lnTo>
                  <a:close/>
                  <a:moveTo>
                    <a:pt x="1748" y="14955"/>
                  </a:moveTo>
                  <a:lnTo>
                    <a:pt x="5585" y="14955"/>
                  </a:lnTo>
                  <a:lnTo>
                    <a:pt x="5600" y="14957"/>
                  </a:lnTo>
                  <a:lnTo>
                    <a:pt x="5613" y="14958"/>
                  </a:lnTo>
                  <a:lnTo>
                    <a:pt x="5626" y="14961"/>
                  </a:lnTo>
                  <a:lnTo>
                    <a:pt x="5640" y="14965"/>
                  </a:lnTo>
                  <a:lnTo>
                    <a:pt x="5652" y="14972"/>
                  </a:lnTo>
                  <a:lnTo>
                    <a:pt x="5663" y="14979"/>
                  </a:lnTo>
                  <a:lnTo>
                    <a:pt x="5674" y="14987"/>
                  </a:lnTo>
                  <a:lnTo>
                    <a:pt x="5684" y="14994"/>
                  </a:lnTo>
                  <a:lnTo>
                    <a:pt x="5693" y="15004"/>
                  </a:lnTo>
                  <a:lnTo>
                    <a:pt x="5701" y="15014"/>
                  </a:lnTo>
                  <a:lnTo>
                    <a:pt x="5708" y="15025"/>
                  </a:lnTo>
                  <a:lnTo>
                    <a:pt x="5714" y="15038"/>
                  </a:lnTo>
                  <a:lnTo>
                    <a:pt x="5718" y="15050"/>
                  </a:lnTo>
                  <a:lnTo>
                    <a:pt x="5722" y="15062"/>
                  </a:lnTo>
                  <a:lnTo>
                    <a:pt x="5724" y="15075"/>
                  </a:lnTo>
                  <a:lnTo>
                    <a:pt x="5725" y="15090"/>
                  </a:lnTo>
                  <a:lnTo>
                    <a:pt x="5725" y="15090"/>
                  </a:lnTo>
                  <a:lnTo>
                    <a:pt x="5724" y="15103"/>
                  </a:lnTo>
                  <a:lnTo>
                    <a:pt x="5722" y="15116"/>
                  </a:lnTo>
                  <a:lnTo>
                    <a:pt x="5718" y="15130"/>
                  </a:lnTo>
                  <a:lnTo>
                    <a:pt x="5714" y="15142"/>
                  </a:lnTo>
                  <a:lnTo>
                    <a:pt x="5708" y="15153"/>
                  </a:lnTo>
                  <a:lnTo>
                    <a:pt x="5701" y="15164"/>
                  </a:lnTo>
                  <a:lnTo>
                    <a:pt x="5693" y="15175"/>
                  </a:lnTo>
                  <a:lnTo>
                    <a:pt x="5684" y="15184"/>
                  </a:lnTo>
                  <a:lnTo>
                    <a:pt x="5674" y="15193"/>
                  </a:lnTo>
                  <a:lnTo>
                    <a:pt x="5663" y="15201"/>
                  </a:lnTo>
                  <a:lnTo>
                    <a:pt x="5652" y="15207"/>
                  </a:lnTo>
                  <a:lnTo>
                    <a:pt x="5640" y="15213"/>
                  </a:lnTo>
                  <a:lnTo>
                    <a:pt x="5626" y="15217"/>
                  </a:lnTo>
                  <a:lnTo>
                    <a:pt x="5613" y="15221"/>
                  </a:lnTo>
                  <a:lnTo>
                    <a:pt x="5600" y="15223"/>
                  </a:lnTo>
                  <a:lnTo>
                    <a:pt x="5585" y="15224"/>
                  </a:lnTo>
                  <a:lnTo>
                    <a:pt x="1748" y="15224"/>
                  </a:lnTo>
                  <a:lnTo>
                    <a:pt x="1733" y="15223"/>
                  </a:lnTo>
                  <a:lnTo>
                    <a:pt x="1720" y="15221"/>
                  </a:lnTo>
                  <a:lnTo>
                    <a:pt x="1705" y="15217"/>
                  </a:lnTo>
                  <a:lnTo>
                    <a:pt x="1693" y="15213"/>
                  </a:lnTo>
                  <a:lnTo>
                    <a:pt x="1681" y="15207"/>
                  </a:lnTo>
                  <a:lnTo>
                    <a:pt x="1669" y="15201"/>
                  </a:lnTo>
                  <a:lnTo>
                    <a:pt x="1659" y="15193"/>
                  </a:lnTo>
                  <a:lnTo>
                    <a:pt x="1649" y="15184"/>
                  </a:lnTo>
                  <a:lnTo>
                    <a:pt x="1640" y="15175"/>
                  </a:lnTo>
                  <a:lnTo>
                    <a:pt x="1631" y="15164"/>
                  </a:lnTo>
                  <a:lnTo>
                    <a:pt x="1624" y="15153"/>
                  </a:lnTo>
                  <a:lnTo>
                    <a:pt x="1619" y="15142"/>
                  </a:lnTo>
                  <a:lnTo>
                    <a:pt x="1613" y="15130"/>
                  </a:lnTo>
                  <a:lnTo>
                    <a:pt x="1610" y="15116"/>
                  </a:lnTo>
                  <a:lnTo>
                    <a:pt x="1608" y="15103"/>
                  </a:lnTo>
                  <a:lnTo>
                    <a:pt x="1608" y="15090"/>
                  </a:lnTo>
                  <a:lnTo>
                    <a:pt x="1608" y="15090"/>
                  </a:lnTo>
                  <a:lnTo>
                    <a:pt x="1608" y="15075"/>
                  </a:lnTo>
                  <a:lnTo>
                    <a:pt x="1610" y="15062"/>
                  </a:lnTo>
                  <a:lnTo>
                    <a:pt x="1613" y="15050"/>
                  </a:lnTo>
                  <a:lnTo>
                    <a:pt x="1619" y="15038"/>
                  </a:lnTo>
                  <a:lnTo>
                    <a:pt x="1624" y="15025"/>
                  </a:lnTo>
                  <a:lnTo>
                    <a:pt x="1631" y="15014"/>
                  </a:lnTo>
                  <a:lnTo>
                    <a:pt x="1640" y="15004"/>
                  </a:lnTo>
                  <a:lnTo>
                    <a:pt x="1649" y="14994"/>
                  </a:lnTo>
                  <a:lnTo>
                    <a:pt x="1659" y="14987"/>
                  </a:lnTo>
                  <a:lnTo>
                    <a:pt x="1669" y="14979"/>
                  </a:lnTo>
                  <a:lnTo>
                    <a:pt x="1681" y="14972"/>
                  </a:lnTo>
                  <a:lnTo>
                    <a:pt x="1693" y="14965"/>
                  </a:lnTo>
                  <a:lnTo>
                    <a:pt x="1705" y="14961"/>
                  </a:lnTo>
                  <a:lnTo>
                    <a:pt x="1720" y="14958"/>
                  </a:lnTo>
                  <a:lnTo>
                    <a:pt x="1733" y="14957"/>
                  </a:lnTo>
                  <a:lnTo>
                    <a:pt x="1748" y="14955"/>
                  </a:lnTo>
                  <a:close/>
                  <a:moveTo>
                    <a:pt x="1748" y="15438"/>
                  </a:moveTo>
                  <a:lnTo>
                    <a:pt x="5585" y="15438"/>
                  </a:lnTo>
                  <a:lnTo>
                    <a:pt x="5600" y="15439"/>
                  </a:lnTo>
                  <a:lnTo>
                    <a:pt x="5613" y="15440"/>
                  </a:lnTo>
                  <a:lnTo>
                    <a:pt x="5626" y="15444"/>
                  </a:lnTo>
                  <a:lnTo>
                    <a:pt x="5640" y="15449"/>
                  </a:lnTo>
                  <a:lnTo>
                    <a:pt x="5652" y="15455"/>
                  </a:lnTo>
                  <a:lnTo>
                    <a:pt x="5663" y="15461"/>
                  </a:lnTo>
                  <a:lnTo>
                    <a:pt x="5674" y="15469"/>
                  </a:lnTo>
                  <a:lnTo>
                    <a:pt x="5684" y="15478"/>
                  </a:lnTo>
                  <a:lnTo>
                    <a:pt x="5693" y="15487"/>
                  </a:lnTo>
                  <a:lnTo>
                    <a:pt x="5701" y="15497"/>
                  </a:lnTo>
                  <a:lnTo>
                    <a:pt x="5708" y="15508"/>
                  </a:lnTo>
                  <a:lnTo>
                    <a:pt x="5714" y="15520"/>
                  </a:lnTo>
                  <a:lnTo>
                    <a:pt x="5718" y="15532"/>
                  </a:lnTo>
                  <a:lnTo>
                    <a:pt x="5722" y="15546"/>
                  </a:lnTo>
                  <a:lnTo>
                    <a:pt x="5724" y="15559"/>
                  </a:lnTo>
                  <a:lnTo>
                    <a:pt x="5725" y="15572"/>
                  </a:lnTo>
                  <a:lnTo>
                    <a:pt x="5725" y="15572"/>
                  </a:lnTo>
                  <a:lnTo>
                    <a:pt x="5724" y="15586"/>
                  </a:lnTo>
                  <a:lnTo>
                    <a:pt x="5722" y="15599"/>
                  </a:lnTo>
                  <a:lnTo>
                    <a:pt x="5718" y="15612"/>
                  </a:lnTo>
                  <a:lnTo>
                    <a:pt x="5714" y="15624"/>
                  </a:lnTo>
                  <a:lnTo>
                    <a:pt x="5708" y="15636"/>
                  </a:lnTo>
                  <a:lnTo>
                    <a:pt x="5701" y="15647"/>
                  </a:lnTo>
                  <a:lnTo>
                    <a:pt x="5693" y="15658"/>
                  </a:lnTo>
                  <a:lnTo>
                    <a:pt x="5684" y="15667"/>
                  </a:lnTo>
                  <a:lnTo>
                    <a:pt x="5674" y="15675"/>
                  </a:lnTo>
                  <a:lnTo>
                    <a:pt x="5663" y="15683"/>
                  </a:lnTo>
                  <a:lnTo>
                    <a:pt x="5652" y="15690"/>
                  </a:lnTo>
                  <a:lnTo>
                    <a:pt x="5640" y="15695"/>
                  </a:lnTo>
                  <a:lnTo>
                    <a:pt x="5626" y="15700"/>
                  </a:lnTo>
                  <a:lnTo>
                    <a:pt x="5613" y="15703"/>
                  </a:lnTo>
                  <a:lnTo>
                    <a:pt x="5600" y="15705"/>
                  </a:lnTo>
                  <a:lnTo>
                    <a:pt x="5585" y="15707"/>
                  </a:lnTo>
                  <a:lnTo>
                    <a:pt x="1748" y="15707"/>
                  </a:lnTo>
                  <a:lnTo>
                    <a:pt x="1733" y="15705"/>
                  </a:lnTo>
                  <a:lnTo>
                    <a:pt x="1720" y="15703"/>
                  </a:lnTo>
                  <a:lnTo>
                    <a:pt x="1705" y="15700"/>
                  </a:lnTo>
                  <a:lnTo>
                    <a:pt x="1693" y="15695"/>
                  </a:lnTo>
                  <a:lnTo>
                    <a:pt x="1681" y="15690"/>
                  </a:lnTo>
                  <a:lnTo>
                    <a:pt x="1669" y="15683"/>
                  </a:lnTo>
                  <a:lnTo>
                    <a:pt x="1659" y="15675"/>
                  </a:lnTo>
                  <a:lnTo>
                    <a:pt x="1649" y="15667"/>
                  </a:lnTo>
                  <a:lnTo>
                    <a:pt x="1640" y="15658"/>
                  </a:lnTo>
                  <a:lnTo>
                    <a:pt x="1631" y="15647"/>
                  </a:lnTo>
                  <a:lnTo>
                    <a:pt x="1624" y="15636"/>
                  </a:lnTo>
                  <a:lnTo>
                    <a:pt x="1619" y="15624"/>
                  </a:lnTo>
                  <a:lnTo>
                    <a:pt x="1613" y="15612"/>
                  </a:lnTo>
                  <a:lnTo>
                    <a:pt x="1610" y="15599"/>
                  </a:lnTo>
                  <a:lnTo>
                    <a:pt x="1608" y="15586"/>
                  </a:lnTo>
                  <a:lnTo>
                    <a:pt x="1608" y="15572"/>
                  </a:lnTo>
                  <a:lnTo>
                    <a:pt x="1608" y="15572"/>
                  </a:lnTo>
                  <a:lnTo>
                    <a:pt x="1608" y="15559"/>
                  </a:lnTo>
                  <a:lnTo>
                    <a:pt x="1610" y="15546"/>
                  </a:lnTo>
                  <a:lnTo>
                    <a:pt x="1613" y="15532"/>
                  </a:lnTo>
                  <a:lnTo>
                    <a:pt x="1619" y="15520"/>
                  </a:lnTo>
                  <a:lnTo>
                    <a:pt x="1624" y="15508"/>
                  </a:lnTo>
                  <a:lnTo>
                    <a:pt x="1631" y="15497"/>
                  </a:lnTo>
                  <a:lnTo>
                    <a:pt x="1640" y="15487"/>
                  </a:lnTo>
                  <a:lnTo>
                    <a:pt x="1649" y="15478"/>
                  </a:lnTo>
                  <a:lnTo>
                    <a:pt x="1659" y="15469"/>
                  </a:lnTo>
                  <a:lnTo>
                    <a:pt x="1669" y="15461"/>
                  </a:lnTo>
                  <a:lnTo>
                    <a:pt x="1681" y="15455"/>
                  </a:lnTo>
                  <a:lnTo>
                    <a:pt x="1693" y="15449"/>
                  </a:lnTo>
                  <a:lnTo>
                    <a:pt x="1705" y="15444"/>
                  </a:lnTo>
                  <a:lnTo>
                    <a:pt x="1720" y="15440"/>
                  </a:lnTo>
                  <a:lnTo>
                    <a:pt x="1733" y="15439"/>
                  </a:lnTo>
                  <a:lnTo>
                    <a:pt x="1748" y="15438"/>
                  </a:lnTo>
                  <a:close/>
                  <a:moveTo>
                    <a:pt x="1748" y="15921"/>
                  </a:moveTo>
                  <a:lnTo>
                    <a:pt x="5585" y="15921"/>
                  </a:lnTo>
                  <a:lnTo>
                    <a:pt x="5600" y="15922"/>
                  </a:lnTo>
                  <a:lnTo>
                    <a:pt x="5613" y="15924"/>
                  </a:lnTo>
                  <a:lnTo>
                    <a:pt x="5626" y="15927"/>
                  </a:lnTo>
                  <a:lnTo>
                    <a:pt x="5640" y="15932"/>
                  </a:lnTo>
                  <a:lnTo>
                    <a:pt x="5652" y="15937"/>
                  </a:lnTo>
                  <a:lnTo>
                    <a:pt x="5663" y="15944"/>
                  </a:lnTo>
                  <a:lnTo>
                    <a:pt x="5674" y="15952"/>
                  </a:lnTo>
                  <a:lnTo>
                    <a:pt x="5684" y="15961"/>
                  </a:lnTo>
                  <a:lnTo>
                    <a:pt x="5693" y="15969"/>
                  </a:lnTo>
                  <a:lnTo>
                    <a:pt x="5701" y="15981"/>
                  </a:lnTo>
                  <a:lnTo>
                    <a:pt x="5708" y="15992"/>
                  </a:lnTo>
                  <a:lnTo>
                    <a:pt x="5714" y="16003"/>
                  </a:lnTo>
                  <a:lnTo>
                    <a:pt x="5718" y="16015"/>
                  </a:lnTo>
                  <a:lnTo>
                    <a:pt x="5722" y="16028"/>
                  </a:lnTo>
                  <a:lnTo>
                    <a:pt x="5724" y="16042"/>
                  </a:lnTo>
                  <a:lnTo>
                    <a:pt x="5725" y="16055"/>
                  </a:lnTo>
                  <a:lnTo>
                    <a:pt x="5725" y="16055"/>
                  </a:lnTo>
                  <a:lnTo>
                    <a:pt x="5724" y="16068"/>
                  </a:lnTo>
                  <a:lnTo>
                    <a:pt x="5722" y="16082"/>
                  </a:lnTo>
                  <a:lnTo>
                    <a:pt x="5718" y="16095"/>
                  </a:lnTo>
                  <a:lnTo>
                    <a:pt x="5714" y="16107"/>
                  </a:lnTo>
                  <a:lnTo>
                    <a:pt x="5708" y="16119"/>
                  </a:lnTo>
                  <a:lnTo>
                    <a:pt x="5701" y="16129"/>
                  </a:lnTo>
                  <a:lnTo>
                    <a:pt x="5693" y="16140"/>
                  </a:lnTo>
                  <a:lnTo>
                    <a:pt x="5684" y="16149"/>
                  </a:lnTo>
                  <a:lnTo>
                    <a:pt x="5674" y="16158"/>
                  </a:lnTo>
                  <a:lnTo>
                    <a:pt x="5663" y="16166"/>
                  </a:lnTo>
                  <a:lnTo>
                    <a:pt x="5652" y="16172"/>
                  </a:lnTo>
                  <a:lnTo>
                    <a:pt x="5640" y="16178"/>
                  </a:lnTo>
                  <a:lnTo>
                    <a:pt x="5626" y="16182"/>
                  </a:lnTo>
                  <a:lnTo>
                    <a:pt x="5613" y="16186"/>
                  </a:lnTo>
                  <a:lnTo>
                    <a:pt x="5600" y="16188"/>
                  </a:lnTo>
                  <a:lnTo>
                    <a:pt x="5585" y="16189"/>
                  </a:lnTo>
                  <a:lnTo>
                    <a:pt x="1748" y="16189"/>
                  </a:lnTo>
                  <a:lnTo>
                    <a:pt x="1733" y="16188"/>
                  </a:lnTo>
                  <a:lnTo>
                    <a:pt x="1720" y="16186"/>
                  </a:lnTo>
                  <a:lnTo>
                    <a:pt x="1705" y="16182"/>
                  </a:lnTo>
                  <a:lnTo>
                    <a:pt x="1693" y="16178"/>
                  </a:lnTo>
                  <a:lnTo>
                    <a:pt x="1681" y="16172"/>
                  </a:lnTo>
                  <a:lnTo>
                    <a:pt x="1669" y="16166"/>
                  </a:lnTo>
                  <a:lnTo>
                    <a:pt x="1659" y="16158"/>
                  </a:lnTo>
                  <a:lnTo>
                    <a:pt x="1649" y="16149"/>
                  </a:lnTo>
                  <a:lnTo>
                    <a:pt x="1640" y="16140"/>
                  </a:lnTo>
                  <a:lnTo>
                    <a:pt x="1631" y="16129"/>
                  </a:lnTo>
                  <a:lnTo>
                    <a:pt x="1624" y="16119"/>
                  </a:lnTo>
                  <a:lnTo>
                    <a:pt x="1619" y="16107"/>
                  </a:lnTo>
                  <a:lnTo>
                    <a:pt x="1613" y="16095"/>
                  </a:lnTo>
                  <a:lnTo>
                    <a:pt x="1610" y="16082"/>
                  </a:lnTo>
                  <a:lnTo>
                    <a:pt x="1608" y="16068"/>
                  </a:lnTo>
                  <a:lnTo>
                    <a:pt x="1608" y="16055"/>
                  </a:lnTo>
                  <a:lnTo>
                    <a:pt x="1608" y="16055"/>
                  </a:lnTo>
                  <a:lnTo>
                    <a:pt x="1608" y="16042"/>
                  </a:lnTo>
                  <a:lnTo>
                    <a:pt x="1610" y="16028"/>
                  </a:lnTo>
                  <a:lnTo>
                    <a:pt x="1613" y="16015"/>
                  </a:lnTo>
                  <a:lnTo>
                    <a:pt x="1619" y="16003"/>
                  </a:lnTo>
                  <a:lnTo>
                    <a:pt x="1624" y="15992"/>
                  </a:lnTo>
                  <a:lnTo>
                    <a:pt x="1631" y="15981"/>
                  </a:lnTo>
                  <a:lnTo>
                    <a:pt x="1640" y="15969"/>
                  </a:lnTo>
                  <a:lnTo>
                    <a:pt x="1649" y="15961"/>
                  </a:lnTo>
                  <a:lnTo>
                    <a:pt x="1659" y="15952"/>
                  </a:lnTo>
                  <a:lnTo>
                    <a:pt x="1669" y="15944"/>
                  </a:lnTo>
                  <a:lnTo>
                    <a:pt x="1681" y="15937"/>
                  </a:lnTo>
                  <a:lnTo>
                    <a:pt x="1693" y="15932"/>
                  </a:lnTo>
                  <a:lnTo>
                    <a:pt x="1705" y="15927"/>
                  </a:lnTo>
                  <a:lnTo>
                    <a:pt x="1720" y="15924"/>
                  </a:lnTo>
                  <a:lnTo>
                    <a:pt x="1733" y="15922"/>
                  </a:lnTo>
                  <a:lnTo>
                    <a:pt x="1748" y="15921"/>
                  </a:lnTo>
                  <a:close/>
                  <a:moveTo>
                    <a:pt x="704" y="2929"/>
                  </a:moveTo>
                  <a:lnTo>
                    <a:pt x="6628" y="2929"/>
                  </a:lnTo>
                  <a:lnTo>
                    <a:pt x="6642" y="2930"/>
                  </a:lnTo>
                  <a:lnTo>
                    <a:pt x="6655" y="2931"/>
                  </a:lnTo>
                  <a:lnTo>
                    <a:pt x="6669" y="2932"/>
                  </a:lnTo>
                  <a:lnTo>
                    <a:pt x="6682" y="2934"/>
                  </a:lnTo>
                  <a:lnTo>
                    <a:pt x="6694" y="2938"/>
                  </a:lnTo>
                  <a:lnTo>
                    <a:pt x="6707" y="2941"/>
                  </a:lnTo>
                  <a:lnTo>
                    <a:pt x="6720" y="2944"/>
                  </a:lnTo>
                  <a:lnTo>
                    <a:pt x="6732" y="2949"/>
                  </a:lnTo>
                  <a:lnTo>
                    <a:pt x="6744" y="2954"/>
                  </a:lnTo>
                  <a:lnTo>
                    <a:pt x="6755" y="2960"/>
                  </a:lnTo>
                  <a:lnTo>
                    <a:pt x="6766" y="2965"/>
                  </a:lnTo>
                  <a:lnTo>
                    <a:pt x="6777" y="2972"/>
                  </a:lnTo>
                  <a:lnTo>
                    <a:pt x="6787" y="2979"/>
                  </a:lnTo>
                  <a:lnTo>
                    <a:pt x="6797" y="2986"/>
                  </a:lnTo>
                  <a:lnTo>
                    <a:pt x="6807" y="2994"/>
                  </a:lnTo>
                  <a:lnTo>
                    <a:pt x="6817" y="3002"/>
                  </a:lnTo>
                  <a:lnTo>
                    <a:pt x="6826" y="3011"/>
                  </a:lnTo>
                  <a:lnTo>
                    <a:pt x="6834" y="3020"/>
                  </a:lnTo>
                  <a:lnTo>
                    <a:pt x="6842" y="3029"/>
                  </a:lnTo>
                  <a:lnTo>
                    <a:pt x="6849" y="3039"/>
                  </a:lnTo>
                  <a:lnTo>
                    <a:pt x="6856" y="3049"/>
                  </a:lnTo>
                  <a:lnTo>
                    <a:pt x="6863" y="3060"/>
                  </a:lnTo>
                  <a:lnTo>
                    <a:pt x="6868" y="3070"/>
                  </a:lnTo>
                  <a:lnTo>
                    <a:pt x="6874" y="3081"/>
                  </a:lnTo>
                  <a:lnTo>
                    <a:pt x="6879" y="3092"/>
                  </a:lnTo>
                  <a:lnTo>
                    <a:pt x="6883" y="3104"/>
                  </a:lnTo>
                  <a:lnTo>
                    <a:pt x="6887" y="3115"/>
                  </a:lnTo>
                  <a:lnTo>
                    <a:pt x="6889" y="3127"/>
                  </a:lnTo>
                  <a:lnTo>
                    <a:pt x="6893" y="3140"/>
                  </a:lnTo>
                  <a:lnTo>
                    <a:pt x="6894" y="3152"/>
                  </a:lnTo>
                  <a:lnTo>
                    <a:pt x="6895" y="3164"/>
                  </a:lnTo>
                  <a:lnTo>
                    <a:pt x="6895" y="3177"/>
                  </a:lnTo>
                  <a:lnTo>
                    <a:pt x="6895" y="3764"/>
                  </a:lnTo>
                  <a:lnTo>
                    <a:pt x="6895" y="3776"/>
                  </a:lnTo>
                  <a:lnTo>
                    <a:pt x="6894" y="3790"/>
                  </a:lnTo>
                  <a:lnTo>
                    <a:pt x="6893" y="3802"/>
                  </a:lnTo>
                  <a:lnTo>
                    <a:pt x="6889" y="3814"/>
                  </a:lnTo>
                  <a:lnTo>
                    <a:pt x="6887" y="3826"/>
                  </a:lnTo>
                  <a:lnTo>
                    <a:pt x="6883" y="3837"/>
                  </a:lnTo>
                  <a:lnTo>
                    <a:pt x="6879" y="3850"/>
                  </a:lnTo>
                  <a:lnTo>
                    <a:pt x="6874" y="3861"/>
                  </a:lnTo>
                  <a:lnTo>
                    <a:pt x="6868" y="3872"/>
                  </a:lnTo>
                  <a:lnTo>
                    <a:pt x="6863" y="3882"/>
                  </a:lnTo>
                  <a:lnTo>
                    <a:pt x="6856" y="3893"/>
                  </a:lnTo>
                  <a:lnTo>
                    <a:pt x="6849" y="3903"/>
                  </a:lnTo>
                  <a:lnTo>
                    <a:pt x="6842" y="3912"/>
                  </a:lnTo>
                  <a:lnTo>
                    <a:pt x="6834" y="3922"/>
                  </a:lnTo>
                  <a:lnTo>
                    <a:pt x="6826" y="3931"/>
                  </a:lnTo>
                  <a:lnTo>
                    <a:pt x="6817" y="3939"/>
                  </a:lnTo>
                  <a:lnTo>
                    <a:pt x="6807" y="3947"/>
                  </a:lnTo>
                  <a:lnTo>
                    <a:pt x="6797" y="3955"/>
                  </a:lnTo>
                  <a:lnTo>
                    <a:pt x="6787" y="3963"/>
                  </a:lnTo>
                  <a:lnTo>
                    <a:pt x="6777" y="3969"/>
                  </a:lnTo>
                  <a:lnTo>
                    <a:pt x="6766" y="3976"/>
                  </a:lnTo>
                  <a:lnTo>
                    <a:pt x="6755" y="3982"/>
                  </a:lnTo>
                  <a:lnTo>
                    <a:pt x="6744" y="3987"/>
                  </a:lnTo>
                  <a:lnTo>
                    <a:pt x="6732" y="3993"/>
                  </a:lnTo>
                  <a:lnTo>
                    <a:pt x="6720" y="3997"/>
                  </a:lnTo>
                  <a:lnTo>
                    <a:pt x="6707" y="4000"/>
                  </a:lnTo>
                  <a:lnTo>
                    <a:pt x="6694" y="4004"/>
                  </a:lnTo>
                  <a:lnTo>
                    <a:pt x="6682" y="4007"/>
                  </a:lnTo>
                  <a:lnTo>
                    <a:pt x="6669" y="4009"/>
                  </a:lnTo>
                  <a:lnTo>
                    <a:pt x="6655" y="4010"/>
                  </a:lnTo>
                  <a:lnTo>
                    <a:pt x="6642" y="4012"/>
                  </a:lnTo>
                  <a:lnTo>
                    <a:pt x="6628" y="4012"/>
                  </a:lnTo>
                  <a:lnTo>
                    <a:pt x="704" y="4012"/>
                  </a:lnTo>
                  <a:lnTo>
                    <a:pt x="691" y="4012"/>
                  </a:lnTo>
                  <a:lnTo>
                    <a:pt x="678" y="4010"/>
                  </a:lnTo>
                  <a:lnTo>
                    <a:pt x="664" y="4009"/>
                  </a:lnTo>
                  <a:lnTo>
                    <a:pt x="651" y="4007"/>
                  </a:lnTo>
                  <a:lnTo>
                    <a:pt x="638" y="4004"/>
                  </a:lnTo>
                  <a:lnTo>
                    <a:pt x="625" y="4000"/>
                  </a:lnTo>
                  <a:lnTo>
                    <a:pt x="613" y="3997"/>
                  </a:lnTo>
                  <a:lnTo>
                    <a:pt x="601" y="3993"/>
                  </a:lnTo>
                  <a:lnTo>
                    <a:pt x="589" y="3987"/>
                  </a:lnTo>
                  <a:lnTo>
                    <a:pt x="578" y="3982"/>
                  </a:lnTo>
                  <a:lnTo>
                    <a:pt x="566" y="3976"/>
                  </a:lnTo>
                  <a:lnTo>
                    <a:pt x="556" y="3969"/>
                  </a:lnTo>
                  <a:lnTo>
                    <a:pt x="544" y="3963"/>
                  </a:lnTo>
                  <a:lnTo>
                    <a:pt x="534" y="3955"/>
                  </a:lnTo>
                  <a:lnTo>
                    <a:pt x="524" y="3947"/>
                  </a:lnTo>
                  <a:lnTo>
                    <a:pt x="516" y="3939"/>
                  </a:lnTo>
                  <a:lnTo>
                    <a:pt x="507" y="3931"/>
                  </a:lnTo>
                  <a:lnTo>
                    <a:pt x="498" y="3922"/>
                  </a:lnTo>
                  <a:lnTo>
                    <a:pt x="490" y="3912"/>
                  </a:lnTo>
                  <a:lnTo>
                    <a:pt x="483" y="3903"/>
                  </a:lnTo>
                  <a:lnTo>
                    <a:pt x="476" y="3893"/>
                  </a:lnTo>
                  <a:lnTo>
                    <a:pt x="469" y="3882"/>
                  </a:lnTo>
                  <a:lnTo>
                    <a:pt x="463" y="3872"/>
                  </a:lnTo>
                  <a:lnTo>
                    <a:pt x="458" y="3861"/>
                  </a:lnTo>
                  <a:lnTo>
                    <a:pt x="454" y="3850"/>
                  </a:lnTo>
                  <a:lnTo>
                    <a:pt x="449" y="3837"/>
                  </a:lnTo>
                  <a:lnTo>
                    <a:pt x="446" y="3826"/>
                  </a:lnTo>
                  <a:lnTo>
                    <a:pt x="442" y="3814"/>
                  </a:lnTo>
                  <a:lnTo>
                    <a:pt x="440" y="3802"/>
                  </a:lnTo>
                  <a:lnTo>
                    <a:pt x="439" y="3790"/>
                  </a:lnTo>
                  <a:lnTo>
                    <a:pt x="438" y="3776"/>
                  </a:lnTo>
                  <a:lnTo>
                    <a:pt x="437" y="3764"/>
                  </a:lnTo>
                  <a:lnTo>
                    <a:pt x="437" y="3177"/>
                  </a:lnTo>
                  <a:lnTo>
                    <a:pt x="438" y="3164"/>
                  </a:lnTo>
                  <a:lnTo>
                    <a:pt x="439" y="3152"/>
                  </a:lnTo>
                  <a:lnTo>
                    <a:pt x="440" y="3140"/>
                  </a:lnTo>
                  <a:lnTo>
                    <a:pt x="442" y="3127"/>
                  </a:lnTo>
                  <a:lnTo>
                    <a:pt x="446" y="3115"/>
                  </a:lnTo>
                  <a:lnTo>
                    <a:pt x="449" y="3104"/>
                  </a:lnTo>
                  <a:lnTo>
                    <a:pt x="454" y="3092"/>
                  </a:lnTo>
                  <a:lnTo>
                    <a:pt x="458" y="3081"/>
                  </a:lnTo>
                  <a:lnTo>
                    <a:pt x="463" y="3070"/>
                  </a:lnTo>
                  <a:lnTo>
                    <a:pt x="469" y="3060"/>
                  </a:lnTo>
                  <a:lnTo>
                    <a:pt x="476" y="3049"/>
                  </a:lnTo>
                  <a:lnTo>
                    <a:pt x="483" y="3039"/>
                  </a:lnTo>
                  <a:lnTo>
                    <a:pt x="490" y="3029"/>
                  </a:lnTo>
                  <a:lnTo>
                    <a:pt x="498" y="3020"/>
                  </a:lnTo>
                  <a:lnTo>
                    <a:pt x="507" y="3011"/>
                  </a:lnTo>
                  <a:lnTo>
                    <a:pt x="516" y="3002"/>
                  </a:lnTo>
                  <a:lnTo>
                    <a:pt x="524" y="2994"/>
                  </a:lnTo>
                  <a:lnTo>
                    <a:pt x="534" y="2986"/>
                  </a:lnTo>
                  <a:lnTo>
                    <a:pt x="544" y="2979"/>
                  </a:lnTo>
                  <a:lnTo>
                    <a:pt x="556" y="2972"/>
                  </a:lnTo>
                  <a:lnTo>
                    <a:pt x="566" y="2965"/>
                  </a:lnTo>
                  <a:lnTo>
                    <a:pt x="578" y="2960"/>
                  </a:lnTo>
                  <a:lnTo>
                    <a:pt x="589" y="2954"/>
                  </a:lnTo>
                  <a:lnTo>
                    <a:pt x="601" y="2949"/>
                  </a:lnTo>
                  <a:lnTo>
                    <a:pt x="613" y="2944"/>
                  </a:lnTo>
                  <a:lnTo>
                    <a:pt x="625" y="2941"/>
                  </a:lnTo>
                  <a:lnTo>
                    <a:pt x="638" y="2938"/>
                  </a:lnTo>
                  <a:lnTo>
                    <a:pt x="651" y="2934"/>
                  </a:lnTo>
                  <a:lnTo>
                    <a:pt x="664" y="2932"/>
                  </a:lnTo>
                  <a:lnTo>
                    <a:pt x="678" y="2931"/>
                  </a:lnTo>
                  <a:lnTo>
                    <a:pt x="691" y="2930"/>
                  </a:lnTo>
                  <a:lnTo>
                    <a:pt x="704" y="2929"/>
                  </a:lnTo>
                  <a:close/>
                  <a:moveTo>
                    <a:pt x="704" y="1747"/>
                  </a:moveTo>
                  <a:lnTo>
                    <a:pt x="6628" y="1747"/>
                  </a:lnTo>
                  <a:lnTo>
                    <a:pt x="6642" y="1747"/>
                  </a:lnTo>
                  <a:lnTo>
                    <a:pt x="6655" y="1748"/>
                  </a:lnTo>
                  <a:lnTo>
                    <a:pt x="6669" y="1749"/>
                  </a:lnTo>
                  <a:lnTo>
                    <a:pt x="6682" y="1752"/>
                  </a:lnTo>
                  <a:lnTo>
                    <a:pt x="6694" y="1755"/>
                  </a:lnTo>
                  <a:lnTo>
                    <a:pt x="6707" y="1758"/>
                  </a:lnTo>
                  <a:lnTo>
                    <a:pt x="6720" y="1762"/>
                  </a:lnTo>
                  <a:lnTo>
                    <a:pt x="6732" y="1766"/>
                  </a:lnTo>
                  <a:lnTo>
                    <a:pt x="6744" y="1772"/>
                  </a:lnTo>
                  <a:lnTo>
                    <a:pt x="6755" y="1777"/>
                  </a:lnTo>
                  <a:lnTo>
                    <a:pt x="6766" y="1783"/>
                  </a:lnTo>
                  <a:lnTo>
                    <a:pt x="6777" y="1789"/>
                  </a:lnTo>
                  <a:lnTo>
                    <a:pt x="6787" y="1796"/>
                  </a:lnTo>
                  <a:lnTo>
                    <a:pt x="6797" y="1804"/>
                  </a:lnTo>
                  <a:lnTo>
                    <a:pt x="6807" y="1812"/>
                  </a:lnTo>
                  <a:lnTo>
                    <a:pt x="6817" y="1819"/>
                  </a:lnTo>
                  <a:lnTo>
                    <a:pt x="6826" y="1828"/>
                  </a:lnTo>
                  <a:lnTo>
                    <a:pt x="6834" y="1837"/>
                  </a:lnTo>
                  <a:lnTo>
                    <a:pt x="6842" y="1846"/>
                  </a:lnTo>
                  <a:lnTo>
                    <a:pt x="6849" y="1856"/>
                  </a:lnTo>
                  <a:lnTo>
                    <a:pt x="6856" y="1866"/>
                  </a:lnTo>
                  <a:lnTo>
                    <a:pt x="6863" y="1877"/>
                  </a:lnTo>
                  <a:lnTo>
                    <a:pt x="6868" y="1887"/>
                  </a:lnTo>
                  <a:lnTo>
                    <a:pt x="6874" y="1898"/>
                  </a:lnTo>
                  <a:lnTo>
                    <a:pt x="6879" y="1909"/>
                  </a:lnTo>
                  <a:lnTo>
                    <a:pt x="6883" y="1921"/>
                  </a:lnTo>
                  <a:lnTo>
                    <a:pt x="6887" y="1933"/>
                  </a:lnTo>
                  <a:lnTo>
                    <a:pt x="6889" y="1945"/>
                  </a:lnTo>
                  <a:lnTo>
                    <a:pt x="6893" y="1957"/>
                  </a:lnTo>
                  <a:lnTo>
                    <a:pt x="6894" y="1969"/>
                  </a:lnTo>
                  <a:lnTo>
                    <a:pt x="6895" y="1981"/>
                  </a:lnTo>
                  <a:lnTo>
                    <a:pt x="6895" y="1995"/>
                  </a:lnTo>
                  <a:lnTo>
                    <a:pt x="6895" y="2582"/>
                  </a:lnTo>
                  <a:lnTo>
                    <a:pt x="6895" y="2594"/>
                  </a:lnTo>
                  <a:lnTo>
                    <a:pt x="6894" y="2607"/>
                  </a:lnTo>
                  <a:lnTo>
                    <a:pt x="6893" y="2619"/>
                  </a:lnTo>
                  <a:lnTo>
                    <a:pt x="6889" y="2631"/>
                  </a:lnTo>
                  <a:lnTo>
                    <a:pt x="6887" y="2644"/>
                  </a:lnTo>
                  <a:lnTo>
                    <a:pt x="6883" y="2655"/>
                  </a:lnTo>
                  <a:lnTo>
                    <a:pt x="6879" y="2667"/>
                  </a:lnTo>
                  <a:lnTo>
                    <a:pt x="6874" y="2678"/>
                  </a:lnTo>
                  <a:lnTo>
                    <a:pt x="6868" y="2689"/>
                  </a:lnTo>
                  <a:lnTo>
                    <a:pt x="6863" y="2699"/>
                  </a:lnTo>
                  <a:lnTo>
                    <a:pt x="6856" y="2710"/>
                  </a:lnTo>
                  <a:lnTo>
                    <a:pt x="6849" y="2720"/>
                  </a:lnTo>
                  <a:lnTo>
                    <a:pt x="6842" y="2730"/>
                  </a:lnTo>
                  <a:lnTo>
                    <a:pt x="6834" y="2739"/>
                  </a:lnTo>
                  <a:lnTo>
                    <a:pt x="6826" y="2748"/>
                  </a:lnTo>
                  <a:lnTo>
                    <a:pt x="6817" y="2757"/>
                  </a:lnTo>
                  <a:lnTo>
                    <a:pt x="6807" y="2765"/>
                  </a:lnTo>
                  <a:lnTo>
                    <a:pt x="6797" y="2772"/>
                  </a:lnTo>
                  <a:lnTo>
                    <a:pt x="6787" y="2780"/>
                  </a:lnTo>
                  <a:lnTo>
                    <a:pt x="6777" y="2787"/>
                  </a:lnTo>
                  <a:lnTo>
                    <a:pt x="6766" y="2793"/>
                  </a:lnTo>
                  <a:lnTo>
                    <a:pt x="6755" y="2799"/>
                  </a:lnTo>
                  <a:lnTo>
                    <a:pt x="6744" y="2805"/>
                  </a:lnTo>
                  <a:lnTo>
                    <a:pt x="6732" y="2810"/>
                  </a:lnTo>
                  <a:lnTo>
                    <a:pt x="6720" y="2814"/>
                  </a:lnTo>
                  <a:lnTo>
                    <a:pt x="6707" y="2818"/>
                  </a:lnTo>
                  <a:lnTo>
                    <a:pt x="6694" y="2821"/>
                  </a:lnTo>
                  <a:lnTo>
                    <a:pt x="6682" y="2824"/>
                  </a:lnTo>
                  <a:lnTo>
                    <a:pt x="6669" y="2827"/>
                  </a:lnTo>
                  <a:lnTo>
                    <a:pt x="6655" y="2828"/>
                  </a:lnTo>
                  <a:lnTo>
                    <a:pt x="6642" y="2829"/>
                  </a:lnTo>
                  <a:lnTo>
                    <a:pt x="6628" y="2829"/>
                  </a:lnTo>
                  <a:lnTo>
                    <a:pt x="704" y="2829"/>
                  </a:lnTo>
                  <a:lnTo>
                    <a:pt x="691" y="2829"/>
                  </a:lnTo>
                  <a:lnTo>
                    <a:pt x="678" y="2828"/>
                  </a:lnTo>
                  <a:lnTo>
                    <a:pt x="664" y="2827"/>
                  </a:lnTo>
                  <a:lnTo>
                    <a:pt x="651" y="2824"/>
                  </a:lnTo>
                  <a:lnTo>
                    <a:pt x="638" y="2821"/>
                  </a:lnTo>
                  <a:lnTo>
                    <a:pt x="625" y="2818"/>
                  </a:lnTo>
                  <a:lnTo>
                    <a:pt x="613" y="2814"/>
                  </a:lnTo>
                  <a:lnTo>
                    <a:pt x="601" y="2810"/>
                  </a:lnTo>
                  <a:lnTo>
                    <a:pt x="589" y="2805"/>
                  </a:lnTo>
                  <a:lnTo>
                    <a:pt x="578" y="2799"/>
                  </a:lnTo>
                  <a:lnTo>
                    <a:pt x="566" y="2793"/>
                  </a:lnTo>
                  <a:lnTo>
                    <a:pt x="556" y="2787"/>
                  </a:lnTo>
                  <a:lnTo>
                    <a:pt x="544" y="2780"/>
                  </a:lnTo>
                  <a:lnTo>
                    <a:pt x="534" y="2772"/>
                  </a:lnTo>
                  <a:lnTo>
                    <a:pt x="524" y="2765"/>
                  </a:lnTo>
                  <a:lnTo>
                    <a:pt x="516" y="2757"/>
                  </a:lnTo>
                  <a:lnTo>
                    <a:pt x="507" y="2748"/>
                  </a:lnTo>
                  <a:lnTo>
                    <a:pt x="498" y="2739"/>
                  </a:lnTo>
                  <a:lnTo>
                    <a:pt x="490" y="2730"/>
                  </a:lnTo>
                  <a:lnTo>
                    <a:pt x="483" y="2720"/>
                  </a:lnTo>
                  <a:lnTo>
                    <a:pt x="476" y="2710"/>
                  </a:lnTo>
                  <a:lnTo>
                    <a:pt x="469" y="2699"/>
                  </a:lnTo>
                  <a:lnTo>
                    <a:pt x="463" y="2689"/>
                  </a:lnTo>
                  <a:lnTo>
                    <a:pt x="458" y="2678"/>
                  </a:lnTo>
                  <a:lnTo>
                    <a:pt x="454" y="2667"/>
                  </a:lnTo>
                  <a:lnTo>
                    <a:pt x="449" y="2655"/>
                  </a:lnTo>
                  <a:lnTo>
                    <a:pt x="446" y="2644"/>
                  </a:lnTo>
                  <a:lnTo>
                    <a:pt x="442" y="2631"/>
                  </a:lnTo>
                  <a:lnTo>
                    <a:pt x="440" y="2619"/>
                  </a:lnTo>
                  <a:lnTo>
                    <a:pt x="439" y="2607"/>
                  </a:lnTo>
                  <a:lnTo>
                    <a:pt x="438" y="2594"/>
                  </a:lnTo>
                  <a:lnTo>
                    <a:pt x="437" y="2582"/>
                  </a:lnTo>
                  <a:lnTo>
                    <a:pt x="437" y="1995"/>
                  </a:lnTo>
                  <a:lnTo>
                    <a:pt x="438" y="1981"/>
                  </a:lnTo>
                  <a:lnTo>
                    <a:pt x="439" y="1969"/>
                  </a:lnTo>
                  <a:lnTo>
                    <a:pt x="440" y="1957"/>
                  </a:lnTo>
                  <a:lnTo>
                    <a:pt x="442" y="1945"/>
                  </a:lnTo>
                  <a:lnTo>
                    <a:pt x="446" y="1933"/>
                  </a:lnTo>
                  <a:lnTo>
                    <a:pt x="449" y="1921"/>
                  </a:lnTo>
                  <a:lnTo>
                    <a:pt x="454" y="1909"/>
                  </a:lnTo>
                  <a:lnTo>
                    <a:pt x="458" y="1898"/>
                  </a:lnTo>
                  <a:lnTo>
                    <a:pt x="463" y="1887"/>
                  </a:lnTo>
                  <a:lnTo>
                    <a:pt x="469" y="1877"/>
                  </a:lnTo>
                  <a:lnTo>
                    <a:pt x="476" y="1866"/>
                  </a:lnTo>
                  <a:lnTo>
                    <a:pt x="483" y="1856"/>
                  </a:lnTo>
                  <a:lnTo>
                    <a:pt x="490" y="1846"/>
                  </a:lnTo>
                  <a:lnTo>
                    <a:pt x="498" y="1837"/>
                  </a:lnTo>
                  <a:lnTo>
                    <a:pt x="507" y="1828"/>
                  </a:lnTo>
                  <a:lnTo>
                    <a:pt x="516" y="1819"/>
                  </a:lnTo>
                  <a:lnTo>
                    <a:pt x="524" y="1812"/>
                  </a:lnTo>
                  <a:lnTo>
                    <a:pt x="534" y="1804"/>
                  </a:lnTo>
                  <a:lnTo>
                    <a:pt x="544" y="1796"/>
                  </a:lnTo>
                  <a:lnTo>
                    <a:pt x="556" y="1789"/>
                  </a:lnTo>
                  <a:lnTo>
                    <a:pt x="566" y="1783"/>
                  </a:lnTo>
                  <a:lnTo>
                    <a:pt x="578" y="1777"/>
                  </a:lnTo>
                  <a:lnTo>
                    <a:pt x="589" y="1772"/>
                  </a:lnTo>
                  <a:lnTo>
                    <a:pt x="601" y="1766"/>
                  </a:lnTo>
                  <a:lnTo>
                    <a:pt x="613" y="1762"/>
                  </a:lnTo>
                  <a:lnTo>
                    <a:pt x="625" y="1758"/>
                  </a:lnTo>
                  <a:lnTo>
                    <a:pt x="638" y="1755"/>
                  </a:lnTo>
                  <a:lnTo>
                    <a:pt x="651" y="1752"/>
                  </a:lnTo>
                  <a:lnTo>
                    <a:pt x="664" y="1749"/>
                  </a:lnTo>
                  <a:lnTo>
                    <a:pt x="678" y="1748"/>
                  </a:lnTo>
                  <a:lnTo>
                    <a:pt x="691" y="1747"/>
                  </a:lnTo>
                  <a:lnTo>
                    <a:pt x="704" y="1747"/>
                  </a:lnTo>
                  <a:close/>
                  <a:moveTo>
                    <a:pt x="704" y="565"/>
                  </a:moveTo>
                  <a:lnTo>
                    <a:pt x="6628" y="565"/>
                  </a:lnTo>
                  <a:lnTo>
                    <a:pt x="6642" y="565"/>
                  </a:lnTo>
                  <a:lnTo>
                    <a:pt x="6655" y="566"/>
                  </a:lnTo>
                  <a:lnTo>
                    <a:pt x="6669" y="567"/>
                  </a:lnTo>
                  <a:lnTo>
                    <a:pt x="6682" y="569"/>
                  </a:lnTo>
                  <a:lnTo>
                    <a:pt x="6694" y="572"/>
                  </a:lnTo>
                  <a:lnTo>
                    <a:pt x="6707" y="576"/>
                  </a:lnTo>
                  <a:lnTo>
                    <a:pt x="6720" y="579"/>
                  </a:lnTo>
                  <a:lnTo>
                    <a:pt x="6732" y="584"/>
                  </a:lnTo>
                  <a:lnTo>
                    <a:pt x="6744" y="589"/>
                  </a:lnTo>
                  <a:lnTo>
                    <a:pt x="6755" y="595"/>
                  </a:lnTo>
                  <a:lnTo>
                    <a:pt x="6766" y="600"/>
                  </a:lnTo>
                  <a:lnTo>
                    <a:pt x="6777" y="607"/>
                  </a:lnTo>
                  <a:lnTo>
                    <a:pt x="6787" y="613"/>
                  </a:lnTo>
                  <a:lnTo>
                    <a:pt x="6797" y="621"/>
                  </a:lnTo>
                  <a:lnTo>
                    <a:pt x="6807" y="629"/>
                  </a:lnTo>
                  <a:lnTo>
                    <a:pt x="6817" y="637"/>
                  </a:lnTo>
                  <a:lnTo>
                    <a:pt x="6826" y="646"/>
                  </a:lnTo>
                  <a:lnTo>
                    <a:pt x="6834" y="655"/>
                  </a:lnTo>
                  <a:lnTo>
                    <a:pt x="6842" y="665"/>
                  </a:lnTo>
                  <a:lnTo>
                    <a:pt x="6849" y="673"/>
                  </a:lnTo>
                  <a:lnTo>
                    <a:pt x="6856" y="683"/>
                  </a:lnTo>
                  <a:lnTo>
                    <a:pt x="6863" y="694"/>
                  </a:lnTo>
                  <a:lnTo>
                    <a:pt x="6868" y="704"/>
                  </a:lnTo>
                  <a:lnTo>
                    <a:pt x="6874" y="716"/>
                  </a:lnTo>
                  <a:lnTo>
                    <a:pt x="6879" y="727"/>
                  </a:lnTo>
                  <a:lnTo>
                    <a:pt x="6883" y="739"/>
                  </a:lnTo>
                  <a:lnTo>
                    <a:pt x="6887" y="750"/>
                  </a:lnTo>
                  <a:lnTo>
                    <a:pt x="6889" y="762"/>
                  </a:lnTo>
                  <a:lnTo>
                    <a:pt x="6893" y="774"/>
                  </a:lnTo>
                  <a:lnTo>
                    <a:pt x="6894" y="787"/>
                  </a:lnTo>
                  <a:lnTo>
                    <a:pt x="6895" y="800"/>
                  </a:lnTo>
                  <a:lnTo>
                    <a:pt x="6895" y="812"/>
                  </a:lnTo>
                  <a:lnTo>
                    <a:pt x="6895" y="1399"/>
                  </a:lnTo>
                  <a:lnTo>
                    <a:pt x="6895" y="1412"/>
                  </a:lnTo>
                  <a:lnTo>
                    <a:pt x="6894" y="1424"/>
                  </a:lnTo>
                  <a:lnTo>
                    <a:pt x="6893" y="1437"/>
                  </a:lnTo>
                  <a:lnTo>
                    <a:pt x="6889" y="1449"/>
                  </a:lnTo>
                  <a:lnTo>
                    <a:pt x="6887" y="1461"/>
                  </a:lnTo>
                  <a:lnTo>
                    <a:pt x="6883" y="1472"/>
                  </a:lnTo>
                  <a:lnTo>
                    <a:pt x="6879" y="1484"/>
                  </a:lnTo>
                  <a:lnTo>
                    <a:pt x="6874" y="1495"/>
                  </a:lnTo>
                  <a:lnTo>
                    <a:pt x="6868" y="1507"/>
                  </a:lnTo>
                  <a:lnTo>
                    <a:pt x="6863" y="1517"/>
                  </a:lnTo>
                  <a:lnTo>
                    <a:pt x="6856" y="1528"/>
                  </a:lnTo>
                  <a:lnTo>
                    <a:pt x="6849" y="1538"/>
                  </a:lnTo>
                  <a:lnTo>
                    <a:pt x="6842" y="1548"/>
                  </a:lnTo>
                  <a:lnTo>
                    <a:pt x="6834" y="1556"/>
                  </a:lnTo>
                  <a:lnTo>
                    <a:pt x="6826" y="1565"/>
                  </a:lnTo>
                  <a:lnTo>
                    <a:pt x="6817" y="1574"/>
                  </a:lnTo>
                  <a:lnTo>
                    <a:pt x="6807" y="1582"/>
                  </a:lnTo>
                  <a:lnTo>
                    <a:pt x="6797" y="1590"/>
                  </a:lnTo>
                  <a:lnTo>
                    <a:pt x="6787" y="1598"/>
                  </a:lnTo>
                  <a:lnTo>
                    <a:pt x="6777" y="1604"/>
                  </a:lnTo>
                  <a:lnTo>
                    <a:pt x="6766" y="1611"/>
                  </a:lnTo>
                  <a:lnTo>
                    <a:pt x="6755" y="1617"/>
                  </a:lnTo>
                  <a:lnTo>
                    <a:pt x="6744" y="1622"/>
                  </a:lnTo>
                  <a:lnTo>
                    <a:pt x="6732" y="1627"/>
                  </a:lnTo>
                  <a:lnTo>
                    <a:pt x="6720" y="1632"/>
                  </a:lnTo>
                  <a:lnTo>
                    <a:pt x="6707" y="1635"/>
                  </a:lnTo>
                  <a:lnTo>
                    <a:pt x="6694" y="1639"/>
                  </a:lnTo>
                  <a:lnTo>
                    <a:pt x="6682" y="1642"/>
                  </a:lnTo>
                  <a:lnTo>
                    <a:pt x="6669" y="1644"/>
                  </a:lnTo>
                  <a:lnTo>
                    <a:pt x="6655" y="1645"/>
                  </a:lnTo>
                  <a:lnTo>
                    <a:pt x="6642" y="1646"/>
                  </a:lnTo>
                  <a:lnTo>
                    <a:pt x="6628" y="1647"/>
                  </a:lnTo>
                  <a:lnTo>
                    <a:pt x="704" y="1647"/>
                  </a:lnTo>
                  <a:lnTo>
                    <a:pt x="691" y="1646"/>
                  </a:lnTo>
                  <a:lnTo>
                    <a:pt x="678" y="1645"/>
                  </a:lnTo>
                  <a:lnTo>
                    <a:pt x="664" y="1644"/>
                  </a:lnTo>
                  <a:lnTo>
                    <a:pt x="651" y="1642"/>
                  </a:lnTo>
                  <a:lnTo>
                    <a:pt x="638" y="1639"/>
                  </a:lnTo>
                  <a:lnTo>
                    <a:pt x="625" y="1635"/>
                  </a:lnTo>
                  <a:lnTo>
                    <a:pt x="613" y="1632"/>
                  </a:lnTo>
                  <a:lnTo>
                    <a:pt x="601" y="1627"/>
                  </a:lnTo>
                  <a:lnTo>
                    <a:pt x="589" y="1622"/>
                  </a:lnTo>
                  <a:lnTo>
                    <a:pt x="578" y="1617"/>
                  </a:lnTo>
                  <a:lnTo>
                    <a:pt x="566" y="1611"/>
                  </a:lnTo>
                  <a:lnTo>
                    <a:pt x="556" y="1604"/>
                  </a:lnTo>
                  <a:lnTo>
                    <a:pt x="544" y="1598"/>
                  </a:lnTo>
                  <a:lnTo>
                    <a:pt x="534" y="1590"/>
                  </a:lnTo>
                  <a:lnTo>
                    <a:pt x="524" y="1582"/>
                  </a:lnTo>
                  <a:lnTo>
                    <a:pt x="516" y="1574"/>
                  </a:lnTo>
                  <a:lnTo>
                    <a:pt x="507" y="1565"/>
                  </a:lnTo>
                  <a:lnTo>
                    <a:pt x="498" y="1556"/>
                  </a:lnTo>
                  <a:lnTo>
                    <a:pt x="490" y="1548"/>
                  </a:lnTo>
                  <a:lnTo>
                    <a:pt x="483" y="1538"/>
                  </a:lnTo>
                  <a:lnTo>
                    <a:pt x="476" y="1528"/>
                  </a:lnTo>
                  <a:lnTo>
                    <a:pt x="469" y="1517"/>
                  </a:lnTo>
                  <a:lnTo>
                    <a:pt x="463" y="1507"/>
                  </a:lnTo>
                  <a:lnTo>
                    <a:pt x="458" y="1495"/>
                  </a:lnTo>
                  <a:lnTo>
                    <a:pt x="454" y="1484"/>
                  </a:lnTo>
                  <a:lnTo>
                    <a:pt x="449" y="1472"/>
                  </a:lnTo>
                  <a:lnTo>
                    <a:pt x="446" y="1461"/>
                  </a:lnTo>
                  <a:lnTo>
                    <a:pt x="442" y="1449"/>
                  </a:lnTo>
                  <a:lnTo>
                    <a:pt x="440" y="1437"/>
                  </a:lnTo>
                  <a:lnTo>
                    <a:pt x="439" y="1424"/>
                  </a:lnTo>
                  <a:lnTo>
                    <a:pt x="438" y="1412"/>
                  </a:lnTo>
                  <a:lnTo>
                    <a:pt x="437" y="1399"/>
                  </a:lnTo>
                  <a:lnTo>
                    <a:pt x="437" y="812"/>
                  </a:lnTo>
                  <a:lnTo>
                    <a:pt x="438" y="800"/>
                  </a:lnTo>
                  <a:lnTo>
                    <a:pt x="439" y="787"/>
                  </a:lnTo>
                  <a:lnTo>
                    <a:pt x="440" y="774"/>
                  </a:lnTo>
                  <a:lnTo>
                    <a:pt x="442" y="762"/>
                  </a:lnTo>
                  <a:lnTo>
                    <a:pt x="446" y="750"/>
                  </a:lnTo>
                  <a:lnTo>
                    <a:pt x="449" y="739"/>
                  </a:lnTo>
                  <a:lnTo>
                    <a:pt x="454" y="727"/>
                  </a:lnTo>
                  <a:lnTo>
                    <a:pt x="458" y="716"/>
                  </a:lnTo>
                  <a:lnTo>
                    <a:pt x="463" y="704"/>
                  </a:lnTo>
                  <a:lnTo>
                    <a:pt x="469" y="694"/>
                  </a:lnTo>
                  <a:lnTo>
                    <a:pt x="476" y="683"/>
                  </a:lnTo>
                  <a:lnTo>
                    <a:pt x="483" y="673"/>
                  </a:lnTo>
                  <a:lnTo>
                    <a:pt x="490" y="665"/>
                  </a:lnTo>
                  <a:lnTo>
                    <a:pt x="498" y="655"/>
                  </a:lnTo>
                  <a:lnTo>
                    <a:pt x="507" y="646"/>
                  </a:lnTo>
                  <a:lnTo>
                    <a:pt x="516" y="637"/>
                  </a:lnTo>
                  <a:lnTo>
                    <a:pt x="524" y="629"/>
                  </a:lnTo>
                  <a:lnTo>
                    <a:pt x="534" y="621"/>
                  </a:lnTo>
                  <a:lnTo>
                    <a:pt x="544" y="613"/>
                  </a:lnTo>
                  <a:lnTo>
                    <a:pt x="556" y="607"/>
                  </a:lnTo>
                  <a:lnTo>
                    <a:pt x="566" y="600"/>
                  </a:lnTo>
                  <a:lnTo>
                    <a:pt x="578" y="595"/>
                  </a:lnTo>
                  <a:lnTo>
                    <a:pt x="589" y="589"/>
                  </a:lnTo>
                  <a:lnTo>
                    <a:pt x="601" y="584"/>
                  </a:lnTo>
                  <a:lnTo>
                    <a:pt x="613" y="579"/>
                  </a:lnTo>
                  <a:lnTo>
                    <a:pt x="625" y="576"/>
                  </a:lnTo>
                  <a:lnTo>
                    <a:pt x="638" y="572"/>
                  </a:lnTo>
                  <a:lnTo>
                    <a:pt x="651" y="569"/>
                  </a:lnTo>
                  <a:lnTo>
                    <a:pt x="664" y="567"/>
                  </a:lnTo>
                  <a:lnTo>
                    <a:pt x="678" y="566"/>
                  </a:lnTo>
                  <a:lnTo>
                    <a:pt x="691" y="565"/>
                  </a:lnTo>
                  <a:lnTo>
                    <a:pt x="704" y="56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0" name="Freeform 82"/>
            <p:cNvSpPr>
              <a:spLocks/>
            </p:cNvSpPr>
            <p:nvPr/>
          </p:nvSpPr>
          <p:spPr bwMode="auto">
            <a:xfrm>
              <a:off x="12235265" y="2025012"/>
              <a:ext cx="203200" cy="33338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71" y="66"/>
                </a:cxn>
                <a:cxn ang="0">
                  <a:pos x="1276" y="87"/>
                </a:cxn>
                <a:cxn ang="0">
                  <a:pos x="1278" y="110"/>
                </a:cxn>
                <a:cxn ang="0">
                  <a:pos x="1276" y="131"/>
                </a:cxn>
                <a:cxn ang="0">
                  <a:pos x="1271" y="152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6"/>
                </a:cxn>
                <a:cxn ang="0">
                  <a:pos x="1170" y="218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8"/>
                </a:cxn>
                <a:cxn ang="0">
                  <a:pos x="13" y="161"/>
                </a:cxn>
                <a:cxn ang="0">
                  <a:pos x="4" y="142"/>
                </a:cxn>
                <a:cxn ang="0">
                  <a:pos x="0" y="121"/>
                </a:cxn>
                <a:cxn ang="0">
                  <a:pos x="0" y="99"/>
                </a:cxn>
                <a:cxn ang="0">
                  <a:pos x="4" y="76"/>
                </a:cxn>
                <a:cxn ang="0">
                  <a:pos x="13" y="58"/>
                </a:cxn>
                <a:cxn ang="0">
                  <a:pos x="24" y="40"/>
                </a:cxn>
                <a:cxn ang="0">
                  <a:pos x="40" y="25"/>
                </a:cxn>
                <a:cxn ang="0">
                  <a:pos x="56" y="13"/>
                </a:cxn>
                <a:cxn ang="0">
                  <a:pos x="76" y="5"/>
                </a:cxn>
                <a:cxn ang="0">
                  <a:pos x="97" y="1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70" y="0"/>
                  </a:lnTo>
                  <a:lnTo>
                    <a:pt x="1181" y="1"/>
                  </a:lnTo>
                  <a:lnTo>
                    <a:pt x="1192" y="2"/>
                  </a:lnTo>
                  <a:lnTo>
                    <a:pt x="1202" y="5"/>
                  </a:lnTo>
                  <a:lnTo>
                    <a:pt x="1212" y="9"/>
                  </a:lnTo>
                  <a:lnTo>
                    <a:pt x="1222" y="13"/>
                  </a:lnTo>
                  <a:lnTo>
                    <a:pt x="1231" y="19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71" y="66"/>
                  </a:lnTo>
                  <a:lnTo>
                    <a:pt x="1274" y="76"/>
                  </a:lnTo>
                  <a:lnTo>
                    <a:pt x="1276" y="87"/>
                  </a:lnTo>
                  <a:lnTo>
                    <a:pt x="1278" y="99"/>
                  </a:lnTo>
                  <a:lnTo>
                    <a:pt x="1278" y="110"/>
                  </a:lnTo>
                  <a:lnTo>
                    <a:pt x="1278" y="121"/>
                  </a:lnTo>
                  <a:lnTo>
                    <a:pt x="1276" y="131"/>
                  </a:lnTo>
                  <a:lnTo>
                    <a:pt x="1274" y="142"/>
                  </a:lnTo>
                  <a:lnTo>
                    <a:pt x="1271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6"/>
                  </a:lnTo>
                  <a:lnTo>
                    <a:pt x="1181" y="217"/>
                  </a:lnTo>
                  <a:lnTo>
                    <a:pt x="1170" y="218"/>
                  </a:lnTo>
                  <a:lnTo>
                    <a:pt x="108" y="218"/>
                  </a:lnTo>
                  <a:lnTo>
                    <a:pt x="97" y="217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8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7"/>
                  </a:lnTo>
                  <a:lnTo>
                    <a:pt x="4" y="76"/>
                  </a:lnTo>
                  <a:lnTo>
                    <a:pt x="9" y="66"/>
                  </a:lnTo>
                  <a:lnTo>
                    <a:pt x="13" y="58"/>
                  </a:lnTo>
                  <a:lnTo>
                    <a:pt x="19" y="49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5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1" name="Freeform 83"/>
            <p:cNvSpPr>
              <a:spLocks/>
            </p:cNvSpPr>
            <p:nvPr/>
          </p:nvSpPr>
          <p:spPr bwMode="auto">
            <a:xfrm>
              <a:off x="11619315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6" y="170"/>
                </a:cxn>
                <a:cxn ang="0">
                  <a:pos x="150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9" y="117"/>
                </a:cxn>
                <a:cxn ang="0">
                  <a:pos x="183" y="99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3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99"/>
                </a:cxn>
                <a:cxn ang="0">
                  <a:pos x="5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4" y="162"/>
                </a:cxn>
                <a:cxn ang="0">
                  <a:pos x="49" y="170"/>
                </a:cxn>
                <a:cxn ang="0">
                  <a:pos x="65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8" y="175"/>
                  </a:lnTo>
                  <a:lnTo>
                    <a:pt x="136" y="170"/>
                  </a:lnTo>
                  <a:lnTo>
                    <a:pt x="143" y="166"/>
                  </a:lnTo>
                  <a:lnTo>
                    <a:pt x="150" y="162"/>
                  </a:lnTo>
                  <a:lnTo>
                    <a:pt x="157" y="155"/>
                  </a:lnTo>
                  <a:lnTo>
                    <a:pt x="162" y="148"/>
                  </a:lnTo>
                  <a:lnTo>
                    <a:pt x="168" y="142"/>
                  </a:lnTo>
                  <a:lnTo>
                    <a:pt x="172" y="134"/>
                  </a:lnTo>
                  <a:lnTo>
                    <a:pt x="177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3" y="99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7" y="55"/>
                  </a:lnTo>
                  <a:lnTo>
                    <a:pt x="172" y="47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6"/>
                  </a:lnTo>
                  <a:lnTo>
                    <a:pt x="150" y="21"/>
                  </a:lnTo>
                  <a:lnTo>
                    <a:pt x="143" y="15"/>
                  </a:lnTo>
                  <a:lnTo>
                    <a:pt x="136" y="11"/>
                  </a:lnTo>
                  <a:lnTo>
                    <a:pt x="128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5" y="3"/>
                  </a:lnTo>
                  <a:lnTo>
                    <a:pt x="57" y="6"/>
                  </a:lnTo>
                  <a:lnTo>
                    <a:pt x="49" y="11"/>
                  </a:lnTo>
                  <a:lnTo>
                    <a:pt x="41" y="15"/>
                  </a:lnTo>
                  <a:lnTo>
                    <a:pt x="34" y="21"/>
                  </a:lnTo>
                  <a:lnTo>
                    <a:pt x="28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5" y="64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99"/>
                  </a:lnTo>
                  <a:lnTo>
                    <a:pt x="2" y="109"/>
                  </a:lnTo>
                  <a:lnTo>
                    <a:pt x="5" y="117"/>
                  </a:lnTo>
                  <a:lnTo>
                    <a:pt x="8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8"/>
                  </a:lnTo>
                  <a:lnTo>
                    <a:pt x="28" y="155"/>
                  </a:lnTo>
                  <a:lnTo>
                    <a:pt x="34" y="162"/>
                  </a:lnTo>
                  <a:lnTo>
                    <a:pt x="41" y="166"/>
                  </a:lnTo>
                  <a:lnTo>
                    <a:pt x="49" y="170"/>
                  </a:lnTo>
                  <a:lnTo>
                    <a:pt x="57" y="175"/>
                  </a:lnTo>
                  <a:lnTo>
                    <a:pt x="65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2" name="Freeform 84"/>
            <p:cNvSpPr>
              <a:spLocks/>
            </p:cNvSpPr>
            <p:nvPr/>
          </p:nvSpPr>
          <p:spPr bwMode="auto">
            <a:xfrm>
              <a:off x="11659003" y="2025012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0"/>
                </a:cxn>
                <a:cxn ang="0">
                  <a:pos x="149" y="162"/>
                </a:cxn>
                <a:cxn ang="0">
                  <a:pos x="161" y="148"/>
                </a:cxn>
                <a:cxn ang="0">
                  <a:pos x="171" y="134"/>
                </a:cxn>
                <a:cxn ang="0">
                  <a:pos x="179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3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4" y="117"/>
                </a:cxn>
                <a:cxn ang="0">
                  <a:pos x="10" y="134"/>
                </a:cxn>
                <a:cxn ang="0">
                  <a:pos x="20" y="148"/>
                </a:cxn>
                <a:cxn ang="0">
                  <a:pos x="32" y="162"/>
                </a:cxn>
                <a:cxn ang="0">
                  <a:pos x="48" y="170"/>
                </a:cxn>
                <a:cxn ang="0">
                  <a:pos x="63" y="178"/>
                </a:cxn>
                <a:cxn ang="0">
                  <a:pos x="81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4" y="170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5" y="155"/>
                  </a:lnTo>
                  <a:lnTo>
                    <a:pt x="161" y="148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5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1"/>
                  </a:lnTo>
                  <a:lnTo>
                    <a:pt x="63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2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1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48"/>
                  </a:lnTo>
                  <a:lnTo>
                    <a:pt x="27" y="155"/>
                  </a:lnTo>
                  <a:lnTo>
                    <a:pt x="32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6" y="175"/>
                  </a:lnTo>
                  <a:lnTo>
                    <a:pt x="63" y="178"/>
                  </a:lnTo>
                  <a:lnTo>
                    <a:pt x="72" y="180"/>
                  </a:lnTo>
                  <a:lnTo>
                    <a:pt x="81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3" name="Freeform 85"/>
            <p:cNvSpPr>
              <a:spLocks/>
            </p:cNvSpPr>
            <p:nvPr/>
          </p:nvSpPr>
          <p:spPr bwMode="auto">
            <a:xfrm>
              <a:off x="11698690" y="2025012"/>
              <a:ext cx="30163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0"/>
                </a:cxn>
                <a:cxn ang="0">
                  <a:pos x="149" y="162"/>
                </a:cxn>
                <a:cxn ang="0">
                  <a:pos x="162" y="148"/>
                </a:cxn>
                <a:cxn ang="0">
                  <a:pos x="171" y="134"/>
                </a:cxn>
                <a:cxn ang="0">
                  <a:pos x="179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7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3" y="117"/>
                </a:cxn>
                <a:cxn ang="0">
                  <a:pos x="11" y="134"/>
                </a:cxn>
                <a:cxn ang="0">
                  <a:pos x="20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10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0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5" y="155"/>
                  </a:lnTo>
                  <a:lnTo>
                    <a:pt x="162" y="148"/>
                  </a:lnTo>
                  <a:lnTo>
                    <a:pt x="166" y="142"/>
                  </a:lnTo>
                  <a:lnTo>
                    <a:pt x="171" y="134"/>
                  </a:lnTo>
                  <a:lnTo>
                    <a:pt x="175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10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3" y="64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1" y="109"/>
                  </a:lnTo>
                  <a:lnTo>
                    <a:pt x="3" y="117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0" y="148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2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4" name="Freeform 86"/>
            <p:cNvSpPr>
              <a:spLocks/>
            </p:cNvSpPr>
            <p:nvPr/>
          </p:nvSpPr>
          <p:spPr bwMode="auto">
            <a:xfrm>
              <a:off x="11739965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0"/>
                </a:cxn>
                <a:cxn ang="0">
                  <a:pos x="148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8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3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0"/>
                  </a:lnTo>
                  <a:lnTo>
                    <a:pt x="142" y="166"/>
                  </a:lnTo>
                  <a:lnTo>
                    <a:pt x="148" y="162"/>
                  </a:lnTo>
                  <a:lnTo>
                    <a:pt x="155" y="155"/>
                  </a:lnTo>
                  <a:lnTo>
                    <a:pt x="162" y="148"/>
                  </a:lnTo>
                  <a:lnTo>
                    <a:pt x="166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8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6" y="55"/>
                  </a:lnTo>
                  <a:lnTo>
                    <a:pt x="3" y="64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1" y="109"/>
                  </a:lnTo>
                  <a:lnTo>
                    <a:pt x="3" y="117"/>
                  </a:lnTo>
                  <a:lnTo>
                    <a:pt x="6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8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5" name="Freeform 87"/>
            <p:cNvSpPr>
              <a:spLocks/>
            </p:cNvSpPr>
            <p:nvPr/>
          </p:nvSpPr>
          <p:spPr bwMode="auto">
            <a:xfrm>
              <a:off x="11779653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0"/>
                </a:cxn>
                <a:cxn ang="0">
                  <a:pos x="149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8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7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0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2" y="148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7"/>
                  </a:lnTo>
                  <a:lnTo>
                    <a:pt x="180" y="109"/>
                  </a:lnTo>
                  <a:lnTo>
                    <a:pt x="182" y="99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2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7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6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6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8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7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6" name="Freeform 88"/>
            <p:cNvSpPr>
              <a:spLocks/>
            </p:cNvSpPr>
            <p:nvPr/>
          </p:nvSpPr>
          <p:spPr bwMode="auto">
            <a:xfrm>
              <a:off x="12235265" y="2212337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3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3"/>
                </a:cxn>
                <a:cxn ang="0">
                  <a:pos x="1259" y="49"/>
                </a:cxn>
                <a:cxn ang="0">
                  <a:pos x="1271" y="67"/>
                </a:cxn>
                <a:cxn ang="0">
                  <a:pos x="1276" y="88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2"/>
                </a:cxn>
                <a:cxn ang="0">
                  <a:pos x="1259" y="170"/>
                </a:cxn>
                <a:cxn ang="0">
                  <a:pos x="1246" y="187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7"/>
                </a:cxn>
                <a:cxn ang="0">
                  <a:pos x="1170" y="219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6"/>
                </a:cxn>
                <a:cxn ang="0">
                  <a:pos x="40" y="193"/>
                </a:cxn>
                <a:cxn ang="0">
                  <a:pos x="24" y="179"/>
                </a:cxn>
                <a:cxn ang="0">
                  <a:pos x="13" y="161"/>
                </a:cxn>
                <a:cxn ang="0">
                  <a:pos x="4" y="142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8"/>
                </a:cxn>
                <a:cxn ang="0">
                  <a:pos x="24" y="40"/>
                </a:cxn>
                <a:cxn ang="0">
                  <a:pos x="40" y="26"/>
                </a:cxn>
                <a:cxn ang="0">
                  <a:pos x="56" y="14"/>
                </a:cxn>
                <a:cxn ang="0">
                  <a:pos x="76" y="6"/>
                </a:cxn>
                <a:cxn ang="0">
                  <a:pos x="97" y="2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70" y="0"/>
                  </a:lnTo>
                  <a:lnTo>
                    <a:pt x="1181" y="2"/>
                  </a:lnTo>
                  <a:lnTo>
                    <a:pt x="1192" y="3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2" y="14"/>
                  </a:lnTo>
                  <a:lnTo>
                    <a:pt x="1231" y="19"/>
                  </a:lnTo>
                  <a:lnTo>
                    <a:pt x="1238" y="26"/>
                  </a:lnTo>
                  <a:lnTo>
                    <a:pt x="1246" y="33"/>
                  </a:lnTo>
                  <a:lnTo>
                    <a:pt x="1254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8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2"/>
                  </a:lnTo>
                  <a:lnTo>
                    <a:pt x="1271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9"/>
                  </a:lnTo>
                  <a:lnTo>
                    <a:pt x="1246" y="187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6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7"/>
                  </a:lnTo>
                  <a:lnTo>
                    <a:pt x="1181" y="218"/>
                  </a:lnTo>
                  <a:lnTo>
                    <a:pt x="1170" y="219"/>
                  </a:lnTo>
                  <a:lnTo>
                    <a:pt x="108" y="219"/>
                  </a:lnTo>
                  <a:lnTo>
                    <a:pt x="97" y="218"/>
                  </a:lnTo>
                  <a:lnTo>
                    <a:pt x="86" y="217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6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7"/>
                  </a:lnTo>
                  <a:lnTo>
                    <a:pt x="24" y="179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9" y="49"/>
                  </a:lnTo>
                  <a:lnTo>
                    <a:pt x="24" y="40"/>
                  </a:lnTo>
                  <a:lnTo>
                    <a:pt x="32" y="33"/>
                  </a:lnTo>
                  <a:lnTo>
                    <a:pt x="40" y="26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3"/>
                  </a:lnTo>
                  <a:lnTo>
                    <a:pt x="97" y="2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7" name="Freeform 89"/>
            <p:cNvSpPr>
              <a:spLocks/>
            </p:cNvSpPr>
            <p:nvPr/>
          </p:nvSpPr>
          <p:spPr bwMode="auto">
            <a:xfrm>
              <a:off x="11619315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6" y="171"/>
                </a:cxn>
                <a:cxn ang="0">
                  <a:pos x="150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9" y="118"/>
                </a:cxn>
                <a:cxn ang="0">
                  <a:pos x="183" y="100"/>
                </a:cxn>
                <a:cxn ang="0">
                  <a:pos x="183" y="82"/>
                </a:cxn>
                <a:cxn ang="0">
                  <a:pos x="179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0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3"/>
                </a:cxn>
                <a:cxn ang="0">
                  <a:pos x="1" y="82"/>
                </a:cxn>
                <a:cxn ang="0">
                  <a:pos x="1" y="100"/>
                </a:cxn>
                <a:cxn ang="0">
                  <a:pos x="5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4" y="161"/>
                </a:cxn>
                <a:cxn ang="0">
                  <a:pos x="49" y="171"/>
                </a:cxn>
                <a:cxn ang="0">
                  <a:pos x="65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5"/>
                  </a:lnTo>
                  <a:lnTo>
                    <a:pt x="136" y="171"/>
                  </a:lnTo>
                  <a:lnTo>
                    <a:pt x="143" y="167"/>
                  </a:lnTo>
                  <a:lnTo>
                    <a:pt x="150" y="161"/>
                  </a:lnTo>
                  <a:lnTo>
                    <a:pt x="157" y="156"/>
                  </a:lnTo>
                  <a:lnTo>
                    <a:pt x="162" y="149"/>
                  </a:lnTo>
                  <a:lnTo>
                    <a:pt x="168" y="142"/>
                  </a:lnTo>
                  <a:lnTo>
                    <a:pt x="172" y="134"/>
                  </a:lnTo>
                  <a:lnTo>
                    <a:pt x="177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3" y="100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7"/>
                  </a:lnTo>
                  <a:lnTo>
                    <a:pt x="150" y="20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7"/>
                  </a:lnTo>
                  <a:lnTo>
                    <a:pt x="119" y="4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5" y="4"/>
                  </a:lnTo>
                  <a:lnTo>
                    <a:pt x="57" y="7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0"/>
                  </a:lnTo>
                  <a:lnTo>
                    <a:pt x="28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3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0"/>
                  </a:lnTo>
                  <a:lnTo>
                    <a:pt x="2" y="109"/>
                  </a:lnTo>
                  <a:lnTo>
                    <a:pt x="5" y="118"/>
                  </a:lnTo>
                  <a:lnTo>
                    <a:pt x="8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8" y="156"/>
                  </a:lnTo>
                  <a:lnTo>
                    <a:pt x="34" y="161"/>
                  </a:lnTo>
                  <a:lnTo>
                    <a:pt x="41" y="167"/>
                  </a:lnTo>
                  <a:lnTo>
                    <a:pt x="49" y="171"/>
                  </a:lnTo>
                  <a:lnTo>
                    <a:pt x="57" y="175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8" name="Freeform 90"/>
            <p:cNvSpPr>
              <a:spLocks/>
            </p:cNvSpPr>
            <p:nvPr/>
          </p:nvSpPr>
          <p:spPr bwMode="auto">
            <a:xfrm>
              <a:off x="11659003" y="2213924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1"/>
                </a:cxn>
                <a:cxn ang="0">
                  <a:pos x="149" y="161"/>
                </a:cxn>
                <a:cxn ang="0">
                  <a:pos x="161" y="149"/>
                </a:cxn>
                <a:cxn ang="0">
                  <a:pos x="171" y="134"/>
                </a:cxn>
                <a:cxn ang="0">
                  <a:pos x="179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9" y="63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0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0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4" y="118"/>
                </a:cxn>
                <a:cxn ang="0">
                  <a:pos x="10" y="134"/>
                </a:cxn>
                <a:cxn ang="0">
                  <a:pos x="20" y="149"/>
                </a:cxn>
                <a:cxn ang="0">
                  <a:pos x="32" y="161"/>
                </a:cxn>
                <a:cxn ang="0">
                  <a:pos x="48" y="171"/>
                </a:cxn>
                <a:cxn ang="0">
                  <a:pos x="63" y="179"/>
                </a:cxn>
                <a:cxn ang="0">
                  <a:pos x="81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4" y="171"/>
                  </a:lnTo>
                  <a:lnTo>
                    <a:pt x="142" y="167"/>
                  </a:lnTo>
                  <a:lnTo>
                    <a:pt x="149" y="161"/>
                  </a:lnTo>
                  <a:lnTo>
                    <a:pt x="155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7"/>
                  </a:lnTo>
                  <a:lnTo>
                    <a:pt x="149" y="20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1"/>
                  </a:lnTo>
                  <a:lnTo>
                    <a:pt x="63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0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1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2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6" y="175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9" name="Freeform 91"/>
            <p:cNvSpPr>
              <a:spLocks/>
            </p:cNvSpPr>
            <p:nvPr/>
          </p:nvSpPr>
          <p:spPr bwMode="auto">
            <a:xfrm>
              <a:off x="11698690" y="2213924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1"/>
                </a:cxn>
                <a:cxn ang="0">
                  <a:pos x="149" y="161"/>
                </a:cxn>
                <a:cxn ang="0">
                  <a:pos x="162" y="149"/>
                </a:cxn>
                <a:cxn ang="0">
                  <a:pos x="171" y="134"/>
                </a:cxn>
                <a:cxn ang="0">
                  <a:pos x="179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9" y="63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0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3" y="118"/>
                </a:cxn>
                <a:cxn ang="0">
                  <a:pos x="11" y="134"/>
                </a:cxn>
                <a:cxn ang="0">
                  <a:pos x="20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1"/>
                  </a:lnTo>
                  <a:lnTo>
                    <a:pt x="142" y="167"/>
                  </a:lnTo>
                  <a:lnTo>
                    <a:pt x="149" y="161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2"/>
                  </a:lnTo>
                  <a:lnTo>
                    <a:pt x="171" y="134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9" y="20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10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3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1" y="109"/>
                  </a:lnTo>
                  <a:lnTo>
                    <a:pt x="3" y="118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80" name="Freeform 92"/>
            <p:cNvSpPr>
              <a:spLocks/>
            </p:cNvSpPr>
            <p:nvPr/>
          </p:nvSpPr>
          <p:spPr bwMode="auto">
            <a:xfrm>
              <a:off x="11739965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1"/>
                </a:cxn>
                <a:cxn ang="0">
                  <a:pos x="148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8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8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0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3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1"/>
                  </a:lnTo>
                  <a:lnTo>
                    <a:pt x="142" y="167"/>
                  </a:lnTo>
                  <a:lnTo>
                    <a:pt x="148" y="161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8" y="63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8" y="20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3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1" y="109"/>
                  </a:lnTo>
                  <a:lnTo>
                    <a:pt x="3" y="118"/>
                  </a:lnTo>
                  <a:lnTo>
                    <a:pt x="6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81" name="Freeform 93"/>
            <p:cNvSpPr>
              <a:spLocks/>
            </p:cNvSpPr>
            <p:nvPr/>
          </p:nvSpPr>
          <p:spPr bwMode="auto">
            <a:xfrm>
              <a:off x="11779653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1"/>
                </a:cxn>
                <a:cxn ang="0">
                  <a:pos x="149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8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8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0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7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1"/>
                  </a:lnTo>
                  <a:lnTo>
                    <a:pt x="142" y="167"/>
                  </a:lnTo>
                  <a:lnTo>
                    <a:pt x="149" y="161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2" y="100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2"/>
                  </a:lnTo>
                  <a:lnTo>
                    <a:pt x="178" y="63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0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6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7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82" name="Freeform 94"/>
            <p:cNvSpPr>
              <a:spLocks/>
            </p:cNvSpPr>
            <p:nvPr/>
          </p:nvSpPr>
          <p:spPr bwMode="auto">
            <a:xfrm>
              <a:off x="12235265" y="2399662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71" y="67"/>
                </a:cxn>
                <a:cxn ang="0">
                  <a:pos x="1276" y="88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6"/>
                </a:cxn>
                <a:cxn ang="0">
                  <a:pos x="1170" y="219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9"/>
                </a:cxn>
                <a:cxn ang="0">
                  <a:pos x="13" y="161"/>
                </a:cxn>
                <a:cxn ang="0">
                  <a:pos x="4" y="142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8"/>
                </a:cxn>
                <a:cxn ang="0">
                  <a:pos x="24" y="40"/>
                </a:cxn>
                <a:cxn ang="0">
                  <a:pos x="40" y="26"/>
                </a:cxn>
                <a:cxn ang="0">
                  <a:pos x="56" y="13"/>
                </a:cxn>
                <a:cxn ang="0">
                  <a:pos x="76" y="6"/>
                </a:cxn>
                <a:cxn ang="0">
                  <a:pos x="97" y="1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70" y="0"/>
                  </a:lnTo>
                  <a:lnTo>
                    <a:pt x="1181" y="1"/>
                  </a:lnTo>
                  <a:lnTo>
                    <a:pt x="1192" y="2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2" y="13"/>
                  </a:lnTo>
                  <a:lnTo>
                    <a:pt x="1231" y="19"/>
                  </a:lnTo>
                  <a:lnTo>
                    <a:pt x="1238" y="26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8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2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9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6"/>
                  </a:lnTo>
                  <a:lnTo>
                    <a:pt x="1181" y="217"/>
                  </a:lnTo>
                  <a:lnTo>
                    <a:pt x="1170" y="219"/>
                  </a:lnTo>
                  <a:lnTo>
                    <a:pt x="108" y="219"/>
                  </a:lnTo>
                  <a:lnTo>
                    <a:pt x="97" y="217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9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9" y="49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6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83" name="Freeform 95"/>
            <p:cNvSpPr>
              <a:spLocks/>
            </p:cNvSpPr>
            <p:nvPr/>
          </p:nvSpPr>
          <p:spPr bwMode="auto">
            <a:xfrm>
              <a:off x="11619315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9" y="118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2"/>
                  </a:lnTo>
                  <a:lnTo>
                    <a:pt x="119" y="179"/>
                  </a:lnTo>
                  <a:lnTo>
                    <a:pt x="128" y="176"/>
                  </a:lnTo>
                  <a:lnTo>
                    <a:pt x="136" y="172"/>
                  </a:lnTo>
                  <a:lnTo>
                    <a:pt x="143" y="167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49"/>
                  </a:lnTo>
                  <a:lnTo>
                    <a:pt x="168" y="143"/>
                  </a:lnTo>
                  <a:lnTo>
                    <a:pt x="172" y="135"/>
                  </a:lnTo>
                  <a:lnTo>
                    <a:pt x="177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1"/>
                  </a:lnTo>
                  <a:lnTo>
                    <a:pt x="162" y="33"/>
                  </a:lnTo>
                  <a:lnTo>
                    <a:pt x="157" y="27"/>
                  </a:lnTo>
                  <a:lnTo>
                    <a:pt x="150" y="21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7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5" y="4"/>
                  </a:lnTo>
                  <a:lnTo>
                    <a:pt x="57" y="7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1"/>
                  </a:lnTo>
                  <a:lnTo>
                    <a:pt x="28" y="27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8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49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7"/>
                  </a:lnTo>
                  <a:lnTo>
                    <a:pt x="49" y="172"/>
                  </a:lnTo>
                  <a:lnTo>
                    <a:pt x="57" y="176"/>
                  </a:lnTo>
                  <a:lnTo>
                    <a:pt x="65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84" name="Freeform 96"/>
            <p:cNvSpPr>
              <a:spLocks/>
            </p:cNvSpPr>
            <p:nvPr/>
          </p:nvSpPr>
          <p:spPr bwMode="auto">
            <a:xfrm>
              <a:off x="11659003" y="2401249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1" y="1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0" y="135"/>
                </a:cxn>
                <a:cxn ang="0">
                  <a:pos x="20" y="149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49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1" y="1"/>
                  </a:lnTo>
                  <a:lnTo>
                    <a:pt x="72" y="2"/>
                  </a:lnTo>
                  <a:lnTo>
                    <a:pt x="63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3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3" y="179"/>
                  </a:lnTo>
                  <a:lnTo>
                    <a:pt x="72" y="182"/>
                  </a:lnTo>
                  <a:lnTo>
                    <a:pt x="81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85" name="Freeform 97"/>
            <p:cNvSpPr>
              <a:spLocks/>
            </p:cNvSpPr>
            <p:nvPr/>
          </p:nvSpPr>
          <p:spPr bwMode="auto">
            <a:xfrm>
              <a:off x="11698690" y="2401249"/>
              <a:ext cx="30163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8"/>
                </a:cxn>
                <a:cxn ang="0">
                  <a:pos x="11" y="135"/>
                </a:cxn>
                <a:cxn ang="0">
                  <a:pos x="20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10" y="182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3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1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2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8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2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86" name="Freeform 98"/>
            <p:cNvSpPr>
              <a:spLocks/>
            </p:cNvSpPr>
            <p:nvPr/>
          </p:nvSpPr>
          <p:spPr bwMode="auto">
            <a:xfrm>
              <a:off x="11739965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2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1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8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8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87" name="Freeform 99"/>
            <p:cNvSpPr>
              <a:spLocks/>
            </p:cNvSpPr>
            <p:nvPr/>
          </p:nvSpPr>
          <p:spPr bwMode="auto">
            <a:xfrm>
              <a:off x="11779653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7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88" name="Freeform 100"/>
            <p:cNvSpPr>
              <a:spLocks/>
            </p:cNvSpPr>
            <p:nvPr/>
          </p:nvSpPr>
          <p:spPr bwMode="auto">
            <a:xfrm>
              <a:off x="12235265" y="3714112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71" y="68"/>
                </a:cxn>
                <a:cxn ang="0">
                  <a:pos x="1276" y="88"/>
                </a:cxn>
                <a:cxn ang="0">
                  <a:pos x="1278" y="110"/>
                </a:cxn>
                <a:cxn ang="0">
                  <a:pos x="1276" y="131"/>
                </a:cxn>
                <a:cxn ang="0">
                  <a:pos x="1271" y="152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6"/>
                </a:cxn>
                <a:cxn ang="0">
                  <a:pos x="1170" y="219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9"/>
                </a:cxn>
                <a:cxn ang="0">
                  <a:pos x="13" y="161"/>
                </a:cxn>
                <a:cxn ang="0">
                  <a:pos x="4" y="142"/>
                </a:cxn>
                <a:cxn ang="0">
                  <a:pos x="0" y="121"/>
                </a:cxn>
                <a:cxn ang="0">
                  <a:pos x="0" y="99"/>
                </a:cxn>
                <a:cxn ang="0">
                  <a:pos x="4" y="78"/>
                </a:cxn>
                <a:cxn ang="0">
                  <a:pos x="13" y="58"/>
                </a:cxn>
                <a:cxn ang="0">
                  <a:pos x="24" y="40"/>
                </a:cxn>
                <a:cxn ang="0">
                  <a:pos x="40" y="26"/>
                </a:cxn>
                <a:cxn ang="0">
                  <a:pos x="56" y="13"/>
                </a:cxn>
                <a:cxn ang="0">
                  <a:pos x="76" y="6"/>
                </a:cxn>
                <a:cxn ang="0">
                  <a:pos x="97" y="1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70" y="0"/>
                  </a:lnTo>
                  <a:lnTo>
                    <a:pt x="1181" y="1"/>
                  </a:lnTo>
                  <a:lnTo>
                    <a:pt x="1192" y="2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2" y="13"/>
                  </a:lnTo>
                  <a:lnTo>
                    <a:pt x="1231" y="19"/>
                  </a:lnTo>
                  <a:lnTo>
                    <a:pt x="1238" y="26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71" y="68"/>
                  </a:lnTo>
                  <a:lnTo>
                    <a:pt x="1274" y="78"/>
                  </a:lnTo>
                  <a:lnTo>
                    <a:pt x="1276" y="88"/>
                  </a:lnTo>
                  <a:lnTo>
                    <a:pt x="1278" y="99"/>
                  </a:lnTo>
                  <a:lnTo>
                    <a:pt x="1278" y="110"/>
                  </a:lnTo>
                  <a:lnTo>
                    <a:pt x="1278" y="121"/>
                  </a:lnTo>
                  <a:lnTo>
                    <a:pt x="1276" y="131"/>
                  </a:lnTo>
                  <a:lnTo>
                    <a:pt x="1274" y="142"/>
                  </a:lnTo>
                  <a:lnTo>
                    <a:pt x="1271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9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6"/>
                  </a:lnTo>
                  <a:lnTo>
                    <a:pt x="1181" y="218"/>
                  </a:lnTo>
                  <a:lnTo>
                    <a:pt x="1170" y="219"/>
                  </a:lnTo>
                  <a:lnTo>
                    <a:pt x="108" y="219"/>
                  </a:lnTo>
                  <a:lnTo>
                    <a:pt x="97" y="218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9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8"/>
                  </a:lnTo>
                  <a:lnTo>
                    <a:pt x="9" y="68"/>
                  </a:lnTo>
                  <a:lnTo>
                    <a:pt x="13" y="58"/>
                  </a:lnTo>
                  <a:lnTo>
                    <a:pt x="19" y="49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6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89" name="Freeform 101"/>
            <p:cNvSpPr>
              <a:spLocks/>
            </p:cNvSpPr>
            <p:nvPr/>
          </p:nvSpPr>
          <p:spPr bwMode="auto">
            <a:xfrm>
              <a:off x="11619315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3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8" y="175"/>
                  </a:lnTo>
                  <a:lnTo>
                    <a:pt x="136" y="172"/>
                  </a:lnTo>
                  <a:lnTo>
                    <a:pt x="143" y="166"/>
                  </a:lnTo>
                  <a:lnTo>
                    <a:pt x="150" y="162"/>
                  </a:lnTo>
                  <a:lnTo>
                    <a:pt x="157" y="155"/>
                  </a:lnTo>
                  <a:lnTo>
                    <a:pt x="162" y="150"/>
                  </a:lnTo>
                  <a:lnTo>
                    <a:pt x="168" y="142"/>
                  </a:lnTo>
                  <a:lnTo>
                    <a:pt x="172" y="134"/>
                  </a:lnTo>
                  <a:lnTo>
                    <a:pt x="177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5"/>
                  </a:lnTo>
                  <a:lnTo>
                    <a:pt x="172" y="48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6"/>
                  </a:lnTo>
                  <a:lnTo>
                    <a:pt x="150" y="21"/>
                  </a:lnTo>
                  <a:lnTo>
                    <a:pt x="143" y="15"/>
                  </a:lnTo>
                  <a:lnTo>
                    <a:pt x="136" y="11"/>
                  </a:lnTo>
                  <a:lnTo>
                    <a:pt x="128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5" y="3"/>
                  </a:lnTo>
                  <a:lnTo>
                    <a:pt x="57" y="6"/>
                  </a:lnTo>
                  <a:lnTo>
                    <a:pt x="49" y="11"/>
                  </a:lnTo>
                  <a:lnTo>
                    <a:pt x="41" y="15"/>
                  </a:lnTo>
                  <a:lnTo>
                    <a:pt x="34" y="21"/>
                  </a:lnTo>
                  <a:lnTo>
                    <a:pt x="28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8" y="55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8" y="155"/>
                  </a:lnTo>
                  <a:lnTo>
                    <a:pt x="34" y="162"/>
                  </a:lnTo>
                  <a:lnTo>
                    <a:pt x="41" y="166"/>
                  </a:lnTo>
                  <a:lnTo>
                    <a:pt x="49" y="172"/>
                  </a:lnTo>
                  <a:lnTo>
                    <a:pt x="57" y="175"/>
                  </a:lnTo>
                  <a:lnTo>
                    <a:pt x="65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90" name="Freeform 102"/>
            <p:cNvSpPr>
              <a:spLocks/>
            </p:cNvSpPr>
            <p:nvPr/>
          </p:nvSpPr>
          <p:spPr bwMode="auto">
            <a:xfrm>
              <a:off x="11659003" y="3715699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3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4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8"/>
                </a:cxn>
                <a:cxn ang="0">
                  <a:pos x="81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4" y="172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5" y="155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5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1"/>
                  </a:lnTo>
                  <a:lnTo>
                    <a:pt x="63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2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5"/>
                  </a:lnTo>
                  <a:lnTo>
                    <a:pt x="32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3" y="178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91" name="Freeform 103"/>
            <p:cNvSpPr>
              <a:spLocks/>
            </p:cNvSpPr>
            <p:nvPr/>
          </p:nvSpPr>
          <p:spPr bwMode="auto">
            <a:xfrm>
              <a:off x="11698690" y="3715699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4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5" y="155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1" y="134"/>
                  </a:lnTo>
                  <a:lnTo>
                    <a:pt x="175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10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5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92" name="Freeform 104"/>
            <p:cNvSpPr>
              <a:spLocks/>
            </p:cNvSpPr>
            <p:nvPr/>
          </p:nvSpPr>
          <p:spPr bwMode="auto">
            <a:xfrm>
              <a:off x="11739965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6"/>
                  </a:lnTo>
                  <a:lnTo>
                    <a:pt x="148" y="162"/>
                  </a:lnTo>
                  <a:lnTo>
                    <a:pt x="155" y="155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8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5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93" name="Freeform 105"/>
            <p:cNvSpPr>
              <a:spLocks/>
            </p:cNvSpPr>
            <p:nvPr/>
          </p:nvSpPr>
          <p:spPr bwMode="auto">
            <a:xfrm>
              <a:off x="11779653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7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7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94" name="Freeform 106"/>
            <p:cNvSpPr>
              <a:spLocks/>
            </p:cNvSpPr>
            <p:nvPr/>
          </p:nvSpPr>
          <p:spPr bwMode="auto">
            <a:xfrm>
              <a:off x="12235265" y="2775899"/>
              <a:ext cx="203200" cy="33338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8"/>
                </a:cxn>
                <a:cxn ang="0">
                  <a:pos x="1271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7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5"/>
                </a:cxn>
                <a:cxn ang="0">
                  <a:pos x="1170" y="218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40" y="193"/>
                </a:cxn>
                <a:cxn ang="0">
                  <a:pos x="24" y="179"/>
                </a:cxn>
                <a:cxn ang="0">
                  <a:pos x="13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7"/>
                </a:cxn>
                <a:cxn ang="0">
                  <a:pos x="24" y="40"/>
                </a:cxn>
                <a:cxn ang="0">
                  <a:pos x="40" y="25"/>
                </a:cxn>
                <a:cxn ang="0">
                  <a:pos x="56" y="14"/>
                </a:cxn>
                <a:cxn ang="0">
                  <a:pos x="76" y="5"/>
                </a:cxn>
                <a:cxn ang="0">
                  <a:pos x="97" y="0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2"/>
                  </a:lnTo>
                  <a:lnTo>
                    <a:pt x="1202" y="5"/>
                  </a:lnTo>
                  <a:lnTo>
                    <a:pt x="1212" y="9"/>
                  </a:lnTo>
                  <a:lnTo>
                    <a:pt x="1222" y="14"/>
                  </a:lnTo>
                  <a:lnTo>
                    <a:pt x="1231" y="19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7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9"/>
                  </a:lnTo>
                  <a:lnTo>
                    <a:pt x="1246" y="187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4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8"/>
                  </a:lnTo>
                  <a:lnTo>
                    <a:pt x="1170" y="218"/>
                  </a:lnTo>
                  <a:lnTo>
                    <a:pt x="108" y="218"/>
                  </a:lnTo>
                  <a:lnTo>
                    <a:pt x="97" y="218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4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7"/>
                  </a:lnTo>
                  <a:lnTo>
                    <a:pt x="24" y="179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7"/>
                  </a:lnTo>
                  <a:lnTo>
                    <a:pt x="19" y="48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9"/>
                  </a:lnTo>
                  <a:lnTo>
                    <a:pt x="76" y="5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95" name="Freeform 107"/>
            <p:cNvSpPr>
              <a:spLocks/>
            </p:cNvSpPr>
            <p:nvPr/>
          </p:nvSpPr>
          <p:spPr bwMode="auto">
            <a:xfrm>
              <a:off x="11619315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8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8" y="176"/>
                  </a:lnTo>
                  <a:lnTo>
                    <a:pt x="136" y="172"/>
                  </a:lnTo>
                  <a:lnTo>
                    <a:pt x="143" y="167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50"/>
                  </a:lnTo>
                  <a:lnTo>
                    <a:pt x="168" y="143"/>
                  </a:lnTo>
                  <a:lnTo>
                    <a:pt x="172" y="135"/>
                  </a:lnTo>
                  <a:lnTo>
                    <a:pt x="177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1"/>
                  </a:lnTo>
                  <a:lnTo>
                    <a:pt x="162" y="33"/>
                  </a:lnTo>
                  <a:lnTo>
                    <a:pt x="157" y="26"/>
                  </a:lnTo>
                  <a:lnTo>
                    <a:pt x="150" y="21"/>
                  </a:lnTo>
                  <a:lnTo>
                    <a:pt x="143" y="15"/>
                  </a:lnTo>
                  <a:lnTo>
                    <a:pt x="136" y="11"/>
                  </a:lnTo>
                  <a:lnTo>
                    <a:pt x="128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5" y="4"/>
                  </a:lnTo>
                  <a:lnTo>
                    <a:pt x="57" y="8"/>
                  </a:lnTo>
                  <a:lnTo>
                    <a:pt x="49" y="11"/>
                  </a:lnTo>
                  <a:lnTo>
                    <a:pt x="41" y="15"/>
                  </a:lnTo>
                  <a:lnTo>
                    <a:pt x="34" y="21"/>
                  </a:lnTo>
                  <a:lnTo>
                    <a:pt x="28" y="26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7"/>
                  </a:lnTo>
                  <a:lnTo>
                    <a:pt x="49" y="172"/>
                  </a:lnTo>
                  <a:lnTo>
                    <a:pt x="57" y="176"/>
                  </a:lnTo>
                  <a:lnTo>
                    <a:pt x="65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96" name="Freeform 108"/>
            <p:cNvSpPr>
              <a:spLocks/>
            </p:cNvSpPr>
            <p:nvPr/>
          </p:nvSpPr>
          <p:spPr bwMode="auto">
            <a:xfrm>
              <a:off x="11659003" y="2775899"/>
              <a:ext cx="28575" cy="30163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1" y="1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5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8"/>
                </a:cxn>
                <a:cxn ang="0">
                  <a:pos x="81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1" y="1"/>
                  </a:lnTo>
                  <a:lnTo>
                    <a:pt x="72" y="2"/>
                  </a:lnTo>
                  <a:lnTo>
                    <a:pt x="63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2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3" y="178"/>
                  </a:lnTo>
                  <a:lnTo>
                    <a:pt x="72" y="181"/>
                  </a:lnTo>
                  <a:lnTo>
                    <a:pt x="81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97" name="Freeform 109"/>
            <p:cNvSpPr>
              <a:spLocks/>
            </p:cNvSpPr>
            <p:nvPr/>
          </p:nvSpPr>
          <p:spPr bwMode="auto">
            <a:xfrm>
              <a:off x="11698690" y="2775899"/>
              <a:ext cx="30163" cy="30163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5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10" y="181"/>
                  </a:lnTo>
                  <a:lnTo>
                    <a:pt x="118" y="178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3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1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2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2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98" name="Freeform 110"/>
            <p:cNvSpPr>
              <a:spLocks/>
            </p:cNvSpPr>
            <p:nvPr/>
          </p:nvSpPr>
          <p:spPr bwMode="auto">
            <a:xfrm>
              <a:off x="11739965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8" y="178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1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8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99" name="Freeform 111"/>
            <p:cNvSpPr>
              <a:spLocks/>
            </p:cNvSpPr>
            <p:nvPr/>
          </p:nvSpPr>
          <p:spPr bwMode="auto">
            <a:xfrm>
              <a:off x="11779653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7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7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00" name="Freeform 112"/>
            <p:cNvSpPr>
              <a:spLocks/>
            </p:cNvSpPr>
            <p:nvPr/>
          </p:nvSpPr>
          <p:spPr bwMode="auto">
            <a:xfrm>
              <a:off x="12235265" y="2963224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8"/>
                </a:cxn>
                <a:cxn ang="0">
                  <a:pos x="1271" y="66"/>
                </a:cxn>
                <a:cxn ang="0">
                  <a:pos x="1276" y="86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5"/>
                </a:cxn>
                <a:cxn ang="0">
                  <a:pos x="1231" y="198"/>
                </a:cxn>
                <a:cxn ang="0">
                  <a:pos x="1212" y="209"/>
                </a:cxn>
                <a:cxn ang="0">
                  <a:pos x="1192" y="215"/>
                </a:cxn>
                <a:cxn ang="0">
                  <a:pos x="1170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40" y="193"/>
                </a:cxn>
                <a:cxn ang="0">
                  <a:pos x="24" y="177"/>
                </a:cxn>
                <a:cxn ang="0">
                  <a:pos x="13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3" y="56"/>
                </a:cxn>
                <a:cxn ang="0">
                  <a:pos x="24" y="40"/>
                </a:cxn>
                <a:cxn ang="0">
                  <a:pos x="40" y="24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2"/>
                  </a:lnTo>
                  <a:lnTo>
                    <a:pt x="1202" y="4"/>
                  </a:lnTo>
                  <a:lnTo>
                    <a:pt x="1212" y="9"/>
                  </a:lnTo>
                  <a:lnTo>
                    <a:pt x="1222" y="13"/>
                  </a:lnTo>
                  <a:lnTo>
                    <a:pt x="1231" y="19"/>
                  </a:lnTo>
                  <a:lnTo>
                    <a:pt x="1238" y="24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8"/>
                  </a:lnTo>
                  <a:lnTo>
                    <a:pt x="1265" y="56"/>
                  </a:lnTo>
                  <a:lnTo>
                    <a:pt x="1271" y="66"/>
                  </a:lnTo>
                  <a:lnTo>
                    <a:pt x="1274" y="76"/>
                  </a:lnTo>
                  <a:lnTo>
                    <a:pt x="1276" y="86"/>
                  </a:lnTo>
                  <a:lnTo>
                    <a:pt x="1278" y="97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7"/>
                  </a:lnTo>
                  <a:lnTo>
                    <a:pt x="1246" y="185"/>
                  </a:lnTo>
                  <a:lnTo>
                    <a:pt x="1238" y="193"/>
                  </a:lnTo>
                  <a:lnTo>
                    <a:pt x="1231" y="198"/>
                  </a:lnTo>
                  <a:lnTo>
                    <a:pt x="1222" y="204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7"/>
                  </a:lnTo>
                  <a:lnTo>
                    <a:pt x="1170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4"/>
                  </a:lnTo>
                  <a:lnTo>
                    <a:pt x="47" y="198"/>
                  </a:lnTo>
                  <a:lnTo>
                    <a:pt x="40" y="193"/>
                  </a:lnTo>
                  <a:lnTo>
                    <a:pt x="32" y="185"/>
                  </a:lnTo>
                  <a:lnTo>
                    <a:pt x="24" y="177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2" y="86"/>
                  </a:lnTo>
                  <a:lnTo>
                    <a:pt x="4" y="76"/>
                  </a:lnTo>
                  <a:lnTo>
                    <a:pt x="9" y="66"/>
                  </a:lnTo>
                  <a:lnTo>
                    <a:pt x="13" y="56"/>
                  </a:lnTo>
                  <a:lnTo>
                    <a:pt x="19" y="48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4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01" name="Freeform 113"/>
            <p:cNvSpPr>
              <a:spLocks/>
            </p:cNvSpPr>
            <p:nvPr/>
          </p:nvSpPr>
          <p:spPr bwMode="auto">
            <a:xfrm>
              <a:off x="11619315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3"/>
                </a:cxn>
                <a:cxn ang="0">
                  <a:pos x="179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2"/>
                </a:cxn>
                <a:cxn ang="0">
                  <a:pos x="136" y="12"/>
                </a:cxn>
                <a:cxn ang="0">
                  <a:pos x="119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5" y="5"/>
                </a:cxn>
                <a:cxn ang="0">
                  <a:pos x="49" y="12"/>
                </a:cxn>
                <a:cxn ang="0">
                  <a:pos x="34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5" y="65"/>
                </a:cxn>
                <a:cxn ang="0">
                  <a:pos x="1" y="83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2" y="184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6"/>
                  </a:lnTo>
                  <a:lnTo>
                    <a:pt x="136" y="172"/>
                  </a:lnTo>
                  <a:lnTo>
                    <a:pt x="143" y="168"/>
                  </a:lnTo>
                  <a:lnTo>
                    <a:pt x="150" y="162"/>
                  </a:lnTo>
                  <a:lnTo>
                    <a:pt x="157" y="157"/>
                  </a:lnTo>
                  <a:lnTo>
                    <a:pt x="162" y="150"/>
                  </a:lnTo>
                  <a:lnTo>
                    <a:pt x="168" y="144"/>
                  </a:lnTo>
                  <a:lnTo>
                    <a:pt x="172" y="136"/>
                  </a:lnTo>
                  <a:lnTo>
                    <a:pt x="177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3"/>
                  </a:lnTo>
                  <a:lnTo>
                    <a:pt x="183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7" y="57"/>
                  </a:lnTo>
                  <a:lnTo>
                    <a:pt x="172" y="48"/>
                  </a:lnTo>
                  <a:lnTo>
                    <a:pt x="168" y="42"/>
                  </a:lnTo>
                  <a:lnTo>
                    <a:pt x="162" y="34"/>
                  </a:lnTo>
                  <a:lnTo>
                    <a:pt x="157" y="27"/>
                  </a:lnTo>
                  <a:lnTo>
                    <a:pt x="150" y="22"/>
                  </a:lnTo>
                  <a:lnTo>
                    <a:pt x="143" y="16"/>
                  </a:lnTo>
                  <a:lnTo>
                    <a:pt x="136" y="12"/>
                  </a:lnTo>
                  <a:lnTo>
                    <a:pt x="128" y="8"/>
                  </a:lnTo>
                  <a:lnTo>
                    <a:pt x="119" y="5"/>
                  </a:lnTo>
                  <a:lnTo>
                    <a:pt x="110" y="3"/>
                  </a:lnTo>
                  <a:lnTo>
                    <a:pt x="101" y="2"/>
                  </a:lnTo>
                  <a:lnTo>
                    <a:pt x="92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5" y="5"/>
                  </a:lnTo>
                  <a:lnTo>
                    <a:pt x="57" y="8"/>
                  </a:lnTo>
                  <a:lnTo>
                    <a:pt x="49" y="12"/>
                  </a:lnTo>
                  <a:lnTo>
                    <a:pt x="41" y="16"/>
                  </a:lnTo>
                  <a:lnTo>
                    <a:pt x="34" y="22"/>
                  </a:lnTo>
                  <a:lnTo>
                    <a:pt x="28" y="27"/>
                  </a:lnTo>
                  <a:lnTo>
                    <a:pt x="21" y="34"/>
                  </a:lnTo>
                  <a:lnTo>
                    <a:pt x="16" y="42"/>
                  </a:lnTo>
                  <a:lnTo>
                    <a:pt x="11" y="48"/>
                  </a:lnTo>
                  <a:lnTo>
                    <a:pt x="8" y="57"/>
                  </a:lnTo>
                  <a:lnTo>
                    <a:pt x="5" y="65"/>
                  </a:lnTo>
                  <a:lnTo>
                    <a:pt x="2" y="74"/>
                  </a:lnTo>
                  <a:lnTo>
                    <a:pt x="1" y="83"/>
                  </a:lnTo>
                  <a:lnTo>
                    <a:pt x="0" y="93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8"/>
                  </a:lnTo>
                  <a:lnTo>
                    <a:pt x="11" y="136"/>
                  </a:lnTo>
                  <a:lnTo>
                    <a:pt x="16" y="144"/>
                  </a:lnTo>
                  <a:lnTo>
                    <a:pt x="21" y="150"/>
                  </a:lnTo>
                  <a:lnTo>
                    <a:pt x="28" y="157"/>
                  </a:lnTo>
                  <a:lnTo>
                    <a:pt x="34" y="162"/>
                  </a:lnTo>
                  <a:lnTo>
                    <a:pt x="41" y="168"/>
                  </a:lnTo>
                  <a:lnTo>
                    <a:pt x="49" y="172"/>
                  </a:lnTo>
                  <a:lnTo>
                    <a:pt x="57" y="176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02" name="Freeform 114"/>
            <p:cNvSpPr>
              <a:spLocks/>
            </p:cNvSpPr>
            <p:nvPr/>
          </p:nvSpPr>
          <p:spPr bwMode="auto">
            <a:xfrm>
              <a:off x="11659003" y="296481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2"/>
                </a:cxn>
                <a:cxn ang="0">
                  <a:pos x="134" y="12"/>
                </a:cxn>
                <a:cxn ang="0">
                  <a:pos x="118" y="5"/>
                </a:cxn>
                <a:cxn ang="0">
                  <a:pos x="100" y="2"/>
                </a:cxn>
                <a:cxn ang="0">
                  <a:pos x="81" y="2"/>
                </a:cxn>
                <a:cxn ang="0">
                  <a:pos x="63" y="5"/>
                </a:cxn>
                <a:cxn ang="0">
                  <a:pos x="48" y="12"/>
                </a:cxn>
                <a:cxn ang="0">
                  <a:pos x="32" y="22"/>
                </a:cxn>
                <a:cxn ang="0">
                  <a:pos x="20" y="34"/>
                </a:cxn>
                <a:cxn ang="0">
                  <a:pos x="10" y="48"/>
                </a:cxn>
                <a:cxn ang="0">
                  <a:pos x="4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6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2"/>
                </a:cxn>
              </a:cxnLst>
              <a:rect l="0" t="0" r="r" b="b"/>
              <a:pathLst>
                <a:path w="182" h="184">
                  <a:moveTo>
                    <a:pt x="91" y="184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7"/>
                  </a:lnTo>
                  <a:lnTo>
                    <a:pt x="161" y="150"/>
                  </a:lnTo>
                  <a:lnTo>
                    <a:pt x="167" y="144"/>
                  </a:lnTo>
                  <a:lnTo>
                    <a:pt x="171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1" y="48"/>
                  </a:lnTo>
                  <a:lnTo>
                    <a:pt x="167" y="42"/>
                  </a:lnTo>
                  <a:lnTo>
                    <a:pt x="161" y="34"/>
                  </a:lnTo>
                  <a:lnTo>
                    <a:pt x="155" y="27"/>
                  </a:lnTo>
                  <a:lnTo>
                    <a:pt x="149" y="22"/>
                  </a:lnTo>
                  <a:lnTo>
                    <a:pt x="142" y="16"/>
                  </a:lnTo>
                  <a:lnTo>
                    <a:pt x="134" y="12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0" y="2"/>
                  </a:lnTo>
                  <a:lnTo>
                    <a:pt x="91" y="0"/>
                  </a:lnTo>
                  <a:lnTo>
                    <a:pt x="81" y="2"/>
                  </a:lnTo>
                  <a:lnTo>
                    <a:pt x="72" y="3"/>
                  </a:lnTo>
                  <a:lnTo>
                    <a:pt x="63" y="5"/>
                  </a:lnTo>
                  <a:lnTo>
                    <a:pt x="56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2" y="22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2"/>
                  </a:lnTo>
                  <a:lnTo>
                    <a:pt x="10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0" y="136"/>
                  </a:lnTo>
                  <a:lnTo>
                    <a:pt x="16" y="144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2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03" name="Freeform 115"/>
            <p:cNvSpPr>
              <a:spLocks/>
            </p:cNvSpPr>
            <p:nvPr/>
          </p:nvSpPr>
          <p:spPr bwMode="auto">
            <a:xfrm>
              <a:off x="11698690" y="2964812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2" y="34"/>
                </a:cxn>
                <a:cxn ang="0">
                  <a:pos x="149" y="22"/>
                </a:cxn>
                <a:cxn ang="0">
                  <a:pos x="134" y="12"/>
                </a:cxn>
                <a:cxn ang="0">
                  <a:pos x="118" y="5"/>
                </a:cxn>
                <a:cxn ang="0">
                  <a:pos x="100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0" y="34"/>
                </a:cxn>
                <a:cxn ang="0">
                  <a:pos x="11" y="48"/>
                </a:cxn>
                <a:cxn ang="0">
                  <a:pos x="3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6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4">
                  <a:moveTo>
                    <a:pt x="91" y="184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7"/>
                  </a:lnTo>
                  <a:lnTo>
                    <a:pt x="162" y="150"/>
                  </a:lnTo>
                  <a:lnTo>
                    <a:pt x="166" y="144"/>
                  </a:lnTo>
                  <a:lnTo>
                    <a:pt x="171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1" y="48"/>
                  </a:lnTo>
                  <a:lnTo>
                    <a:pt x="166" y="42"/>
                  </a:lnTo>
                  <a:lnTo>
                    <a:pt x="162" y="34"/>
                  </a:lnTo>
                  <a:lnTo>
                    <a:pt x="155" y="27"/>
                  </a:lnTo>
                  <a:lnTo>
                    <a:pt x="149" y="22"/>
                  </a:lnTo>
                  <a:lnTo>
                    <a:pt x="142" y="16"/>
                  </a:lnTo>
                  <a:lnTo>
                    <a:pt x="134" y="12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10" y="3"/>
                  </a:lnTo>
                  <a:lnTo>
                    <a:pt x="100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2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2"/>
                  </a:lnTo>
                  <a:lnTo>
                    <a:pt x="11" y="48"/>
                  </a:lnTo>
                  <a:lnTo>
                    <a:pt x="7" y="57"/>
                  </a:lnTo>
                  <a:lnTo>
                    <a:pt x="3" y="65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4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04" name="Freeform 116"/>
            <p:cNvSpPr>
              <a:spLocks/>
            </p:cNvSpPr>
            <p:nvPr/>
          </p:nvSpPr>
          <p:spPr bwMode="auto">
            <a:xfrm>
              <a:off x="11739965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8" y="22"/>
                </a:cxn>
                <a:cxn ang="0">
                  <a:pos x="134" y="12"/>
                </a:cxn>
                <a:cxn ang="0">
                  <a:pos x="118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3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1" y="184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8" y="162"/>
                  </a:lnTo>
                  <a:lnTo>
                    <a:pt x="155" y="157"/>
                  </a:lnTo>
                  <a:lnTo>
                    <a:pt x="162" y="150"/>
                  </a:lnTo>
                  <a:lnTo>
                    <a:pt x="166" y="144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8"/>
                  </a:lnTo>
                  <a:lnTo>
                    <a:pt x="166" y="42"/>
                  </a:lnTo>
                  <a:lnTo>
                    <a:pt x="162" y="34"/>
                  </a:lnTo>
                  <a:lnTo>
                    <a:pt x="155" y="27"/>
                  </a:lnTo>
                  <a:lnTo>
                    <a:pt x="148" y="22"/>
                  </a:lnTo>
                  <a:lnTo>
                    <a:pt x="142" y="16"/>
                  </a:lnTo>
                  <a:lnTo>
                    <a:pt x="134" y="12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10" y="3"/>
                  </a:lnTo>
                  <a:lnTo>
                    <a:pt x="101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2"/>
                  </a:lnTo>
                  <a:lnTo>
                    <a:pt x="11" y="48"/>
                  </a:lnTo>
                  <a:lnTo>
                    <a:pt x="6" y="57"/>
                  </a:lnTo>
                  <a:lnTo>
                    <a:pt x="3" y="65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8"/>
                  </a:lnTo>
                  <a:lnTo>
                    <a:pt x="11" y="136"/>
                  </a:lnTo>
                  <a:lnTo>
                    <a:pt x="15" y="144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05" name="Freeform 117"/>
            <p:cNvSpPr>
              <a:spLocks/>
            </p:cNvSpPr>
            <p:nvPr/>
          </p:nvSpPr>
          <p:spPr bwMode="auto">
            <a:xfrm>
              <a:off x="11779653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9" y="22"/>
                </a:cxn>
                <a:cxn ang="0">
                  <a:pos x="134" y="12"/>
                </a:cxn>
                <a:cxn ang="0">
                  <a:pos x="118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7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1" y="184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4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3"/>
                  </a:lnTo>
                  <a:lnTo>
                    <a:pt x="182" y="83"/>
                  </a:lnTo>
                  <a:lnTo>
                    <a:pt x="180" y="74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8"/>
                  </a:lnTo>
                  <a:lnTo>
                    <a:pt x="167" y="42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49" y="22"/>
                  </a:lnTo>
                  <a:lnTo>
                    <a:pt x="142" y="16"/>
                  </a:lnTo>
                  <a:lnTo>
                    <a:pt x="134" y="12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1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7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2"/>
                  </a:lnTo>
                  <a:lnTo>
                    <a:pt x="11" y="48"/>
                  </a:lnTo>
                  <a:lnTo>
                    <a:pt x="6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8"/>
                  </a:lnTo>
                  <a:lnTo>
                    <a:pt x="11" y="136"/>
                  </a:lnTo>
                  <a:lnTo>
                    <a:pt x="15" y="144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7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06" name="Freeform 118"/>
            <p:cNvSpPr>
              <a:spLocks/>
            </p:cNvSpPr>
            <p:nvPr/>
          </p:nvSpPr>
          <p:spPr bwMode="auto">
            <a:xfrm>
              <a:off x="12235265" y="3150549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3"/>
                </a:cxn>
                <a:cxn ang="0">
                  <a:pos x="1212" y="8"/>
                </a:cxn>
                <a:cxn ang="0">
                  <a:pos x="1231" y="19"/>
                </a:cxn>
                <a:cxn ang="0">
                  <a:pos x="1246" y="33"/>
                </a:cxn>
                <a:cxn ang="0">
                  <a:pos x="1259" y="48"/>
                </a:cxn>
                <a:cxn ang="0">
                  <a:pos x="1271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31" y="199"/>
                </a:cxn>
                <a:cxn ang="0">
                  <a:pos x="1212" y="209"/>
                </a:cxn>
                <a:cxn ang="0">
                  <a:pos x="1192" y="216"/>
                </a:cxn>
                <a:cxn ang="0">
                  <a:pos x="1170" y="218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8"/>
                </a:cxn>
                <a:cxn ang="0">
                  <a:pos x="13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7"/>
                </a:cxn>
                <a:cxn ang="0">
                  <a:pos x="24" y="40"/>
                </a:cxn>
                <a:cxn ang="0">
                  <a:pos x="40" y="25"/>
                </a:cxn>
                <a:cxn ang="0">
                  <a:pos x="56" y="14"/>
                </a:cxn>
                <a:cxn ang="0">
                  <a:pos x="76" y="5"/>
                </a:cxn>
                <a:cxn ang="0">
                  <a:pos x="97" y="0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3"/>
                  </a:lnTo>
                  <a:lnTo>
                    <a:pt x="1202" y="5"/>
                  </a:lnTo>
                  <a:lnTo>
                    <a:pt x="1212" y="8"/>
                  </a:lnTo>
                  <a:lnTo>
                    <a:pt x="1222" y="14"/>
                  </a:lnTo>
                  <a:lnTo>
                    <a:pt x="1231" y="19"/>
                  </a:lnTo>
                  <a:lnTo>
                    <a:pt x="1238" y="25"/>
                  </a:lnTo>
                  <a:lnTo>
                    <a:pt x="1246" y="33"/>
                  </a:lnTo>
                  <a:lnTo>
                    <a:pt x="1254" y="40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7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199"/>
                  </a:lnTo>
                  <a:lnTo>
                    <a:pt x="1222" y="205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2" y="216"/>
                  </a:lnTo>
                  <a:lnTo>
                    <a:pt x="1181" y="218"/>
                  </a:lnTo>
                  <a:lnTo>
                    <a:pt x="1170" y="218"/>
                  </a:lnTo>
                  <a:lnTo>
                    <a:pt x="108" y="218"/>
                  </a:lnTo>
                  <a:lnTo>
                    <a:pt x="97" y="218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5"/>
                  </a:lnTo>
                  <a:lnTo>
                    <a:pt x="47" y="199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8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7"/>
                  </a:lnTo>
                  <a:lnTo>
                    <a:pt x="19" y="48"/>
                  </a:lnTo>
                  <a:lnTo>
                    <a:pt x="24" y="40"/>
                  </a:lnTo>
                  <a:lnTo>
                    <a:pt x="32" y="33"/>
                  </a:lnTo>
                  <a:lnTo>
                    <a:pt x="40" y="25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8"/>
                  </a:lnTo>
                  <a:lnTo>
                    <a:pt x="76" y="5"/>
                  </a:lnTo>
                  <a:lnTo>
                    <a:pt x="86" y="3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07" name="Freeform 119"/>
            <p:cNvSpPr>
              <a:spLocks/>
            </p:cNvSpPr>
            <p:nvPr/>
          </p:nvSpPr>
          <p:spPr bwMode="auto">
            <a:xfrm>
              <a:off x="11619315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5"/>
                  </a:lnTo>
                  <a:lnTo>
                    <a:pt x="136" y="172"/>
                  </a:lnTo>
                  <a:lnTo>
                    <a:pt x="143" y="168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50"/>
                  </a:lnTo>
                  <a:lnTo>
                    <a:pt x="168" y="142"/>
                  </a:lnTo>
                  <a:lnTo>
                    <a:pt x="172" y="135"/>
                  </a:lnTo>
                  <a:lnTo>
                    <a:pt x="177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7"/>
                  </a:lnTo>
                  <a:lnTo>
                    <a:pt x="150" y="21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5" y="4"/>
                  </a:lnTo>
                  <a:lnTo>
                    <a:pt x="57" y="8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1"/>
                  </a:lnTo>
                  <a:lnTo>
                    <a:pt x="28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8"/>
                  </a:lnTo>
                  <a:lnTo>
                    <a:pt x="49" y="172"/>
                  </a:lnTo>
                  <a:lnTo>
                    <a:pt x="57" y="175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08" name="Freeform 120"/>
            <p:cNvSpPr>
              <a:spLocks/>
            </p:cNvSpPr>
            <p:nvPr/>
          </p:nvSpPr>
          <p:spPr bwMode="auto">
            <a:xfrm>
              <a:off x="11659003" y="3152137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5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2"/>
                  </a:lnTo>
                  <a:lnTo>
                    <a:pt x="63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09" name="Freeform 121"/>
            <p:cNvSpPr>
              <a:spLocks/>
            </p:cNvSpPr>
            <p:nvPr/>
          </p:nvSpPr>
          <p:spPr bwMode="auto">
            <a:xfrm>
              <a:off x="11698690" y="3152137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5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10" name="Freeform 122"/>
            <p:cNvSpPr>
              <a:spLocks/>
            </p:cNvSpPr>
            <p:nvPr/>
          </p:nvSpPr>
          <p:spPr bwMode="auto">
            <a:xfrm>
              <a:off x="11739965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8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11" name="Freeform 123"/>
            <p:cNvSpPr>
              <a:spLocks/>
            </p:cNvSpPr>
            <p:nvPr/>
          </p:nvSpPr>
          <p:spPr bwMode="auto">
            <a:xfrm>
              <a:off x="11779653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7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12" name="Freeform 124"/>
            <p:cNvSpPr>
              <a:spLocks/>
            </p:cNvSpPr>
            <p:nvPr/>
          </p:nvSpPr>
          <p:spPr bwMode="auto">
            <a:xfrm>
              <a:off x="12235265" y="3337874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8"/>
                </a:cxn>
                <a:cxn ang="0">
                  <a:pos x="1231" y="18"/>
                </a:cxn>
                <a:cxn ang="0">
                  <a:pos x="1246" y="31"/>
                </a:cxn>
                <a:cxn ang="0">
                  <a:pos x="1259" y="48"/>
                </a:cxn>
                <a:cxn ang="0">
                  <a:pos x="1271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5"/>
                </a:cxn>
                <a:cxn ang="0">
                  <a:pos x="1231" y="199"/>
                </a:cxn>
                <a:cxn ang="0">
                  <a:pos x="1212" y="209"/>
                </a:cxn>
                <a:cxn ang="0">
                  <a:pos x="1192" y="215"/>
                </a:cxn>
                <a:cxn ang="0">
                  <a:pos x="1170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40" y="193"/>
                </a:cxn>
                <a:cxn ang="0">
                  <a:pos x="24" y="177"/>
                </a:cxn>
                <a:cxn ang="0">
                  <a:pos x="13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7"/>
                </a:cxn>
                <a:cxn ang="0">
                  <a:pos x="24" y="39"/>
                </a:cxn>
                <a:cxn ang="0">
                  <a:pos x="40" y="24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2"/>
                  </a:lnTo>
                  <a:lnTo>
                    <a:pt x="1202" y="4"/>
                  </a:lnTo>
                  <a:lnTo>
                    <a:pt x="1212" y="8"/>
                  </a:lnTo>
                  <a:lnTo>
                    <a:pt x="1222" y="13"/>
                  </a:lnTo>
                  <a:lnTo>
                    <a:pt x="1231" y="18"/>
                  </a:lnTo>
                  <a:lnTo>
                    <a:pt x="1238" y="24"/>
                  </a:lnTo>
                  <a:lnTo>
                    <a:pt x="1246" y="31"/>
                  </a:lnTo>
                  <a:lnTo>
                    <a:pt x="1254" y="39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7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7"/>
                  </a:lnTo>
                  <a:lnTo>
                    <a:pt x="1246" y="185"/>
                  </a:lnTo>
                  <a:lnTo>
                    <a:pt x="1238" y="193"/>
                  </a:lnTo>
                  <a:lnTo>
                    <a:pt x="1231" y="199"/>
                  </a:lnTo>
                  <a:lnTo>
                    <a:pt x="1222" y="204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7"/>
                  </a:lnTo>
                  <a:lnTo>
                    <a:pt x="1170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4"/>
                  </a:lnTo>
                  <a:lnTo>
                    <a:pt x="47" y="199"/>
                  </a:lnTo>
                  <a:lnTo>
                    <a:pt x="40" y="193"/>
                  </a:lnTo>
                  <a:lnTo>
                    <a:pt x="32" y="185"/>
                  </a:lnTo>
                  <a:lnTo>
                    <a:pt x="24" y="177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7"/>
                  </a:lnTo>
                  <a:lnTo>
                    <a:pt x="19" y="48"/>
                  </a:lnTo>
                  <a:lnTo>
                    <a:pt x="24" y="39"/>
                  </a:lnTo>
                  <a:lnTo>
                    <a:pt x="32" y="31"/>
                  </a:lnTo>
                  <a:lnTo>
                    <a:pt x="40" y="24"/>
                  </a:lnTo>
                  <a:lnTo>
                    <a:pt x="47" y="18"/>
                  </a:lnTo>
                  <a:lnTo>
                    <a:pt x="56" y="13"/>
                  </a:lnTo>
                  <a:lnTo>
                    <a:pt x="66" y="8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13" name="Freeform 125"/>
            <p:cNvSpPr>
              <a:spLocks/>
            </p:cNvSpPr>
            <p:nvPr/>
          </p:nvSpPr>
          <p:spPr bwMode="auto">
            <a:xfrm>
              <a:off x="11619315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9" y="118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8" y="175"/>
                  </a:lnTo>
                  <a:lnTo>
                    <a:pt x="136" y="172"/>
                  </a:lnTo>
                  <a:lnTo>
                    <a:pt x="143" y="167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49"/>
                  </a:lnTo>
                  <a:lnTo>
                    <a:pt x="168" y="142"/>
                  </a:lnTo>
                  <a:lnTo>
                    <a:pt x="172" y="135"/>
                  </a:lnTo>
                  <a:lnTo>
                    <a:pt x="177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5"/>
                  </a:lnTo>
                  <a:lnTo>
                    <a:pt x="172" y="47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6"/>
                  </a:lnTo>
                  <a:lnTo>
                    <a:pt x="150" y="21"/>
                  </a:lnTo>
                  <a:lnTo>
                    <a:pt x="143" y="15"/>
                  </a:lnTo>
                  <a:lnTo>
                    <a:pt x="136" y="11"/>
                  </a:lnTo>
                  <a:lnTo>
                    <a:pt x="128" y="6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5" y="4"/>
                  </a:lnTo>
                  <a:lnTo>
                    <a:pt x="57" y="6"/>
                  </a:lnTo>
                  <a:lnTo>
                    <a:pt x="49" y="11"/>
                  </a:lnTo>
                  <a:lnTo>
                    <a:pt x="41" y="15"/>
                  </a:lnTo>
                  <a:lnTo>
                    <a:pt x="34" y="21"/>
                  </a:lnTo>
                  <a:lnTo>
                    <a:pt x="28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09"/>
                  </a:lnTo>
                  <a:lnTo>
                    <a:pt x="5" y="118"/>
                  </a:lnTo>
                  <a:lnTo>
                    <a:pt x="8" y="126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7"/>
                  </a:lnTo>
                  <a:lnTo>
                    <a:pt x="49" y="172"/>
                  </a:lnTo>
                  <a:lnTo>
                    <a:pt x="57" y="175"/>
                  </a:lnTo>
                  <a:lnTo>
                    <a:pt x="65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14" name="Freeform 126"/>
            <p:cNvSpPr>
              <a:spLocks/>
            </p:cNvSpPr>
            <p:nvPr/>
          </p:nvSpPr>
          <p:spPr bwMode="auto">
            <a:xfrm>
              <a:off x="11659003" y="333946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0" y="135"/>
                </a:cxn>
                <a:cxn ang="0">
                  <a:pos x="20" y="149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8"/>
                </a:cxn>
                <a:cxn ang="0">
                  <a:pos x="81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5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7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2"/>
                  </a:lnTo>
                  <a:lnTo>
                    <a:pt x="63" y="4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2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0" y="135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3" y="178"/>
                  </a:lnTo>
                  <a:lnTo>
                    <a:pt x="72" y="180"/>
                  </a:lnTo>
                  <a:lnTo>
                    <a:pt x="81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15" name="Freeform 127"/>
            <p:cNvSpPr>
              <a:spLocks/>
            </p:cNvSpPr>
            <p:nvPr/>
          </p:nvSpPr>
          <p:spPr bwMode="auto">
            <a:xfrm>
              <a:off x="11698690" y="3339462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7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8"/>
                </a:cxn>
                <a:cxn ang="0">
                  <a:pos x="11" y="135"/>
                </a:cxn>
                <a:cxn ang="0">
                  <a:pos x="20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10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2"/>
                  </a:lnTo>
                  <a:lnTo>
                    <a:pt x="171" y="135"/>
                  </a:lnTo>
                  <a:lnTo>
                    <a:pt x="175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09"/>
                  </a:lnTo>
                  <a:lnTo>
                    <a:pt x="3" y="118"/>
                  </a:lnTo>
                  <a:lnTo>
                    <a:pt x="7" y="126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2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16" name="Freeform 128"/>
            <p:cNvSpPr>
              <a:spLocks/>
            </p:cNvSpPr>
            <p:nvPr/>
          </p:nvSpPr>
          <p:spPr bwMode="auto">
            <a:xfrm>
              <a:off x="11739965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2"/>
                  </a:lnTo>
                  <a:lnTo>
                    <a:pt x="172" y="135"/>
                  </a:lnTo>
                  <a:lnTo>
                    <a:pt x="175" y="126"/>
                  </a:lnTo>
                  <a:lnTo>
                    <a:pt x="178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8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6" y="55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09"/>
                  </a:lnTo>
                  <a:lnTo>
                    <a:pt x="3" y="118"/>
                  </a:lnTo>
                  <a:lnTo>
                    <a:pt x="6" y="126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17" name="Freeform 129"/>
            <p:cNvSpPr>
              <a:spLocks/>
            </p:cNvSpPr>
            <p:nvPr/>
          </p:nvSpPr>
          <p:spPr bwMode="auto">
            <a:xfrm>
              <a:off x="11779653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6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7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6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6" y="126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7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18" name="Freeform 130"/>
            <p:cNvSpPr>
              <a:spLocks/>
            </p:cNvSpPr>
            <p:nvPr/>
          </p:nvSpPr>
          <p:spPr bwMode="auto">
            <a:xfrm>
              <a:off x="12235265" y="3526787"/>
              <a:ext cx="203200" cy="33338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7"/>
                </a:cxn>
                <a:cxn ang="0">
                  <a:pos x="1231" y="17"/>
                </a:cxn>
                <a:cxn ang="0">
                  <a:pos x="1246" y="31"/>
                </a:cxn>
                <a:cxn ang="0">
                  <a:pos x="1259" y="47"/>
                </a:cxn>
                <a:cxn ang="0">
                  <a:pos x="1271" y="66"/>
                </a:cxn>
                <a:cxn ang="0">
                  <a:pos x="1276" y="86"/>
                </a:cxn>
                <a:cxn ang="0">
                  <a:pos x="1278" y="108"/>
                </a:cxn>
                <a:cxn ang="0">
                  <a:pos x="1276" y="130"/>
                </a:cxn>
                <a:cxn ang="0">
                  <a:pos x="1271" y="150"/>
                </a:cxn>
                <a:cxn ang="0">
                  <a:pos x="1259" y="169"/>
                </a:cxn>
                <a:cxn ang="0">
                  <a:pos x="1246" y="185"/>
                </a:cxn>
                <a:cxn ang="0">
                  <a:pos x="1231" y="198"/>
                </a:cxn>
                <a:cxn ang="0">
                  <a:pos x="1212" y="208"/>
                </a:cxn>
                <a:cxn ang="0">
                  <a:pos x="1192" y="215"/>
                </a:cxn>
                <a:cxn ang="0">
                  <a:pos x="1170" y="217"/>
                </a:cxn>
                <a:cxn ang="0">
                  <a:pos x="97" y="216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40" y="192"/>
                </a:cxn>
                <a:cxn ang="0">
                  <a:pos x="24" y="177"/>
                </a:cxn>
                <a:cxn ang="0">
                  <a:pos x="13" y="159"/>
                </a:cxn>
                <a:cxn ang="0">
                  <a:pos x="4" y="140"/>
                </a:cxn>
                <a:cxn ang="0">
                  <a:pos x="0" y="119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3" y="56"/>
                </a:cxn>
                <a:cxn ang="0">
                  <a:pos x="24" y="38"/>
                </a:cxn>
                <a:cxn ang="0">
                  <a:pos x="40" y="24"/>
                </a:cxn>
                <a:cxn ang="0">
                  <a:pos x="56" y="12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2"/>
                  </a:lnTo>
                  <a:lnTo>
                    <a:pt x="1202" y="4"/>
                  </a:lnTo>
                  <a:lnTo>
                    <a:pt x="1212" y="7"/>
                  </a:lnTo>
                  <a:lnTo>
                    <a:pt x="1222" y="12"/>
                  </a:lnTo>
                  <a:lnTo>
                    <a:pt x="1231" y="17"/>
                  </a:lnTo>
                  <a:lnTo>
                    <a:pt x="1238" y="24"/>
                  </a:lnTo>
                  <a:lnTo>
                    <a:pt x="1246" y="31"/>
                  </a:lnTo>
                  <a:lnTo>
                    <a:pt x="1254" y="38"/>
                  </a:lnTo>
                  <a:lnTo>
                    <a:pt x="1259" y="47"/>
                  </a:lnTo>
                  <a:lnTo>
                    <a:pt x="1265" y="56"/>
                  </a:lnTo>
                  <a:lnTo>
                    <a:pt x="1271" y="66"/>
                  </a:lnTo>
                  <a:lnTo>
                    <a:pt x="1274" y="76"/>
                  </a:lnTo>
                  <a:lnTo>
                    <a:pt x="1276" y="86"/>
                  </a:lnTo>
                  <a:lnTo>
                    <a:pt x="1278" y="97"/>
                  </a:lnTo>
                  <a:lnTo>
                    <a:pt x="1278" y="108"/>
                  </a:lnTo>
                  <a:lnTo>
                    <a:pt x="1278" y="119"/>
                  </a:lnTo>
                  <a:lnTo>
                    <a:pt x="1276" y="130"/>
                  </a:lnTo>
                  <a:lnTo>
                    <a:pt x="1274" y="140"/>
                  </a:lnTo>
                  <a:lnTo>
                    <a:pt x="1271" y="150"/>
                  </a:lnTo>
                  <a:lnTo>
                    <a:pt x="1265" y="159"/>
                  </a:lnTo>
                  <a:lnTo>
                    <a:pt x="1259" y="169"/>
                  </a:lnTo>
                  <a:lnTo>
                    <a:pt x="1254" y="177"/>
                  </a:lnTo>
                  <a:lnTo>
                    <a:pt x="1246" y="185"/>
                  </a:lnTo>
                  <a:lnTo>
                    <a:pt x="1238" y="192"/>
                  </a:lnTo>
                  <a:lnTo>
                    <a:pt x="1231" y="198"/>
                  </a:lnTo>
                  <a:lnTo>
                    <a:pt x="1222" y="204"/>
                  </a:lnTo>
                  <a:lnTo>
                    <a:pt x="1212" y="208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6"/>
                  </a:lnTo>
                  <a:lnTo>
                    <a:pt x="1170" y="217"/>
                  </a:lnTo>
                  <a:lnTo>
                    <a:pt x="108" y="217"/>
                  </a:lnTo>
                  <a:lnTo>
                    <a:pt x="97" y="216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8"/>
                  </a:lnTo>
                  <a:lnTo>
                    <a:pt x="56" y="204"/>
                  </a:lnTo>
                  <a:lnTo>
                    <a:pt x="47" y="198"/>
                  </a:lnTo>
                  <a:lnTo>
                    <a:pt x="40" y="192"/>
                  </a:lnTo>
                  <a:lnTo>
                    <a:pt x="32" y="185"/>
                  </a:lnTo>
                  <a:lnTo>
                    <a:pt x="24" y="177"/>
                  </a:lnTo>
                  <a:lnTo>
                    <a:pt x="19" y="169"/>
                  </a:lnTo>
                  <a:lnTo>
                    <a:pt x="13" y="159"/>
                  </a:lnTo>
                  <a:lnTo>
                    <a:pt x="9" y="150"/>
                  </a:lnTo>
                  <a:lnTo>
                    <a:pt x="4" y="140"/>
                  </a:lnTo>
                  <a:lnTo>
                    <a:pt x="2" y="130"/>
                  </a:lnTo>
                  <a:lnTo>
                    <a:pt x="0" y="119"/>
                  </a:lnTo>
                  <a:lnTo>
                    <a:pt x="0" y="108"/>
                  </a:lnTo>
                  <a:lnTo>
                    <a:pt x="0" y="97"/>
                  </a:lnTo>
                  <a:lnTo>
                    <a:pt x="2" y="86"/>
                  </a:lnTo>
                  <a:lnTo>
                    <a:pt x="4" y="76"/>
                  </a:lnTo>
                  <a:lnTo>
                    <a:pt x="9" y="66"/>
                  </a:lnTo>
                  <a:lnTo>
                    <a:pt x="13" y="56"/>
                  </a:lnTo>
                  <a:lnTo>
                    <a:pt x="19" y="47"/>
                  </a:lnTo>
                  <a:lnTo>
                    <a:pt x="24" y="38"/>
                  </a:lnTo>
                  <a:lnTo>
                    <a:pt x="32" y="31"/>
                  </a:lnTo>
                  <a:lnTo>
                    <a:pt x="40" y="24"/>
                  </a:lnTo>
                  <a:lnTo>
                    <a:pt x="47" y="17"/>
                  </a:lnTo>
                  <a:lnTo>
                    <a:pt x="56" y="12"/>
                  </a:lnTo>
                  <a:lnTo>
                    <a:pt x="66" y="7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19" name="Freeform 131"/>
            <p:cNvSpPr>
              <a:spLocks/>
            </p:cNvSpPr>
            <p:nvPr/>
          </p:nvSpPr>
          <p:spPr bwMode="auto">
            <a:xfrm>
              <a:off x="11619315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5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5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6"/>
                  </a:lnTo>
                  <a:lnTo>
                    <a:pt x="136" y="172"/>
                  </a:lnTo>
                  <a:lnTo>
                    <a:pt x="143" y="168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50"/>
                  </a:lnTo>
                  <a:lnTo>
                    <a:pt x="168" y="142"/>
                  </a:lnTo>
                  <a:lnTo>
                    <a:pt x="172" y="134"/>
                  </a:lnTo>
                  <a:lnTo>
                    <a:pt x="177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0"/>
                  </a:lnTo>
                  <a:lnTo>
                    <a:pt x="162" y="34"/>
                  </a:lnTo>
                  <a:lnTo>
                    <a:pt x="157" y="27"/>
                  </a:lnTo>
                  <a:lnTo>
                    <a:pt x="150" y="21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7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5" y="5"/>
                  </a:lnTo>
                  <a:lnTo>
                    <a:pt x="57" y="7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1"/>
                  </a:lnTo>
                  <a:lnTo>
                    <a:pt x="28" y="27"/>
                  </a:lnTo>
                  <a:lnTo>
                    <a:pt x="21" y="34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8"/>
                  </a:lnTo>
                  <a:lnTo>
                    <a:pt x="49" y="172"/>
                  </a:lnTo>
                  <a:lnTo>
                    <a:pt x="57" y="176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0" name="Freeform 132"/>
            <p:cNvSpPr>
              <a:spLocks/>
            </p:cNvSpPr>
            <p:nvPr/>
          </p:nvSpPr>
          <p:spPr bwMode="auto">
            <a:xfrm>
              <a:off x="11659003" y="3526787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5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4"/>
                </a:cxn>
                <a:cxn ang="0">
                  <a:pos x="10" y="48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4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4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2"/>
                  </a:lnTo>
                  <a:lnTo>
                    <a:pt x="63" y="5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1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1" name="Freeform 133"/>
            <p:cNvSpPr>
              <a:spLocks/>
            </p:cNvSpPr>
            <p:nvPr/>
          </p:nvSpPr>
          <p:spPr bwMode="auto">
            <a:xfrm>
              <a:off x="11698690" y="3526787"/>
              <a:ext cx="30163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4"/>
                </a:cxn>
                <a:cxn ang="0">
                  <a:pos x="11" y="48"/>
                </a:cxn>
                <a:cxn ang="0">
                  <a:pos x="3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4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1" y="134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0"/>
                  </a:lnTo>
                  <a:lnTo>
                    <a:pt x="162" y="34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5"/>
                  </a:lnTo>
                  <a:lnTo>
                    <a:pt x="110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2" name="Freeform 134"/>
            <p:cNvSpPr>
              <a:spLocks/>
            </p:cNvSpPr>
            <p:nvPr/>
          </p:nvSpPr>
          <p:spPr bwMode="auto">
            <a:xfrm>
              <a:off x="11739965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3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5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0"/>
                  </a:lnTo>
                  <a:lnTo>
                    <a:pt x="162" y="34"/>
                  </a:lnTo>
                  <a:lnTo>
                    <a:pt x="155" y="27"/>
                  </a:lnTo>
                  <a:lnTo>
                    <a:pt x="148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5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3" name="Freeform 135"/>
            <p:cNvSpPr>
              <a:spLocks/>
            </p:cNvSpPr>
            <p:nvPr/>
          </p:nvSpPr>
          <p:spPr bwMode="auto">
            <a:xfrm>
              <a:off x="11779653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7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4" name="Freeform 136"/>
            <p:cNvSpPr>
              <a:spLocks/>
            </p:cNvSpPr>
            <p:nvPr/>
          </p:nvSpPr>
          <p:spPr bwMode="auto">
            <a:xfrm>
              <a:off x="12235265" y="2586987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8"/>
                </a:cxn>
                <a:cxn ang="0">
                  <a:pos x="1231" y="18"/>
                </a:cxn>
                <a:cxn ang="0">
                  <a:pos x="1246" y="32"/>
                </a:cxn>
                <a:cxn ang="0">
                  <a:pos x="1259" y="47"/>
                </a:cxn>
                <a:cxn ang="0">
                  <a:pos x="1271" y="66"/>
                </a:cxn>
                <a:cxn ang="0">
                  <a:pos x="1276" y="87"/>
                </a:cxn>
                <a:cxn ang="0">
                  <a:pos x="1278" y="108"/>
                </a:cxn>
                <a:cxn ang="0">
                  <a:pos x="1276" y="131"/>
                </a:cxn>
                <a:cxn ang="0">
                  <a:pos x="1271" y="150"/>
                </a:cxn>
                <a:cxn ang="0">
                  <a:pos x="1259" y="169"/>
                </a:cxn>
                <a:cxn ang="0">
                  <a:pos x="1246" y="186"/>
                </a:cxn>
                <a:cxn ang="0">
                  <a:pos x="1231" y="199"/>
                </a:cxn>
                <a:cxn ang="0">
                  <a:pos x="1212" y="209"/>
                </a:cxn>
                <a:cxn ang="0">
                  <a:pos x="1192" y="215"/>
                </a:cxn>
                <a:cxn ang="0">
                  <a:pos x="1170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8"/>
                </a:cxn>
                <a:cxn ang="0">
                  <a:pos x="13" y="160"/>
                </a:cxn>
                <a:cxn ang="0">
                  <a:pos x="4" y="141"/>
                </a:cxn>
                <a:cxn ang="0">
                  <a:pos x="0" y="119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3" y="57"/>
                </a:cxn>
                <a:cxn ang="0">
                  <a:pos x="24" y="40"/>
                </a:cxn>
                <a:cxn ang="0">
                  <a:pos x="40" y="25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1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70" y="0"/>
                  </a:lnTo>
                  <a:lnTo>
                    <a:pt x="1181" y="1"/>
                  </a:lnTo>
                  <a:lnTo>
                    <a:pt x="1192" y="2"/>
                  </a:lnTo>
                  <a:lnTo>
                    <a:pt x="1202" y="4"/>
                  </a:lnTo>
                  <a:lnTo>
                    <a:pt x="1212" y="8"/>
                  </a:lnTo>
                  <a:lnTo>
                    <a:pt x="1222" y="13"/>
                  </a:lnTo>
                  <a:lnTo>
                    <a:pt x="1231" y="18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7"/>
                  </a:lnTo>
                  <a:lnTo>
                    <a:pt x="1265" y="57"/>
                  </a:lnTo>
                  <a:lnTo>
                    <a:pt x="1271" y="66"/>
                  </a:lnTo>
                  <a:lnTo>
                    <a:pt x="1274" y="76"/>
                  </a:lnTo>
                  <a:lnTo>
                    <a:pt x="1276" y="87"/>
                  </a:lnTo>
                  <a:lnTo>
                    <a:pt x="1278" y="97"/>
                  </a:lnTo>
                  <a:lnTo>
                    <a:pt x="1278" y="108"/>
                  </a:lnTo>
                  <a:lnTo>
                    <a:pt x="1278" y="119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0"/>
                  </a:lnTo>
                  <a:lnTo>
                    <a:pt x="1265" y="160"/>
                  </a:lnTo>
                  <a:lnTo>
                    <a:pt x="1259" y="169"/>
                  </a:lnTo>
                  <a:lnTo>
                    <a:pt x="1254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199"/>
                  </a:lnTo>
                  <a:lnTo>
                    <a:pt x="1222" y="205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7"/>
                  </a:lnTo>
                  <a:lnTo>
                    <a:pt x="1170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5"/>
                  </a:lnTo>
                  <a:lnTo>
                    <a:pt x="47" y="199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8"/>
                  </a:lnTo>
                  <a:lnTo>
                    <a:pt x="19" y="169"/>
                  </a:lnTo>
                  <a:lnTo>
                    <a:pt x="13" y="160"/>
                  </a:lnTo>
                  <a:lnTo>
                    <a:pt x="9" y="150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19"/>
                  </a:lnTo>
                  <a:lnTo>
                    <a:pt x="0" y="108"/>
                  </a:lnTo>
                  <a:lnTo>
                    <a:pt x="0" y="97"/>
                  </a:lnTo>
                  <a:lnTo>
                    <a:pt x="2" y="87"/>
                  </a:lnTo>
                  <a:lnTo>
                    <a:pt x="4" y="76"/>
                  </a:lnTo>
                  <a:lnTo>
                    <a:pt x="9" y="66"/>
                  </a:lnTo>
                  <a:lnTo>
                    <a:pt x="13" y="57"/>
                  </a:lnTo>
                  <a:lnTo>
                    <a:pt x="19" y="47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7" y="18"/>
                  </a:lnTo>
                  <a:lnTo>
                    <a:pt x="56" y="13"/>
                  </a:lnTo>
                  <a:lnTo>
                    <a:pt x="66" y="8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5" name="Freeform 137"/>
            <p:cNvSpPr>
              <a:spLocks/>
            </p:cNvSpPr>
            <p:nvPr/>
          </p:nvSpPr>
          <p:spPr bwMode="auto">
            <a:xfrm>
              <a:off x="11619315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5" y="5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5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7"/>
                  </a:lnTo>
                  <a:lnTo>
                    <a:pt x="136" y="172"/>
                  </a:lnTo>
                  <a:lnTo>
                    <a:pt x="143" y="168"/>
                  </a:lnTo>
                  <a:lnTo>
                    <a:pt x="150" y="162"/>
                  </a:lnTo>
                  <a:lnTo>
                    <a:pt x="157" y="157"/>
                  </a:lnTo>
                  <a:lnTo>
                    <a:pt x="162" y="150"/>
                  </a:lnTo>
                  <a:lnTo>
                    <a:pt x="168" y="143"/>
                  </a:lnTo>
                  <a:lnTo>
                    <a:pt x="172" y="136"/>
                  </a:lnTo>
                  <a:lnTo>
                    <a:pt x="177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7" y="57"/>
                  </a:lnTo>
                  <a:lnTo>
                    <a:pt x="172" y="49"/>
                  </a:lnTo>
                  <a:lnTo>
                    <a:pt x="168" y="41"/>
                  </a:lnTo>
                  <a:lnTo>
                    <a:pt x="162" y="34"/>
                  </a:lnTo>
                  <a:lnTo>
                    <a:pt x="157" y="28"/>
                  </a:lnTo>
                  <a:lnTo>
                    <a:pt x="150" y="21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8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5" y="5"/>
                  </a:lnTo>
                  <a:lnTo>
                    <a:pt x="57" y="8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1"/>
                  </a:lnTo>
                  <a:lnTo>
                    <a:pt x="28" y="28"/>
                  </a:lnTo>
                  <a:lnTo>
                    <a:pt x="21" y="34"/>
                  </a:lnTo>
                  <a:lnTo>
                    <a:pt x="16" y="41"/>
                  </a:lnTo>
                  <a:lnTo>
                    <a:pt x="11" y="49"/>
                  </a:lnTo>
                  <a:lnTo>
                    <a:pt x="8" y="57"/>
                  </a:lnTo>
                  <a:lnTo>
                    <a:pt x="5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8"/>
                  </a:lnTo>
                  <a:lnTo>
                    <a:pt x="11" y="136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8" y="157"/>
                  </a:lnTo>
                  <a:lnTo>
                    <a:pt x="34" y="162"/>
                  </a:lnTo>
                  <a:lnTo>
                    <a:pt x="41" y="168"/>
                  </a:lnTo>
                  <a:lnTo>
                    <a:pt x="49" y="172"/>
                  </a:lnTo>
                  <a:lnTo>
                    <a:pt x="57" y="177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6" name="Freeform 138"/>
            <p:cNvSpPr>
              <a:spLocks/>
            </p:cNvSpPr>
            <p:nvPr/>
          </p:nvSpPr>
          <p:spPr bwMode="auto">
            <a:xfrm>
              <a:off x="11659003" y="2588574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9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0" y="1"/>
                </a:cxn>
                <a:cxn ang="0">
                  <a:pos x="81" y="1"/>
                </a:cxn>
                <a:cxn ang="0">
                  <a:pos x="63" y="5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4"/>
                </a:cxn>
                <a:cxn ang="0">
                  <a:pos x="10" y="49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6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7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7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1" y="49"/>
                  </a:lnTo>
                  <a:lnTo>
                    <a:pt x="167" y="41"/>
                  </a:lnTo>
                  <a:lnTo>
                    <a:pt x="161" y="34"/>
                  </a:lnTo>
                  <a:lnTo>
                    <a:pt x="155" y="28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1" y="1"/>
                  </a:lnTo>
                  <a:lnTo>
                    <a:pt x="72" y="2"/>
                  </a:lnTo>
                  <a:lnTo>
                    <a:pt x="63" y="5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1"/>
                  </a:lnTo>
                  <a:lnTo>
                    <a:pt x="27" y="28"/>
                  </a:lnTo>
                  <a:lnTo>
                    <a:pt x="20" y="34"/>
                  </a:lnTo>
                  <a:lnTo>
                    <a:pt x="16" y="41"/>
                  </a:lnTo>
                  <a:lnTo>
                    <a:pt x="10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0" y="136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2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7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7" name="Freeform 139"/>
            <p:cNvSpPr>
              <a:spLocks/>
            </p:cNvSpPr>
            <p:nvPr/>
          </p:nvSpPr>
          <p:spPr bwMode="auto">
            <a:xfrm>
              <a:off x="11698690" y="2588574"/>
              <a:ext cx="30163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9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4"/>
                </a:cxn>
                <a:cxn ang="0">
                  <a:pos x="11" y="49"/>
                </a:cxn>
                <a:cxn ang="0">
                  <a:pos x="3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6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7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7"/>
                  </a:lnTo>
                  <a:lnTo>
                    <a:pt x="162" y="150"/>
                  </a:lnTo>
                  <a:lnTo>
                    <a:pt x="166" y="143"/>
                  </a:lnTo>
                  <a:lnTo>
                    <a:pt x="171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1" y="49"/>
                  </a:lnTo>
                  <a:lnTo>
                    <a:pt x="166" y="41"/>
                  </a:lnTo>
                  <a:lnTo>
                    <a:pt x="162" y="34"/>
                  </a:lnTo>
                  <a:lnTo>
                    <a:pt x="155" y="28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10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2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8"/>
                  </a:lnTo>
                  <a:lnTo>
                    <a:pt x="20" y="34"/>
                  </a:lnTo>
                  <a:lnTo>
                    <a:pt x="16" y="41"/>
                  </a:lnTo>
                  <a:lnTo>
                    <a:pt x="11" y="49"/>
                  </a:lnTo>
                  <a:lnTo>
                    <a:pt x="7" y="57"/>
                  </a:lnTo>
                  <a:lnTo>
                    <a:pt x="3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8" name="Freeform 140"/>
            <p:cNvSpPr>
              <a:spLocks/>
            </p:cNvSpPr>
            <p:nvPr/>
          </p:nvSpPr>
          <p:spPr bwMode="auto">
            <a:xfrm>
              <a:off x="11739965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3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7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8" y="162"/>
                  </a:lnTo>
                  <a:lnTo>
                    <a:pt x="155" y="157"/>
                  </a:lnTo>
                  <a:lnTo>
                    <a:pt x="162" y="150"/>
                  </a:lnTo>
                  <a:lnTo>
                    <a:pt x="166" y="143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9"/>
                  </a:lnTo>
                  <a:lnTo>
                    <a:pt x="166" y="41"/>
                  </a:lnTo>
                  <a:lnTo>
                    <a:pt x="162" y="34"/>
                  </a:lnTo>
                  <a:lnTo>
                    <a:pt x="155" y="28"/>
                  </a:lnTo>
                  <a:lnTo>
                    <a:pt x="148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8"/>
                  </a:lnTo>
                  <a:lnTo>
                    <a:pt x="21" y="34"/>
                  </a:lnTo>
                  <a:lnTo>
                    <a:pt x="15" y="41"/>
                  </a:lnTo>
                  <a:lnTo>
                    <a:pt x="11" y="49"/>
                  </a:lnTo>
                  <a:lnTo>
                    <a:pt x="6" y="57"/>
                  </a:lnTo>
                  <a:lnTo>
                    <a:pt x="3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8"/>
                  </a:lnTo>
                  <a:lnTo>
                    <a:pt x="11" y="136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9" name="Freeform 141"/>
            <p:cNvSpPr>
              <a:spLocks/>
            </p:cNvSpPr>
            <p:nvPr/>
          </p:nvSpPr>
          <p:spPr bwMode="auto">
            <a:xfrm>
              <a:off x="11779653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7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9"/>
                  </a:lnTo>
                  <a:lnTo>
                    <a:pt x="167" y="41"/>
                  </a:lnTo>
                  <a:lnTo>
                    <a:pt x="162" y="34"/>
                  </a:lnTo>
                  <a:lnTo>
                    <a:pt x="156" y="28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8"/>
                  </a:lnTo>
                  <a:lnTo>
                    <a:pt x="21" y="34"/>
                  </a:lnTo>
                  <a:lnTo>
                    <a:pt x="15" y="41"/>
                  </a:lnTo>
                  <a:lnTo>
                    <a:pt x="11" y="49"/>
                  </a:lnTo>
                  <a:lnTo>
                    <a:pt x="6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8"/>
                  </a:lnTo>
                  <a:lnTo>
                    <a:pt x="11" y="136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7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30" name="Freeform 142"/>
            <p:cNvSpPr>
              <a:spLocks noEditPoints="1"/>
            </p:cNvSpPr>
            <p:nvPr/>
          </p:nvSpPr>
          <p:spPr bwMode="auto">
            <a:xfrm>
              <a:off x="11451040" y="1826574"/>
              <a:ext cx="1163638" cy="2817813"/>
            </a:xfrm>
            <a:custGeom>
              <a:avLst/>
              <a:gdLst/>
              <a:ahLst/>
              <a:cxnLst>
                <a:cxn ang="0">
                  <a:pos x="7278" y="17716"/>
                </a:cxn>
                <a:cxn ang="0">
                  <a:pos x="8" y="108"/>
                </a:cxn>
                <a:cxn ang="0">
                  <a:pos x="6789" y="11256"/>
                </a:cxn>
                <a:cxn ang="0">
                  <a:pos x="6875" y="12138"/>
                </a:cxn>
                <a:cxn ang="0">
                  <a:pos x="664" y="12286"/>
                </a:cxn>
                <a:cxn ang="0">
                  <a:pos x="438" y="12054"/>
                </a:cxn>
                <a:cxn ang="0">
                  <a:pos x="626" y="11218"/>
                </a:cxn>
                <a:cxn ang="0">
                  <a:pos x="6850" y="10134"/>
                </a:cxn>
                <a:cxn ang="0">
                  <a:pos x="6826" y="11025"/>
                </a:cxn>
                <a:cxn ang="0">
                  <a:pos x="578" y="11077"/>
                </a:cxn>
                <a:cxn ang="0">
                  <a:pos x="446" y="10211"/>
                </a:cxn>
                <a:cxn ang="0">
                  <a:pos x="705" y="8842"/>
                </a:cxn>
                <a:cxn ang="0">
                  <a:pos x="6887" y="9028"/>
                </a:cxn>
                <a:cxn ang="0">
                  <a:pos x="6755" y="9895"/>
                </a:cxn>
                <a:cxn ang="0">
                  <a:pos x="507" y="9842"/>
                </a:cxn>
                <a:cxn ang="0">
                  <a:pos x="484" y="8952"/>
                </a:cxn>
                <a:cxn ang="0">
                  <a:pos x="6708" y="7670"/>
                </a:cxn>
                <a:cxn ang="0">
                  <a:pos x="6895" y="8507"/>
                </a:cxn>
                <a:cxn ang="0">
                  <a:pos x="6669" y="8739"/>
                </a:cxn>
                <a:cxn ang="0">
                  <a:pos x="459" y="8590"/>
                </a:cxn>
                <a:cxn ang="0">
                  <a:pos x="546" y="7709"/>
                </a:cxn>
                <a:cxn ang="0">
                  <a:pos x="6789" y="6526"/>
                </a:cxn>
                <a:cxn ang="0">
                  <a:pos x="6875" y="7407"/>
                </a:cxn>
                <a:cxn ang="0">
                  <a:pos x="664" y="7556"/>
                </a:cxn>
                <a:cxn ang="0">
                  <a:pos x="438" y="7324"/>
                </a:cxn>
                <a:cxn ang="0">
                  <a:pos x="626" y="6488"/>
                </a:cxn>
                <a:cxn ang="0">
                  <a:pos x="6850" y="5404"/>
                </a:cxn>
                <a:cxn ang="0">
                  <a:pos x="6826" y="6296"/>
                </a:cxn>
                <a:cxn ang="0">
                  <a:pos x="578" y="6347"/>
                </a:cxn>
                <a:cxn ang="0">
                  <a:pos x="446" y="5480"/>
                </a:cxn>
                <a:cxn ang="0">
                  <a:pos x="705" y="4111"/>
                </a:cxn>
                <a:cxn ang="0">
                  <a:pos x="6887" y="4298"/>
                </a:cxn>
                <a:cxn ang="0">
                  <a:pos x="6755" y="5164"/>
                </a:cxn>
                <a:cxn ang="0">
                  <a:pos x="507" y="5113"/>
                </a:cxn>
                <a:cxn ang="0">
                  <a:pos x="484" y="4221"/>
                </a:cxn>
                <a:cxn ang="0">
                  <a:pos x="3868" y="13193"/>
                </a:cxn>
                <a:cxn ang="0">
                  <a:pos x="4227" y="13800"/>
                </a:cxn>
                <a:cxn ang="0">
                  <a:pos x="3706" y="14270"/>
                </a:cxn>
                <a:cxn ang="0">
                  <a:pos x="3139" y="13854"/>
                </a:cxn>
                <a:cxn ang="0">
                  <a:pos x="3438" y="13214"/>
                </a:cxn>
                <a:cxn ang="0">
                  <a:pos x="5725" y="15090"/>
                </a:cxn>
                <a:cxn ang="0">
                  <a:pos x="1625" y="15153"/>
                </a:cxn>
                <a:cxn ang="0">
                  <a:pos x="5640" y="15449"/>
                </a:cxn>
                <a:cxn ang="0">
                  <a:pos x="5600" y="15705"/>
                </a:cxn>
                <a:cxn ang="0">
                  <a:pos x="1659" y="15469"/>
                </a:cxn>
                <a:cxn ang="0">
                  <a:pos x="5723" y="16082"/>
                </a:cxn>
                <a:cxn ang="0">
                  <a:pos x="1615" y="16095"/>
                </a:cxn>
                <a:cxn ang="0">
                  <a:pos x="6708" y="2941"/>
                </a:cxn>
                <a:cxn ang="0">
                  <a:pos x="6895" y="3776"/>
                </a:cxn>
                <a:cxn ang="0">
                  <a:pos x="6669" y="4009"/>
                </a:cxn>
                <a:cxn ang="0">
                  <a:pos x="459" y="3861"/>
                </a:cxn>
                <a:cxn ang="0">
                  <a:pos x="546" y="2979"/>
                </a:cxn>
                <a:cxn ang="0">
                  <a:pos x="6789" y="1796"/>
                </a:cxn>
                <a:cxn ang="0">
                  <a:pos x="6875" y="2678"/>
                </a:cxn>
                <a:cxn ang="0">
                  <a:pos x="664" y="2827"/>
                </a:cxn>
                <a:cxn ang="0">
                  <a:pos x="438" y="2594"/>
                </a:cxn>
                <a:cxn ang="0">
                  <a:pos x="626" y="1758"/>
                </a:cxn>
                <a:cxn ang="0">
                  <a:pos x="6850" y="673"/>
                </a:cxn>
                <a:cxn ang="0">
                  <a:pos x="6826" y="1565"/>
                </a:cxn>
                <a:cxn ang="0">
                  <a:pos x="578" y="1617"/>
                </a:cxn>
                <a:cxn ang="0">
                  <a:pos x="446" y="750"/>
                </a:cxn>
              </a:cxnLst>
              <a:rect l="0" t="0" r="r" b="b"/>
              <a:pathLst>
                <a:path w="7333" h="17750">
                  <a:moveTo>
                    <a:pt x="152" y="0"/>
                  </a:moveTo>
                  <a:lnTo>
                    <a:pt x="7181" y="0"/>
                  </a:lnTo>
                  <a:lnTo>
                    <a:pt x="7197" y="1"/>
                  </a:lnTo>
                  <a:lnTo>
                    <a:pt x="7211" y="3"/>
                  </a:lnTo>
                  <a:lnTo>
                    <a:pt x="7227" y="7"/>
                  </a:lnTo>
                  <a:lnTo>
                    <a:pt x="7240" y="12"/>
                  </a:lnTo>
                  <a:lnTo>
                    <a:pt x="7253" y="19"/>
                  </a:lnTo>
                  <a:lnTo>
                    <a:pt x="7265" y="27"/>
                  </a:lnTo>
                  <a:lnTo>
                    <a:pt x="7278" y="36"/>
                  </a:lnTo>
                  <a:lnTo>
                    <a:pt x="7289" y="44"/>
                  </a:lnTo>
                  <a:lnTo>
                    <a:pt x="7299" y="55"/>
                  </a:lnTo>
                  <a:lnTo>
                    <a:pt x="7306" y="68"/>
                  </a:lnTo>
                  <a:lnTo>
                    <a:pt x="7314" y="80"/>
                  </a:lnTo>
                  <a:lnTo>
                    <a:pt x="7321" y="93"/>
                  </a:lnTo>
                  <a:lnTo>
                    <a:pt x="7326" y="108"/>
                  </a:lnTo>
                  <a:lnTo>
                    <a:pt x="7330" y="122"/>
                  </a:lnTo>
                  <a:lnTo>
                    <a:pt x="7332" y="138"/>
                  </a:lnTo>
                  <a:lnTo>
                    <a:pt x="7333" y="153"/>
                  </a:lnTo>
                  <a:lnTo>
                    <a:pt x="7333" y="17597"/>
                  </a:lnTo>
                  <a:lnTo>
                    <a:pt x="7332" y="17612"/>
                  </a:lnTo>
                  <a:lnTo>
                    <a:pt x="7330" y="17628"/>
                  </a:lnTo>
                  <a:lnTo>
                    <a:pt x="7326" y="17642"/>
                  </a:lnTo>
                  <a:lnTo>
                    <a:pt x="7321" y="17657"/>
                  </a:lnTo>
                  <a:lnTo>
                    <a:pt x="7314" y="17670"/>
                  </a:lnTo>
                  <a:lnTo>
                    <a:pt x="7306" y="17682"/>
                  </a:lnTo>
                  <a:lnTo>
                    <a:pt x="7299" y="17695"/>
                  </a:lnTo>
                  <a:lnTo>
                    <a:pt x="7289" y="17706"/>
                  </a:lnTo>
                  <a:lnTo>
                    <a:pt x="7278" y="17716"/>
                  </a:lnTo>
                  <a:lnTo>
                    <a:pt x="7265" y="17723"/>
                  </a:lnTo>
                  <a:lnTo>
                    <a:pt x="7253" y="17731"/>
                  </a:lnTo>
                  <a:lnTo>
                    <a:pt x="7240" y="17738"/>
                  </a:lnTo>
                  <a:lnTo>
                    <a:pt x="7227" y="17743"/>
                  </a:lnTo>
                  <a:lnTo>
                    <a:pt x="7211" y="17747"/>
                  </a:lnTo>
                  <a:lnTo>
                    <a:pt x="7197" y="17749"/>
                  </a:lnTo>
                  <a:lnTo>
                    <a:pt x="7181" y="17750"/>
                  </a:lnTo>
                  <a:lnTo>
                    <a:pt x="152" y="17750"/>
                  </a:lnTo>
                  <a:lnTo>
                    <a:pt x="137" y="17749"/>
                  </a:lnTo>
                  <a:lnTo>
                    <a:pt x="122" y="17747"/>
                  </a:lnTo>
                  <a:lnTo>
                    <a:pt x="108" y="17743"/>
                  </a:lnTo>
                  <a:lnTo>
                    <a:pt x="93" y="17738"/>
                  </a:lnTo>
                  <a:lnTo>
                    <a:pt x="80" y="17731"/>
                  </a:lnTo>
                  <a:lnTo>
                    <a:pt x="68" y="17723"/>
                  </a:lnTo>
                  <a:lnTo>
                    <a:pt x="56" y="17716"/>
                  </a:lnTo>
                  <a:lnTo>
                    <a:pt x="46" y="17706"/>
                  </a:lnTo>
                  <a:lnTo>
                    <a:pt x="36" y="17695"/>
                  </a:lnTo>
                  <a:lnTo>
                    <a:pt x="27" y="17682"/>
                  </a:lnTo>
                  <a:lnTo>
                    <a:pt x="19" y="17670"/>
                  </a:lnTo>
                  <a:lnTo>
                    <a:pt x="12" y="17657"/>
                  </a:lnTo>
                  <a:lnTo>
                    <a:pt x="8" y="17642"/>
                  </a:lnTo>
                  <a:lnTo>
                    <a:pt x="4" y="17628"/>
                  </a:lnTo>
                  <a:lnTo>
                    <a:pt x="1" y="17612"/>
                  </a:lnTo>
                  <a:lnTo>
                    <a:pt x="0" y="17597"/>
                  </a:lnTo>
                  <a:lnTo>
                    <a:pt x="0" y="153"/>
                  </a:lnTo>
                  <a:lnTo>
                    <a:pt x="1" y="138"/>
                  </a:lnTo>
                  <a:lnTo>
                    <a:pt x="4" y="122"/>
                  </a:lnTo>
                  <a:lnTo>
                    <a:pt x="8" y="108"/>
                  </a:lnTo>
                  <a:lnTo>
                    <a:pt x="12" y="93"/>
                  </a:lnTo>
                  <a:lnTo>
                    <a:pt x="19" y="80"/>
                  </a:lnTo>
                  <a:lnTo>
                    <a:pt x="27" y="68"/>
                  </a:lnTo>
                  <a:lnTo>
                    <a:pt x="36" y="55"/>
                  </a:lnTo>
                  <a:lnTo>
                    <a:pt x="46" y="44"/>
                  </a:lnTo>
                  <a:lnTo>
                    <a:pt x="56" y="36"/>
                  </a:lnTo>
                  <a:lnTo>
                    <a:pt x="68" y="27"/>
                  </a:lnTo>
                  <a:lnTo>
                    <a:pt x="80" y="19"/>
                  </a:lnTo>
                  <a:lnTo>
                    <a:pt x="93" y="12"/>
                  </a:lnTo>
                  <a:lnTo>
                    <a:pt x="108" y="7"/>
                  </a:lnTo>
                  <a:lnTo>
                    <a:pt x="122" y="3"/>
                  </a:lnTo>
                  <a:lnTo>
                    <a:pt x="137" y="1"/>
                  </a:lnTo>
                  <a:lnTo>
                    <a:pt x="152" y="0"/>
                  </a:lnTo>
                  <a:close/>
                  <a:moveTo>
                    <a:pt x="705" y="11207"/>
                  </a:moveTo>
                  <a:lnTo>
                    <a:pt x="6629" y="11207"/>
                  </a:lnTo>
                  <a:lnTo>
                    <a:pt x="6642" y="11207"/>
                  </a:lnTo>
                  <a:lnTo>
                    <a:pt x="6655" y="11208"/>
                  </a:lnTo>
                  <a:lnTo>
                    <a:pt x="6669" y="11209"/>
                  </a:lnTo>
                  <a:lnTo>
                    <a:pt x="6682" y="11211"/>
                  </a:lnTo>
                  <a:lnTo>
                    <a:pt x="6695" y="11215"/>
                  </a:lnTo>
                  <a:lnTo>
                    <a:pt x="6708" y="11218"/>
                  </a:lnTo>
                  <a:lnTo>
                    <a:pt x="6720" y="11221"/>
                  </a:lnTo>
                  <a:lnTo>
                    <a:pt x="6732" y="11226"/>
                  </a:lnTo>
                  <a:lnTo>
                    <a:pt x="6744" y="11231"/>
                  </a:lnTo>
                  <a:lnTo>
                    <a:pt x="6755" y="11237"/>
                  </a:lnTo>
                  <a:lnTo>
                    <a:pt x="6766" y="11242"/>
                  </a:lnTo>
                  <a:lnTo>
                    <a:pt x="6777" y="11249"/>
                  </a:lnTo>
                  <a:lnTo>
                    <a:pt x="6789" y="11256"/>
                  </a:lnTo>
                  <a:lnTo>
                    <a:pt x="6799" y="11263"/>
                  </a:lnTo>
                  <a:lnTo>
                    <a:pt x="6809" y="11271"/>
                  </a:lnTo>
                  <a:lnTo>
                    <a:pt x="6817" y="11279"/>
                  </a:lnTo>
                  <a:lnTo>
                    <a:pt x="6826" y="11288"/>
                  </a:lnTo>
                  <a:lnTo>
                    <a:pt x="6834" y="11297"/>
                  </a:lnTo>
                  <a:lnTo>
                    <a:pt x="6843" y="11307"/>
                  </a:lnTo>
                  <a:lnTo>
                    <a:pt x="6850" y="11316"/>
                  </a:lnTo>
                  <a:lnTo>
                    <a:pt x="6857" y="11327"/>
                  </a:lnTo>
                  <a:lnTo>
                    <a:pt x="6863" y="11337"/>
                  </a:lnTo>
                  <a:lnTo>
                    <a:pt x="6870" y="11348"/>
                  </a:lnTo>
                  <a:lnTo>
                    <a:pt x="6875" y="11358"/>
                  </a:lnTo>
                  <a:lnTo>
                    <a:pt x="6879" y="11370"/>
                  </a:lnTo>
                  <a:lnTo>
                    <a:pt x="6884" y="11381"/>
                  </a:lnTo>
                  <a:lnTo>
                    <a:pt x="6887" y="11392"/>
                  </a:lnTo>
                  <a:lnTo>
                    <a:pt x="6891" y="11404"/>
                  </a:lnTo>
                  <a:lnTo>
                    <a:pt x="6893" y="11417"/>
                  </a:lnTo>
                  <a:lnTo>
                    <a:pt x="6894" y="11429"/>
                  </a:lnTo>
                  <a:lnTo>
                    <a:pt x="6895" y="11442"/>
                  </a:lnTo>
                  <a:lnTo>
                    <a:pt x="6896" y="11454"/>
                  </a:lnTo>
                  <a:lnTo>
                    <a:pt x="6896" y="12041"/>
                  </a:lnTo>
                  <a:lnTo>
                    <a:pt x="6895" y="12054"/>
                  </a:lnTo>
                  <a:lnTo>
                    <a:pt x="6894" y="12067"/>
                  </a:lnTo>
                  <a:lnTo>
                    <a:pt x="6893" y="12079"/>
                  </a:lnTo>
                  <a:lnTo>
                    <a:pt x="6891" y="12091"/>
                  </a:lnTo>
                  <a:lnTo>
                    <a:pt x="6887" y="12103"/>
                  </a:lnTo>
                  <a:lnTo>
                    <a:pt x="6884" y="12115"/>
                  </a:lnTo>
                  <a:lnTo>
                    <a:pt x="6879" y="12127"/>
                  </a:lnTo>
                  <a:lnTo>
                    <a:pt x="6875" y="12138"/>
                  </a:lnTo>
                  <a:lnTo>
                    <a:pt x="6870" y="12149"/>
                  </a:lnTo>
                  <a:lnTo>
                    <a:pt x="6863" y="12160"/>
                  </a:lnTo>
                  <a:lnTo>
                    <a:pt x="6857" y="12170"/>
                  </a:lnTo>
                  <a:lnTo>
                    <a:pt x="6850" y="12180"/>
                  </a:lnTo>
                  <a:lnTo>
                    <a:pt x="6843" y="12190"/>
                  </a:lnTo>
                  <a:lnTo>
                    <a:pt x="6834" y="12199"/>
                  </a:lnTo>
                  <a:lnTo>
                    <a:pt x="6826" y="12208"/>
                  </a:lnTo>
                  <a:lnTo>
                    <a:pt x="6817" y="12216"/>
                  </a:lnTo>
                  <a:lnTo>
                    <a:pt x="6809" y="12224"/>
                  </a:lnTo>
                  <a:lnTo>
                    <a:pt x="6799" y="12232"/>
                  </a:lnTo>
                  <a:lnTo>
                    <a:pt x="6789" y="12240"/>
                  </a:lnTo>
                  <a:lnTo>
                    <a:pt x="6777" y="12246"/>
                  </a:lnTo>
                  <a:lnTo>
                    <a:pt x="6766" y="12253"/>
                  </a:lnTo>
                  <a:lnTo>
                    <a:pt x="6755" y="12260"/>
                  </a:lnTo>
                  <a:lnTo>
                    <a:pt x="6744" y="12265"/>
                  </a:lnTo>
                  <a:lnTo>
                    <a:pt x="6732" y="12270"/>
                  </a:lnTo>
                  <a:lnTo>
                    <a:pt x="6720" y="12274"/>
                  </a:lnTo>
                  <a:lnTo>
                    <a:pt x="6708" y="12279"/>
                  </a:lnTo>
                  <a:lnTo>
                    <a:pt x="6695" y="12282"/>
                  </a:lnTo>
                  <a:lnTo>
                    <a:pt x="6682" y="12284"/>
                  </a:lnTo>
                  <a:lnTo>
                    <a:pt x="6669" y="12286"/>
                  </a:lnTo>
                  <a:lnTo>
                    <a:pt x="6655" y="12287"/>
                  </a:lnTo>
                  <a:lnTo>
                    <a:pt x="6642" y="12289"/>
                  </a:lnTo>
                  <a:lnTo>
                    <a:pt x="6629" y="12290"/>
                  </a:lnTo>
                  <a:lnTo>
                    <a:pt x="705" y="12290"/>
                  </a:lnTo>
                  <a:lnTo>
                    <a:pt x="691" y="12289"/>
                  </a:lnTo>
                  <a:lnTo>
                    <a:pt x="678" y="12287"/>
                  </a:lnTo>
                  <a:lnTo>
                    <a:pt x="664" y="12286"/>
                  </a:lnTo>
                  <a:lnTo>
                    <a:pt x="651" y="12284"/>
                  </a:lnTo>
                  <a:lnTo>
                    <a:pt x="638" y="12282"/>
                  </a:lnTo>
                  <a:lnTo>
                    <a:pt x="626" y="12279"/>
                  </a:lnTo>
                  <a:lnTo>
                    <a:pt x="613" y="12274"/>
                  </a:lnTo>
                  <a:lnTo>
                    <a:pt x="601" y="12270"/>
                  </a:lnTo>
                  <a:lnTo>
                    <a:pt x="589" y="12265"/>
                  </a:lnTo>
                  <a:lnTo>
                    <a:pt x="578" y="12260"/>
                  </a:lnTo>
                  <a:lnTo>
                    <a:pt x="567" y="12253"/>
                  </a:lnTo>
                  <a:lnTo>
                    <a:pt x="556" y="12246"/>
                  </a:lnTo>
                  <a:lnTo>
                    <a:pt x="546" y="12240"/>
                  </a:lnTo>
                  <a:lnTo>
                    <a:pt x="536" y="12232"/>
                  </a:lnTo>
                  <a:lnTo>
                    <a:pt x="526" y="12224"/>
                  </a:lnTo>
                  <a:lnTo>
                    <a:pt x="516" y="12216"/>
                  </a:lnTo>
                  <a:lnTo>
                    <a:pt x="507" y="12208"/>
                  </a:lnTo>
                  <a:lnTo>
                    <a:pt x="499" y="12199"/>
                  </a:lnTo>
                  <a:lnTo>
                    <a:pt x="491" y="12190"/>
                  </a:lnTo>
                  <a:lnTo>
                    <a:pt x="484" y="12180"/>
                  </a:lnTo>
                  <a:lnTo>
                    <a:pt x="477" y="12170"/>
                  </a:lnTo>
                  <a:lnTo>
                    <a:pt x="470" y="12160"/>
                  </a:lnTo>
                  <a:lnTo>
                    <a:pt x="464" y="12149"/>
                  </a:lnTo>
                  <a:lnTo>
                    <a:pt x="459" y="12138"/>
                  </a:lnTo>
                  <a:lnTo>
                    <a:pt x="454" y="12127"/>
                  </a:lnTo>
                  <a:lnTo>
                    <a:pt x="450" y="12115"/>
                  </a:lnTo>
                  <a:lnTo>
                    <a:pt x="446" y="12103"/>
                  </a:lnTo>
                  <a:lnTo>
                    <a:pt x="444" y="12091"/>
                  </a:lnTo>
                  <a:lnTo>
                    <a:pt x="440" y="12079"/>
                  </a:lnTo>
                  <a:lnTo>
                    <a:pt x="439" y="12067"/>
                  </a:lnTo>
                  <a:lnTo>
                    <a:pt x="438" y="12054"/>
                  </a:lnTo>
                  <a:lnTo>
                    <a:pt x="438" y="12041"/>
                  </a:lnTo>
                  <a:lnTo>
                    <a:pt x="438" y="11454"/>
                  </a:lnTo>
                  <a:lnTo>
                    <a:pt x="438" y="11442"/>
                  </a:lnTo>
                  <a:lnTo>
                    <a:pt x="439" y="11429"/>
                  </a:lnTo>
                  <a:lnTo>
                    <a:pt x="440" y="11417"/>
                  </a:lnTo>
                  <a:lnTo>
                    <a:pt x="444" y="11404"/>
                  </a:lnTo>
                  <a:lnTo>
                    <a:pt x="446" y="11392"/>
                  </a:lnTo>
                  <a:lnTo>
                    <a:pt x="450" y="11381"/>
                  </a:lnTo>
                  <a:lnTo>
                    <a:pt x="454" y="11370"/>
                  </a:lnTo>
                  <a:lnTo>
                    <a:pt x="459" y="11358"/>
                  </a:lnTo>
                  <a:lnTo>
                    <a:pt x="464" y="11348"/>
                  </a:lnTo>
                  <a:lnTo>
                    <a:pt x="470" y="11337"/>
                  </a:lnTo>
                  <a:lnTo>
                    <a:pt x="477" y="11327"/>
                  </a:lnTo>
                  <a:lnTo>
                    <a:pt x="484" y="11316"/>
                  </a:lnTo>
                  <a:lnTo>
                    <a:pt x="491" y="11307"/>
                  </a:lnTo>
                  <a:lnTo>
                    <a:pt x="499" y="11297"/>
                  </a:lnTo>
                  <a:lnTo>
                    <a:pt x="507" y="11288"/>
                  </a:lnTo>
                  <a:lnTo>
                    <a:pt x="516" y="11279"/>
                  </a:lnTo>
                  <a:lnTo>
                    <a:pt x="526" y="11271"/>
                  </a:lnTo>
                  <a:lnTo>
                    <a:pt x="536" y="11263"/>
                  </a:lnTo>
                  <a:lnTo>
                    <a:pt x="546" y="11256"/>
                  </a:lnTo>
                  <a:lnTo>
                    <a:pt x="556" y="11249"/>
                  </a:lnTo>
                  <a:lnTo>
                    <a:pt x="567" y="11242"/>
                  </a:lnTo>
                  <a:lnTo>
                    <a:pt x="578" y="11237"/>
                  </a:lnTo>
                  <a:lnTo>
                    <a:pt x="589" y="11231"/>
                  </a:lnTo>
                  <a:lnTo>
                    <a:pt x="601" y="11226"/>
                  </a:lnTo>
                  <a:lnTo>
                    <a:pt x="613" y="11221"/>
                  </a:lnTo>
                  <a:lnTo>
                    <a:pt x="626" y="11218"/>
                  </a:lnTo>
                  <a:lnTo>
                    <a:pt x="638" y="11215"/>
                  </a:lnTo>
                  <a:lnTo>
                    <a:pt x="651" y="11211"/>
                  </a:lnTo>
                  <a:lnTo>
                    <a:pt x="664" y="11209"/>
                  </a:lnTo>
                  <a:lnTo>
                    <a:pt x="678" y="11208"/>
                  </a:lnTo>
                  <a:lnTo>
                    <a:pt x="691" y="11207"/>
                  </a:lnTo>
                  <a:lnTo>
                    <a:pt x="705" y="11207"/>
                  </a:lnTo>
                  <a:close/>
                  <a:moveTo>
                    <a:pt x="705" y="10024"/>
                  </a:moveTo>
                  <a:lnTo>
                    <a:pt x="6629" y="10024"/>
                  </a:lnTo>
                  <a:lnTo>
                    <a:pt x="6642" y="10024"/>
                  </a:lnTo>
                  <a:lnTo>
                    <a:pt x="6655" y="10025"/>
                  </a:lnTo>
                  <a:lnTo>
                    <a:pt x="6669" y="10027"/>
                  </a:lnTo>
                  <a:lnTo>
                    <a:pt x="6682" y="10029"/>
                  </a:lnTo>
                  <a:lnTo>
                    <a:pt x="6695" y="10032"/>
                  </a:lnTo>
                  <a:lnTo>
                    <a:pt x="6708" y="10035"/>
                  </a:lnTo>
                  <a:lnTo>
                    <a:pt x="6720" y="10039"/>
                  </a:lnTo>
                  <a:lnTo>
                    <a:pt x="6732" y="10043"/>
                  </a:lnTo>
                  <a:lnTo>
                    <a:pt x="6744" y="10049"/>
                  </a:lnTo>
                  <a:lnTo>
                    <a:pt x="6755" y="10054"/>
                  </a:lnTo>
                  <a:lnTo>
                    <a:pt x="6766" y="10060"/>
                  </a:lnTo>
                  <a:lnTo>
                    <a:pt x="6777" y="10066"/>
                  </a:lnTo>
                  <a:lnTo>
                    <a:pt x="6789" y="10073"/>
                  </a:lnTo>
                  <a:lnTo>
                    <a:pt x="6799" y="10081"/>
                  </a:lnTo>
                  <a:lnTo>
                    <a:pt x="6809" y="10089"/>
                  </a:lnTo>
                  <a:lnTo>
                    <a:pt x="6817" y="10096"/>
                  </a:lnTo>
                  <a:lnTo>
                    <a:pt x="6826" y="10105"/>
                  </a:lnTo>
                  <a:lnTo>
                    <a:pt x="6834" y="10114"/>
                  </a:lnTo>
                  <a:lnTo>
                    <a:pt x="6843" y="10124"/>
                  </a:lnTo>
                  <a:lnTo>
                    <a:pt x="6850" y="10134"/>
                  </a:lnTo>
                  <a:lnTo>
                    <a:pt x="6857" y="10144"/>
                  </a:lnTo>
                  <a:lnTo>
                    <a:pt x="6863" y="10154"/>
                  </a:lnTo>
                  <a:lnTo>
                    <a:pt x="6870" y="10165"/>
                  </a:lnTo>
                  <a:lnTo>
                    <a:pt x="6875" y="10175"/>
                  </a:lnTo>
                  <a:lnTo>
                    <a:pt x="6879" y="10187"/>
                  </a:lnTo>
                  <a:lnTo>
                    <a:pt x="6884" y="10198"/>
                  </a:lnTo>
                  <a:lnTo>
                    <a:pt x="6887" y="10211"/>
                  </a:lnTo>
                  <a:lnTo>
                    <a:pt x="6891" y="10222"/>
                  </a:lnTo>
                  <a:lnTo>
                    <a:pt x="6893" y="10234"/>
                  </a:lnTo>
                  <a:lnTo>
                    <a:pt x="6894" y="10246"/>
                  </a:lnTo>
                  <a:lnTo>
                    <a:pt x="6895" y="10260"/>
                  </a:lnTo>
                  <a:lnTo>
                    <a:pt x="6896" y="10272"/>
                  </a:lnTo>
                  <a:lnTo>
                    <a:pt x="6896" y="10859"/>
                  </a:lnTo>
                  <a:lnTo>
                    <a:pt x="6895" y="10872"/>
                  </a:lnTo>
                  <a:lnTo>
                    <a:pt x="6894" y="10884"/>
                  </a:lnTo>
                  <a:lnTo>
                    <a:pt x="6893" y="10896"/>
                  </a:lnTo>
                  <a:lnTo>
                    <a:pt x="6891" y="10908"/>
                  </a:lnTo>
                  <a:lnTo>
                    <a:pt x="6887" y="10921"/>
                  </a:lnTo>
                  <a:lnTo>
                    <a:pt x="6884" y="10933"/>
                  </a:lnTo>
                  <a:lnTo>
                    <a:pt x="6879" y="10944"/>
                  </a:lnTo>
                  <a:lnTo>
                    <a:pt x="6875" y="10955"/>
                  </a:lnTo>
                  <a:lnTo>
                    <a:pt x="6870" y="10966"/>
                  </a:lnTo>
                  <a:lnTo>
                    <a:pt x="6863" y="10977"/>
                  </a:lnTo>
                  <a:lnTo>
                    <a:pt x="6857" y="10987"/>
                  </a:lnTo>
                  <a:lnTo>
                    <a:pt x="6850" y="10997"/>
                  </a:lnTo>
                  <a:lnTo>
                    <a:pt x="6843" y="11007"/>
                  </a:lnTo>
                  <a:lnTo>
                    <a:pt x="6834" y="11016"/>
                  </a:lnTo>
                  <a:lnTo>
                    <a:pt x="6826" y="11025"/>
                  </a:lnTo>
                  <a:lnTo>
                    <a:pt x="6817" y="11034"/>
                  </a:lnTo>
                  <a:lnTo>
                    <a:pt x="6809" y="11043"/>
                  </a:lnTo>
                  <a:lnTo>
                    <a:pt x="6799" y="11050"/>
                  </a:lnTo>
                  <a:lnTo>
                    <a:pt x="6789" y="11057"/>
                  </a:lnTo>
                  <a:lnTo>
                    <a:pt x="6777" y="11064"/>
                  </a:lnTo>
                  <a:lnTo>
                    <a:pt x="6766" y="11070"/>
                  </a:lnTo>
                  <a:lnTo>
                    <a:pt x="6755" y="11077"/>
                  </a:lnTo>
                  <a:lnTo>
                    <a:pt x="6744" y="11083"/>
                  </a:lnTo>
                  <a:lnTo>
                    <a:pt x="6732" y="11087"/>
                  </a:lnTo>
                  <a:lnTo>
                    <a:pt x="6720" y="11092"/>
                  </a:lnTo>
                  <a:lnTo>
                    <a:pt x="6708" y="11096"/>
                  </a:lnTo>
                  <a:lnTo>
                    <a:pt x="6695" y="11099"/>
                  </a:lnTo>
                  <a:lnTo>
                    <a:pt x="6682" y="11102"/>
                  </a:lnTo>
                  <a:lnTo>
                    <a:pt x="6669" y="11104"/>
                  </a:lnTo>
                  <a:lnTo>
                    <a:pt x="6655" y="11106"/>
                  </a:lnTo>
                  <a:lnTo>
                    <a:pt x="6642" y="11106"/>
                  </a:lnTo>
                  <a:lnTo>
                    <a:pt x="6629" y="11107"/>
                  </a:lnTo>
                  <a:lnTo>
                    <a:pt x="705" y="11107"/>
                  </a:lnTo>
                  <a:lnTo>
                    <a:pt x="691" y="11106"/>
                  </a:lnTo>
                  <a:lnTo>
                    <a:pt x="678" y="11106"/>
                  </a:lnTo>
                  <a:lnTo>
                    <a:pt x="664" y="11104"/>
                  </a:lnTo>
                  <a:lnTo>
                    <a:pt x="651" y="11102"/>
                  </a:lnTo>
                  <a:lnTo>
                    <a:pt x="638" y="11099"/>
                  </a:lnTo>
                  <a:lnTo>
                    <a:pt x="626" y="11096"/>
                  </a:lnTo>
                  <a:lnTo>
                    <a:pt x="613" y="11092"/>
                  </a:lnTo>
                  <a:lnTo>
                    <a:pt x="601" y="11087"/>
                  </a:lnTo>
                  <a:lnTo>
                    <a:pt x="589" y="11083"/>
                  </a:lnTo>
                  <a:lnTo>
                    <a:pt x="578" y="11077"/>
                  </a:lnTo>
                  <a:lnTo>
                    <a:pt x="567" y="11070"/>
                  </a:lnTo>
                  <a:lnTo>
                    <a:pt x="556" y="11064"/>
                  </a:lnTo>
                  <a:lnTo>
                    <a:pt x="546" y="11057"/>
                  </a:lnTo>
                  <a:lnTo>
                    <a:pt x="536" y="11050"/>
                  </a:lnTo>
                  <a:lnTo>
                    <a:pt x="526" y="11043"/>
                  </a:lnTo>
                  <a:lnTo>
                    <a:pt x="516" y="11034"/>
                  </a:lnTo>
                  <a:lnTo>
                    <a:pt x="507" y="11025"/>
                  </a:lnTo>
                  <a:lnTo>
                    <a:pt x="499" y="11016"/>
                  </a:lnTo>
                  <a:lnTo>
                    <a:pt x="491" y="11007"/>
                  </a:lnTo>
                  <a:lnTo>
                    <a:pt x="484" y="10997"/>
                  </a:lnTo>
                  <a:lnTo>
                    <a:pt x="477" y="10987"/>
                  </a:lnTo>
                  <a:lnTo>
                    <a:pt x="470" y="10977"/>
                  </a:lnTo>
                  <a:lnTo>
                    <a:pt x="464" y="10966"/>
                  </a:lnTo>
                  <a:lnTo>
                    <a:pt x="459" y="10955"/>
                  </a:lnTo>
                  <a:lnTo>
                    <a:pt x="454" y="10944"/>
                  </a:lnTo>
                  <a:lnTo>
                    <a:pt x="450" y="10933"/>
                  </a:lnTo>
                  <a:lnTo>
                    <a:pt x="446" y="10921"/>
                  </a:lnTo>
                  <a:lnTo>
                    <a:pt x="444" y="10908"/>
                  </a:lnTo>
                  <a:lnTo>
                    <a:pt x="440" y="10896"/>
                  </a:lnTo>
                  <a:lnTo>
                    <a:pt x="439" y="10884"/>
                  </a:lnTo>
                  <a:lnTo>
                    <a:pt x="438" y="10872"/>
                  </a:lnTo>
                  <a:lnTo>
                    <a:pt x="438" y="10859"/>
                  </a:lnTo>
                  <a:lnTo>
                    <a:pt x="438" y="10272"/>
                  </a:lnTo>
                  <a:lnTo>
                    <a:pt x="438" y="10260"/>
                  </a:lnTo>
                  <a:lnTo>
                    <a:pt x="439" y="10246"/>
                  </a:lnTo>
                  <a:lnTo>
                    <a:pt x="440" y="10234"/>
                  </a:lnTo>
                  <a:lnTo>
                    <a:pt x="444" y="10222"/>
                  </a:lnTo>
                  <a:lnTo>
                    <a:pt x="446" y="10211"/>
                  </a:lnTo>
                  <a:lnTo>
                    <a:pt x="450" y="10198"/>
                  </a:lnTo>
                  <a:lnTo>
                    <a:pt x="454" y="10187"/>
                  </a:lnTo>
                  <a:lnTo>
                    <a:pt x="459" y="10175"/>
                  </a:lnTo>
                  <a:lnTo>
                    <a:pt x="464" y="10165"/>
                  </a:lnTo>
                  <a:lnTo>
                    <a:pt x="470" y="10154"/>
                  </a:lnTo>
                  <a:lnTo>
                    <a:pt x="477" y="10144"/>
                  </a:lnTo>
                  <a:lnTo>
                    <a:pt x="484" y="10134"/>
                  </a:lnTo>
                  <a:lnTo>
                    <a:pt x="491" y="10124"/>
                  </a:lnTo>
                  <a:lnTo>
                    <a:pt x="499" y="10114"/>
                  </a:lnTo>
                  <a:lnTo>
                    <a:pt x="507" y="10105"/>
                  </a:lnTo>
                  <a:lnTo>
                    <a:pt x="516" y="10096"/>
                  </a:lnTo>
                  <a:lnTo>
                    <a:pt x="526" y="10089"/>
                  </a:lnTo>
                  <a:lnTo>
                    <a:pt x="536" y="10081"/>
                  </a:lnTo>
                  <a:lnTo>
                    <a:pt x="546" y="10073"/>
                  </a:lnTo>
                  <a:lnTo>
                    <a:pt x="556" y="10066"/>
                  </a:lnTo>
                  <a:lnTo>
                    <a:pt x="567" y="10060"/>
                  </a:lnTo>
                  <a:lnTo>
                    <a:pt x="578" y="10054"/>
                  </a:lnTo>
                  <a:lnTo>
                    <a:pt x="589" y="10049"/>
                  </a:lnTo>
                  <a:lnTo>
                    <a:pt x="601" y="10043"/>
                  </a:lnTo>
                  <a:lnTo>
                    <a:pt x="613" y="10039"/>
                  </a:lnTo>
                  <a:lnTo>
                    <a:pt x="626" y="10035"/>
                  </a:lnTo>
                  <a:lnTo>
                    <a:pt x="638" y="10032"/>
                  </a:lnTo>
                  <a:lnTo>
                    <a:pt x="651" y="10029"/>
                  </a:lnTo>
                  <a:lnTo>
                    <a:pt x="664" y="10027"/>
                  </a:lnTo>
                  <a:lnTo>
                    <a:pt x="678" y="10025"/>
                  </a:lnTo>
                  <a:lnTo>
                    <a:pt x="691" y="10024"/>
                  </a:lnTo>
                  <a:lnTo>
                    <a:pt x="705" y="10024"/>
                  </a:lnTo>
                  <a:close/>
                  <a:moveTo>
                    <a:pt x="705" y="8842"/>
                  </a:moveTo>
                  <a:lnTo>
                    <a:pt x="6629" y="8842"/>
                  </a:lnTo>
                  <a:lnTo>
                    <a:pt x="6642" y="8842"/>
                  </a:lnTo>
                  <a:lnTo>
                    <a:pt x="6655" y="8843"/>
                  </a:lnTo>
                  <a:lnTo>
                    <a:pt x="6669" y="8845"/>
                  </a:lnTo>
                  <a:lnTo>
                    <a:pt x="6682" y="8846"/>
                  </a:lnTo>
                  <a:lnTo>
                    <a:pt x="6695" y="8849"/>
                  </a:lnTo>
                  <a:lnTo>
                    <a:pt x="6708" y="8853"/>
                  </a:lnTo>
                  <a:lnTo>
                    <a:pt x="6720" y="8857"/>
                  </a:lnTo>
                  <a:lnTo>
                    <a:pt x="6732" y="8862"/>
                  </a:lnTo>
                  <a:lnTo>
                    <a:pt x="6744" y="8866"/>
                  </a:lnTo>
                  <a:lnTo>
                    <a:pt x="6755" y="8872"/>
                  </a:lnTo>
                  <a:lnTo>
                    <a:pt x="6766" y="8877"/>
                  </a:lnTo>
                  <a:lnTo>
                    <a:pt x="6777" y="8884"/>
                  </a:lnTo>
                  <a:lnTo>
                    <a:pt x="6789" y="8891"/>
                  </a:lnTo>
                  <a:lnTo>
                    <a:pt x="6799" y="8898"/>
                  </a:lnTo>
                  <a:lnTo>
                    <a:pt x="6809" y="8906"/>
                  </a:lnTo>
                  <a:lnTo>
                    <a:pt x="6817" y="8915"/>
                  </a:lnTo>
                  <a:lnTo>
                    <a:pt x="6826" y="8923"/>
                  </a:lnTo>
                  <a:lnTo>
                    <a:pt x="6834" y="8932"/>
                  </a:lnTo>
                  <a:lnTo>
                    <a:pt x="6843" y="8942"/>
                  </a:lnTo>
                  <a:lnTo>
                    <a:pt x="6850" y="8952"/>
                  </a:lnTo>
                  <a:lnTo>
                    <a:pt x="6857" y="8962"/>
                  </a:lnTo>
                  <a:lnTo>
                    <a:pt x="6863" y="8972"/>
                  </a:lnTo>
                  <a:lnTo>
                    <a:pt x="6870" y="8983"/>
                  </a:lnTo>
                  <a:lnTo>
                    <a:pt x="6875" y="8994"/>
                  </a:lnTo>
                  <a:lnTo>
                    <a:pt x="6879" y="9005"/>
                  </a:lnTo>
                  <a:lnTo>
                    <a:pt x="6884" y="9016"/>
                  </a:lnTo>
                  <a:lnTo>
                    <a:pt x="6887" y="9028"/>
                  </a:lnTo>
                  <a:lnTo>
                    <a:pt x="6891" y="9039"/>
                  </a:lnTo>
                  <a:lnTo>
                    <a:pt x="6893" y="9051"/>
                  </a:lnTo>
                  <a:lnTo>
                    <a:pt x="6894" y="9065"/>
                  </a:lnTo>
                  <a:lnTo>
                    <a:pt x="6895" y="9077"/>
                  </a:lnTo>
                  <a:lnTo>
                    <a:pt x="6896" y="9089"/>
                  </a:lnTo>
                  <a:lnTo>
                    <a:pt x="6896" y="9676"/>
                  </a:lnTo>
                  <a:lnTo>
                    <a:pt x="6895" y="9689"/>
                  </a:lnTo>
                  <a:lnTo>
                    <a:pt x="6894" y="9701"/>
                  </a:lnTo>
                  <a:lnTo>
                    <a:pt x="6893" y="9714"/>
                  </a:lnTo>
                  <a:lnTo>
                    <a:pt x="6891" y="9726"/>
                  </a:lnTo>
                  <a:lnTo>
                    <a:pt x="6887" y="9738"/>
                  </a:lnTo>
                  <a:lnTo>
                    <a:pt x="6884" y="9750"/>
                  </a:lnTo>
                  <a:lnTo>
                    <a:pt x="6879" y="9761"/>
                  </a:lnTo>
                  <a:lnTo>
                    <a:pt x="6875" y="9772"/>
                  </a:lnTo>
                  <a:lnTo>
                    <a:pt x="6870" y="9784"/>
                  </a:lnTo>
                  <a:lnTo>
                    <a:pt x="6863" y="9795"/>
                  </a:lnTo>
                  <a:lnTo>
                    <a:pt x="6857" y="9805"/>
                  </a:lnTo>
                  <a:lnTo>
                    <a:pt x="6850" y="9815"/>
                  </a:lnTo>
                  <a:lnTo>
                    <a:pt x="6843" y="9825"/>
                  </a:lnTo>
                  <a:lnTo>
                    <a:pt x="6834" y="9834"/>
                  </a:lnTo>
                  <a:lnTo>
                    <a:pt x="6826" y="9842"/>
                  </a:lnTo>
                  <a:lnTo>
                    <a:pt x="6817" y="9851"/>
                  </a:lnTo>
                  <a:lnTo>
                    <a:pt x="6809" y="9860"/>
                  </a:lnTo>
                  <a:lnTo>
                    <a:pt x="6799" y="9868"/>
                  </a:lnTo>
                  <a:lnTo>
                    <a:pt x="6789" y="9875"/>
                  </a:lnTo>
                  <a:lnTo>
                    <a:pt x="6777" y="9882"/>
                  </a:lnTo>
                  <a:lnTo>
                    <a:pt x="6766" y="9888"/>
                  </a:lnTo>
                  <a:lnTo>
                    <a:pt x="6755" y="9895"/>
                  </a:lnTo>
                  <a:lnTo>
                    <a:pt x="6744" y="9900"/>
                  </a:lnTo>
                  <a:lnTo>
                    <a:pt x="6732" y="9905"/>
                  </a:lnTo>
                  <a:lnTo>
                    <a:pt x="6720" y="9909"/>
                  </a:lnTo>
                  <a:lnTo>
                    <a:pt x="6708" y="9913"/>
                  </a:lnTo>
                  <a:lnTo>
                    <a:pt x="6695" y="9917"/>
                  </a:lnTo>
                  <a:lnTo>
                    <a:pt x="6682" y="9919"/>
                  </a:lnTo>
                  <a:lnTo>
                    <a:pt x="6669" y="9921"/>
                  </a:lnTo>
                  <a:lnTo>
                    <a:pt x="6655" y="9923"/>
                  </a:lnTo>
                  <a:lnTo>
                    <a:pt x="6642" y="9924"/>
                  </a:lnTo>
                  <a:lnTo>
                    <a:pt x="6629" y="9924"/>
                  </a:lnTo>
                  <a:lnTo>
                    <a:pt x="705" y="9924"/>
                  </a:lnTo>
                  <a:lnTo>
                    <a:pt x="691" y="9924"/>
                  </a:lnTo>
                  <a:lnTo>
                    <a:pt x="678" y="9923"/>
                  </a:lnTo>
                  <a:lnTo>
                    <a:pt x="664" y="9921"/>
                  </a:lnTo>
                  <a:lnTo>
                    <a:pt x="651" y="9919"/>
                  </a:lnTo>
                  <a:lnTo>
                    <a:pt x="638" y="9917"/>
                  </a:lnTo>
                  <a:lnTo>
                    <a:pt x="626" y="9913"/>
                  </a:lnTo>
                  <a:lnTo>
                    <a:pt x="613" y="9909"/>
                  </a:lnTo>
                  <a:lnTo>
                    <a:pt x="601" y="9905"/>
                  </a:lnTo>
                  <a:lnTo>
                    <a:pt x="589" y="9900"/>
                  </a:lnTo>
                  <a:lnTo>
                    <a:pt x="578" y="9895"/>
                  </a:lnTo>
                  <a:lnTo>
                    <a:pt x="567" y="9888"/>
                  </a:lnTo>
                  <a:lnTo>
                    <a:pt x="556" y="9882"/>
                  </a:lnTo>
                  <a:lnTo>
                    <a:pt x="546" y="9875"/>
                  </a:lnTo>
                  <a:lnTo>
                    <a:pt x="536" y="9868"/>
                  </a:lnTo>
                  <a:lnTo>
                    <a:pt x="526" y="9860"/>
                  </a:lnTo>
                  <a:lnTo>
                    <a:pt x="516" y="9851"/>
                  </a:lnTo>
                  <a:lnTo>
                    <a:pt x="507" y="9842"/>
                  </a:lnTo>
                  <a:lnTo>
                    <a:pt x="499" y="9834"/>
                  </a:lnTo>
                  <a:lnTo>
                    <a:pt x="491" y="9825"/>
                  </a:lnTo>
                  <a:lnTo>
                    <a:pt x="484" y="9815"/>
                  </a:lnTo>
                  <a:lnTo>
                    <a:pt x="477" y="9805"/>
                  </a:lnTo>
                  <a:lnTo>
                    <a:pt x="470" y="9795"/>
                  </a:lnTo>
                  <a:lnTo>
                    <a:pt x="464" y="9784"/>
                  </a:lnTo>
                  <a:lnTo>
                    <a:pt x="459" y="9772"/>
                  </a:lnTo>
                  <a:lnTo>
                    <a:pt x="454" y="9761"/>
                  </a:lnTo>
                  <a:lnTo>
                    <a:pt x="450" y="9750"/>
                  </a:lnTo>
                  <a:lnTo>
                    <a:pt x="446" y="9738"/>
                  </a:lnTo>
                  <a:lnTo>
                    <a:pt x="444" y="9726"/>
                  </a:lnTo>
                  <a:lnTo>
                    <a:pt x="440" y="9714"/>
                  </a:lnTo>
                  <a:lnTo>
                    <a:pt x="439" y="9701"/>
                  </a:lnTo>
                  <a:lnTo>
                    <a:pt x="438" y="9689"/>
                  </a:lnTo>
                  <a:lnTo>
                    <a:pt x="438" y="9676"/>
                  </a:lnTo>
                  <a:lnTo>
                    <a:pt x="438" y="9089"/>
                  </a:lnTo>
                  <a:lnTo>
                    <a:pt x="438" y="9077"/>
                  </a:lnTo>
                  <a:lnTo>
                    <a:pt x="439" y="9065"/>
                  </a:lnTo>
                  <a:lnTo>
                    <a:pt x="440" y="9051"/>
                  </a:lnTo>
                  <a:lnTo>
                    <a:pt x="444" y="9039"/>
                  </a:lnTo>
                  <a:lnTo>
                    <a:pt x="446" y="9028"/>
                  </a:lnTo>
                  <a:lnTo>
                    <a:pt x="450" y="9016"/>
                  </a:lnTo>
                  <a:lnTo>
                    <a:pt x="454" y="9005"/>
                  </a:lnTo>
                  <a:lnTo>
                    <a:pt x="459" y="8994"/>
                  </a:lnTo>
                  <a:lnTo>
                    <a:pt x="464" y="8983"/>
                  </a:lnTo>
                  <a:lnTo>
                    <a:pt x="470" y="8972"/>
                  </a:lnTo>
                  <a:lnTo>
                    <a:pt x="477" y="8962"/>
                  </a:lnTo>
                  <a:lnTo>
                    <a:pt x="484" y="8952"/>
                  </a:lnTo>
                  <a:lnTo>
                    <a:pt x="491" y="8942"/>
                  </a:lnTo>
                  <a:lnTo>
                    <a:pt x="499" y="8932"/>
                  </a:lnTo>
                  <a:lnTo>
                    <a:pt x="507" y="8923"/>
                  </a:lnTo>
                  <a:lnTo>
                    <a:pt x="516" y="8915"/>
                  </a:lnTo>
                  <a:lnTo>
                    <a:pt x="526" y="8906"/>
                  </a:lnTo>
                  <a:lnTo>
                    <a:pt x="536" y="8898"/>
                  </a:lnTo>
                  <a:lnTo>
                    <a:pt x="546" y="8891"/>
                  </a:lnTo>
                  <a:lnTo>
                    <a:pt x="556" y="8884"/>
                  </a:lnTo>
                  <a:lnTo>
                    <a:pt x="567" y="8877"/>
                  </a:lnTo>
                  <a:lnTo>
                    <a:pt x="578" y="8872"/>
                  </a:lnTo>
                  <a:lnTo>
                    <a:pt x="589" y="8866"/>
                  </a:lnTo>
                  <a:lnTo>
                    <a:pt x="601" y="8862"/>
                  </a:lnTo>
                  <a:lnTo>
                    <a:pt x="613" y="8857"/>
                  </a:lnTo>
                  <a:lnTo>
                    <a:pt x="626" y="8853"/>
                  </a:lnTo>
                  <a:lnTo>
                    <a:pt x="638" y="8849"/>
                  </a:lnTo>
                  <a:lnTo>
                    <a:pt x="651" y="8846"/>
                  </a:lnTo>
                  <a:lnTo>
                    <a:pt x="664" y="8845"/>
                  </a:lnTo>
                  <a:lnTo>
                    <a:pt x="678" y="8843"/>
                  </a:lnTo>
                  <a:lnTo>
                    <a:pt x="691" y="8842"/>
                  </a:lnTo>
                  <a:lnTo>
                    <a:pt x="705" y="8842"/>
                  </a:lnTo>
                  <a:close/>
                  <a:moveTo>
                    <a:pt x="705" y="7659"/>
                  </a:moveTo>
                  <a:lnTo>
                    <a:pt x="6629" y="7659"/>
                  </a:lnTo>
                  <a:lnTo>
                    <a:pt x="6642" y="7659"/>
                  </a:lnTo>
                  <a:lnTo>
                    <a:pt x="6655" y="7660"/>
                  </a:lnTo>
                  <a:lnTo>
                    <a:pt x="6669" y="7662"/>
                  </a:lnTo>
                  <a:lnTo>
                    <a:pt x="6682" y="7665"/>
                  </a:lnTo>
                  <a:lnTo>
                    <a:pt x="6695" y="7667"/>
                  </a:lnTo>
                  <a:lnTo>
                    <a:pt x="6708" y="7670"/>
                  </a:lnTo>
                  <a:lnTo>
                    <a:pt x="6720" y="7675"/>
                  </a:lnTo>
                  <a:lnTo>
                    <a:pt x="6732" y="7679"/>
                  </a:lnTo>
                  <a:lnTo>
                    <a:pt x="6744" y="7684"/>
                  </a:lnTo>
                  <a:lnTo>
                    <a:pt x="6755" y="7689"/>
                  </a:lnTo>
                  <a:lnTo>
                    <a:pt x="6766" y="7696"/>
                  </a:lnTo>
                  <a:lnTo>
                    <a:pt x="6777" y="7701"/>
                  </a:lnTo>
                  <a:lnTo>
                    <a:pt x="6789" y="7709"/>
                  </a:lnTo>
                  <a:lnTo>
                    <a:pt x="6799" y="7716"/>
                  </a:lnTo>
                  <a:lnTo>
                    <a:pt x="6809" y="7723"/>
                  </a:lnTo>
                  <a:lnTo>
                    <a:pt x="6817" y="7732"/>
                  </a:lnTo>
                  <a:lnTo>
                    <a:pt x="6826" y="7740"/>
                  </a:lnTo>
                  <a:lnTo>
                    <a:pt x="6834" y="7750"/>
                  </a:lnTo>
                  <a:lnTo>
                    <a:pt x="6843" y="7759"/>
                  </a:lnTo>
                  <a:lnTo>
                    <a:pt x="6850" y="7769"/>
                  </a:lnTo>
                  <a:lnTo>
                    <a:pt x="6857" y="7779"/>
                  </a:lnTo>
                  <a:lnTo>
                    <a:pt x="6863" y="7789"/>
                  </a:lnTo>
                  <a:lnTo>
                    <a:pt x="6870" y="7800"/>
                  </a:lnTo>
                  <a:lnTo>
                    <a:pt x="6875" y="7811"/>
                  </a:lnTo>
                  <a:lnTo>
                    <a:pt x="6879" y="7822"/>
                  </a:lnTo>
                  <a:lnTo>
                    <a:pt x="6884" y="7833"/>
                  </a:lnTo>
                  <a:lnTo>
                    <a:pt x="6887" y="7846"/>
                  </a:lnTo>
                  <a:lnTo>
                    <a:pt x="6891" y="7858"/>
                  </a:lnTo>
                  <a:lnTo>
                    <a:pt x="6893" y="7870"/>
                  </a:lnTo>
                  <a:lnTo>
                    <a:pt x="6894" y="7882"/>
                  </a:lnTo>
                  <a:lnTo>
                    <a:pt x="6895" y="7894"/>
                  </a:lnTo>
                  <a:lnTo>
                    <a:pt x="6896" y="7907"/>
                  </a:lnTo>
                  <a:lnTo>
                    <a:pt x="6896" y="8494"/>
                  </a:lnTo>
                  <a:lnTo>
                    <a:pt x="6895" y="8507"/>
                  </a:lnTo>
                  <a:lnTo>
                    <a:pt x="6894" y="8519"/>
                  </a:lnTo>
                  <a:lnTo>
                    <a:pt x="6893" y="8531"/>
                  </a:lnTo>
                  <a:lnTo>
                    <a:pt x="6891" y="8543"/>
                  </a:lnTo>
                  <a:lnTo>
                    <a:pt x="6887" y="8556"/>
                  </a:lnTo>
                  <a:lnTo>
                    <a:pt x="6884" y="8568"/>
                  </a:lnTo>
                  <a:lnTo>
                    <a:pt x="6879" y="8579"/>
                  </a:lnTo>
                  <a:lnTo>
                    <a:pt x="6875" y="8590"/>
                  </a:lnTo>
                  <a:lnTo>
                    <a:pt x="6870" y="8601"/>
                  </a:lnTo>
                  <a:lnTo>
                    <a:pt x="6863" y="8612"/>
                  </a:lnTo>
                  <a:lnTo>
                    <a:pt x="6857" y="8622"/>
                  </a:lnTo>
                  <a:lnTo>
                    <a:pt x="6850" y="8632"/>
                  </a:lnTo>
                  <a:lnTo>
                    <a:pt x="6843" y="8642"/>
                  </a:lnTo>
                  <a:lnTo>
                    <a:pt x="6834" y="8651"/>
                  </a:lnTo>
                  <a:lnTo>
                    <a:pt x="6826" y="8661"/>
                  </a:lnTo>
                  <a:lnTo>
                    <a:pt x="6817" y="8669"/>
                  </a:lnTo>
                  <a:lnTo>
                    <a:pt x="6809" y="8678"/>
                  </a:lnTo>
                  <a:lnTo>
                    <a:pt x="6799" y="8685"/>
                  </a:lnTo>
                  <a:lnTo>
                    <a:pt x="6789" y="8692"/>
                  </a:lnTo>
                  <a:lnTo>
                    <a:pt x="6777" y="8700"/>
                  </a:lnTo>
                  <a:lnTo>
                    <a:pt x="6766" y="8706"/>
                  </a:lnTo>
                  <a:lnTo>
                    <a:pt x="6755" y="8712"/>
                  </a:lnTo>
                  <a:lnTo>
                    <a:pt x="6744" y="8717"/>
                  </a:lnTo>
                  <a:lnTo>
                    <a:pt x="6732" y="8722"/>
                  </a:lnTo>
                  <a:lnTo>
                    <a:pt x="6720" y="8726"/>
                  </a:lnTo>
                  <a:lnTo>
                    <a:pt x="6708" y="8731"/>
                  </a:lnTo>
                  <a:lnTo>
                    <a:pt x="6695" y="8734"/>
                  </a:lnTo>
                  <a:lnTo>
                    <a:pt x="6682" y="8736"/>
                  </a:lnTo>
                  <a:lnTo>
                    <a:pt x="6669" y="8739"/>
                  </a:lnTo>
                  <a:lnTo>
                    <a:pt x="6655" y="8741"/>
                  </a:lnTo>
                  <a:lnTo>
                    <a:pt x="6642" y="8742"/>
                  </a:lnTo>
                  <a:lnTo>
                    <a:pt x="6629" y="8742"/>
                  </a:lnTo>
                  <a:lnTo>
                    <a:pt x="705" y="8742"/>
                  </a:lnTo>
                  <a:lnTo>
                    <a:pt x="691" y="8742"/>
                  </a:lnTo>
                  <a:lnTo>
                    <a:pt x="678" y="8741"/>
                  </a:lnTo>
                  <a:lnTo>
                    <a:pt x="664" y="8739"/>
                  </a:lnTo>
                  <a:lnTo>
                    <a:pt x="651" y="8736"/>
                  </a:lnTo>
                  <a:lnTo>
                    <a:pt x="638" y="8734"/>
                  </a:lnTo>
                  <a:lnTo>
                    <a:pt x="626" y="8731"/>
                  </a:lnTo>
                  <a:lnTo>
                    <a:pt x="613" y="8726"/>
                  </a:lnTo>
                  <a:lnTo>
                    <a:pt x="601" y="8722"/>
                  </a:lnTo>
                  <a:lnTo>
                    <a:pt x="589" y="8717"/>
                  </a:lnTo>
                  <a:lnTo>
                    <a:pt x="578" y="8712"/>
                  </a:lnTo>
                  <a:lnTo>
                    <a:pt x="567" y="8706"/>
                  </a:lnTo>
                  <a:lnTo>
                    <a:pt x="556" y="8700"/>
                  </a:lnTo>
                  <a:lnTo>
                    <a:pt x="546" y="8692"/>
                  </a:lnTo>
                  <a:lnTo>
                    <a:pt x="536" y="8685"/>
                  </a:lnTo>
                  <a:lnTo>
                    <a:pt x="526" y="8678"/>
                  </a:lnTo>
                  <a:lnTo>
                    <a:pt x="516" y="8669"/>
                  </a:lnTo>
                  <a:lnTo>
                    <a:pt x="507" y="8661"/>
                  </a:lnTo>
                  <a:lnTo>
                    <a:pt x="499" y="8651"/>
                  </a:lnTo>
                  <a:lnTo>
                    <a:pt x="491" y="8642"/>
                  </a:lnTo>
                  <a:lnTo>
                    <a:pt x="484" y="8632"/>
                  </a:lnTo>
                  <a:lnTo>
                    <a:pt x="477" y="8622"/>
                  </a:lnTo>
                  <a:lnTo>
                    <a:pt x="470" y="8612"/>
                  </a:lnTo>
                  <a:lnTo>
                    <a:pt x="464" y="8601"/>
                  </a:lnTo>
                  <a:lnTo>
                    <a:pt x="459" y="8590"/>
                  </a:lnTo>
                  <a:lnTo>
                    <a:pt x="454" y="8579"/>
                  </a:lnTo>
                  <a:lnTo>
                    <a:pt x="450" y="8568"/>
                  </a:lnTo>
                  <a:lnTo>
                    <a:pt x="446" y="8556"/>
                  </a:lnTo>
                  <a:lnTo>
                    <a:pt x="444" y="8543"/>
                  </a:lnTo>
                  <a:lnTo>
                    <a:pt x="440" y="8531"/>
                  </a:lnTo>
                  <a:lnTo>
                    <a:pt x="439" y="8519"/>
                  </a:lnTo>
                  <a:lnTo>
                    <a:pt x="438" y="8507"/>
                  </a:lnTo>
                  <a:lnTo>
                    <a:pt x="438" y="8494"/>
                  </a:lnTo>
                  <a:lnTo>
                    <a:pt x="438" y="7907"/>
                  </a:lnTo>
                  <a:lnTo>
                    <a:pt x="438" y="7894"/>
                  </a:lnTo>
                  <a:lnTo>
                    <a:pt x="439" y="7882"/>
                  </a:lnTo>
                  <a:lnTo>
                    <a:pt x="440" y="7870"/>
                  </a:lnTo>
                  <a:lnTo>
                    <a:pt x="444" y="7858"/>
                  </a:lnTo>
                  <a:lnTo>
                    <a:pt x="446" y="7846"/>
                  </a:lnTo>
                  <a:lnTo>
                    <a:pt x="450" y="7833"/>
                  </a:lnTo>
                  <a:lnTo>
                    <a:pt x="454" y="7822"/>
                  </a:lnTo>
                  <a:lnTo>
                    <a:pt x="459" y="7811"/>
                  </a:lnTo>
                  <a:lnTo>
                    <a:pt x="464" y="7800"/>
                  </a:lnTo>
                  <a:lnTo>
                    <a:pt x="470" y="7789"/>
                  </a:lnTo>
                  <a:lnTo>
                    <a:pt x="477" y="7779"/>
                  </a:lnTo>
                  <a:lnTo>
                    <a:pt x="484" y="7769"/>
                  </a:lnTo>
                  <a:lnTo>
                    <a:pt x="491" y="7759"/>
                  </a:lnTo>
                  <a:lnTo>
                    <a:pt x="499" y="7750"/>
                  </a:lnTo>
                  <a:lnTo>
                    <a:pt x="507" y="7740"/>
                  </a:lnTo>
                  <a:lnTo>
                    <a:pt x="516" y="7732"/>
                  </a:lnTo>
                  <a:lnTo>
                    <a:pt x="526" y="7723"/>
                  </a:lnTo>
                  <a:lnTo>
                    <a:pt x="536" y="7716"/>
                  </a:lnTo>
                  <a:lnTo>
                    <a:pt x="546" y="7709"/>
                  </a:lnTo>
                  <a:lnTo>
                    <a:pt x="556" y="7701"/>
                  </a:lnTo>
                  <a:lnTo>
                    <a:pt x="567" y="7696"/>
                  </a:lnTo>
                  <a:lnTo>
                    <a:pt x="578" y="7689"/>
                  </a:lnTo>
                  <a:lnTo>
                    <a:pt x="589" y="7684"/>
                  </a:lnTo>
                  <a:lnTo>
                    <a:pt x="601" y="7679"/>
                  </a:lnTo>
                  <a:lnTo>
                    <a:pt x="613" y="7675"/>
                  </a:lnTo>
                  <a:lnTo>
                    <a:pt x="626" y="7670"/>
                  </a:lnTo>
                  <a:lnTo>
                    <a:pt x="638" y="7667"/>
                  </a:lnTo>
                  <a:lnTo>
                    <a:pt x="651" y="7665"/>
                  </a:lnTo>
                  <a:lnTo>
                    <a:pt x="664" y="7662"/>
                  </a:lnTo>
                  <a:lnTo>
                    <a:pt x="678" y="7660"/>
                  </a:lnTo>
                  <a:lnTo>
                    <a:pt x="691" y="7659"/>
                  </a:lnTo>
                  <a:lnTo>
                    <a:pt x="705" y="7659"/>
                  </a:lnTo>
                  <a:close/>
                  <a:moveTo>
                    <a:pt x="705" y="6477"/>
                  </a:moveTo>
                  <a:lnTo>
                    <a:pt x="6629" y="6477"/>
                  </a:lnTo>
                  <a:lnTo>
                    <a:pt x="6642" y="6477"/>
                  </a:lnTo>
                  <a:lnTo>
                    <a:pt x="6655" y="6478"/>
                  </a:lnTo>
                  <a:lnTo>
                    <a:pt x="6669" y="6480"/>
                  </a:lnTo>
                  <a:lnTo>
                    <a:pt x="6682" y="6482"/>
                  </a:lnTo>
                  <a:lnTo>
                    <a:pt x="6695" y="6484"/>
                  </a:lnTo>
                  <a:lnTo>
                    <a:pt x="6708" y="6488"/>
                  </a:lnTo>
                  <a:lnTo>
                    <a:pt x="6720" y="6492"/>
                  </a:lnTo>
                  <a:lnTo>
                    <a:pt x="6732" y="6497"/>
                  </a:lnTo>
                  <a:lnTo>
                    <a:pt x="6744" y="6501"/>
                  </a:lnTo>
                  <a:lnTo>
                    <a:pt x="6755" y="6506"/>
                  </a:lnTo>
                  <a:lnTo>
                    <a:pt x="6766" y="6513"/>
                  </a:lnTo>
                  <a:lnTo>
                    <a:pt x="6777" y="6519"/>
                  </a:lnTo>
                  <a:lnTo>
                    <a:pt x="6789" y="6526"/>
                  </a:lnTo>
                  <a:lnTo>
                    <a:pt x="6799" y="6533"/>
                  </a:lnTo>
                  <a:lnTo>
                    <a:pt x="6809" y="6541"/>
                  </a:lnTo>
                  <a:lnTo>
                    <a:pt x="6817" y="6550"/>
                  </a:lnTo>
                  <a:lnTo>
                    <a:pt x="6826" y="6559"/>
                  </a:lnTo>
                  <a:lnTo>
                    <a:pt x="6834" y="6568"/>
                  </a:lnTo>
                  <a:lnTo>
                    <a:pt x="6843" y="6576"/>
                  </a:lnTo>
                  <a:lnTo>
                    <a:pt x="6850" y="6586"/>
                  </a:lnTo>
                  <a:lnTo>
                    <a:pt x="6857" y="6596"/>
                  </a:lnTo>
                  <a:lnTo>
                    <a:pt x="6863" y="6606"/>
                  </a:lnTo>
                  <a:lnTo>
                    <a:pt x="6870" y="6617"/>
                  </a:lnTo>
                  <a:lnTo>
                    <a:pt x="6875" y="6629"/>
                  </a:lnTo>
                  <a:lnTo>
                    <a:pt x="6879" y="6640"/>
                  </a:lnTo>
                  <a:lnTo>
                    <a:pt x="6884" y="6651"/>
                  </a:lnTo>
                  <a:lnTo>
                    <a:pt x="6887" y="6663"/>
                  </a:lnTo>
                  <a:lnTo>
                    <a:pt x="6891" y="6675"/>
                  </a:lnTo>
                  <a:lnTo>
                    <a:pt x="6893" y="6687"/>
                  </a:lnTo>
                  <a:lnTo>
                    <a:pt x="6894" y="6700"/>
                  </a:lnTo>
                  <a:lnTo>
                    <a:pt x="6895" y="6712"/>
                  </a:lnTo>
                  <a:lnTo>
                    <a:pt x="6896" y="6725"/>
                  </a:lnTo>
                  <a:lnTo>
                    <a:pt x="6896" y="7312"/>
                  </a:lnTo>
                  <a:lnTo>
                    <a:pt x="6895" y="7324"/>
                  </a:lnTo>
                  <a:lnTo>
                    <a:pt x="6894" y="7336"/>
                  </a:lnTo>
                  <a:lnTo>
                    <a:pt x="6893" y="7350"/>
                  </a:lnTo>
                  <a:lnTo>
                    <a:pt x="6891" y="7362"/>
                  </a:lnTo>
                  <a:lnTo>
                    <a:pt x="6887" y="7373"/>
                  </a:lnTo>
                  <a:lnTo>
                    <a:pt x="6884" y="7385"/>
                  </a:lnTo>
                  <a:lnTo>
                    <a:pt x="6879" y="7396"/>
                  </a:lnTo>
                  <a:lnTo>
                    <a:pt x="6875" y="7407"/>
                  </a:lnTo>
                  <a:lnTo>
                    <a:pt x="6870" y="7418"/>
                  </a:lnTo>
                  <a:lnTo>
                    <a:pt x="6863" y="7429"/>
                  </a:lnTo>
                  <a:lnTo>
                    <a:pt x="6857" y="7439"/>
                  </a:lnTo>
                  <a:lnTo>
                    <a:pt x="6850" y="7449"/>
                  </a:lnTo>
                  <a:lnTo>
                    <a:pt x="6843" y="7459"/>
                  </a:lnTo>
                  <a:lnTo>
                    <a:pt x="6834" y="7469"/>
                  </a:lnTo>
                  <a:lnTo>
                    <a:pt x="6826" y="7478"/>
                  </a:lnTo>
                  <a:lnTo>
                    <a:pt x="6817" y="7486"/>
                  </a:lnTo>
                  <a:lnTo>
                    <a:pt x="6809" y="7495"/>
                  </a:lnTo>
                  <a:lnTo>
                    <a:pt x="6799" y="7503"/>
                  </a:lnTo>
                  <a:lnTo>
                    <a:pt x="6789" y="7510"/>
                  </a:lnTo>
                  <a:lnTo>
                    <a:pt x="6777" y="7517"/>
                  </a:lnTo>
                  <a:lnTo>
                    <a:pt x="6766" y="7524"/>
                  </a:lnTo>
                  <a:lnTo>
                    <a:pt x="6755" y="7529"/>
                  </a:lnTo>
                  <a:lnTo>
                    <a:pt x="6744" y="7535"/>
                  </a:lnTo>
                  <a:lnTo>
                    <a:pt x="6732" y="7539"/>
                  </a:lnTo>
                  <a:lnTo>
                    <a:pt x="6720" y="7544"/>
                  </a:lnTo>
                  <a:lnTo>
                    <a:pt x="6708" y="7548"/>
                  </a:lnTo>
                  <a:lnTo>
                    <a:pt x="6695" y="7552"/>
                  </a:lnTo>
                  <a:lnTo>
                    <a:pt x="6682" y="7554"/>
                  </a:lnTo>
                  <a:lnTo>
                    <a:pt x="6669" y="7556"/>
                  </a:lnTo>
                  <a:lnTo>
                    <a:pt x="6655" y="7558"/>
                  </a:lnTo>
                  <a:lnTo>
                    <a:pt x="6642" y="7559"/>
                  </a:lnTo>
                  <a:lnTo>
                    <a:pt x="6629" y="7559"/>
                  </a:lnTo>
                  <a:lnTo>
                    <a:pt x="705" y="7559"/>
                  </a:lnTo>
                  <a:lnTo>
                    <a:pt x="691" y="7559"/>
                  </a:lnTo>
                  <a:lnTo>
                    <a:pt x="678" y="7558"/>
                  </a:lnTo>
                  <a:lnTo>
                    <a:pt x="664" y="7556"/>
                  </a:lnTo>
                  <a:lnTo>
                    <a:pt x="651" y="7554"/>
                  </a:lnTo>
                  <a:lnTo>
                    <a:pt x="638" y="7552"/>
                  </a:lnTo>
                  <a:lnTo>
                    <a:pt x="626" y="7548"/>
                  </a:lnTo>
                  <a:lnTo>
                    <a:pt x="613" y="7544"/>
                  </a:lnTo>
                  <a:lnTo>
                    <a:pt x="601" y="7539"/>
                  </a:lnTo>
                  <a:lnTo>
                    <a:pt x="589" y="7535"/>
                  </a:lnTo>
                  <a:lnTo>
                    <a:pt x="578" y="7529"/>
                  </a:lnTo>
                  <a:lnTo>
                    <a:pt x="567" y="7524"/>
                  </a:lnTo>
                  <a:lnTo>
                    <a:pt x="556" y="7517"/>
                  </a:lnTo>
                  <a:lnTo>
                    <a:pt x="546" y="7510"/>
                  </a:lnTo>
                  <a:lnTo>
                    <a:pt x="536" y="7503"/>
                  </a:lnTo>
                  <a:lnTo>
                    <a:pt x="526" y="7495"/>
                  </a:lnTo>
                  <a:lnTo>
                    <a:pt x="516" y="7486"/>
                  </a:lnTo>
                  <a:lnTo>
                    <a:pt x="507" y="7478"/>
                  </a:lnTo>
                  <a:lnTo>
                    <a:pt x="499" y="7469"/>
                  </a:lnTo>
                  <a:lnTo>
                    <a:pt x="491" y="7459"/>
                  </a:lnTo>
                  <a:lnTo>
                    <a:pt x="484" y="7449"/>
                  </a:lnTo>
                  <a:lnTo>
                    <a:pt x="477" y="7439"/>
                  </a:lnTo>
                  <a:lnTo>
                    <a:pt x="470" y="7429"/>
                  </a:lnTo>
                  <a:lnTo>
                    <a:pt x="464" y="7418"/>
                  </a:lnTo>
                  <a:lnTo>
                    <a:pt x="459" y="7407"/>
                  </a:lnTo>
                  <a:lnTo>
                    <a:pt x="454" y="7396"/>
                  </a:lnTo>
                  <a:lnTo>
                    <a:pt x="450" y="7385"/>
                  </a:lnTo>
                  <a:lnTo>
                    <a:pt x="446" y="7373"/>
                  </a:lnTo>
                  <a:lnTo>
                    <a:pt x="444" y="7362"/>
                  </a:lnTo>
                  <a:lnTo>
                    <a:pt x="440" y="7350"/>
                  </a:lnTo>
                  <a:lnTo>
                    <a:pt x="439" y="7336"/>
                  </a:lnTo>
                  <a:lnTo>
                    <a:pt x="438" y="7324"/>
                  </a:lnTo>
                  <a:lnTo>
                    <a:pt x="438" y="7312"/>
                  </a:lnTo>
                  <a:lnTo>
                    <a:pt x="438" y="6725"/>
                  </a:lnTo>
                  <a:lnTo>
                    <a:pt x="438" y="6712"/>
                  </a:lnTo>
                  <a:lnTo>
                    <a:pt x="439" y="6700"/>
                  </a:lnTo>
                  <a:lnTo>
                    <a:pt x="440" y="6687"/>
                  </a:lnTo>
                  <a:lnTo>
                    <a:pt x="444" y="6675"/>
                  </a:lnTo>
                  <a:lnTo>
                    <a:pt x="446" y="6663"/>
                  </a:lnTo>
                  <a:lnTo>
                    <a:pt x="450" y="6651"/>
                  </a:lnTo>
                  <a:lnTo>
                    <a:pt x="454" y="6640"/>
                  </a:lnTo>
                  <a:lnTo>
                    <a:pt x="459" y="6629"/>
                  </a:lnTo>
                  <a:lnTo>
                    <a:pt x="464" y="6617"/>
                  </a:lnTo>
                  <a:lnTo>
                    <a:pt x="470" y="6606"/>
                  </a:lnTo>
                  <a:lnTo>
                    <a:pt x="477" y="6596"/>
                  </a:lnTo>
                  <a:lnTo>
                    <a:pt x="484" y="6586"/>
                  </a:lnTo>
                  <a:lnTo>
                    <a:pt x="491" y="6576"/>
                  </a:lnTo>
                  <a:lnTo>
                    <a:pt x="499" y="6568"/>
                  </a:lnTo>
                  <a:lnTo>
                    <a:pt x="507" y="6559"/>
                  </a:lnTo>
                  <a:lnTo>
                    <a:pt x="516" y="6550"/>
                  </a:lnTo>
                  <a:lnTo>
                    <a:pt x="526" y="6541"/>
                  </a:lnTo>
                  <a:lnTo>
                    <a:pt x="536" y="6533"/>
                  </a:lnTo>
                  <a:lnTo>
                    <a:pt x="546" y="6526"/>
                  </a:lnTo>
                  <a:lnTo>
                    <a:pt x="556" y="6519"/>
                  </a:lnTo>
                  <a:lnTo>
                    <a:pt x="567" y="6513"/>
                  </a:lnTo>
                  <a:lnTo>
                    <a:pt x="578" y="6506"/>
                  </a:lnTo>
                  <a:lnTo>
                    <a:pt x="589" y="6501"/>
                  </a:lnTo>
                  <a:lnTo>
                    <a:pt x="601" y="6497"/>
                  </a:lnTo>
                  <a:lnTo>
                    <a:pt x="613" y="6492"/>
                  </a:lnTo>
                  <a:lnTo>
                    <a:pt x="626" y="6488"/>
                  </a:lnTo>
                  <a:lnTo>
                    <a:pt x="638" y="6484"/>
                  </a:lnTo>
                  <a:lnTo>
                    <a:pt x="651" y="6482"/>
                  </a:lnTo>
                  <a:lnTo>
                    <a:pt x="664" y="6480"/>
                  </a:lnTo>
                  <a:lnTo>
                    <a:pt x="678" y="6478"/>
                  </a:lnTo>
                  <a:lnTo>
                    <a:pt x="691" y="6477"/>
                  </a:lnTo>
                  <a:lnTo>
                    <a:pt x="705" y="6477"/>
                  </a:lnTo>
                  <a:close/>
                  <a:moveTo>
                    <a:pt x="705" y="5294"/>
                  </a:moveTo>
                  <a:lnTo>
                    <a:pt x="6629" y="5294"/>
                  </a:lnTo>
                  <a:lnTo>
                    <a:pt x="6642" y="5295"/>
                  </a:lnTo>
                  <a:lnTo>
                    <a:pt x="6655" y="5295"/>
                  </a:lnTo>
                  <a:lnTo>
                    <a:pt x="6669" y="5297"/>
                  </a:lnTo>
                  <a:lnTo>
                    <a:pt x="6682" y="5299"/>
                  </a:lnTo>
                  <a:lnTo>
                    <a:pt x="6695" y="5302"/>
                  </a:lnTo>
                  <a:lnTo>
                    <a:pt x="6708" y="5305"/>
                  </a:lnTo>
                  <a:lnTo>
                    <a:pt x="6720" y="5309"/>
                  </a:lnTo>
                  <a:lnTo>
                    <a:pt x="6732" y="5314"/>
                  </a:lnTo>
                  <a:lnTo>
                    <a:pt x="6744" y="5318"/>
                  </a:lnTo>
                  <a:lnTo>
                    <a:pt x="6755" y="5324"/>
                  </a:lnTo>
                  <a:lnTo>
                    <a:pt x="6766" y="5331"/>
                  </a:lnTo>
                  <a:lnTo>
                    <a:pt x="6777" y="5337"/>
                  </a:lnTo>
                  <a:lnTo>
                    <a:pt x="6789" y="5344"/>
                  </a:lnTo>
                  <a:lnTo>
                    <a:pt x="6799" y="5351"/>
                  </a:lnTo>
                  <a:lnTo>
                    <a:pt x="6809" y="5358"/>
                  </a:lnTo>
                  <a:lnTo>
                    <a:pt x="6817" y="5367"/>
                  </a:lnTo>
                  <a:lnTo>
                    <a:pt x="6826" y="5376"/>
                  </a:lnTo>
                  <a:lnTo>
                    <a:pt x="6834" y="5385"/>
                  </a:lnTo>
                  <a:lnTo>
                    <a:pt x="6843" y="5394"/>
                  </a:lnTo>
                  <a:lnTo>
                    <a:pt x="6850" y="5404"/>
                  </a:lnTo>
                  <a:lnTo>
                    <a:pt x="6857" y="5414"/>
                  </a:lnTo>
                  <a:lnTo>
                    <a:pt x="6863" y="5424"/>
                  </a:lnTo>
                  <a:lnTo>
                    <a:pt x="6870" y="5435"/>
                  </a:lnTo>
                  <a:lnTo>
                    <a:pt x="6875" y="5446"/>
                  </a:lnTo>
                  <a:lnTo>
                    <a:pt x="6879" y="5457"/>
                  </a:lnTo>
                  <a:lnTo>
                    <a:pt x="6884" y="5468"/>
                  </a:lnTo>
                  <a:lnTo>
                    <a:pt x="6887" y="5480"/>
                  </a:lnTo>
                  <a:lnTo>
                    <a:pt x="6891" y="5493"/>
                  </a:lnTo>
                  <a:lnTo>
                    <a:pt x="6893" y="5505"/>
                  </a:lnTo>
                  <a:lnTo>
                    <a:pt x="6894" y="5517"/>
                  </a:lnTo>
                  <a:lnTo>
                    <a:pt x="6895" y="5529"/>
                  </a:lnTo>
                  <a:lnTo>
                    <a:pt x="6896" y="5542"/>
                  </a:lnTo>
                  <a:lnTo>
                    <a:pt x="6896" y="6129"/>
                  </a:lnTo>
                  <a:lnTo>
                    <a:pt x="6895" y="6142"/>
                  </a:lnTo>
                  <a:lnTo>
                    <a:pt x="6894" y="6155"/>
                  </a:lnTo>
                  <a:lnTo>
                    <a:pt x="6893" y="6167"/>
                  </a:lnTo>
                  <a:lnTo>
                    <a:pt x="6891" y="6179"/>
                  </a:lnTo>
                  <a:lnTo>
                    <a:pt x="6887" y="6190"/>
                  </a:lnTo>
                  <a:lnTo>
                    <a:pt x="6884" y="6203"/>
                  </a:lnTo>
                  <a:lnTo>
                    <a:pt x="6879" y="6214"/>
                  </a:lnTo>
                  <a:lnTo>
                    <a:pt x="6875" y="6226"/>
                  </a:lnTo>
                  <a:lnTo>
                    <a:pt x="6870" y="6236"/>
                  </a:lnTo>
                  <a:lnTo>
                    <a:pt x="6863" y="6247"/>
                  </a:lnTo>
                  <a:lnTo>
                    <a:pt x="6857" y="6257"/>
                  </a:lnTo>
                  <a:lnTo>
                    <a:pt x="6850" y="6267"/>
                  </a:lnTo>
                  <a:lnTo>
                    <a:pt x="6843" y="6277"/>
                  </a:lnTo>
                  <a:lnTo>
                    <a:pt x="6834" y="6287"/>
                  </a:lnTo>
                  <a:lnTo>
                    <a:pt x="6826" y="6296"/>
                  </a:lnTo>
                  <a:lnTo>
                    <a:pt x="6817" y="6305"/>
                  </a:lnTo>
                  <a:lnTo>
                    <a:pt x="6809" y="6312"/>
                  </a:lnTo>
                  <a:lnTo>
                    <a:pt x="6799" y="6320"/>
                  </a:lnTo>
                  <a:lnTo>
                    <a:pt x="6789" y="6328"/>
                  </a:lnTo>
                  <a:lnTo>
                    <a:pt x="6777" y="6335"/>
                  </a:lnTo>
                  <a:lnTo>
                    <a:pt x="6766" y="6341"/>
                  </a:lnTo>
                  <a:lnTo>
                    <a:pt x="6755" y="6347"/>
                  </a:lnTo>
                  <a:lnTo>
                    <a:pt x="6744" y="6352"/>
                  </a:lnTo>
                  <a:lnTo>
                    <a:pt x="6732" y="6358"/>
                  </a:lnTo>
                  <a:lnTo>
                    <a:pt x="6720" y="6362"/>
                  </a:lnTo>
                  <a:lnTo>
                    <a:pt x="6708" y="6366"/>
                  </a:lnTo>
                  <a:lnTo>
                    <a:pt x="6695" y="6369"/>
                  </a:lnTo>
                  <a:lnTo>
                    <a:pt x="6682" y="6372"/>
                  </a:lnTo>
                  <a:lnTo>
                    <a:pt x="6669" y="6374"/>
                  </a:lnTo>
                  <a:lnTo>
                    <a:pt x="6655" y="6376"/>
                  </a:lnTo>
                  <a:lnTo>
                    <a:pt x="6642" y="6377"/>
                  </a:lnTo>
                  <a:lnTo>
                    <a:pt x="6629" y="6377"/>
                  </a:lnTo>
                  <a:lnTo>
                    <a:pt x="705" y="6377"/>
                  </a:lnTo>
                  <a:lnTo>
                    <a:pt x="691" y="6377"/>
                  </a:lnTo>
                  <a:lnTo>
                    <a:pt x="678" y="6376"/>
                  </a:lnTo>
                  <a:lnTo>
                    <a:pt x="664" y="6374"/>
                  </a:lnTo>
                  <a:lnTo>
                    <a:pt x="651" y="6372"/>
                  </a:lnTo>
                  <a:lnTo>
                    <a:pt x="638" y="6369"/>
                  </a:lnTo>
                  <a:lnTo>
                    <a:pt x="626" y="6366"/>
                  </a:lnTo>
                  <a:lnTo>
                    <a:pt x="613" y="6362"/>
                  </a:lnTo>
                  <a:lnTo>
                    <a:pt x="601" y="6358"/>
                  </a:lnTo>
                  <a:lnTo>
                    <a:pt x="589" y="6352"/>
                  </a:lnTo>
                  <a:lnTo>
                    <a:pt x="578" y="6347"/>
                  </a:lnTo>
                  <a:lnTo>
                    <a:pt x="567" y="6341"/>
                  </a:lnTo>
                  <a:lnTo>
                    <a:pt x="556" y="6335"/>
                  </a:lnTo>
                  <a:lnTo>
                    <a:pt x="546" y="6328"/>
                  </a:lnTo>
                  <a:lnTo>
                    <a:pt x="536" y="6320"/>
                  </a:lnTo>
                  <a:lnTo>
                    <a:pt x="526" y="6312"/>
                  </a:lnTo>
                  <a:lnTo>
                    <a:pt x="516" y="6305"/>
                  </a:lnTo>
                  <a:lnTo>
                    <a:pt x="507" y="6296"/>
                  </a:lnTo>
                  <a:lnTo>
                    <a:pt x="499" y="6287"/>
                  </a:lnTo>
                  <a:lnTo>
                    <a:pt x="491" y="6277"/>
                  </a:lnTo>
                  <a:lnTo>
                    <a:pt x="484" y="6267"/>
                  </a:lnTo>
                  <a:lnTo>
                    <a:pt x="477" y="6257"/>
                  </a:lnTo>
                  <a:lnTo>
                    <a:pt x="470" y="6247"/>
                  </a:lnTo>
                  <a:lnTo>
                    <a:pt x="464" y="6236"/>
                  </a:lnTo>
                  <a:lnTo>
                    <a:pt x="459" y="6226"/>
                  </a:lnTo>
                  <a:lnTo>
                    <a:pt x="454" y="6214"/>
                  </a:lnTo>
                  <a:lnTo>
                    <a:pt x="450" y="6203"/>
                  </a:lnTo>
                  <a:lnTo>
                    <a:pt x="446" y="6190"/>
                  </a:lnTo>
                  <a:lnTo>
                    <a:pt x="444" y="6179"/>
                  </a:lnTo>
                  <a:lnTo>
                    <a:pt x="440" y="6167"/>
                  </a:lnTo>
                  <a:lnTo>
                    <a:pt x="439" y="6155"/>
                  </a:lnTo>
                  <a:lnTo>
                    <a:pt x="438" y="6142"/>
                  </a:lnTo>
                  <a:lnTo>
                    <a:pt x="438" y="6129"/>
                  </a:lnTo>
                  <a:lnTo>
                    <a:pt x="438" y="5542"/>
                  </a:lnTo>
                  <a:lnTo>
                    <a:pt x="438" y="5529"/>
                  </a:lnTo>
                  <a:lnTo>
                    <a:pt x="439" y="5517"/>
                  </a:lnTo>
                  <a:lnTo>
                    <a:pt x="440" y="5505"/>
                  </a:lnTo>
                  <a:lnTo>
                    <a:pt x="444" y="5493"/>
                  </a:lnTo>
                  <a:lnTo>
                    <a:pt x="446" y="5480"/>
                  </a:lnTo>
                  <a:lnTo>
                    <a:pt x="450" y="5468"/>
                  </a:lnTo>
                  <a:lnTo>
                    <a:pt x="454" y="5457"/>
                  </a:lnTo>
                  <a:lnTo>
                    <a:pt x="459" y="5446"/>
                  </a:lnTo>
                  <a:lnTo>
                    <a:pt x="464" y="5435"/>
                  </a:lnTo>
                  <a:lnTo>
                    <a:pt x="470" y="5424"/>
                  </a:lnTo>
                  <a:lnTo>
                    <a:pt x="477" y="5414"/>
                  </a:lnTo>
                  <a:lnTo>
                    <a:pt x="484" y="5404"/>
                  </a:lnTo>
                  <a:lnTo>
                    <a:pt x="491" y="5394"/>
                  </a:lnTo>
                  <a:lnTo>
                    <a:pt x="499" y="5385"/>
                  </a:lnTo>
                  <a:lnTo>
                    <a:pt x="507" y="5376"/>
                  </a:lnTo>
                  <a:lnTo>
                    <a:pt x="516" y="5367"/>
                  </a:lnTo>
                  <a:lnTo>
                    <a:pt x="526" y="5358"/>
                  </a:lnTo>
                  <a:lnTo>
                    <a:pt x="536" y="5351"/>
                  </a:lnTo>
                  <a:lnTo>
                    <a:pt x="546" y="5344"/>
                  </a:lnTo>
                  <a:lnTo>
                    <a:pt x="556" y="5337"/>
                  </a:lnTo>
                  <a:lnTo>
                    <a:pt x="567" y="5331"/>
                  </a:lnTo>
                  <a:lnTo>
                    <a:pt x="578" y="5324"/>
                  </a:lnTo>
                  <a:lnTo>
                    <a:pt x="589" y="5318"/>
                  </a:lnTo>
                  <a:lnTo>
                    <a:pt x="601" y="5314"/>
                  </a:lnTo>
                  <a:lnTo>
                    <a:pt x="613" y="5309"/>
                  </a:lnTo>
                  <a:lnTo>
                    <a:pt x="626" y="5305"/>
                  </a:lnTo>
                  <a:lnTo>
                    <a:pt x="638" y="5302"/>
                  </a:lnTo>
                  <a:lnTo>
                    <a:pt x="651" y="5299"/>
                  </a:lnTo>
                  <a:lnTo>
                    <a:pt x="664" y="5297"/>
                  </a:lnTo>
                  <a:lnTo>
                    <a:pt x="678" y="5295"/>
                  </a:lnTo>
                  <a:lnTo>
                    <a:pt x="691" y="5295"/>
                  </a:lnTo>
                  <a:lnTo>
                    <a:pt x="705" y="5294"/>
                  </a:lnTo>
                  <a:close/>
                  <a:moveTo>
                    <a:pt x="705" y="4111"/>
                  </a:moveTo>
                  <a:lnTo>
                    <a:pt x="6629" y="4111"/>
                  </a:lnTo>
                  <a:lnTo>
                    <a:pt x="6642" y="4112"/>
                  </a:lnTo>
                  <a:lnTo>
                    <a:pt x="6655" y="4112"/>
                  </a:lnTo>
                  <a:lnTo>
                    <a:pt x="6669" y="4115"/>
                  </a:lnTo>
                  <a:lnTo>
                    <a:pt x="6682" y="4117"/>
                  </a:lnTo>
                  <a:lnTo>
                    <a:pt x="6695" y="4119"/>
                  </a:lnTo>
                  <a:lnTo>
                    <a:pt x="6708" y="4122"/>
                  </a:lnTo>
                  <a:lnTo>
                    <a:pt x="6720" y="4127"/>
                  </a:lnTo>
                  <a:lnTo>
                    <a:pt x="6732" y="4131"/>
                  </a:lnTo>
                  <a:lnTo>
                    <a:pt x="6744" y="4136"/>
                  </a:lnTo>
                  <a:lnTo>
                    <a:pt x="6755" y="4141"/>
                  </a:lnTo>
                  <a:lnTo>
                    <a:pt x="6766" y="4148"/>
                  </a:lnTo>
                  <a:lnTo>
                    <a:pt x="6777" y="4155"/>
                  </a:lnTo>
                  <a:lnTo>
                    <a:pt x="6789" y="4161"/>
                  </a:lnTo>
                  <a:lnTo>
                    <a:pt x="6799" y="4169"/>
                  </a:lnTo>
                  <a:lnTo>
                    <a:pt x="6809" y="4177"/>
                  </a:lnTo>
                  <a:lnTo>
                    <a:pt x="6817" y="4185"/>
                  </a:lnTo>
                  <a:lnTo>
                    <a:pt x="6826" y="4193"/>
                  </a:lnTo>
                  <a:lnTo>
                    <a:pt x="6834" y="4202"/>
                  </a:lnTo>
                  <a:lnTo>
                    <a:pt x="6843" y="4211"/>
                  </a:lnTo>
                  <a:lnTo>
                    <a:pt x="6850" y="4221"/>
                  </a:lnTo>
                  <a:lnTo>
                    <a:pt x="6857" y="4231"/>
                  </a:lnTo>
                  <a:lnTo>
                    <a:pt x="6863" y="4241"/>
                  </a:lnTo>
                  <a:lnTo>
                    <a:pt x="6870" y="4252"/>
                  </a:lnTo>
                  <a:lnTo>
                    <a:pt x="6875" y="4263"/>
                  </a:lnTo>
                  <a:lnTo>
                    <a:pt x="6879" y="4274"/>
                  </a:lnTo>
                  <a:lnTo>
                    <a:pt x="6884" y="4287"/>
                  </a:lnTo>
                  <a:lnTo>
                    <a:pt x="6887" y="4298"/>
                  </a:lnTo>
                  <a:lnTo>
                    <a:pt x="6891" y="4310"/>
                  </a:lnTo>
                  <a:lnTo>
                    <a:pt x="6893" y="4322"/>
                  </a:lnTo>
                  <a:lnTo>
                    <a:pt x="6894" y="4334"/>
                  </a:lnTo>
                  <a:lnTo>
                    <a:pt x="6895" y="4347"/>
                  </a:lnTo>
                  <a:lnTo>
                    <a:pt x="6896" y="4360"/>
                  </a:lnTo>
                  <a:lnTo>
                    <a:pt x="6896" y="4947"/>
                  </a:lnTo>
                  <a:lnTo>
                    <a:pt x="6895" y="4959"/>
                  </a:lnTo>
                  <a:lnTo>
                    <a:pt x="6894" y="4972"/>
                  </a:lnTo>
                  <a:lnTo>
                    <a:pt x="6893" y="4984"/>
                  </a:lnTo>
                  <a:lnTo>
                    <a:pt x="6891" y="4997"/>
                  </a:lnTo>
                  <a:lnTo>
                    <a:pt x="6887" y="5009"/>
                  </a:lnTo>
                  <a:lnTo>
                    <a:pt x="6884" y="5020"/>
                  </a:lnTo>
                  <a:lnTo>
                    <a:pt x="6879" y="5031"/>
                  </a:lnTo>
                  <a:lnTo>
                    <a:pt x="6875" y="5043"/>
                  </a:lnTo>
                  <a:lnTo>
                    <a:pt x="6870" y="5054"/>
                  </a:lnTo>
                  <a:lnTo>
                    <a:pt x="6863" y="5064"/>
                  </a:lnTo>
                  <a:lnTo>
                    <a:pt x="6857" y="5074"/>
                  </a:lnTo>
                  <a:lnTo>
                    <a:pt x="6850" y="5085"/>
                  </a:lnTo>
                  <a:lnTo>
                    <a:pt x="6843" y="5094"/>
                  </a:lnTo>
                  <a:lnTo>
                    <a:pt x="6834" y="5104"/>
                  </a:lnTo>
                  <a:lnTo>
                    <a:pt x="6826" y="5113"/>
                  </a:lnTo>
                  <a:lnTo>
                    <a:pt x="6817" y="5122"/>
                  </a:lnTo>
                  <a:lnTo>
                    <a:pt x="6809" y="5130"/>
                  </a:lnTo>
                  <a:lnTo>
                    <a:pt x="6799" y="5138"/>
                  </a:lnTo>
                  <a:lnTo>
                    <a:pt x="6789" y="5145"/>
                  </a:lnTo>
                  <a:lnTo>
                    <a:pt x="6777" y="5152"/>
                  </a:lnTo>
                  <a:lnTo>
                    <a:pt x="6766" y="5159"/>
                  </a:lnTo>
                  <a:lnTo>
                    <a:pt x="6755" y="5164"/>
                  </a:lnTo>
                  <a:lnTo>
                    <a:pt x="6744" y="5170"/>
                  </a:lnTo>
                  <a:lnTo>
                    <a:pt x="6732" y="5175"/>
                  </a:lnTo>
                  <a:lnTo>
                    <a:pt x="6720" y="5180"/>
                  </a:lnTo>
                  <a:lnTo>
                    <a:pt x="6708" y="5183"/>
                  </a:lnTo>
                  <a:lnTo>
                    <a:pt x="6695" y="5186"/>
                  </a:lnTo>
                  <a:lnTo>
                    <a:pt x="6682" y="5190"/>
                  </a:lnTo>
                  <a:lnTo>
                    <a:pt x="6669" y="5192"/>
                  </a:lnTo>
                  <a:lnTo>
                    <a:pt x="6655" y="5193"/>
                  </a:lnTo>
                  <a:lnTo>
                    <a:pt x="6642" y="5194"/>
                  </a:lnTo>
                  <a:lnTo>
                    <a:pt x="6629" y="5194"/>
                  </a:lnTo>
                  <a:lnTo>
                    <a:pt x="705" y="5194"/>
                  </a:lnTo>
                  <a:lnTo>
                    <a:pt x="691" y="5194"/>
                  </a:lnTo>
                  <a:lnTo>
                    <a:pt x="678" y="5193"/>
                  </a:lnTo>
                  <a:lnTo>
                    <a:pt x="664" y="5192"/>
                  </a:lnTo>
                  <a:lnTo>
                    <a:pt x="651" y="5190"/>
                  </a:lnTo>
                  <a:lnTo>
                    <a:pt x="638" y="5186"/>
                  </a:lnTo>
                  <a:lnTo>
                    <a:pt x="626" y="5183"/>
                  </a:lnTo>
                  <a:lnTo>
                    <a:pt x="613" y="5180"/>
                  </a:lnTo>
                  <a:lnTo>
                    <a:pt x="601" y="5175"/>
                  </a:lnTo>
                  <a:lnTo>
                    <a:pt x="589" y="5170"/>
                  </a:lnTo>
                  <a:lnTo>
                    <a:pt x="578" y="5164"/>
                  </a:lnTo>
                  <a:lnTo>
                    <a:pt x="567" y="5159"/>
                  </a:lnTo>
                  <a:lnTo>
                    <a:pt x="556" y="5152"/>
                  </a:lnTo>
                  <a:lnTo>
                    <a:pt x="546" y="5145"/>
                  </a:lnTo>
                  <a:lnTo>
                    <a:pt x="536" y="5138"/>
                  </a:lnTo>
                  <a:lnTo>
                    <a:pt x="526" y="5130"/>
                  </a:lnTo>
                  <a:lnTo>
                    <a:pt x="516" y="5122"/>
                  </a:lnTo>
                  <a:lnTo>
                    <a:pt x="507" y="5113"/>
                  </a:lnTo>
                  <a:lnTo>
                    <a:pt x="499" y="5104"/>
                  </a:lnTo>
                  <a:lnTo>
                    <a:pt x="491" y="5094"/>
                  </a:lnTo>
                  <a:lnTo>
                    <a:pt x="484" y="5085"/>
                  </a:lnTo>
                  <a:lnTo>
                    <a:pt x="477" y="5074"/>
                  </a:lnTo>
                  <a:lnTo>
                    <a:pt x="470" y="5064"/>
                  </a:lnTo>
                  <a:lnTo>
                    <a:pt x="464" y="5054"/>
                  </a:lnTo>
                  <a:lnTo>
                    <a:pt x="459" y="5043"/>
                  </a:lnTo>
                  <a:lnTo>
                    <a:pt x="454" y="5031"/>
                  </a:lnTo>
                  <a:lnTo>
                    <a:pt x="450" y="5020"/>
                  </a:lnTo>
                  <a:lnTo>
                    <a:pt x="446" y="5009"/>
                  </a:lnTo>
                  <a:lnTo>
                    <a:pt x="444" y="4997"/>
                  </a:lnTo>
                  <a:lnTo>
                    <a:pt x="440" y="4984"/>
                  </a:lnTo>
                  <a:lnTo>
                    <a:pt x="439" y="4972"/>
                  </a:lnTo>
                  <a:lnTo>
                    <a:pt x="438" y="4959"/>
                  </a:lnTo>
                  <a:lnTo>
                    <a:pt x="438" y="4947"/>
                  </a:lnTo>
                  <a:lnTo>
                    <a:pt x="438" y="4360"/>
                  </a:lnTo>
                  <a:lnTo>
                    <a:pt x="438" y="4347"/>
                  </a:lnTo>
                  <a:lnTo>
                    <a:pt x="439" y="4334"/>
                  </a:lnTo>
                  <a:lnTo>
                    <a:pt x="440" y="4322"/>
                  </a:lnTo>
                  <a:lnTo>
                    <a:pt x="444" y="4310"/>
                  </a:lnTo>
                  <a:lnTo>
                    <a:pt x="446" y="4298"/>
                  </a:lnTo>
                  <a:lnTo>
                    <a:pt x="450" y="4287"/>
                  </a:lnTo>
                  <a:lnTo>
                    <a:pt x="454" y="4274"/>
                  </a:lnTo>
                  <a:lnTo>
                    <a:pt x="459" y="4263"/>
                  </a:lnTo>
                  <a:lnTo>
                    <a:pt x="464" y="4252"/>
                  </a:lnTo>
                  <a:lnTo>
                    <a:pt x="470" y="4241"/>
                  </a:lnTo>
                  <a:lnTo>
                    <a:pt x="477" y="4231"/>
                  </a:lnTo>
                  <a:lnTo>
                    <a:pt x="484" y="4221"/>
                  </a:lnTo>
                  <a:lnTo>
                    <a:pt x="491" y="4211"/>
                  </a:lnTo>
                  <a:lnTo>
                    <a:pt x="499" y="4202"/>
                  </a:lnTo>
                  <a:lnTo>
                    <a:pt x="507" y="4193"/>
                  </a:lnTo>
                  <a:lnTo>
                    <a:pt x="516" y="4185"/>
                  </a:lnTo>
                  <a:lnTo>
                    <a:pt x="526" y="4177"/>
                  </a:lnTo>
                  <a:lnTo>
                    <a:pt x="536" y="4169"/>
                  </a:lnTo>
                  <a:lnTo>
                    <a:pt x="546" y="4161"/>
                  </a:lnTo>
                  <a:lnTo>
                    <a:pt x="556" y="4155"/>
                  </a:lnTo>
                  <a:lnTo>
                    <a:pt x="567" y="4148"/>
                  </a:lnTo>
                  <a:lnTo>
                    <a:pt x="578" y="4141"/>
                  </a:lnTo>
                  <a:lnTo>
                    <a:pt x="589" y="4136"/>
                  </a:lnTo>
                  <a:lnTo>
                    <a:pt x="601" y="4131"/>
                  </a:lnTo>
                  <a:lnTo>
                    <a:pt x="613" y="4127"/>
                  </a:lnTo>
                  <a:lnTo>
                    <a:pt x="626" y="4122"/>
                  </a:lnTo>
                  <a:lnTo>
                    <a:pt x="638" y="4119"/>
                  </a:lnTo>
                  <a:lnTo>
                    <a:pt x="651" y="4117"/>
                  </a:lnTo>
                  <a:lnTo>
                    <a:pt x="664" y="4115"/>
                  </a:lnTo>
                  <a:lnTo>
                    <a:pt x="678" y="4112"/>
                  </a:lnTo>
                  <a:lnTo>
                    <a:pt x="691" y="4112"/>
                  </a:lnTo>
                  <a:lnTo>
                    <a:pt x="705" y="4111"/>
                  </a:lnTo>
                  <a:close/>
                  <a:moveTo>
                    <a:pt x="3677" y="13159"/>
                  </a:moveTo>
                  <a:lnTo>
                    <a:pt x="3706" y="13159"/>
                  </a:lnTo>
                  <a:lnTo>
                    <a:pt x="3735" y="13162"/>
                  </a:lnTo>
                  <a:lnTo>
                    <a:pt x="3763" y="13165"/>
                  </a:lnTo>
                  <a:lnTo>
                    <a:pt x="3789" y="13171"/>
                  </a:lnTo>
                  <a:lnTo>
                    <a:pt x="3816" y="13176"/>
                  </a:lnTo>
                  <a:lnTo>
                    <a:pt x="3842" y="13184"/>
                  </a:lnTo>
                  <a:lnTo>
                    <a:pt x="3868" y="13193"/>
                  </a:lnTo>
                  <a:lnTo>
                    <a:pt x="3893" y="13203"/>
                  </a:lnTo>
                  <a:lnTo>
                    <a:pt x="3918" y="13214"/>
                  </a:lnTo>
                  <a:lnTo>
                    <a:pt x="3942" y="13226"/>
                  </a:lnTo>
                  <a:lnTo>
                    <a:pt x="3965" y="13239"/>
                  </a:lnTo>
                  <a:lnTo>
                    <a:pt x="3988" y="13254"/>
                  </a:lnTo>
                  <a:lnTo>
                    <a:pt x="4010" y="13269"/>
                  </a:lnTo>
                  <a:lnTo>
                    <a:pt x="4031" y="13286"/>
                  </a:lnTo>
                  <a:lnTo>
                    <a:pt x="4051" y="13304"/>
                  </a:lnTo>
                  <a:lnTo>
                    <a:pt x="4070" y="13322"/>
                  </a:lnTo>
                  <a:lnTo>
                    <a:pt x="4089" y="13341"/>
                  </a:lnTo>
                  <a:lnTo>
                    <a:pt x="4106" y="13361"/>
                  </a:lnTo>
                  <a:lnTo>
                    <a:pt x="4123" y="13382"/>
                  </a:lnTo>
                  <a:lnTo>
                    <a:pt x="4138" y="13405"/>
                  </a:lnTo>
                  <a:lnTo>
                    <a:pt x="4153" y="13427"/>
                  </a:lnTo>
                  <a:lnTo>
                    <a:pt x="4166" y="13450"/>
                  </a:lnTo>
                  <a:lnTo>
                    <a:pt x="4178" y="13474"/>
                  </a:lnTo>
                  <a:lnTo>
                    <a:pt x="4189" y="13499"/>
                  </a:lnTo>
                  <a:lnTo>
                    <a:pt x="4199" y="13524"/>
                  </a:lnTo>
                  <a:lnTo>
                    <a:pt x="4208" y="13550"/>
                  </a:lnTo>
                  <a:lnTo>
                    <a:pt x="4216" y="13577"/>
                  </a:lnTo>
                  <a:lnTo>
                    <a:pt x="4222" y="13603"/>
                  </a:lnTo>
                  <a:lnTo>
                    <a:pt x="4227" y="13630"/>
                  </a:lnTo>
                  <a:lnTo>
                    <a:pt x="4230" y="13658"/>
                  </a:lnTo>
                  <a:lnTo>
                    <a:pt x="4233" y="13686"/>
                  </a:lnTo>
                  <a:lnTo>
                    <a:pt x="4233" y="13715"/>
                  </a:lnTo>
                  <a:lnTo>
                    <a:pt x="4233" y="13743"/>
                  </a:lnTo>
                  <a:lnTo>
                    <a:pt x="4230" y="13772"/>
                  </a:lnTo>
                  <a:lnTo>
                    <a:pt x="4227" y="13800"/>
                  </a:lnTo>
                  <a:lnTo>
                    <a:pt x="4222" y="13826"/>
                  </a:lnTo>
                  <a:lnTo>
                    <a:pt x="4216" y="13854"/>
                  </a:lnTo>
                  <a:lnTo>
                    <a:pt x="4208" y="13879"/>
                  </a:lnTo>
                  <a:lnTo>
                    <a:pt x="4199" y="13905"/>
                  </a:lnTo>
                  <a:lnTo>
                    <a:pt x="4189" y="13930"/>
                  </a:lnTo>
                  <a:lnTo>
                    <a:pt x="4178" y="13955"/>
                  </a:lnTo>
                  <a:lnTo>
                    <a:pt x="4166" y="13979"/>
                  </a:lnTo>
                  <a:lnTo>
                    <a:pt x="4153" y="14003"/>
                  </a:lnTo>
                  <a:lnTo>
                    <a:pt x="4138" y="14025"/>
                  </a:lnTo>
                  <a:lnTo>
                    <a:pt x="4123" y="14047"/>
                  </a:lnTo>
                  <a:lnTo>
                    <a:pt x="4106" y="14068"/>
                  </a:lnTo>
                  <a:lnTo>
                    <a:pt x="4089" y="14088"/>
                  </a:lnTo>
                  <a:lnTo>
                    <a:pt x="4070" y="14107"/>
                  </a:lnTo>
                  <a:lnTo>
                    <a:pt x="4051" y="14126"/>
                  </a:lnTo>
                  <a:lnTo>
                    <a:pt x="4031" y="14143"/>
                  </a:lnTo>
                  <a:lnTo>
                    <a:pt x="4010" y="14160"/>
                  </a:lnTo>
                  <a:lnTo>
                    <a:pt x="3988" y="14176"/>
                  </a:lnTo>
                  <a:lnTo>
                    <a:pt x="3965" y="14190"/>
                  </a:lnTo>
                  <a:lnTo>
                    <a:pt x="3942" y="14203"/>
                  </a:lnTo>
                  <a:lnTo>
                    <a:pt x="3918" y="14216"/>
                  </a:lnTo>
                  <a:lnTo>
                    <a:pt x="3893" y="14227"/>
                  </a:lnTo>
                  <a:lnTo>
                    <a:pt x="3868" y="14237"/>
                  </a:lnTo>
                  <a:lnTo>
                    <a:pt x="3842" y="14245"/>
                  </a:lnTo>
                  <a:lnTo>
                    <a:pt x="3816" y="14253"/>
                  </a:lnTo>
                  <a:lnTo>
                    <a:pt x="3789" y="14259"/>
                  </a:lnTo>
                  <a:lnTo>
                    <a:pt x="3763" y="14264"/>
                  </a:lnTo>
                  <a:lnTo>
                    <a:pt x="3735" y="14268"/>
                  </a:lnTo>
                  <a:lnTo>
                    <a:pt x="3706" y="14270"/>
                  </a:lnTo>
                  <a:lnTo>
                    <a:pt x="3677" y="14270"/>
                  </a:lnTo>
                  <a:lnTo>
                    <a:pt x="3649" y="14270"/>
                  </a:lnTo>
                  <a:lnTo>
                    <a:pt x="3621" y="14268"/>
                  </a:lnTo>
                  <a:lnTo>
                    <a:pt x="3593" y="14264"/>
                  </a:lnTo>
                  <a:lnTo>
                    <a:pt x="3566" y="14259"/>
                  </a:lnTo>
                  <a:lnTo>
                    <a:pt x="3539" y="14253"/>
                  </a:lnTo>
                  <a:lnTo>
                    <a:pt x="3513" y="14245"/>
                  </a:lnTo>
                  <a:lnTo>
                    <a:pt x="3488" y="14237"/>
                  </a:lnTo>
                  <a:lnTo>
                    <a:pt x="3462" y="14227"/>
                  </a:lnTo>
                  <a:lnTo>
                    <a:pt x="3438" y="14216"/>
                  </a:lnTo>
                  <a:lnTo>
                    <a:pt x="3413" y="14203"/>
                  </a:lnTo>
                  <a:lnTo>
                    <a:pt x="3390" y="14190"/>
                  </a:lnTo>
                  <a:lnTo>
                    <a:pt x="3368" y="14176"/>
                  </a:lnTo>
                  <a:lnTo>
                    <a:pt x="3346" y="14160"/>
                  </a:lnTo>
                  <a:lnTo>
                    <a:pt x="3325" y="14143"/>
                  </a:lnTo>
                  <a:lnTo>
                    <a:pt x="3305" y="14126"/>
                  </a:lnTo>
                  <a:lnTo>
                    <a:pt x="3286" y="14107"/>
                  </a:lnTo>
                  <a:lnTo>
                    <a:pt x="3267" y="14088"/>
                  </a:lnTo>
                  <a:lnTo>
                    <a:pt x="3249" y="14068"/>
                  </a:lnTo>
                  <a:lnTo>
                    <a:pt x="3233" y="14047"/>
                  </a:lnTo>
                  <a:lnTo>
                    <a:pt x="3217" y="14025"/>
                  </a:lnTo>
                  <a:lnTo>
                    <a:pt x="3203" y="14003"/>
                  </a:lnTo>
                  <a:lnTo>
                    <a:pt x="3189" y="13979"/>
                  </a:lnTo>
                  <a:lnTo>
                    <a:pt x="3177" y="13955"/>
                  </a:lnTo>
                  <a:lnTo>
                    <a:pt x="3166" y="13930"/>
                  </a:lnTo>
                  <a:lnTo>
                    <a:pt x="3156" y="13905"/>
                  </a:lnTo>
                  <a:lnTo>
                    <a:pt x="3147" y="13879"/>
                  </a:lnTo>
                  <a:lnTo>
                    <a:pt x="3139" y="13854"/>
                  </a:lnTo>
                  <a:lnTo>
                    <a:pt x="3134" y="13826"/>
                  </a:lnTo>
                  <a:lnTo>
                    <a:pt x="3128" y="13800"/>
                  </a:lnTo>
                  <a:lnTo>
                    <a:pt x="3125" y="13772"/>
                  </a:lnTo>
                  <a:lnTo>
                    <a:pt x="3123" y="13743"/>
                  </a:lnTo>
                  <a:lnTo>
                    <a:pt x="3123" y="13715"/>
                  </a:lnTo>
                  <a:lnTo>
                    <a:pt x="3123" y="13686"/>
                  </a:lnTo>
                  <a:lnTo>
                    <a:pt x="3125" y="13658"/>
                  </a:lnTo>
                  <a:lnTo>
                    <a:pt x="3128" y="13630"/>
                  </a:lnTo>
                  <a:lnTo>
                    <a:pt x="3134" y="13603"/>
                  </a:lnTo>
                  <a:lnTo>
                    <a:pt x="3139" y="13577"/>
                  </a:lnTo>
                  <a:lnTo>
                    <a:pt x="3147" y="13550"/>
                  </a:lnTo>
                  <a:lnTo>
                    <a:pt x="3156" y="13524"/>
                  </a:lnTo>
                  <a:lnTo>
                    <a:pt x="3166" y="13499"/>
                  </a:lnTo>
                  <a:lnTo>
                    <a:pt x="3177" y="13474"/>
                  </a:lnTo>
                  <a:lnTo>
                    <a:pt x="3189" y="13450"/>
                  </a:lnTo>
                  <a:lnTo>
                    <a:pt x="3203" y="13427"/>
                  </a:lnTo>
                  <a:lnTo>
                    <a:pt x="3217" y="13405"/>
                  </a:lnTo>
                  <a:lnTo>
                    <a:pt x="3233" y="13382"/>
                  </a:lnTo>
                  <a:lnTo>
                    <a:pt x="3249" y="13361"/>
                  </a:lnTo>
                  <a:lnTo>
                    <a:pt x="3267" y="13341"/>
                  </a:lnTo>
                  <a:lnTo>
                    <a:pt x="3286" y="13322"/>
                  </a:lnTo>
                  <a:lnTo>
                    <a:pt x="3305" y="13304"/>
                  </a:lnTo>
                  <a:lnTo>
                    <a:pt x="3325" y="13286"/>
                  </a:lnTo>
                  <a:lnTo>
                    <a:pt x="3346" y="13269"/>
                  </a:lnTo>
                  <a:lnTo>
                    <a:pt x="3368" y="13254"/>
                  </a:lnTo>
                  <a:lnTo>
                    <a:pt x="3390" y="13239"/>
                  </a:lnTo>
                  <a:lnTo>
                    <a:pt x="3413" y="13226"/>
                  </a:lnTo>
                  <a:lnTo>
                    <a:pt x="3438" y="13214"/>
                  </a:lnTo>
                  <a:lnTo>
                    <a:pt x="3462" y="13203"/>
                  </a:lnTo>
                  <a:lnTo>
                    <a:pt x="3488" y="13193"/>
                  </a:lnTo>
                  <a:lnTo>
                    <a:pt x="3513" y="13184"/>
                  </a:lnTo>
                  <a:lnTo>
                    <a:pt x="3539" y="13176"/>
                  </a:lnTo>
                  <a:lnTo>
                    <a:pt x="3566" y="13171"/>
                  </a:lnTo>
                  <a:lnTo>
                    <a:pt x="3593" y="13165"/>
                  </a:lnTo>
                  <a:lnTo>
                    <a:pt x="3621" y="13162"/>
                  </a:lnTo>
                  <a:lnTo>
                    <a:pt x="3649" y="13159"/>
                  </a:lnTo>
                  <a:lnTo>
                    <a:pt x="3677" y="13159"/>
                  </a:lnTo>
                  <a:close/>
                  <a:moveTo>
                    <a:pt x="1748" y="14955"/>
                  </a:moveTo>
                  <a:lnTo>
                    <a:pt x="5585" y="14955"/>
                  </a:lnTo>
                  <a:lnTo>
                    <a:pt x="5600" y="14957"/>
                  </a:lnTo>
                  <a:lnTo>
                    <a:pt x="5613" y="14958"/>
                  </a:lnTo>
                  <a:lnTo>
                    <a:pt x="5626" y="14961"/>
                  </a:lnTo>
                  <a:lnTo>
                    <a:pt x="5640" y="14965"/>
                  </a:lnTo>
                  <a:lnTo>
                    <a:pt x="5652" y="14972"/>
                  </a:lnTo>
                  <a:lnTo>
                    <a:pt x="5663" y="14979"/>
                  </a:lnTo>
                  <a:lnTo>
                    <a:pt x="5674" y="14987"/>
                  </a:lnTo>
                  <a:lnTo>
                    <a:pt x="5684" y="14994"/>
                  </a:lnTo>
                  <a:lnTo>
                    <a:pt x="5693" y="15004"/>
                  </a:lnTo>
                  <a:lnTo>
                    <a:pt x="5702" y="15014"/>
                  </a:lnTo>
                  <a:lnTo>
                    <a:pt x="5709" y="15025"/>
                  </a:lnTo>
                  <a:lnTo>
                    <a:pt x="5714" y="15038"/>
                  </a:lnTo>
                  <a:lnTo>
                    <a:pt x="5720" y="15050"/>
                  </a:lnTo>
                  <a:lnTo>
                    <a:pt x="5723" y="15062"/>
                  </a:lnTo>
                  <a:lnTo>
                    <a:pt x="5725" y="15075"/>
                  </a:lnTo>
                  <a:lnTo>
                    <a:pt x="5725" y="15090"/>
                  </a:lnTo>
                  <a:lnTo>
                    <a:pt x="5725" y="15090"/>
                  </a:lnTo>
                  <a:lnTo>
                    <a:pt x="5725" y="15103"/>
                  </a:lnTo>
                  <a:lnTo>
                    <a:pt x="5723" y="15116"/>
                  </a:lnTo>
                  <a:lnTo>
                    <a:pt x="5720" y="15130"/>
                  </a:lnTo>
                  <a:lnTo>
                    <a:pt x="5714" y="15142"/>
                  </a:lnTo>
                  <a:lnTo>
                    <a:pt x="5709" y="15153"/>
                  </a:lnTo>
                  <a:lnTo>
                    <a:pt x="5702" y="15164"/>
                  </a:lnTo>
                  <a:lnTo>
                    <a:pt x="5693" y="15175"/>
                  </a:lnTo>
                  <a:lnTo>
                    <a:pt x="5684" y="15184"/>
                  </a:lnTo>
                  <a:lnTo>
                    <a:pt x="5674" y="15193"/>
                  </a:lnTo>
                  <a:lnTo>
                    <a:pt x="5663" y="15201"/>
                  </a:lnTo>
                  <a:lnTo>
                    <a:pt x="5652" y="15207"/>
                  </a:lnTo>
                  <a:lnTo>
                    <a:pt x="5640" y="15213"/>
                  </a:lnTo>
                  <a:lnTo>
                    <a:pt x="5626" y="15217"/>
                  </a:lnTo>
                  <a:lnTo>
                    <a:pt x="5613" y="15221"/>
                  </a:lnTo>
                  <a:lnTo>
                    <a:pt x="5600" y="15223"/>
                  </a:lnTo>
                  <a:lnTo>
                    <a:pt x="5585" y="15224"/>
                  </a:lnTo>
                  <a:lnTo>
                    <a:pt x="1748" y="15224"/>
                  </a:lnTo>
                  <a:lnTo>
                    <a:pt x="1733" y="15223"/>
                  </a:lnTo>
                  <a:lnTo>
                    <a:pt x="1720" y="15221"/>
                  </a:lnTo>
                  <a:lnTo>
                    <a:pt x="1707" y="15217"/>
                  </a:lnTo>
                  <a:lnTo>
                    <a:pt x="1693" y="15213"/>
                  </a:lnTo>
                  <a:lnTo>
                    <a:pt x="1681" y="15207"/>
                  </a:lnTo>
                  <a:lnTo>
                    <a:pt x="1670" y="15201"/>
                  </a:lnTo>
                  <a:lnTo>
                    <a:pt x="1659" y="15193"/>
                  </a:lnTo>
                  <a:lnTo>
                    <a:pt x="1649" y="15184"/>
                  </a:lnTo>
                  <a:lnTo>
                    <a:pt x="1640" y="15175"/>
                  </a:lnTo>
                  <a:lnTo>
                    <a:pt x="1632" y="15164"/>
                  </a:lnTo>
                  <a:lnTo>
                    <a:pt x="1625" y="15153"/>
                  </a:lnTo>
                  <a:lnTo>
                    <a:pt x="1619" y="15142"/>
                  </a:lnTo>
                  <a:lnTo>
                    <a:pt x="1615" y="15130"/>
                  </a:lnTo>
                  <a:lnTo>
                    <a:pt x="1611" y="15116"/>
                  </a:lnTo>
                  <a:lnTo>
                    <a:pt x="1609" y="15103"/>
                  </a:lnTo>
                  <a:lnTo>
                    <a:pt x="1608" y="15090"/>
                  </a:lnTo>
                  <a:lnTo>
                    <a:pt x="1608" y="15090"/>
                  </a:lnTo>
                  <a:lnTo>
                    <a:pt x="1609" y="15075"/>
                  </a:lnTo>
                  <a:lnTo>
                    <a:pt x="1611" y="15062"/>
                  </a:lnTo>
                  <a:lnTo>
                    <a:pt x="1615" y="15050"/>
                  </a:lnTo>
                  <a:lnTo>
                    <a:pt x="1619" y="15038"/>
                  </a:lnTo>
                  <a:lnTo>
                    <a:pt x="1625" y="15025"/>
                  </a:lnTo>
                  <a:lnTo>
                    <a:pt x="1632" y="15014"/>
                  </a:lnTo>
                  <a:lnTo>
                    <a:pt x="1640" y="15004"/>
                  </a:lnTo>
                  <a:lnTo>
                    <a:pt x="1649" y="14994"/>
                  </a:lnTo>
                  <a:lnTo>
                    <a:pt x="1659" y="14987"/>
                  </a:lnTo>
                  <a:lnTo>
                    <a:pt x="1670" y="14979"/>
                  </a:lnTo>
                  <a:lnTo>
                    <a:pt x="1681" y="14972"/>
                  </a:lnTo>
                  <a:lnTo>
                    <a:pt x="1693" y="14965"/>
                  </a:lnTo>
                  <a:lnTo>
                    <a:pt x="1707" y="14961"/>
                  </a:lnTo>
                  <a:lnTo>
                    <a:pt x="1720" y="14958"/>
                  </a:lnTo>
                  <a:lnTo>
                    <a:pt x="1733" y="14957"/>
                  </a:lnTo>
                  <a:lnTo>
                    <a:pt x="1748" y="14955"/>
                  </a:lnTo>
                  <a:close/>
                  <a:moveTo>
                    <a:pt x="1748" y="15438"/>
                  </a:moveTo>
                  <a:lnTo>
                    <a:pt x="5585" y="15438"/>
                  </a:lnTo>
                  <a:lnTo>
                    <a:pt x="5600" y="15439"/>
                  </a:lnTo>
                  <a:lnTo>
                    <a:pt x="5613" y="15440"/>
                  </a:lnTo>
                  <a:lnTo>
                    <a:pt x="5626" y="15444"/>
                  </a:lnTo>
                  <a:lnTo>
                    <a:pt x="5640" y="15449"/>
                  </a:lnTo>
                  <a:lnTo>
                    <a:pt x="5652" y="15455"/>
                  </a:lnTo>
                  <a:lnTo>
                    <a:pt x="5663" y="15461"/>
                  </a:lnTo>
                  <a:lnTo>
                    <a:pt x="5674" y="15469"/>
                  </a:lnTo>
                  <a:lnTo>
                    <a:pt x="5684" y="15478"/>
                  </a:lnTo>
                  <a:lnTo>
                    <a:pt x="5693" y="15487"/>
                  </a:lnTo>
                  <a:lnTo>
                    <a:pt x="5702" y="15497"/>
                  </a:lnTo>
                  <a:lnTo>
                    <a:pt x="5709" y="15508"/>
                  </a:lnTo>
                  <a:lnTo>
                    <a:pt x="5714" y="15520"/>
                  </a:lnTo>
                  <a:lnTo>
                    <a:pt x="5720" y="15532"/>
                  </a:lnTo>
                  <a:lnTo>
                    <a:pt x="5723" y="15546"/>
                  </a:lnTo>
                  <a:lnTo>
                    <a:pt x="5725" y="15559"/>
                  </a:lnTo>
                  <a:lnTo>
                    <a:pt x="5725" y="15572"/>
                  </a:lnTo>
                  <a:lnTo>
                    <a:pt x="5725" y="15572"/>
                  </a:lnTo>
                  <a:lnTo>
                    <a:pt x="5725" y="15586"/>
                  </a:lnTo>
                  <a:lnTo>
                    <a:pt x="5723" y="15599"/>
                  </a:lnTo>
                  <a:lnTo>
                    <a:pt x="5720" y="15612"/>
                  </a:lnTo>
                  <a:lnTo>
                    <a:pt x="5714" y="15624"/>
                  </a:lnTo>
                  <a:lnTo>
                    <a:pt x="5709" y="15636"/>
                  </a:lnTo>
                  <a:lnTo>
                    <a:pt x="5702" y="15647"/>
                  </a:lnTo>
                  <a:lnTo>
                    <a:pt x="5693" y="15658"/>
                  </a:lnTo>
                  <a:lnTo>
                    <a:pt x="5684" y="15667"/>
                  </a:lnTo>
                  <a:lnTo>
                    <a:pt x="5674" y="15675"/>
                  </a:lnTo>
                  <a:lnTo>
                    <a:pt x="5663" y="15683"/>
                  </a:lnTo>
                  <a:lnTo>
                    <a:pt x="5652" y="15690"/>
                  </a:lnTo>
                  <a:lnTo>
                    <a:pt x="5640" y="15695"/>
                  </a:lnTo>
                  <a:lnTo>
                    <a:pt x="5626" y="15700"/>
                  </a:lnTo>
                  <a:lnTo>
                    <a:pt x="5613" y="15703"/>
                  </a:lnTo>
                  <a:lnTo>
                    <a:pt x="5600" y="15705"/>
                  </a:lnTo>
                  <a:lnTo>
                    <a:pt x="5585" y="15707"/>
                  </a:lnTo>
                  <a:lnTo>
                    <a:pt x="1748" y="15707"/>
                  </a:lnTo>
                  <a:lnTo>
                    <a:pt x="1733" y="15705"/>
                  </a:lnTo>
                  <a:lnTo>
                    <a:pt x="1720" y="15703"/>
                  </a:lnTo>
                  <a:lnTo>
                    <a:pt x="1707" y="15700"/>
                  </a:lnTo>
                  <a:lnTo>
                    <a:pt x="1693" y="15695"/>
                  </a:lnTo>
                  <a:lnTo>
                    <a:pt x="1681" y="15690"/>
                  </a:lnTo>
                  <a:lnTo>
                    <a:pt x="1670" y="15683"/>
                  </a:lnTo>
                  <a:lnTo>
                    <a:pt x="1659" y="15675"/>
                  </a:lnTo>
                  <a:lnTo>
                    <a:pt x="1649" y="15667"/>
                  </a:lnTo>
                  <a:lnTo>
                    <a:pt x="1640" y="15658"/>
                  </a:lnTo>
                  <a:lnTo>
                    <a:pt x="1632" y="15647"/>
                  </a:lnTo>
                  <a:lnTo>
                    <a:pt x="1625" y="15636"/>
                  </a:lnTo>
                  <a:lnTo>
                    <a:pt x="1619" y="15624"/>
                  </a:lnTo>
                  <a:lnTo>
                    <a:pt x="1615" y="15612"/>
                  </a:lnTo>
                  <a:lnTo>
                    <a:pt x="1611" y="15599"/>
                  </a:lnTo>
                  <a:lnTo>
                    <a:pt x="1609" y="15586"/>
                  </a:lnTo>
                  <a:lnTo>
                    <a:pt x="1608" y="15572"/>
                  </a:lnTo>
                  <a:lnTo>
                    <a:pt x="1608" y="15572"/>
                  </a:lnTo>
                  <a:lnTo>
                    <a:pt x="1609" y="15559"/>
                  </a:lnTo>
                  <a:lnTo>
                    <a:pt x="1611" y="15546"/>
                  </a:lnTo>
                  <a:lnTo>
                    <a:pt x="1615" y="15532"/>
                  </a:lnTo>
                  <a:lnTo>
                    <a:pt x="1619" y="15520"/>
                  </a:lnTo>
                  <a:lnTo>
                    <a:pt x="1625" y="15508"/>
                  </a:lnTo>
                  <a:lnTo>
                    <a:pt x="1632" y="15497"/>
                  </a:lnTo>
                  <a:lnTo>
                    <a:pt x="1640" y="15487"/>
                  </a:lnTo>
                  <a:lnTo>
                    <a:pt x="1649" y="15478"/>
                  </a:lnTo>
                  <a:lnTo>
                    <a:pt x="1659" y="15469"/>
                  </a:lnTo>
                  <a:lnTo>
                    <a:pt x="1670" y="15461"/>
                  </a:lnTo>
                  <a:lnTo>
                    <a:pt x="1681" y="15455"/>
                  </a:lnTo>
                  <a:lnTo>
                    <a:pt x="1693" y="15449"/>
                  </a:lnTo>
                  <a:lnTo>
                    <a:pt x="1707" y="15444"/>
                  </a:lnTo>
                  <a:lnTo>
                    <a:pt x="1720" y="15440"/>
                  </a:lnTo>
                  <a:lnTo>
                    <a:pt x="1733" y="15439"/>
                  </a:lnTo>
                  <a:lnTo>
                    <a:pt x="1748" y="15438"/>
                  </a:lnTo>
                  <a:close/>
                  <a:moveTo>
                    <a:pt x="1748" y="15921"/>
                  </a:moveTo>
                  <a:lnTo>
                    <a:pt x="5585" y="15921"/>
                  </a:lnTo>
                  <a:lnTo>
                    <a:pt x="5600" y="15922"/>
                  </a:lnTo>
                  <a:lnTo>
                    <a:pt x="5613" y="15924"/>
                  </a:lnTo>
                  <a:lnTo>
                    <a:pt x="5626" y="15927"/>
                  </a:lnTo>
                  <a:lnTo>
                    <a:pt x="5640" y="15932"/>
                  </a:lnTo>
                  <a:lnTo>
                    <a:pt x="5652" y="15937"/>
                  </a:lnTo>
                  <a:lnTo>
                    <a:pt x="5663" y="15944"/>
                  </a:lnTo>
                  <a:lnTo>
                    <a:pt x="5674" y="15952"/>
                  </a:lnTo>
                  <a:lnTo>
                    <a:pt x="5684" y="15961"/>
                  </a:lnTo>
                  <a:lnTo>
                    <a:pt x="5693" y="15969"/>
                  </a:lnTo>
                  <a:lnTo>
                    <a:pt x="5702" y="15981"/>
                  </a:lnTo>
                  <a:lnTo>
                    <a:pt x="5709" y="15992"/>
                  </a:lnTo>
                  <a:lnTo>
                    <a:pt x="5714" y="16003"/>
                  </a:lnTo>
                  <a:lnTo>
                    <a:pt x="5720" y="16015"/>
                  </a:lnTo>
                  <a:lnTo>
                    <a:pt x="5723" y="16028"/>
                  </a:lnTo>
                  <a:lnTo>
                    <a:pt x="5725" y="16042"/>
                  </a:lnTo>
                  <a:lnTo>
                    <a:pt x="5725" y="16055"/>
                  </a:lnTo>
                  <a:lnTo>
                    <a:pt x="5725" y="16055"/>
                  </a:lnTo>
                  <a:lnTo>
                    <a:pt x="5725" y="16068"/>
                  </a:lnTo>
                  <a:lnTo>
                    <a:pt x="5723" y="16082"/>
                  </a:lnTo>
                  <a:lnTo>
                    <a:pt x="5720" y="16095"/>
                  </a:lnTo>
                  <a:lnTo>
                    <a:pt x="5714" y="16107"/>
                  </a:lnTo>
                  <a:lnTo>
                    <a:pt x="5709" y="16119"/>
                  </a:lnTo>
                  <a:lnTo>
                    <a:pt x="5702" y="16129"/>
                  </a:lnTo>
                  <a:lnTo>
                    <a:pt x="5693" y="16140"/>
                  </a:lnTo>
                  <a:lnTo>
                    <a:pt x="5684" y="16149"/>
                  </a:lnTo>
                  <a:lnTo>
                    <a:pt x="5674" y="16158"/>
                  </a:lnTo>
                  <a:lnTo>
                    <a:pt x="5663" y="16166"/>
                  </a:lnTo>
                  <a:lnTo>
                    <a:pt x="5652" y="16172"/>
                  </a:lnTo>
                  <a:lnTo>
                    <a:pt x="5640" y="16178"/>
                  </a:lnTo>
                  <a:lnTo>
                    <a:pt x="5626" y="16182"/>
                  </a:lnTo>
                  <a:lnTo>
                    <a:pt x="5613" y="16186"/>
                  </a:lnTo>
                  <a:lnTo>
                    <a:pt x="5600" y="16188"/>
                  </a:lnTo>
                  <a:lnTo>
                    <a:pt x="5585" y="16189"/>
                  </a:lnTo>
                  <a:lnTo>
                    <a:pt x="1748" y="16189"/>
                  </a:lnTo>
                  <a:lnTo>
                    <a:pt x="1733" y="16188"/>
                  </a:lnTo>
                  <a:lnTo>
                    <a:pt x="1720" y="16186"/>
                  </a:lnTo>
                  <a:lnTo>
                    <a:pt x="1707" y="16182"/>
                  </a:lnTo>
                  <a:lnTo>
                    <a:pt x="1693" y="16178"/>
                  </a:lnTo>
                  <a:lnTo>
                    <a:pt x="1681" y="16172"/>
                  </a:lnTo>
                  <a:lnTo>
                    <a:pt x="1670" y="16166"/>
                  </a:lnTo>
                  <a:lnTo>
                    <a:pt x="1659" y="16158"/>
                  </a:lnTo>
                  <a:lnTo>
                    <a:pt x="1649" y="16149"/>
                  </a:lnTo>
                  <a:lnTo>
                    <a:pt x="1640" y="16140"/>
                  </a:lnTo>
                  <a:lnTo>
                    <a:pt x="1632" y="16129"/>
                  </a:lnTo>
                  <a:lnTo>
                    <a:pt x="1625" y="16119"/>
                  </a:lnTo>
                  <a:lnTo>
                    <a:pt x="1619" y="16107"/>
                  </a:lnTo>
                  <a:lnTo>
                    <a:pt x="1615" y="16095"/>
                  </a:lnTo>
                  <a:lnTo>
                    <a:pt x="1611" y="16082"/>
                  </a:lnTo>
                  <a:lnTo>
                    <a:pt x="1609" y="16068"/>
                  </a:lnTo>
                  <a:lnTo>
                    <a:pt x="1608" y="16055"/>
                  </a:lnTo>
                  <a:lnTo>
                    <a:pt x="1608" y="16055"/>
                  </a:lnTo>
                  <a:lnTo>
                    <a:pt x="1609" y="16042"/>
                  </a:lnTo>
                  <a:lnTo>
                    <a:pt x="1611" y="16028"/>
                  </a:lnTo>
                  <a:lnTo>
                    <a:pt x="1615" y="16015"/>
                  </a:lnTo>
                  <a:lnTo>
                    <a:pt x="1619" y="16003"/>
                  </a:lnTo>
                  <a:lnTo>
                    <a:pt x="1625" y="15992"/>
                  </a:lnTo>
                  <a:lnTo>
                    <a:pt x="1632" y="15981"/>
                  </a:lnTo>
                  <a:lnTo>
                    <a:pt x="1640" y="15969"/>
                  </a:lnTo>
                  <a:lnTo>
                    <a:pt x="1649" y="15961"/>
                  </a:lnTo>
                  <a:lnTo>
                    <a:pt x="1659" y="15952"/>
                  </a:lnTo>
                  <a:lnTo>
                    <a:pt x="1670" y="15944"/>
                  </a:lnTo>
                  <a:lnTo>
                    <a:pt x="1681" y="15937"/>
                  </a:lnTo>
                  <a:lnTo>
                    <a:pt x="1693" y="15932"/>
                  </a:lnTo>
                  <a:lnTo>
                    <a:pt x="1707" y="15927"/>
                  </a:lnTo>
                  <a:lnTo>
                    <a:pt x="1720" y="15924"/>
                  </a:lnTo>
                  <a:lnTo>
                    <a:pt x="1733" y="15922"/>
                  </a:lnTo>
                  <a:lnTo>
                    <a:pt x="1748" y="15921"/>
                  </a:lnTo>
                  <a:close/>
                  <a:moveTo>
                    <a:pt x="705" y="2929"/>
                  </a:moveTo>
                  <a:lnTo>
                    <a:pt x="6629" y="2929"/>
                  </a:lnTo>
                  <a:lnTo>
                    <a:pt x="6642" y="2930"/>
                  </a:lnTo>
                  <a:lnTo>
                    <a:pt x="6655" y="2931"/>
                  </a:lnTo>
                  <a:lnTo>
                    <a:pt x="6669" y="2932"/>
                  </a:lnTo>
                  <a:lnTo>
                    <a:pt x="6682" y="2934"/>
                  </a:lnTo>
                  <a:lnTo>
                    <a:pt x="6695" y="2938"/>
                  </a:lnTo>
                  <a:lnTo>
                    <a:pt x="6708" y="2941"/>
                  </a:lnTo>
                  <a:lnTo>
                    <a:pt x="6720" y="2944"/>
                  </a:lnTo>
                  <a:lnTo>
                    <a:pt x="6732" y="2949"/>
                  </a:lnTo>
                  <a:lnTo>
                    <a:pt x="6744" y="2954"/>
                  </a:lnTo>
                  <a:lnTo>
                    <a:pt x="6755" y="2960"/>
                  </a:lnTo>
                  <a:lnTo>
                    <a:pt x="6766" y="2965"/>
                  </a:lnTo>
                  <a:lnTo>
                    <a:pt x="6777" y="2972"/>
                  </a:lnTo>
                  <a:lnTo>
                    <a:pt x="6789" y="2979"/>
                  </a:lnTo>
                  <a:lnTo>
                    <a:pt x="6799" y="2986"/>
                  </a:lnTo>
                  <a:lnTo>
                    <a:pt x="6809" y="2994"/>
                  </a:lnTo>
                  <a:lnTo>
                    <a:pt x="6817" y="3002"/>
                  </a:lnTo>
                  <a:lnTo>
                    <a:pt x="6826" y="3011"/>
                  </a:lnTo>
                  <a:lnTo>
                    <a:pt x="6834" y="3020"/>
                  </a:lnTo>
                  <a:lnTo>
                    <a:pt x="6843" y="3029"/>
                  </a:lnTo>
                  <a:lnTo>
                    <a:pt x="6850" y="3039"/>
                  </a:lnTo>
                  <a:lnTo>
                    <a:pt x="6857" y="3049"/>
                  </a:lnTo>
                  <a:lnTo>
                    <a:pt x="6863" y="3060"/>
                  </a:lnTo>
                  <a:lnTo>
                    <a:pt x="6870" y="3070"/>
                  </a:lnTo>
                  <a:lnTo>
                    <a:pt x="6875" y="3081"/>
                  </a:lnTo>
                  <a:lnTo>
                    <a:pt x="6879" y="3092"/>
                  </a:lnTo>
                  <a:lnTo>
                    <a:pt x="6884" y="3104"/>
                  </a:lnTo>
                  <a:lnTo>
                    <a:pt x="6887" y="3115"/>
                  </a:lnTo>
                  <a:lnTo>
                    <a:pt x="6891" y="3127"/>
                  </a:lnTo>
                  <a:lnTo>
                    <a:pt x="6893" y="3140"/>
                  </a:lnTo>
                  <a:lnTo>
                    <a:pt x="6894" y="3152"/>
                  </a:lnTo>
                  <a:lnTo>
                    <a:pt x="6895" y="3164"/>
                  </a:lnTo>
                  <a:lnTo>
                    <a:pt x="6896" y="3177"/>
                  </a:lnTo>
                  <a:lnTo>
                    <a:pt x="6896" y="3764"/>
                  </a:lnTo>
                  <a:lnTo>
                    <a:pt x="6895" y="3776"/>
                  </a:lnTo>
                  <a:lnTo>
                    <a:pt x="6894" y="3790"/>
                  </a:lnTo>
                  <a:lnTo>
                    <a:pt x="6893" y="3802"/>
                  </a:lnTo>
                  <a:lnTo>
                    <a:pt x="6891" y="3814"/>
                  </a:lnTo>
                  <a:lnTo>
                    <a:pt x="6887" y="3826"/>
                  </a:lnTo>
                  <a:lnTo>
                    <a:pt x="6884" y="3837"/>
                  </a:lnTo>
                  <a:lnTo>
                    <a:pt x="6879" y="3850"/>
                  </a:lnTo>
                  <a:lnTo>
                    <a:pt x="6875" y="3861"/>
                  </a:lnTo>
                  <a:lnTo>
                    <a:pt x="6870" y="3872"/>
                  </a:lnTo>
                  <a:lnTo>
                    <a:pt x="6863" y="3882"/>
                  </a:lnTo>
                  <a:lnTo>
                    <a:pt x="6857" y="3893"/>
                  </a:lnTo>
                  <a:lnTo>
                    <a:pt x="6850" y="3903"/>
                  </a:lnTo>
                  <a:lnTo>
                    <a:pt x="6843" y="3912"/>
                  </a:lnTo>
                  <a:lnTo>
                    <a:pt x="6834" y="3922"/>
                  </a:lnTo>
                  <a:lnTo>
                    <a:pt x="6826" y="3931"/>
                  </a:lnTo>
                  <a:lnTo>
                    <a:pt x="6817" y="3939"/>
                  </a:lnTo>
                  <a:lnTo>
                    <a:pt x="6809" y="3947"/>
                  </a:lnTo>
                  <a:lnTo>
                    <a:pt x="6799" y="3955"/>
                  </a:lnTo>
                  <a:lnTo>
                    <a:pt x="6789" y="3963"/>
                  </a:lnTo>
                  <a:lnTo>
                    <a:pt x="6777" y="3969"/>
                  </a:lnTo>
                  <a:lnTo>
                    <a:pt x="6766" y="3976"/>
                  </a:lnTo>
                  <a:lnTo>
                    <a:pt x="6755" y="3982"/>
                  </a:lnTo>
                  <a:lnTo>
                    <a:pt x="6744" y="3987"/>
                  </a:lnTo>
                  <a:lnTo>
                    <a:pt x="6732" y="3993"/>
                  </a:lnTo>
                  <a:lnTo>
                    <a:pt x="6720" y="3997"/>
                  </a:lnTo>
                  <a:lnTo>
                    <a:pt x="6708" y="4000"/>
                  </a:lnTo>
                  <a:lnTo>
                    <a:pt x="6695" y="4004"/>
                  </a:lnTo>
                  <a:lnTo>
                    <a:pt x="6682" y="4007"/>
                  </a:lnTo>
                  <a:lnTo>
                    <a:pt x="6669" y="4009"/>
                  </a:lnTo>
                  <a:lnTo>
                    <a:pt x="6655" y="4010"/>
                  </a:lnTo>
                  <a:lnTo>
                    <a:pt x="6642" y="4012"/>
                  </a:lnTo>
                  <a:lnTo>
                    <a:pt x="6629" y="4012"/>
                  </a:lnTo>
                  <a:lnTo>
                    <a:pt x="705" y="4012"/>
                  </a:lnTo>
                  <a:lnTo>
                    <a:pt x="691" y="4012"/>
                  </a:lnTo>
                  <a:lnTo>
                    <a:pt x="678" y="4010"/>
                  </a:lnTo>
                  <a:lnTo>
                    <a:pt x="664" y="4009"/>
                  </a:lnTo>
                  <a:lnTo>
                    <a:pt x="651" y="4007"/>
                  </a:lnTo>
                  <a:lnTo>
                    <a:pt x="638" y="4004"/>
                  </a:lnTo>
                  <a:lnTo>
                    <a:pt x="626" y="4000"/>
                  </a:lnTo>
                  <a:lnTo>
                    <a:pt x="613" y="3997"/>
                  </a:lnTo>
                  <a:lnTo>
                    <a:pt x="601" y="3993"/>
                  </a:lnTo>
                  <a:lnTo>
                    <a:pt x="589" y="3987"/>
                  </a:lnTo>
                  <a:lnTo>
                    <a:pt x="578" y="3982"/>
                  </a:lnTo>
                  <a:lnTo>
                    <a:pt x="567" y="3976"/>
                  </a:lnTo>
                  <a:lnTo>
                    <a:pt x="556" y="3969"/>
                  </a:lnTo>
                  <a:lnTo>
                    <a:pt x="546" y="3963"/>
                  </a:lnTo>
                  <a:lnTo>
                    <a:pt x="536" y="3955"/>
                  </a:lnTo>
                  <a:lnTo>
                    <a:pt x="526" y="3947"/>
                  </a:lnTo>
                  <a:lnTo>
                    <a:pt x="516" y="3939"/>
                  </a:lnTo>
                  <a:lnTo>
                    <a:pt x="507" y="3931"/>
                  </a:lnTo>
                  <a:lnTo>
                    <a:pt x="499" y="3922"/>
                  </a:lnTo>
                  <a:lnTo>
                    <a:pt x="491" y="3912"/>
                  </a:lnTo>
                  <a:lnTo>
                    <a:pt x="484" y="3903"/>
                  </a:lnTo>
                  <a:lnTo>
                    <a:pt x="477" y="3893"/>
                  </a:lnTo>
                  <a:lnTo>
                    <a:pt x="470" y="3882"/>
                  </a:lnTo>
                  <a:lnTo>
                    <a:pt x="464" y="3872"/>
                  </a:lnTo>
                  <a:lnTo>
                    <a:pt x="459" y="3861"/>
                  </a:lnTo>
                  <a:lnTo>
                    <a:pt x="454" y="3850"/>
                  </a:lnTo>
                  <a:lnTo>
                    <a:pt x="450" y="3837"/>
                  </a:lnTo>
                  <a:lnTo>
                    <a:pt x="446" y="3826"/>
                  </a:lnTo>
                  <a:lnTo>
                    <a:pt x="444" y="3814"/>
                  </a:lnTo>
                  <a:lnTo>
                    <a:pt x="440" y="3802"/>
                  </a:lnTo>
                  <a:lnTo>
                    <a:pt x="439" y="3790"/>
                  </a:lnTo>
                  <a:lnTo>
                    <a:pt x="438" y="3776"/>
                  </a:lnTo>
                  <a:lnTo>
                    <a:pt x="438" y="3764"/>
                  </a:lnTo>
                  <a:lnTo>
                    <a:pt x="438" y="3177"/>
                  </a:lnTo>
                  <a:lnTo>
                    <a:pt x="438" y="3164"/>
                  </a:lnTo>
                  <a:lnTo>
                    <a:pt x="439" y="3152"/>
                  </a:lnTo>
                  <a:lnTo>
                    <a:pt x="440" y="3140"/>
                  </a:lnTo>
                  <a:lnTo>
                    <a:pt x="444" y="3127"/>
                  </a:lnTo>
                  <a:lnTo>
                    <a:pt x="446" y="3115"/>
                  </a:lnTo>
                  <a:lnTo>
                    <a:pt x="450" y="3104"/>
                  </a:lnTo>
                  <a:lnTo>
                    <a:pt x="454" y="3092"/>
                  </a:lnTo>
                  <a:lnTo>
                    <a:pt x="459" y="3081"/>
                  </a:lnTo>
                  <a:lnTo>
                    <a:pt x="464" y="3070"/>
                  </a:lnTo>
                  <a:lnTo>
                    <a:pt x="470" y="3060"/>
                  </a:lnTo>
                  <a:lnTo>
                    <a:pt x="477" y="3049"/>
                  </a:lnTo>
                  <a:lnTo>
                    <a:pt x="484" y="3039"/>
                  </a:lnTo>
                  <a:lnTo>
                    <a:pt x="491" y="3029"/>
                  </a:lnTo>
                  <a:lnTo>
                    <a:pt x="499" y="3020"/>
                  </a:lnTo>
                  <a:lnTo>
                    <a:pt x="507" y="3011"/>
                  </a:lnTo>
                  <a:lnTo>
                    <a:pt x="516" y="3002"/>
                  </a:lnTo>
                  <a:lnTo>
                    <a:pt x="526" y="2994"/>
                  </a:lnTo>
                  <a:lnTo>
                    <a:pt x="536" y="2986"/>
                  </a:lnTo>
                  <a:lnTo>
                    <a:pt x="546" y="2979"/>
                  </a:lnTo>
                  <a:lnTo>
                    <a:pt x="556" y="2972"/>
                  </a:lnTo>
                  <a:lnTo>
                    <a:pt x="567" y="2965"/>
                  </a:lnTo>
                  <a:lnTo>
                    <a:pt x="578" y="2960"/>
                  </a:lnTo>
                  <a:lnTo>
                    <a:pt x="589" y="2954"/>
                  </a:lnTo>
                  <a:lnTo>
                    <a:pt x="601" y="2949"/>
                  </a:lnTo>
                  <a:lnTo>
                    <a:pt x="613" y="2944"/>
                  </a:lnTo>
                  <a:lnTo>
                    <a:pt x="626" y="2941"/>
                  </a:lnTo>
                  <a:lnTo>
                    <a:pt x="638" y="2938"/>
                  </a:lnTo>
                  <a:lnTo>
                    <a:pt x="651" y="2934"/>
                  </a:lnTo>
                  <a:lnTo>
                    <a:pt x="664" y="2932"/>
                  </a:lnTo>
                  <a:lnTo>
                    <a:pt x="678" y="2931"/>
                  </a:lnTo>
                  <a:lnTo>
                    <a:pt x="691" y="2930"/>
                  </a:lnTo>
                  <a:lnTo>
                    <a:pt x="705" y="2929"/>
                  </a:lnTo>
                  <a:close/>
                  <a:moveTo>
                    <a:pt x="705" y="1747"/>
                  </a:moveTo>
                  <a:lnTo>
                    <a:pt x="6629" y="1747"/>
                  </a:lnTo>
                  <a:lnTo>
                    <a:pt x="6642" y="1747"/>
                  </a:lnTo>
                  <a:lnTo>
                    <a:pt x="6655" y="1748"/>
                  </a:lnTo>
                  <a:lnTo>
                    <a:pt x="6669" y="1749"/>
                  </a:lnTo>
                  <a:lnTo>
                    <a:pt x="6682" y="1752"/>
                  </a:lnTo>
                  <a:lnTo>
                    <a:pt x="6695" y="1755"/>
                  </a:lnTo>
                  <a:lnTo>
                    <a:pt x="6708" y="1758"/>
                  </a:lnTo>
                  <a:lnTo>
                    <a:pt x="6720" y="1762"/>
                  </a:lnTo>
                  <a:lnTo>
                    <a:pt x="6732" y="1766"/>
                  </a:lnTo>
                  <a:lnTo>
                    <a:pt x="6744" y="1772"/>
                  </a:lnTo>
                  <a:lnTo>
                    <a:pt x="6755" y="1777"/>
                  </a:lnTo>
                  <a:lnTo>
                    <a:pt x="6766" y="1783"/>
                  </a:lnTo>
                  <a:lnTo>
                    <a:pt x="6777" y="1789"/>
                  </a:lnTo>
                  <a:lnTo>
                    <a:pt x="6789" y="1796"/>
                  </a:lnTo>
                  <a:lnTo>
                    <a:pt x="6799" y="1804"/>
                  </a:lnTo>
                  <a:lnTo>
                    <a:pt x="6809" y="1812"/>
                  </a:lnTo>
                  <a:lnTo>
                    <a:pt x="6817" y="1819"/>
                  </a:lnTo>
                  <a:lnTo>
                    <a:pt x="6826" y="1828"/>
                  </a:lnTo>
                  <a:lnTo>
                    <a:pt x="6834" y="1837"/>
                  </a:lnTo>
                  <a:lnTo>
                    <a:pt x="6843" y="1846"/>
                  </a:lnTo>
                  <a:lnTo>
                    <a:pt x="6850" y="1856"/>
                  </a:lnTo>
                  <a:lnTo>
                    <a:pt x="6857" y="1866"/>
                  </a:lnTo>
                  <a:lnTo>
                    <a:pt x="6863" y="1877"/>
                  </a:lnTo>
                  <a:lnTo>
                    <a:pt x="6870" y="1887"/>
                  </a:lnTo>
                  <a:lnTo>
                    <a:pt x="6875" y="1898"/>
                  </a:lnTo>
                  <a:lnTo>
                    <a:pt x="6879" y="1909"/>
                  </a:lnTo>
                  <a:lnTo>
                    <a:pt x="6884" y="1921"/>
                  </a:lnTo>
                  <a:lnTo>
                    <a:pt x="6887" y="1933"/>
                  </a:lnTo>
                  <a:lnTo>
                    <a:pt x="6891" y="1945"/>
                  </a:lnTo>
                  <a:lnTo>
                    <a:pt x="6893" y="1957"/>
                  </a:lnTo>
                  <a:lnTo>
                    <a:pt x="6894" y="1969"/>
                  </a:lnTo>
                  <a:lnTo>
                    <a:pt x="6895" y="1981"/>
                  </a:lnTo>
                  <a:lnTo>
                    <a:pt x="6896" y="1995"/>
                  </a:lnTo>
                  <a:lnTo>
                    <a:pt x="6896" y="2582"/>
                  </a:lnTo>
                  <a:lnTo>
                    <a:pt x="6895" y="2594"/>
                  </a:lnTo>
                  <a:lnTo>
                    <a:pt x="6894" y="2607"/>
                  </a:lnTo>
                  <a:lnTo>
                    <a:pt x="6893" y="2619"/>
                  </a:lnTo>
                  <a:lnTo>
                    <a:pt x="6891" y="2631"/>
                  </a:lnTo>
                  <a:lnTo>
                    <a:pt x="6887" y="2644"/>
                  </a:lnTo>
                  <a:lnTo>
                    <a:pt x="6884" y="2655"/>
                  </a:lnTo>
                  <a:lnTo>
                    <a:pt x="6879" y="2667"/>
                  </a:lnTo>
                  <a:lnTo>
                    <a:pt x="6875" y="2678"/>
                  </a:lnTo>
                  <a:lnTo>
                    <a:pt x="6870" y="2689"/>
                  </a:lnTo>
                  <a:lnTo>
                    <a:pt x="6863" y="2699"/>
                  </a:lnTo>
                  <a:lnTo>
                    <a:pt x="6857" y="2710"/>
                  </a:lnTo>
                  <a:lnTo>
                    <a:pt x="6850" y="2720"/>
                  </a:lnTo>
                  <a:lnTo>
                    <a:pt x="6843" y="2730"/>
                  </a:lnTo>
                  <a:lnTo>
                    <a:pt x="6834" y="2739"/>
                  </a:lnTo>
                  <a:lnTo>
                    <a:pt x="6826" y="2748"/>
                  </a:lnTo>
                  <a:lnTo>
                    <a:pt x="6817" y="2757"/>
                  </a:lnTo>
                  <a:lnTo>
                    <a:pt x="6809" y="2765"/>
                  </a:lnTo>
                  <a:lnTo>
                    <a:pt x="6799" y="2772"/>
                  </a:lnTo>
                  <a:lnTo>
                    <a:pt x="6789" y="2780"/>
                  </a:lnTo>
                  <a:lnTo>
                    <a:pt x="6777" y="2787"/>
                  </a:lnTo>
                  <a:lnTo>
                    <a:pt x="6766" y="2793"/>
                  </a:lnTo>
                  <a:lnTo>
                    <a:pt x="6755" y="2799"/>
                  </a:lnTo>
                  <a:lnTo>
                    <a:pt x="6744" y="2805"/>
                  </a:lnTo>
                  <a:lnTo>
                    <a:pt x="6732" y="2810"/>
                  </a:lnTo>
                  <a:lnTo>
                    <a:pt x="6720" y="2814"/>
                  </a:lnTo>
                  <a:lnTo>
                    <a:pt x="6708" y="2818"/>
                  </a:lnTo>
                  <a:lnTo>
                    <a:pt x="6695" y="2821"/>
                  </a:lnTo>
                  <a:lnTo>
                    <a:pt x="6682" y="2824"/>
                  </a:lnTo>
                  <a:lnTo>
                    <a:pt x="6669" y="2827"/>
                  </a:lnTo>
                  <a:lnTo>
                    <a:pt x="6655" y="2828"/>
                  </a:lnTo>
                  <a:lnTo>
                    <a:pt x="6642" y="2829"/>
                  </a:lnTo>
                  <a:lnTo>
                    <a:pt x="6629" y="2829"/>
                  </a:lnTo>
                  <a:lnTo>
                    <a:pt x="705" y="2829"/>
                  </a:lnTo>
                  <a:lnTo>
                    <a:pt x="691" y="2829"/>
                  </a:lnTo>
                  <a:lnTo>
                    <a:pt x="678" y="2828"/>
                  </a:lnTo>
                  <a:lnTo>
                    <a:pt x="664" y="2827"/>
                  </a:lnTo>
                  <a:lnTo>
                    <a:pt x="651" y="2824"/>
                  </a:lnTo>
                  <a:lnTo>
                    <a:pt x="638" y="2821"/>
                  </a:lnTo>
                  <a:lnTo>
                    <a:pt x="626" y="2818"/>
                  </a:lnTo>
                  <a:lnTo>
                    <a:pt x="613" y="2814"/>
                  </a:lnTo>
                  <a:lnTo>
                    <a:pt x="601" y="2810"/>
                  </a:lnTo>
                  <a:lnTo>
                    <a:pt x="589" y="2805"/>
                  </a:lnTo>
                  <a:lnTo>
                    <a:pt x="578" y="2799"/>
                  </a:lnTo>
                  <a:lnTo>
                    <a:pt x="567" y="2793"/>
                  </a:lnTo>
                  <a:lnTo>
                    <a:pt x="556" y="2787"/>
                  </a:lnTo>
                  <a:lnTo>
                    <a:pt x="546" y="2780"/>
                  </a:lnTo>
                  <a:lnTo>
                    <a:pt x="536" y="2772"/>
                  </a:lnTo>
                  <a:lnTo>
                    <a:pt x="526" y="2765"/>
                  </a:lnTo>
                  <a:lnTo>
                    <a:pt x="516" y="2757"/>
                  </a:lnTo>
                  <a:lnTo>
                    <a:pt x="507" y="2748"/>
                  </a:lnTo>
                  <a:lnTo>
                    <a:pt x="499" y="2739"/>
                  </a:lnTo>
                  <a:lnTo>
                    <a:pt x="491" y="2730"/>
                  </a:lnTo>
                  <a:lnTo>
                    <a:pt x="484" y="2720"/>
                  </a:lnTo>
                  <a:lnTo>
                    <a:pt x="477" y="2710"/>
                  </a:lnTo>
                  <a:lnTo>
                    <a:pt x="470" y="2699"/>
                  </a:lnTo>
                  <a:lnTo>
                    <a:pt x="464" y="2689"/>
                  </a:lnTo>
                  <a:lnTo>
                    <a:pt x="459" y="2678"/>
                  </a:lnTo>
                  <a:lnTo>
                    <a:pt x="454" y="2667"/>
                  </a:lnTo>
                  <a:lnTo>
                    <a:pt x="450" y="2655"/>
                  </a:lnTo>
                  <a:lnTo>
                    <a:pt x="446" y="2644"/>
                  </a:lnTo>
                  <a:lnTo>
                    <a:pt x="444" y="2631"/>
                  </a:lnTo>
                  <a:lnTo>
                    <a:pt x="440" y="2619"/>
                  </a:lnTo>
                  <a:lnTo>
                    <a:pt x="439" y="2607"/>
                  </a:lnTo>
                  <a:lnTo>
                    <a:pt x="438" y="2594"/>
                  </a:lnTo>
                  <a:lnTo>
                    <a:pt x="438" y="2582"/>
                  </a:lnTo>
                  <a:lnTo>
                    <a:pt x="438" y="1995"/>
                  </a:lnTo>
                  <a:lnTo>
                    <a:pt x="438" y="1981"/>
                  </a:lnTo>
                  <a:lnTo>
                    <a:pt x="439" y="1969"/>
                  </a:lnTo>
                  <a:lnTo>
                    <a:pt x="440" y="1957"/>
                  </a:lnTo>
                  <a:lnTo>
                    <a:pt x="444" y="1945"/>
                  </a:lnTo>
                  <a:lnTo>
                    <a:pt x="446" y="1933"/>
                  </a:lnTo>
                  <a:lnTo>
                    <a:pt x="450" y="1921"/>
                  </a:lnTo>
                  <a:lnTo>
                    <a:pt x="454" y="1909"/>
                  </a:lnTo>
                  <a:lnTo>
                    <a:pt x="459" y="1898"/>
                  </a:lnTo>
                  <a:lnTo>
                    <a:pt x="464" y="1887"/>
                  </a:lnTo>
                  <a:lnTo>
                    <a:pt x="470" y="1877"/>
                  </a:lnTo>
                  <a:lnTo>
                    <a:pt x="477" y="1866"/>
                  </a:lnTo>
                  <a:lnTo>
                    <a:pt x="484" y="1856"/>
                  </a:lnTo>
                  <a:lnTo>
                    <a:pt x="491" y="1846"/>
                  </a:lnTo>
                  <a:lnTo>
                    <a:pt x="499" y="1837"/>
                  </a:lnTo>
                  <a:lnTo>
                    <a:pt x="507" y="1828"/>
                  </a:lnTo>
                  <a:lnTo>
                    <a:pt x="516" y="1819"/>
                  </a:lnTo>
                  <a:lnTo>
                    <a:pt x="526" y="1812"/>
                  </a:lnTo>
                  <a:lnTo>
                    <a:pt x="536" y="1804"/>
                  </a:lnTo>
                  <a:lnTo>
                    <a:pt x="546" y="1796"/>
                  </a:lnTo>
                  <a:lnTo>
                    <a:pt x="556" y="1789"/>
                  </a:lnTo>
                  <a:lnTo>
                    <a:pt x="567" y="1783"/>
                  </a:lnTo>
                  <a:lnTo>
                    <a:pt x="578" y="1777"/>
                  </a:lnTo>
                  <a:lnTo>
                    <a:pt x="589" y="1772"/>
                  </a:lnTo>
                  <a:lnTo>
                    <a:pt x="601" y="1766"/>
                  </a:lnTo>
                  <a:lnTo>
                    <a:pt x="613" y="1762"/>
                  </a:lnTo>
                  <a:lnTo>
                    <a:pt x="626" y="1758"/>
                  </a:lnTo>
                  <a:lnTo>
                    <a:pt x="638" y="1755"/>
                  </a:lnTo>
                  <a:lnTo>
                    <a:pt x="651" y="1752"/>
                  </a:lnTo>
                  <a:lnTo>
                    <a:pt x="664" y="1749"/>
                  </a:lnTo>
                  <a:lnTo>
                    <a:pt x="678" y="1748"/>
                  </a:lnTo>
                  <a:lnTo>
                    <a:pt x="691" y="1747"/>
                  </a:lnTo>
                  <a:lnTo>
                    <a:pt x="705" y="1747"/>
                  </a:lnTo>
                  <a:close/>
                  <a:moveTo>
                    <a:pt x="705" y="565"/>
                  </a:moveTo>
                  <a:lnTo>
                    <a:pt x="6629" y="565"/>
                  </a:lnTo>
                  <a:lnTo>
                    <a:pt x="6642" y="565"/>
                  </a:lnTo>
                  <a:lnTo>
                    <a:pt x="6655" y="566"/>
                  </a:lnTo>
                  <a:lnTo>
                    <a:pt x="6669" y="567"/>
                  </a:lnTo>
                  <a:lnTo>
                    <a:pt x="6682" y="569"/>
                  </a:lnTo>
                  <a:lnTo>
                    <a:pt x="6695" y="572"/>
                  </a:lnTo>
                  <a:lnTo>
                    <a:pt x="6708" y="576"/>
                  </a:lnTo>
                  <a:lnTo>
                    <a:pt x="6720" y="579"/>
                  </a:lnTo>
                  <a:lnTo>
                    <a:pt x="6732" y="584"/>
                  </a:lnTo>
                  <a:lnTo>
                    <a:pt x="6744" y="589"/>
                  </a:lnTo>
                  <a:lnTo>
                    <a:pt x="6755" y="595"/>
                  </a:lnTo>
                  <a:lnTo>
                    <a:pt x="6766" y="600"/>
                  </a:lnTo>
                  <a:lnTo>
                    <a:pt x="6777" y="607"/>
                  </a:lnTo>
                  <a:lnTo>
                    <a:pt x="6789" y="613"/>
                  </a:lnTo>
                  <a:lnTo>
                    <a:pt x="6799" y="621"/>
                  </a:lnTo>
                  <a:lnTo>
                    <a:pt x="6809" y="629"/>
                  </a:lnTo>
                  <a:lnTo>
                    <a:pt x="6817" y="637"/>
                  </a:lnTo>
                  <a:lnTo>
                    <a:pt x="6826" y="646"/>
                  </a:lnTo>
                  <a:lnTo>
                    <a:pt x="6834" y="655"/>
                  </a:lnTo>
                  <a:lnTo>
                    <a:pt x="6843" y="665"/>
                  </a:lnTo>
                  <a:lnTo>
                    <a:pt x="6850" y="673"/>
                  </a:lnTo>
                  <a:lnTo>
                    <a:pt x="6857" y="683"/>
                  </a:lnTo>
                  <a:lnTo>
                    <a:pt x="6863" y="694"/>
                  </a:lnTo>
                  <a:lnTo>
                    <a:pt x="6870" y="704"/>
                  </a:lnTo>
                  <a:lnTo>
                    <a:pt x="6875" y="716"/>
                  </a:lnTo>
                  <a:lnTo>
                    <a:pt x="6879" y="727"/>
                  </a:lnTo>
                  <a:lnTo>
                    <a:pt x="6884" y="739"/>
                  </a:lnTo>
                  <a:lnTo>
                    <a:pt x="6887" y="750"/>
                  </a:lnTo>
                  <a:lnTo>
                    <a:pt x="6891" y="762"/>
                  </a:lnTo>
                  <a:lnTo>
                    <a:pt x="6893" y="774"/>
                  </a:lnTo>
                  <a:lnTo>
                    <a:pt x="6894" y="787"/>
                  </a:lnTo>
                  <a:lnTo>
                    <a:pt x="6895" y="800"/>
                  </a:lnTo>
                  <a:lnTo>
                    <a:pt x="6896" y="812"/>
                  </a:lnTo>
                  <a:lnTo>
                    <a:pt x="6896" y="1399"/>
                  </a:lnTo>
                  <a:lnTo>
                    <a:pt x="6895" y="1412"/>
                  </a:lnTo>
                  <a:lnTo>
                    <a:pt x="6894" y="1424"/>
                  </a:lnTo>
                  <a:lnTo>
                    <a:pt x="6893" y="1437"/>
                  </a:lnTo>
                  <a:lnTo>
                    <a:pt x="6891" y="1449"/>
                  </a:lnTo>
                  <a:lnTo>
                    <a:pt x="6887" y="1461"/>
                  </a:lnTo>
                  <a:lnTo>
                    <a:pt x="6884" y="1472"/>
                  </a:lnTo>
                  <a:lnTo>
                    <a:pt x="6879" y="1484"/>
                  </a:lnTo>
                  <a:lnTo>
                    <a:pt x="6875" y="1495"/>
                  </a:lnTo>
                  <a:lnTo>
                    <a:pt x="6870" y="1507"/>
                  </a:lnTo>
                  <a:lnTo>
                    <a:pt x="6863" y="1517"/>
                  </a:lnTo>
                  <a:lnTo>
                    <a:pt x="6857" y="1528"/>
                  </a:lnTo>
                  <a:lnTo>
                    <a:pt x="6850" y="1538"/>
                  </a:lnTo>
                  <a:lnTo>
                    <a:pt x="6843" y="1548"/>
                  </a:lnTo>
                  <a:lnTo>
                    <a:pt x="6834" y="1556"/>
                  </a:lnTo>
                  <a:lnTo>
                    <a:pt x="6826" y="1565"/>
                  </a:lnTo>
                  <a:lnTo>
                    <a:pt x="6817" y="1574"/>
                  </a:lnTo>
                  <a:lnTo>
                    <a:pt x="6809" y="1582"/>
                  </a:lnTo>
                  <a:lnTo>
                    <a:pt x="6799" y="1590"/>
                  </a:lnTo>
                  <a:lnTo>
                    <a:pt x="6789" y="1598"/>
                  </a:lnTo>
                  <a:lnTo>
                    <a:pt x="6777" y="1604"/>
                  </a:lnTo>
                  <a:lnTo>
                    <a:pt x="6766" y="1611"/>
                  </a:lnTo>
                  <a:lnTo>
                    <a:pt x="6755" y="1617"/>
                  </a:lnTo>
                  <a:lnTo>
                    <a:pt x="6744" y="1622"/>
                  </a:lnTo>
                  <a:lnTo>
                    <a:pt x="6732" y="1627"/>
                  </a:lnTo>
                  <a:lnTo>
                    <a:pt x="6720" y="1632"/>
                  </a:lnTo>
                  <a:lnTo>
                    <a:pt x="6708" y="1635"/>
                  </a:lnTo>
                  <a:lnTo>
                    <a:pt x="6695" y="1639"/>
                  </a:lnTo>
                  <a:lnTo>
                    <a:pt x="6682" y="1642"/>
                  </a:lnTo>
                  <a:lnTo>
                    <a:pt x="6669" y="1644"/>
                  </a:lnTo>
                  <a:lnTo>
                    <a:pt x="6655" y="1645"/>
                  </a:lnTo>
                  <a:lnTo>
                    <a:pt x="6642" y="1646"/>
                  </a:lnTo>
                  <a:lnTo>
                    <a:pt x="6629" y="1647"/>
                  </a:lnTo>
                  <a:lnTo>
                    <a:pt x="705" y="1647"/>
                  </a:lnTo>
                  <a:lnTo>
                    <a:pt x="691" y="1646"/>
                  </a:lnTo>
                  <a:lnTo>
                    <a:pt x="678" y="1645"/>
                  </a:lnTo>
                  <a:lnTo>
                    <a:pt x="664" y="1644"/>
                  </a:lnTo>
                  <a:lnTo>
                    <a:pt x="651" y="1642"/>
                  </a:lnTo>
                  <a:lnTo>
                    <a:pt x="638" y="1639"/>
                  </a:lnTo>
                  <a:lnTo>
                    <a:pt x="626" y="1635"/>
                  </a:lnTo>
                  <a:lnTo>
                    <a:pt x="613" y="1632"/>
                  </a:lnTo>
                  <a:lnTo>
                    <a:pt x="601" y="1627"/>
                  </a:lnTo>
                  <a:lnTo>
                    <a:pt x="589" y="1622"/>
                  </a:lnTo>
                  <a:lnTo>
                    <a:pt x="578" y="1617"/>
                  </a:lnTo>
                  <a:lnTo>
                    <a:pt x="567" y="1611"/>
                  </a:lnTo>
                  <a:lnTo>
                    <a:pt x="556" y="1604"/>
                  </a:lnTo>
                  <a:lnTo>
                    <a:pt x="546" y="1598"/>
                  </a:lnTo>
                  <a:lnTo>
                    <a:pt x="536" y="1590"/>
                  </a:lnTo>
                  <a:lnTo>
                    <a:pt x="526" y="1582"/>
                  </a:lnTo>
                  <a:lnTo>
                    <a:pt x="516" y="1574"/>
                  </a:lnTo>
                  <a:lnTo>
                    <a:pt x="507" y="1565"/>
                  </a:lnTo>
                  <a:lnTo>
                    <a:pt x="499" y="1556"/>
                  </a:lnTo>
                  <a:lnTo>
                    <a:pt x="491" y="1548"/>
                  </a:lnTo>
                  <a:lnTo>
                    <a:pt x="484" y="1538"/>
                  </a:lnTo>
                  <a:lnTo>
                    <a:pt x="477" y="1528"/>
                  </a:lnTo>
                  <a:lnTo>
                    <a:pt x="470" y="1517"/>
                  </a:lnTo>
                  <a:lnTo>
                    <a:pt x="464" y="1507"/>
                  </a:lnTo>
                  <a:lnTo>
                    <a:pt x="459" y="1495"/>
                  </a:lnTo>
                  <a:lnTo>
                    <a:pt x="454" y="1484"/>
                  </a:lnTo>
                  <a:lnTo>
                    <a:pt x="450" y="1472"/>
                  </a:lnTo>
                  <a:lnTo>
                    <a:pt x="446" y="1461"/>
                  </a:lnTo>
                  <a:lnTo>
                    <a:pt x="444" y="1449"/>
                  </a:lnTo>
                  <a:lnTo>
                    <a:pt x="440" y="1437"/>
                  </a:lnTo>
                  <a:lnTo>
                    <a:pt x="439" y="1424"/>
                  </a:lnTo>
                  <a:lnTo>
                    <a:pt x="438" y="1412"/>
                  </a:lnTo>
                  <a:lnTo>
                    <a:pt x="438" y="1399"/>
                  </a:lnTo>
                  <a:lnTo>
                    <a:pt x="438" y="812"/>
                  </a:lnTo>
                  <a:lnTo>
                    <a:pt x="438" y="800"/>
                  </a:lnTo>
                  <a:lnTo>
                    <a:pt x="439" y="787"/>
                  </a:lnTo>
                  <a:lnTo>
                    <a:pt x="440" y="774"/>
                  </a:lnTo>
                  <a:lnTo>
                    <a:pt x="444" y="762"/>
                  </a:lnTo>
                  <a:lnTo>
                    <a:pt x="446" y="750"/>
                  </a:lnTo>
                  <a:lnTo>
                    <a:pt x="450" y="739"/>
                  </a:lnTo>
                  <a:lnTo>
                    <a:pt x="454" y="727"/>
                  </a:lnTo>
                  <a:lnTo>
                    <a:pt x="459" y="716"/>
                  </a:lnTo>
                  <a:lnTo>
                    <a:pt x="464" y="704"/>
                  </a:lnTo>
                  <a:lnTo>
                    <a:pt x="470" y="694"/>
                  </a:lnTo>
                  <a:lnTo>
                    <a:pt x="477" y="683"/>
                  </a:lnTo>
                  <a:lnTo>
                    <a:pt x="484" y="673"/>
                  </a:lnTo>
                  <a:lnTo>
                    <a:pt x="491" y="665"/>
                  </a:lnTo>
                  <a:lnTo>
                    <a:pt x="499" y="655"/>
                  </a:lnTo>
                  <a:lnTo>
                    <a:pt x="507" y="646"/>
                  </a:lnTo>
                  <a:lnTo>
                    <a:pt x="516" y="637"/>
                  </a:lnTo>
                  <a:lnTo>
                    <a:pt x="526" y="629"/>
                  </a:lnTo>
                  <a:lnTo>
                    <a:pt x="536" y="621"/>
                  </a:lnTo>
                  <a:lnTo>
                    <a:pt x="546" y="613"/>
                  </a:lnTo>
                  <a:lnTo>
                    <a:pt x="556" y="607"/>
                  </a:lnTo>
                  <a:lnTo>
                    <a:pt x="567" y="600"/>
                  </a:lnTo>
                  <a:lnTo>
                    <a:pt x="578" y="595"/>
                  </a:lnTo>
                  <a:lnTo>
                    <a:pt x="589" y="589"/>
                  </a:lnTo>
                  <a:lnTo>
                    <a:pt x="601" y="584"/>
                  </a:lnTo>
                  <a:lnTo>
                    <a:pt x="613" y="579"/>
                  </a:lnTo>
                  <a:lnTo>
                    <a:pt x="626" y="576"/>
                  </a:lnTo>
                  <a:lnTo>
                    <a:pt x="638" y="572"/>
                  </a:lnTo>
                  <a:lnTo>
                    <a:pt x="651" y="569"/>
                  </a:lnTo>
                  <a:lnTo>
                    <a:pt x="664" y="567"/>
                  </a:lnTo>
                  <a:lnTo>
                    <a:pt x="678" y="566"/>
                  </a:lnTo>
                  <a:lnTo>
                    <a:pt x="691" y="565"/>
                  </a:lnTo>
                  <a:lnTo>
                    <a:pt x="705" y="56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31" name="Text Box 159"/>
          <p:cNvSpPr txBox="1">
            <a:spLocks noChangeArrowheads="1"/>
          </p:cNvSpPr>
          <p:nvPr/>
        </p:nvSpPr>
        <p:spPr bwMode="auto">
          <a:xfrm>
            <a:off x="9749421" y="2813872"/>
            <a:ext cx="573057" cy="143565"/>
          </a:xfrm>
          <a:prstGeom prst="rect">
            <a:avLst/>
          </a:prstGeom>
          <a:solidFill>
            <a:srgbClr val="EEECE1">
              <a:lumMod val="60000"/>
              <a:lumOff val="40000"/>
            </a:srgbClr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/>
          <a:p>
            <a:pPr marL="0" marR="0" lvl="0" indent="0" algn="ctr" defTabSz="624796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33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MiniVDI</a:t>
            </a:r>
            <a:endParaRPr kumimoji="0" lang="en-US" altLang="zh-TW" sz="933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grpSp>
        <p:nvGrpSpPr>
          <p:cNvPr id="1132" name="Group 5508"/>
          <p:cNvGrpSpPr>
            <a:grpSpLocks/>
          </p:cNvGrpSpPr>
          <p:nvPr/>
        </p:nvGrpSpPr>
        <p:grpSpPr bwMode="auto">
          <a:xfrm>
            <a:off x="9804400" y="1803400"/>
            <a:ext cx="865717" cy="381000"/>
            <a:chOff x="2350" y="1723"/>
            <a:chExt cx="1315" cy="624"/>
          </a:xfrm>
        </p:grpSpPr>
        <p:grpSp>
          <p:nvGrpSpPr>
            <p:cNvPr id="1133" name="Group 468"/>
            <p:cNvGrpSpPr>
              <a:grpSpLocks noChangeAspect="1"/>
            </p:cNvGrpSpPr>
            <p:nvPr/>
          </p:nvGrpSpPr>
          <p:grpSpPr bwMode="auto">
            <a:xfrm>
              <a:off x="2502" y="1723"/>
              <a:ext cx="1044" cy="624"/>
              <a:chOff x="411" y="1928"/>
              <a:chExt cx="680" cy="418"/>
            </a:xfrm>
          </p:grpSpPr>
          <p:sp>
            <p:nvSpPr>
              <p:cNvPr id="1135" name="AutoShape 469"/>
              <p:cNvSpPr>
                <a:spLocks noChangeAspect="1" noChangeArrowheads="1" noTextEdit="1"/>
              </p:cNvSpPr>
              <p:nvPr/>
            </p:nvSpPr>
            <p:spPr bwMode="auto">
              <a:xfrm>
                <a:off x="411" y="1928"/>
                <a:ext cx="680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36" name="Freeform 470"/>
              <p:cNvSpPr>
                <a:spLocks noEditPoints="1"/>
              </p:cNvSpPr>
              <p:nvPr/>
            </p:nvSpPr>
            <p:spPr bwMode="auto">
              <a:xfrm>
                <a:off x="411" y="1928"/>
                <a:ext cx="680" cy="418"/>
              </a:xfrm>
              <a:custGeom>
                <a:avLst/>
                <a:gdLst>
                  <a:gd name="T0" fmla="*/ 42269 w 288"/>
                  <a:gd name="T1" fmla="*/ 9548 h 177"/>
                  <a:gd name="T2" fmla="*/ 33249 w 288"/>
                  <a:gd name="T3" fmla="*/ 3290 h 177"/>
                  <a:gd name="T4" fmla="*/ 28905 w 288"/>
                  <a:gd name="T5" fmla="*/ 4199 h 177"/>
                  <a:gd name="T6" fmla="*/ 28905 w 288"/>
                  <a:gd name="T7" fmla="*/ 4199 h 177"/>
                  <a:gd name="T8" fmla="*/ 20983 w 288"/>
                  <a:gd name="T9" fmla="*/ 0 h 177"/>
                  <a:gd name="T10" fmla="*/ 12833 w 288"/>
                  <a:gd name="T11" fmla="*/ 4322 h 177"/>
                  <a:gd name="T12" fmla="*/ 12833 w 288"/>
                  <a:gd name="T13" fmla="*/ 4322 h 177"/>
                  <a:gd name="T14" fmla="*/ 9699 w 288"/>
                  <a:gd name="T15" fmla="*/ 3821 h 177"/>
                  <a:gd name="T16" fmla="*/ 0 w 288"/>
                  <a:gd name="T17" fmla="*/ 12469 h 177"/>
                  <a:gd name="T18" fmla="*/ 8290 w 288"/>
                  <a:gd name="T19" fmla="*/ 20787 h 177"/>
                  <a:gd name="T20" fmla="*/ 8290 w 288"/>
                  <a:gd name="T21" fmla="*/ 20787 h 177"/>
                  <a:gd name="T22" fmla="*/ 17465 w 288"/>
                  <a:gd name="T23" fmla="*/ 27550 h 177"/>
                  <a:gd name="T24" fmla="*/ 22534 w 288"/>
                  <a:gd name="T25" fmla="*/ 26379 h 177"/>
                  <a:gd name="T26" fmla="*/ 22534 w 288"/>
                  <a:gd name="T27" fmla="*/ 26379 h 177"/>
                  <a:gd name="T28" fmla="*/ 30666 w 288"/>
                  <a:gd name="T29" fmla="*/ 30703 h 177"/>
                  <a:gd name="T30" fmla="*/ 39341 w 288"/>
                  <a:gd name="T31" fmla="*/ 25130 h 177"/>
                  <a:gd name="T32" fmla="*/ 39341 w 288"/>
                  <a:gd name="T33" fmla="*/ 25130 h 177"/>
                  <a:gd name="T34" fmla="*/ 40713 w 288"/>
                  <a:gd name="T35" fmla="*/ 25354 h 177"/>
                  <a:gd name="T36" fmla="*/ 47107 w 288"/>
                  <a:gd name="T37" fmla="*/ 23073 h 177"/>
                  <a:gd name="T38" fmla="*/ 49912 w 288"/>
                  <a:gd name="T39" fmla="*/ 17317 h 177"/>
                  <a:gd name="T40" fmla="*/ 42269 w 288"/>
                  <a:gd name="T41" fmla="*/ 9548 h 177"/>
                  <a:gd name="T42" fmla="*/ 48858 w 288"/>
                  <a:gd name="T43" fmla="*/ 17317 h 177"/>
                  <a:gd name="T44" fmla="*/ 46582 w 288"/>
                  <a:gd name="T45" fmla="*/ 22180 h 177"/>
                  <a:gd name="T46" fmla="*/ 40713 w 288"/>
                  <a:gd name="T47" fmla="*/ 24445 h 177"/>
                  <a:gd name="T48" fmla="*/ 39185 w 288"/>
                  <a:gd name="T49" fmla="*/ 24327 h 177"/>
                  <a:gd name="T50" fmla="*/ 38661 w 288"/>
                  <a:gd name="T51" fmla="*/ 24105 h 177"/>
                  <a:gd name="T52" fmla="*/ 38661 w 288"/>
                  <a:gd name="T53" fmla="*/ 24601 h 177"/>
                  <a:gd name="T54" fmla="*/ 30666 w 288"/>
                  <a:gd name="T55" fmla="*/ 29832 h 177"/>
                  <a:gd name="T56" fmla="*/ 23035 w 288"/>
                  <a:gd name="T57" fmla="*/ 25470 h 177"/>
                  <a:gd name="T58" fmla="*/ 22900 w 288"/>
                  <a:gd name="T59" fmla="*/ 25130 h 177"/>
                  <a:gd name="T60" fmla="*/ 22376 w 288"/>
                  <a:gd name="T61" fmla="*/ 25354 h 177"/>
                  <a:gd name="T62" fmla="*/ 17465 w 288"/>
                  <a:gd name="T63" fmla="*/ 26747 h 177"/>
                  <a:gd name="T64" fmla="*/ 9175 w 288"/>
                  <a:gd name="T65" fmla="*/ 20284 h 177"/>
                  <a:gd name="T66" fmla="*/ 9175 w 288"/>
                  <a:gd name="T67" fmla="*/ 19965 h 177"/>
                  <a:gd name="T68" fmla="*/ 8790 w 288"/>
                  <a:gd name="T69" fmla="*/ 19965 h 177"/>
                  <a:gd name="T70" fmla="*/ 1025 w 288"/>
                  <a:gd name="T71" fmla="*/ 12469 h 177"/>
                  <a:gd name="T72" fmla="*/ 9699 w 288"/>
                  <a:gd name="T73" fmla="*/ 4846 h 177"/>
                  <a:gd name="T74" fmla="*/ 12833 w 288"/>
                  <a:gd name="T75" fmla="*/ 5349 h 177"/>
                  <a:gd name="T76" fmla="*/ 13151 w 288"/>
                  <a:gd name="T77" fmla="*/ 5349 h 177"/>
                  <a:gd name="T78" fmla="*/ 13364 w 288"/>
                  <a:gd name="T79" fmla="*/ 5002 h 177"/>
                  <a:gd name="T80" fmla="*/ 20983 w 288"/>
                  <a:gd name="T81" fmla="*/ 869 h 177"/>
                  <a:gd name="T82" fmla="*/ 28404 w 288"/>
                  <a:gd name="T83" fmla="*/ 5002 h 177"/>
                  <a:gd name="T84" fmla="*/ 28626 w 288"/>
                  <a:gd name="T85" fmla="*/ 5349 h 177"/>
                  <a:gd name="T86" fmla="*/ 28905 w 288"/>
                  <a:gd name="T87" fmla="*/ 5231 h 177"/>
                  <a:gd name="T88" fmla="*/ 33249 w 288"/>
                  <a:gd name="T89" fmla="*/ 4199 h 177"/>
                  <a:gd name="T90" fmla="*/ 41400 w 288"/>
                  <a:gd name="T91" fmla="*/ 10077 h 177"/>
                  <a:gd name="T92" fmla="*/ 41622 w 288"/>
                  <a:gd name="T93" fmla="*/ 10207 h 177"/>
                  <a:gd name="T94" fmla="*/ 41896 w 288"/>
                  <a:gd name="T95" fmla="*/ 10417 h 177"/>
                  <a:gd name="T96" fmla="*/ 48858 w 288"/>
                  <a:gd name="T97" fmla="*/ 17317 h 17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88"/>
                  <a:gd name="T148" fmla="*/ 0 h 177"/>
                  <a:gd name="T149" fmla="*/ 288 w 288"/>
                  <a:gd name="T150" fmla="*/ 177 h 17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88" h="177">
                    <a:moveTo>
                      <a:pt x="244" y="55"/>
                    </a:moveTo>
                    <a:cubicBezTo>
                      <a:pt x="239" y="33"/>
                      <a:pt x="218" y="19"/>
                      <a:pt x="192" y="19"/>
                    </a:cubicBezTo>
                    <a:cubicBezTo>
                      <a:pt x="183" y="19"/>
                      <a:pt x="175" y="20"/>
                      <a:pt x="167" y="24"/>
                    </a:cubicBezTo>
                    <a:cubicBezTo>
                      <a:pt x="167" y="24"/>
                      <a:pt x="167" y="24"/>
                      <a:pt x="167" y="24"/>
                    </a:cubicBezTo>
                    <a:cubicBezTo>
                      <a:pt x="158" y="8"/>
                      <a:pt x="141" y="0"/>
                      <a:pt x="121" y="0"/>
                    </a:cubicBezTo>
                    <a:cubicBezTo>
                      <a:pt x="100" y="0"/>
                      <a:pt x="82" y="8"/>
                      <a:pt x="74" y="25"/>
                    </a:cubicBezTo>
                    <a:cubicBezTo>
                      <a:pt x="74" y="25"/>
                      <a:pt x="74" y="25"/>
                      <a:pt x="74" y="25"/>
                    </a:cubicBezTo>
                    <a:cubicBezTo>
                      <a:pt x="68" y="23"/>
                      <a:pt x="63" y="22"/>
                      <a:pt x="56" y="22"/>
                    </a:cubicBezTo>
                    <a:cubicBezTo>
                      <a:pt x="25" y="22"/>
                      <a:pt x="0" y="44"/>
                      <a:pt x="0" y="72"/>
                    </a:cubicBezTo>
                    <a:cubicBezTo>
                      <a:pt x="0" y="97"/>
                      <a:pt x="20" y="117"/>
                      <a:pt x="48" y="120"/>
                    </a:cubicBezTo>
                    <a:cubicBezTo>
                      <a:pt x="48" y="120"/>
                      <a:pt x="48" y="120"/>
                      <a:pt x="48" y="120"/>
                    </a:cubicBezTo>
                    <a:cubicBezTo>
                      <a:pt x="51" y="144"/>
                      <a:pt x="74" y="159"/>
                      <a:pt x="101" y="159"/>
                    </a:cubicBezTo>
                    <a:cubicBezTo>
                      <a:pt x="112" y="159"/>
                      <a:pt x="121" y="158"/>
                      <a:pt x="130" y="152"/>
                    </a:cubicBezTo>
                    <a:cubicBezTo>
                      <a:pt x="130" y="152"/>
                      <a:pt x="130" y="152"/>
                      <a:pt x="130" y="152"/>
                    </a:cubicBezTo>
                    <a:cubicBezTo>
                      <a:pt x="138" y="169"/>
                      <a:pt x="156" y="177"/>
                      <a:pt x="177" y="177"/>
                    </a:cubicBezTo>
                    <a:cubicBezTo>
                      <a:pt x="201" y="177"/>
                      <a:pt x="221" y="165"/>
                      <a:pt x="227" y="145"/>
                    </a:cubicBezTo>
                    <a:cubicBezTo>
                      <a:pt x="227" y="145"/>
                      <a:pt x="227" y="145"/>
                      <a:pt x="227" y="145"/>
                    </a:cubicBezTo>
                    <a:cubicBezTo>
                      <a:pt x="230" y="146"/>
                      <a:pt x="231" y="146"/>
                      <a:pt x="235" y="146"/>
                    </a:cubicBezTo>
                    <a:cubicBezTo>
                      <a:pt x="249" y="146"/>
                      <a:pt x="262" y="141"/>
                      <a:pt x="272" y="133"/>
                    </a:cubicBezTo>
                    <a:cubicBezTo>
                      <a:pt x="282" y="124"/>
                      <a:pt x="288" y="112"/>
                      <a:pt x="288" y="100"/>
                    </a:cubicBezTo>
                    <a:cubicBezTo>
                      <a:pt x="288" y="77"/>
                      <a:pt x="270" y="58"/>
                      <a:pt x="244" y="55"/>
                    </a:cubicBezTo>
                    <a:close/>
                    <a:moveTo>
                      <a:pt x="282" y="100"/>
                    </a:moveTo>
                    <a:cubicBezTo>
                      <a:pt x="282" y="111"/>
                      <a:pt x="277" y="121"/>
                      <a:pt x="269" y="128"/>
                    </a:cubicBezTo>
                    <a:cubicBezTo>
                      <a:pt x="260" y="136"/>
                      <a:pt x="248" y="141"/>
                      <a:pt x="235" y="141"/>
                    </a:cubicBezTo>
                    <a:cubicBezTo>
                      <a:pt x="232" y="141"/>
                      <a:pt x="229" y="140"/>
                      <a:pt x="226" y="140"/>
                    </a:cubicBezTo>
                    <a:cubicBezTo>
                      <a:pt x="223" y="139"/>
                      <a:pt x="223" y="139"/>
                      <a:pt x="223" y="139"/>
                    </a:cubicBezTo>
                    <a:cubicBezTo>
                      <a:pt x="223" y="142"/>
                      <a:pt x="223" y="142"/>
                      <a:pt x="223" y="142"/>
                    </a:cubicBezTo>
                    <a:cubicBezTo>
                      <a:pt x="217" y="159"/>
                      <a:pt x="198" y="172"/>
                      <a:pt x="177" y="172"/>
                    </a:cubicBezTo>
                    <a:cubicBezTo>
                      <a:pt x="158" y="172"/>
                      <a:pt x="141" y="162"/>
                      <a:pt x="133" y="147"/>
                    </a:cubicBezTo>
                    <a:cubicBezTo>
                      <a:pt x="132" y="145"/>
                      <a:pt x="132" y="145"/>
                      <a:pt x="132" y="145"/>
                    </a:cubicBezTo>
                    <a:cubicBezTo>
                      <a:pt x="129" y="146"/>
                      <a:pt x="129" y="146"/>
                      <a:pt x="129" y="146"/>
                    </a:cubicBezTo>
                    <a:cubicBezTo>
                      <a:pt x="121" y="151"/>
                      <a:pt x="111" y="154"/>
                      <a:pt x="101" y="154"/>
                    </a:cubicBezTo>
                    <a:cubicBezTo>
                      <a:pt x="76" y="154"/>
                      <a:pt x="56" y="138"/>
                      <a:pt x="53" y="117"/>
                    </a:cubicBezTo>
                    <a:cubicBezTo>
                      <a:pt x="53" y="115"/>
                      <a:pt x="53" y="115"/>
                      <a:pt x="53" y="115"/>
                    </a:cubicBezTo>
                    <a:cubicBezTo>
                      <a:pt x="51" y="115"/>
                      <a:pt x="51" y="115"/>
                      <a:pt x="51" y="115"/>
                    </a:cubicBezTo>
                    <a:cubicBezTo>
                      <a:pt x="25" y="113"/>
                      <a:pt x="6" y="94"/>
                      <a:pt x="6" y="72"/>
                    </a:cubicBezTo>
                    <a:cubicBezTo>
                      <a:pt x="6" y="47"/>
                      <a:pt x="28" y="28"/>
                      <a:pt x="56" y="28"/>
                    </a:cubicBezTo>
                    <a:cubicBezTo>
                      <a:pt x="62" y="28"/>
                      <a:pt x="68" y="29"/>
                      <a:pt x="74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77" y="29"/>
                      <a:pt x="77" y="29"/>
                      <a:pt x="77" y="29"/>
                    </a:cubicBezTo>
                    <a:cubicBezTo>
                      <a:pt x="85" y="15"/>
                      <a:pt x="102" y="5"/>
                      <a:pt x="121" y="5"/>
                    </a:cubicBezTo>
                    <a:cubicBezTo>
                      <a:pt x="139" y="5"/>
                      <a:pt x="156" y="15"/>
                      <a:pt x="164" y="29"/>
                    </a:cubicBezTo>
                    <a:cubicBezTo>
                      <a:pt x="165" y="31"/>
                      <a:pt x="165" y="31"/>
                      <a:pt x="165" y="31"/>
                    </a:cubicBezTo>
                    <a:cubicBezTo>
                      <a:pt x="167" y="30"/>
                      <a:pt x="167" y="30"/>
                      <a:pt x="167" y="30"/>
                    </a:cubicBezTo>
                    <a:cubicBezTo>
                      <a:pt x="175" y="26"/>
                      <a:pt x="183" y="24"/>
                      <a:pt x="192" y="24"/>
                    </a:cubicBezTo>
                    <a:cubicBezTo>
                      <a:pt x="215" y="24"/>
                      <a:pt x="235" y="38"/>
                      <a:pt x="239" y="58"/>
                    </a:cubicBezTo>
                    <a:cubicBezTo>
                      <a:pt x="240" y="59"/>
                      <a:pt x="240" y="59"/>
                      <a:pt x="240" y="59"/>
                    </a:cubicBezTo>
                    <a:cubicBezTo>
                      <a:pt x="242" y="60"/>
                      <a:pt x="242" y="60"/>
                      <a:pt x="242" y="60"/>
                    </a:cubicBezTo>
                    <a:cubicBezTo>
                      <a:pt x="265" y="62"/>
                      <a:pt x="282" y="80"/>
                      <a:pt x="282" y="100"/>
                    </a:cubicBezTo>
                    <a:close/>
                  </a:path>
                </a:pathLst>
              </a:custGeom>
              <a:solidFill>
                <a:srgbClr val="33669B"/>
              </a:solidFill>
              <a:ln w="9525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 lIns="121899" tIns="60949" rIns="121899" bIns="60949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37" name="Freeform 471"/>
              <p:cNvSpPr>
                <a:spLocks noEditPoints="1"/>
              </p:cNvSpPr>
              <p:nvPr/>
            </p:nvSpPr>
            <p:spPr bwMode="auto">
              <a:xfrm>
                <a:off x="418" y="1935"/>
                <a:ext cx="666" cy="406"/>
              </a:xfrm>
              <a:custGeom>
                <a:avLst/>
                <a:gdLst>
                  <a:gd name="T0" fmla="*/ 41441 w 282"/>
                  <a:gd name="T1" fmla="*/ 9310 h 172"/>
                  <a:gd name="T2" fmla="*/ 32764 w 282"/>
                  <a:gd name="T3" fmla="*/ 3288 h 172"/>
                  <a:gd name="T4" fmla="*/ 28284 w 282"/>
                  <a:gd name="T5" fmla="*/ 4313 h 172"/>
                  <a:gd name="T6" fmla="*/ 20497 w 282"/>
                  <a:gd name="T7" fmla="*/ 0 h 172"/>
                  <a:gd name="T8" fmla="*/ 12477 w 282"/>
                  <a:gd name="T9" fmla="*/ 4313 h 172"/>
                  <a:gd name="T10" fmla="*/ 9180 w 282"/>
                  <a:gd name="T11" fmla="*/ 3817 h 172"/>
                  <a:gd name="T12" fmla="*/ 0 w 282"/>
                  <a:gd name="T13" fmla="*/ 11958 h 172"/>
                  <a:gd name="T14" fmla="*/ 8311 w 282"/>
                  <a:gd name="T15" fmla="*/ 19875 h 172"/>
                  <a:gd name="T16" fmla="*/ 16978 w 282"/>
                  <a:gd name="T17" fmla="*/ 26673 h 172"/>
                  <a:gd name="T18" fmla="*/ 22181 w 282"/>
                  <a:gd name="T19" fmla="*/ 25056 h 172"/>
                  <a:gd name="T20" fmla="*/ 30204 w 282"/>
                  <a:gd name="T21" fmla="*/ 29737 h 172"/>
                  <a:gd name="T22" fmla="*/ 38519 w 282"/>
                  <a:gd name="T23" fmla="*/ 24032 h 172"/>
                  <a:gd name="T24" fmla="*/ 40253 w 282"/>
                  <a:gd name="T25" fmla="*/ 24188 h 172"/>
                  <a:gd name="T26" fmla="*/ 48939 w 282"/>
                  <a:gd name="T27" fmla="*/ 16792 h 172"/>
                  <a:gd name="T28" fmla="*/ 41441 w 282"/>
                  <a:gd name="T29" fmla="*/ 9310 h 172"/>
                  <a:gd name="T30" fmla="*/ 26002 w 282"/>
                  <a:gd name="T31" fmla="*/ 15518 h 172"/>
                  <a:gd name="T32" fmla="*/ 26002 w 282"/>
                  <a:gd name="T33" fmla="*/ 15518 h 172"/>
                  <a:gd name="T34" fmla="*/ 26002 w 282"/>
                  <a:gd name="T35" fmla="*/ 15518 h 172"/>
                  <a:gd name="T36" fmla="*/ 26002 w 282"/>
                  <a:gd name="T37" fmla="*/ 15518 h 17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82"/>
                  <a:gd name="T58" fmla="*/ 0 h 172"/>
                  <a:gd name="T59" fmla="*/ 282 w 282"/>
                  <a:gd name="T60" fmla="*/ 172 h 17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82" h="172">
                    <a:moveTo>
                      <a:pt x="239" y="54"/>
                    </a:moveTo>
                    <a:cubicBezTo>
                      <a:pt x="234" y="34"/>
                      <a:pt x="214" y="19"/>
                      <a:pt x="189" y="19"/>
                    </a:cubicBezTo>
                    <a:cubicBezTo>
                      <a:pt x="180" y="19"/>
                      <a:pt x="171" y="21"/>
                      <a:pt x="163" y="25"/>
                    </a:cubicBezTo>
                    <a:cubicBezTo>
                      <a:pt x="155" y="10"/>
                      <a:pt x="138" y="0"/>
                      <a:pt x="118" y="0"/>
                    </a:cubicBezTo>
                    <a:cubicBezTo>
                      <a:pt x="97" y="0"/>
                      <a:pt x="80" y="10"/>
                      <a:pt x="72" y="25"/>
                    </a:cubicBezTo>
                    <a:cubicBezTo>
                      <a:pt x="66" y="23"/>
                      <a:pt x="60" y="22"/>
                      <a:pt x="53" y="22"/>
                    </a:cubicBezTo>
                    <a:cubicBezTo>
                      <a:pt x="24" y="22"/>
                      <a:pt x="0" y="43"/>
                      <a:pt x="0" y="69"/>
                    </a:cubicBezTo>
                    <a:cubicBezTo>
                      <a:pt x="0" y="92"/>
                      <a:pt x="21" y="112"/>
                      <a:pt x="48" y="115"/>
                    </a:cubicBezTo>
                    <a:cubicBezTo>
                      <a:pt x="50" y="137"/>
                      <a:pt x="72" y="154"/>
                      <a:pt x="98" y="154"/>
                    </a:cubicBezTo>
                    <a:cubicBezTo>
                      <a:pt x="109" y="154"/>
                      <a:pt x="119" y="151"/>
                      <a:pt x="128" y="145"/>
                    </a:cubicBezTo>
                    <a:cubicBezTo>
                      <a:pt x="135" y="161"/>
                      <a:pt x="153" y="172"/>
                      <a:pt x="174" y="172"/>
                    </a:cubicBezTo>
                    <a:cubicBezTo>
                      <a:pt x="197" y="172"/>
                      <a:pt x="217" y="158"/>
                      <a:pt x="222" y="139"/>
                    </a:cubicBezTo>
                    <a:cubicBezTo>
                      <a:pt x="225" y="140"/>
                      <a:pt x="229" y="140"/>
                      <a:pt x="232" y="140"/>
                    </a:cubicBezTo>
                    <a:cubicBezTo>
                      <a:pt x="260" y="140"/>
                      <a:pt x="282" y="121"/>
                      <a:pt x="282" y="97"/>
                    </a:cubicBezTo>
                    <a:cubicBezTo>
                      <a:pt x="282" y="75"/>
                      <a:pt x="263" y="57"/>
                      <a:pt x="239" y="54"/>
                    </a:cubicBezTo>
                    <a:close/>
                    <a:moveTo>
                      <a:pt x="150" y="90"/>
                    </a:moveTo>
                    <a:cubicBezTo>
                      <a:pt x="150" y="90"/>
                      <a:pt x="150" y="90"/>
                      <a:pt x="150" y="90"/>
                    </a:cubicBezTo>
                    <a:cubicBezTo>
                      <a:pt x="150" y="90"/>
                      <a:pt x="150" y="90"/>
                      <a:pt x="150" y="90"/>
                    </a:cubicBezTo>
                    <a:cubicBezTo>
                      <a:pt x="150" y="90"/>
                      <a:pt x="150" y="90"/>
                      <a:pt x="150" y="9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ysClr val="window" lastClr="FFFFFF"/>
                  </a:gs>
                  <a:gs pos="100000">
                    <a:srgbClr val="A7BCFF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rgbClr val="CCECFF"/>
                </a:solidFill>
                <a:round/>
                <a:headEnd/>
                <a:tailEnd/>
              </a:ln>
            </p:spPr>
            <p:txBody>
              <a:bodyPr lIns="121899" tIns="60949" rIns="121899" bIns="60949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134" name="Text Box 5513"/>
            <p:cNvSpPr txBox="1">
              <a:spLocks noChangeArrowheads="1"/>
            </p:cNvSpPr>
            <p:nvPr/>
          </p:nvSpPr>
          <p:spPr bwMode="auto">
            <a:xfrm>
              <a:off x="2350" y="1818"/>
              <a:ext cx="1315" cy="43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21899" tIns="60949" rIns="121899" bIns="60949" anchor="ctr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33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itchFamily="18" charset="0"/>
                </a:rPr>
                <a:t>network</a:t>
              </a:r>
              <a:endParaRPr kumimoji="0" lang="en-US" altLang="zh-CN" sz="933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endParaRPr>
            </a:p>
          </p:txBody>
        </p:sp>
      </p:grpSp>
      <p:cxnSp>
        <p:nvCxnSpPr>
          <p:cNvPr id="1138" name="直接连接符 1589"/>
          <p:cNvCxnSpPr>
            <a:cxnSpLocks noChangeShapeType="1"/>
            <a:endCxn id="1136" idx="11"/>
          </p:cNvCxnSpPr>
          <p:nvPr/>
        </p:nvCxnSpPr>
        <p:spPr bwMode="auto">
          <a:xfrm flipV="1">
            <a:off x="10018184" y="2146300"/>
            <a:ext cx="127000" cy="152400"/>
          </a:xfrm>
          <a:prstGeom prst="line">
            <a:avLst/>
          </a:prstGeom>
          <a:noFill/>
          <a:ln w="9525" algn="ctr">
            <a:solidFill>
              <a:srgbClr val="6699FF"/>
            </a:solidFill>
            <a:round/>
            <a:headEnd/>
            <a:tailEnd/>
          </a:ln>
        </p:spPr>
      </p:cxnSp>
      <p:cxnSp>
        <p:nvCxnSpPr>
          <p:cNvPr id="1139" name="直接连接符 1590"/>
          <p:cNvCxnSpPr>
            <a:cxnSpLocks noChangeShapeType="1"/>
          </p:cNvCxnSpPr>
          <p:nvPr/>
        </p:nvCxnSpPr>
        <p:spPr bwMode="auto">
          <a:xfrm flipH="1" flipV="1">
            <a:off x="10589686" y="2097620"/>
            <a:ext cx="450849" cy="258233"/>
          </a:xfrm>
          <a:prstGeom prst="line">
            <a:avLst/>
          </a:prstGeom>
          <a:noFill/>
          <a:ln w="9525" algn="ctr">
            <a:solidFill>
              <a:srgbClr val="6699FF"/>
            </a:solidFill>
            <a:round/>
            <a:headEnd/>
            <a:tailEnd/>
          </a:ln>
        </p:spPr>
      </p:cxnSp>
      <p:grpSp>
        <p:nvGrpSpPr>
          <p:cNvPr id="1140" name="组合 258"/>
          <p:cNvGrpSpPr>
            <a:grpSpLocks/>
          </p:cNvGrpSpPr>
          <p:nvPr/>
        </p:nvGrpSpPr>
        <p:grpSpPr bwMode="auto">
          <a:xfrm>
            <a:off x="10496553" y="1498602"/>
            <a:ext cx="637116" cy="224367"/>
            <a:chOff x="5548906" y="2391507"/>
            <a:chExt cx="955510" cy="412837"/>
          </a:xfrm>
        </p:grpSpPr>
        <p:pic>
          <p:nvPicPr>
            <p:cNvPr id="1141" name="Picture 7" descr="19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548906" y="2391507"/>
              <a:ext cx="392802" cy="402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42" name="Picture 7" descr="19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840308" y="2391507"/>
              <a:ext cx="392802" cy="402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43" name="Picture 7" descr="19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111614" y="2401555"/>
              <a:ext cx="392802" cy="402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144" name="直接连接符 1598"/>
          <p:cNvCxnSpPr>
            <a:cxnSpLocks noChangeShapeType="1"/>
          </p:cNvCxnSpPr>
          <p:nvPr/>
        </p:nvCxnSpPr>
        <p:spPr bwMode="auto">
          <a:xfrm flipV="1">
            <a:off x="10513485" y="1716617"/>
            <a:ext cx="112183" cy="160867"/>
          </a:xfrm>
          <a:prstGeom prst="line">
            <a:avLst/>
          </a:prstGeom>
          <a:noFill/>
          <a:ln w="9525" algn="ctr">
            <a:solidFill>
              <a:srgbClr val="6699FF"/>
            </a:solidFill>
            <a:round/>
            <a:headEnd/>
            <a:tailEnd/>
          </a:ln>
        </p:spPr>
      </p:cxnSp>
      <p:pic>
        <p:nvPicPr>
          <p:cNvPr id="1145" name="Picture 27" descr="group of 3"/>
          <p:cNvPicPr>
            <a:picLocks noChangeAspect="1" noChangeArrowheads="1"/>
          </p:cNvPicPr>
          <p:nvPr/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7500"/>
          <a:stretch>
            <a:fillRect/>
          </a:stretch>
        </p:blipFill>
        <p:spPr bwMode="gray">
          <a:xfrm>
            <a:off x="4184651" y="1428752"/>
            <a:ext cx="347133" cy="628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" name="Text Box 159"/>
          <p:cNvSpPr txBox="1">
            <a:spLocks noChangeArrowheads="1"/>
          </p:cNvSpPr>
          <p:nvPr/>
        </p:nvSpPr>
        <p:spPr bwMode="auto">
          <a:xfrm>
            <a:off x="9683709" y="4197861"/>
            <a:ext cx="1596867" cy="143565"/>
          </a:xfrm>
          <a:prstGeom prst="rect">
            <a:avLst/>
          </a:prstGeom>
          <a:solidFill>
            <a:srgbClr val="EEECE1">
              <a:lumMod val="60000"/>
              <a:lumOff val="40000"/>
            </a:srgbClr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/>
          <a:p>
            <a:pPr marL="0" marR="0" lvl="0" indent="0" algn="ctr" defTabSz="624796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33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Manage All in One</a:t>
            </a:r>
            <a:endParaRPr kumimoji="0" lang="en-US" altLang="zh-TW" sz="933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pic>
        <p:nvPicPr>
          <p:cNvPr id="1147" name="Picture 2"/>
          <p:cNvPicPr preferRelativeResize="0">
            <a:picLocks noChangeArrowheads="1"/>
          </p:cNvPicPr>
          <p:nvPr/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318" t="6496" b="6552"/>
          <a:stretch>
            <a:fillRect/>
          </a:stretch>
        </p:blipFill>
        <p:spPr bwMode="auto">
          <a:xfrm>
            <a:off x="5630759" y="5706893"/>
            <a:ext cx="624416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8" name="Picture 3"/>
          <p:cNvPicPr preferRelativeResize="0">
            <a:picLocks noChangeArrowheads="1"/>
          </p:cNvPicPr>
          <p:nvPr/>
        </p:nvPicPr>
        <p:blipFill>
          <a:blip r:embed="rId3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8851" y="5649386"/>
            <a:ext cx="543983" cy="450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9" name="Oval 6"/>
          <p:cNvSpPr>
            <a:spLocks noChangeArrowheads="1"/>
          </p:cNvSpPr>
          <p:nvPr/>
        </p:nvSpPr>
        <p:spPr bwMode="auto">
          <a:xfrm rot="16200000">
            <a:off x="11014986" y="3123313"/>
            <a:ext cx="460741" cy="266631"/>
          </a:xfrm>
          <a:prstGeom prst="ellipse">
            <a:avLst/>
          </a:prstGeom>
          <a:noFill/>
          <a:ln w="38100">
            <a:gradFill>
              <a:gsLst>
                <a:gs pos="0">
                  <a:srgbClr val="00B0F0"/>
                </a:gs>
                <a:gs pos="25000">
                  <a:srgbClr val="00B050"/>
                </a:gs>
                <a:gs pos="50000">
                  <a:srgbClr val="FFFF00"/>
                </a:gs>
                <a:gs pos="75000">
                  <a:srgbClr val="FF3399"/>
                </a:gs>
                <a:gs pos="100000">
                  <a:srgbClr val="FF0000"/>
                </a:gs>
              </a:gsLst>
              <a:lin ang="5400000" scaled="0"/>
            </a:gradFill>
            <a:round/>
            <a:headEnd/>
            <a:tailEnd/>
          </a:ln>
          <a:effectLst/>
        </p:spPr>
        <p:txBody>
          <a:bodyPr wrap="none" lIns="59339" tIns="29671" rIns="59339" bIns="2967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33" dirty="0">
              <a:solidFill>
                <a:srgbClr val="B2B2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1150" name="AutoShape 3"/>
          <p:cNvSpPr>
            <a:spLocks noChangeArrowheads="1"/>
          </p:cNvSpPr>
          <p:nvPr/>
        </p:nvSpPr>
        <p:spPr bwMode="auto">
          <a:xfrm>
            <a:off x="3647017" y="4057652"/>
            <a:ext cx="1253067" cy="1394883"/>
          </a:xfrm>
          <a:prstGeom prst="roundRect">
            <a:avLst>
              <a:gd name="adj" fmla="val 16667"/>
            </a:avLst>
          </a:prstGeom>
          <a:solidFill>
            <a:srgbClr val="B5121B">
              <a:alpha val="20000"/>
            </a:srgbClr>
          </a:solidFill>
          <a:ln w="9525" algn="ctr">
            <a:solidFill>
              <a:srgbClr val="B5121B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 defTabSz="914004">
              <a:defRPr/>
            </a:pPr>
            <a:endParaRPr lang="zh-CN" altLang="en-US" sz="1733" kern="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51" name="Picture 21" descr="E:\1华赛设计夹\2010-12\朱冬晴\华赛新图标(存储) AI文件\完成\png\存储图标-6\21.png"/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3905251" y="4108452"/>
            <a:ext cx="254000" cy="328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2" name="Picture 17" descr="E:\1华赛设计夹\2010-12\朱冬晴\华赛新图标(存储) AI文件\完成\png\存储图标-5\18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028019" y="5020735"/>
            <a:ext cx="241300" cy="38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3" name="Text Box 159"/>
          <p:cNvSpPr txBox="1">
            <a:spLocks noChangeArrowheads="1"/>
          </p:cNvSpPr>
          <p:nvPr/>
        </p:nvSpPr>
        <p:spPr bwMode="auto">
          <a:xfrm>
            <a:off x="4243213" y="5162415"/>
            <a:ext cx="613272" cy="143565"/>
          </a:xfrm>
          <a:prstGeom prst="rect">
            <a:avLst/>
          </a:prstGeom>
          <a:solidFill>
            <a:srgbClr val="EEECE1">
              <a:lumMod val="60000"/>
              <a:lumOff val="40000"/>
            </a:srgbClr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/>
          <a:p>
            <a:pPr marL="0" marR="0" lvl="0" indent="0" algn="ctr" defTabSz="624796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33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SAN</a:t>
            </a:r>
            <a:r>
              <a:rPr kumimoji="0" lang="zh-CN" altLang="en-US" sz="933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存储</a:t>
            </a:r>
            <a:endParaRPr kumimoji="0" lang="en-US" altLang="zh-TW" sz="933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pic>
        <p:nvPicPr>
          <p:cNvPr id="1154" name="Picture 27" descr="E:\1华赛设计夹\2010-12\朱冬晴\华赛新图标(存储) AI文件\完成\png\存储图标-4\VIS6000-3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685119" y="4614335"/>
            <a:ext cx="393700" cy="179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5" name="Text Box 159"/>
          <p:cNvSpPr txBox="1">
            <a:spLocks noChangeArrowheads="1"/>
          </p:cNvSpPr>
          <p:nvPr/>
        </p:nvSpPr>
        <p:spPr bwMode="auto">
          <a:xfrm>
            <a:off x="4230816" y="4136594"/>
            <a:ext cx="466601" cy="287130"/>
          </a:xfrm>
          <a:prstGeom prst="rect">
            <a:avLst/>
          </a:prstGeom>
          <a:solidFill>
            <a:srgbClr val="EEECE1">
              <a:lumMod val="60000"/>
              <a:lumOff val="40000"/>
            </a:srgbClr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/>
          <a:p>
            <a:pPr marL="0" marR="0" lvl="0" indent="0" algn="ctr" defTabSz="624796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33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4/8</a:t>
            </a:r>
            <a:r>
              <a:rPr kumimoji="0" lang="zh-CN" altLang="en-US" sz="933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路服务器</a:t>
            </a:r>
            <a:endParaRPr kumimoji="0" lang="en-US" altLang="zh-TW" sz="933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pic>
        <p:nvPicPr>
          <p:cNvPr id="1156" name="Picture 17" descr="E:\1华赛设计夹\2010-12\朱冬晴\华赛新图标(存储) AI文件\完成\png\存储图标-5\18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733802" y="5020735"/>
            <a:ext cx="241300" cy="38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57" name="肘形连接符 967"/>
          <p:cNvCxnSpPr>
            <a:cxnSpLocks noChangeShapeType="1"/>
          </p:cNvCxnSpPr>
          <p:nvPr/>
        </p:nvCxnSpPr>
        <p:spPr bwMode="auto">
          <a:xfrm rot="5400000" flipH="1" flipV="1">
            <a:off x="4936068" y="3702051"/>
            <a:ext cx="237067" cy="2400300"/>
          </a:xfrm>
          <a:prstGeom prst="bentConnector3">
            <a:avLst>
              <a:gd name="adj1" fmla="val 50000"/>
            </a:avLst>
          </a:prstGeom>
          <a:noFill/>
          <a:ln w="9525" algn="ctr">
            <a:solidFill>
              <a:srgbClr val="0000FF"/>
            </a:solidFill>
            <a:round/>
            <a:headEnd/>
            <a:tailEnd/>
          </a:ln>
        </p:spPr>
      </p:cxnSp>
      <p:cxnSp>
        <p:nvCxnSpPr>
          <p:cNvPr id="1158" name="直接连接符 991"/>
          <p:cNvCxnSpPr>
            <a:cxnSpLocks noChangeShapeType="1"/>
          </p:cNvCxnSpPr>
          <p:nvPr/>
        </p:nvCxnSpPr>
        <p:spPr bwMode="auto">
          <a:xfrm flipV="1">
            <a:off x="4078819" y="4705351"/>
            <a:ext cx="975783" cy="0"/>
          </a:xfrm>
          <a:prstGeom prst="line">
            <a:avLst/>
          </a:prstGeom>
          <a:noFill/>
          <a:ln w="9525" algn="ctr">
            <a:solidFill>
              <a:sysClr val="windowText" lastClr="000000"/>
            </a:solidFill>
            <a:round/>
            <a:headEnd/>
            <a:tailEnd/>
          </a:ln>
        </p:spPr>
      </p:cxnSp>
      <p:sp>
        <p:nvSpPr>
          <p:cNvPr id="1159" name="AutoShape 8"/>
          <p:cNvSpPr>
            <a:spLocks noChangeArrowheads="1"/>
          </p:cNvSpPr>
          <p:nvPr/>
        </p:nvSpPr>
        <p:spPr bwMode="auto">
          <a:xfrm>
            <a:off x="5048251" y="4057651"/>
            <a:ext cx="1318683" cy="1373716"/>
          </a:xfrm>
          <a:prstGeom prst="roundRect">
            <a:avLst>
              <a:gd name="adj" fmla="val 16667"/>
            </a:avLst>
          </a:prstGeom>
          <a:solidFill>
            <a:srgbClr val="D18316">
              <a:alpha val="20000"/>
            </a:srgbClr>
          </a:solidFill>
          <a:ln w="9525" algn="ctr">
            <a:solidFill>
              <a:srgbClr val="D18316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 defTabSz="914004">
              <a:defRPr/>
            </a:pPr>
            <a:endParaRPr lang="zh-CN" altLang="en-US" sz="1733" kern="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60" name="Text Box 159"/>
          <p:cNvSpPr txBox="1">
            <a:spLocks noChangeArrowheads="1"/>
          </p:cNvSpPr>
          <p:nvPr/>
        </p:nvSpPr>
        <p:spPr bwMode="auto">
          <a:xfrm>
            <a:off x="5554885" y="4209915"/>
            <a:ext cx="803723" cy="143565"/>
          </a:xfrm>
          <a:prstGeom prst="rect">
            <a:avLst/>
          </a:prstGeom>
          <a:solidFill>
            <a:srgbClr val="EEECE1">
              <a:lumMod val="60000"/>
              <a:lumOff val="40000"/>
            </a:srgbClr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/>
          <a:p>
            <a:pPr marL="0" marR="0" lvl="0" indent="0" algn="ctr" defTabSz="624796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3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服务器虚拟化</a:t>
            </a:r>
            <a:endParaRPr kumimoji="0" lang="en-US" altLang="zh-TW" sz="933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pic>
        <p:nvPicPr>
          <p:cNvPr id="1161" name="Picture 8" descr="DGRM_Server_VMs_detail_6_VMware_Q408.png"/>
          <p:cNvPicPr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217585" y="4119035"/>
            <a:ext cx="279400" cy="302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2" name="Picture 26" descr="E:\1华赛设计夹\2010-12\朱冬晴\华赛新图标(存储) AI文件\完成\png\存储图标-9\27.png"/>
          <p:cNvPicPr>
            <a:picLocks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179486" y="5033436"/>
            <a:ext cx="300567" cy="359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3" name="Text Box 159"/>
          <p:cNvSpPr txBox="1">
            <a:spLocks noChangeArrowheads="1"/>
          </p:cNvSpPr>
          <p:nvPr/>
        </p:nvSpPr>
        <p:spPr bwMode="auto">
          <a:xfrm>
            <a:off x="5557323" y="5166639"/>
            <a:ext cx="522919" cy="143565"/>
          </a:xfrm>
          <a:prstGeom prst="rect">
            <a:avLst/>
          </a:prstGeom>
          <a:solidFill>
            <a:srgbClr val="EEECE1">
              <a:lumMod val="60000"/>
              <a:lumOff val="40000"/>
            </a:srgbClr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/>
          <a:p>
            <a:pPr marL="0" marR="0" lvl="0" indent="0" algn="ctr" defTabSz="624796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33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NAS</a:t>
            </a:r>
            <a:r>
              <a:rPr kumimoji="0" lang="zh-CN" altLang="en-US" sz="933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存储</a:t>
            </a:r>
            <a:endParaRPr kumimoji="0" lang="en-US" altLang="zh-TW" sz="933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pic>
        <p:nvPicPr>
          <p:cNvPr id="1164" name="Picture 22" descr="E:\1华赛设计夹\2010-12\朱冬晴\华赛新图标(存储) AI文件\完成\png\存储图标-7\21.png"/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5054600" y="4633384"/>
            <a:ext cx="414867" cy="141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65" name="肘形连接符 961"/>
          <p:cNvCxnSpPr>
            <a:cxnSpLocks noChangeShapeType="1"/>
          </p:cNvCxnSpPr>
          <p:nvPr/>
        </p:nvCxnSpPr>
        <p:spPr bwMode="auto">
          <a:xfrm rot="16200000" flipV="1">
            <a:off x="5166785" y="4870451"/>
            <a:ext cx="258233" cy="67733"/>
          </a:xfrm>
          <a:prstGeom prst="bentConnector3">
            <a:avLst>
              <a:gd name="adj1" fmla="val 50000"/>
            </a:avLst>
          </a:prstGeom>
          <a:noFill/>
          <a:ln w="9525" algn="ctr">
            <a:solidFill>
              <a:srgbClr val="0000FF"/>
            </a:solidFill>
            <a:round/>
            <a:headEnd/>
            <a:tailEnd/>
          </a:ln>
        </p:spPr>
      </p:cxnSp>
      <p:sp>
        <p:nvSpPr>
          <p:cNvPr id="1166" name="AutoShape 13"/>
          <p:cNvSpPr>
            <a:spLocks noChangeArrowheads="1"/>
          </p:cNvSpPr>
          <p:nvPr/>
        </p:nvSpPr>
        <p:spPr bwMode="auto">
          <a:xfrm>
            <a:off x="6441017" y="4057651"/>
            <a:ext cx="1318683" cy="1373716"/>
          </a:xfrm>
          <a:prstGeom prst="roundRect">
            <a:avLst>
              <a:gd name="adj" fmla="val 16667"/>
            </a:avLst>
          </a:prstGeom>
          <a:solidFill>
            <a:srgbClr val="6AA121">
              <a:alpha val="20000"/>
            </a:srgbClr>
          </a:solidFill>
          <a:ln w="9525" algn="ctr">
            <a:solidFill>
              <a:srgbClr val="6AA12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 defTabSz="914004">
              <a:defRPr/>
            </a:pPr>
            <a:endParaRPr lang="zh-CN" altLang="zh-CN" sz="1733" kern="0" dirty="0">
              <a:solidFill>
                <a:srgbClr val="6AA1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67" name="Picture 9"/>
          <p:cNvPicPr preferRelativeResize="0">
            <a:picLocks noChangeArrowheads="1"/>
          </p:cNvPicPr>
          <p:nvPr/>
        </p:nvPicPr>
        <p:blipFill>
          <a:blip r:embed="rId3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prstClr val="black"/>
              <a:srgbClr val="9BBB59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6456268" y="5042812"/>
            <a:ext cx="531216" cy="37147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8" name="Text Box 159"/>
          <p:cNvSpPr txBox="1">
            <a:spLocks noChangeArrowheads="1"/>
          </p:cNvSpPr>
          <p:nvPr/>
        </p:nvSpPr>
        <p:spPr bwMode="auto">
          <a:xfrm>
            <a:off x="7035967" y="4231179"/>
            <a:ext cx="613272" cy="143565"/>
          </a:xfrm>
          <a:prstGeom prst="rect">
            <a:avLst/>
          </a:prstGeom>
          <a:solidFill>
            <a:srgbClr val="EEECE1">
              <a:lumMod val="60000"/>
              <a:lumOff val="40000"/>
            </a:srgbClr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/>
          <a:p>
            <a:pPr marL="0" marR="0" lvl="0" indent="0" algn="ctr" defTabSz="624796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3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刀片服务器</a:t>
            </a:r>
            <a:endParaRPr kumimoji="0" lang="en-US" altLang="zh-TW" sz="933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pic>
        <p:nvPicPr>
          <p:cNvPr id="1169" name="Picture 22" descr="E:\1华赛设计夹\2010-12\朱冬晴\华赛新图标(存储) AI文件\完成\png\存储图标-7\21.png"/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6047317" y="4643967"/>
            <a:ext cx="414867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70" name="组合 398"/>
          <p:cNvGrpSpPr/>
          <p:nvPr/>
        </p:nvGrpSpPr>
        <p:grpSpPr>
          <a:xfrm>
            <a:off x="6594015" y="4140152"/>
            <a:ext cx="312072" cy="314325"/>
            <a:chOff x="10287403" y="1826574"/>
            <a:chExt cx="2327275" cy="2817813"/>
          </a:xfrm>
          <a:solidFill>
            <a:sysClr val="windowText" lastClr="000000">
              <a:lumMod val="50000"/>
              <a:lumOff val="50000"/>
            </a:sysClr>
          </a:solidFill>
        </p:grpSpPr>
        <p:sp>
          <p:nvSpPr>
            <p:cNvPr id="1171" name="Freeform 21"/>
            <p:cNvSpPr>
              <a:spLocks/>
            </p:cNvSpPr>
            <p:nvPr/>
          </p:nvSpPr>
          <p:spPr bwMode="auto">
            <a:xfrm>
              <a:off x="11073215" y="2025012"/>
              <a:ext cx="203200" cy="33338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69" y="66"/>
                </a:cxn>
                <a:cxn ang="0">
                  <a:pos x="1276" y="87"/>
                </a:cxn>
                <a:cxn ang="0">
                  <a:pos x="1278" y="110"/>
                </a:cxn>
                <a:cxn ang="0">
                  <a:pos x="1276" y="131"/>
                </a:cxn>
                <a:cxn ang="0">
                  <a:pos x="1269" y="152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6"/>
                </a:cxn>
                <a:cxn ang="0">
                  <a:pos x="1169" y="218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8"/>
                </a:cxn>
                <a:cxn ang="0">
                  <a:pos x="12" y="161"/>
                </a:cxn>
                <a:cxn ang="0">
                  <a:pos x="4" y="142"/>
                </a:cxn>
                <a:cxn ang="0">
                  <a:pos x="0" y="121"/>
                </a:cxn>
                <a:cxn ang="0">
                  <a:pos x="0" y="99"/>
                </a:cxn>
                <a:cxn ang="0">
                  <a:pos x="4" y="76"/>
                </a:cxn>
                <a:cxn ang="0">
                  <a:pos x="12" y="58"/>
                </a:cxn>
                <a:cxn ang="0">
                  <a:pos x="24" y="40"/>
                </a:cxn>
                <a:cxn ang="0">
                  <a:pos x="38" y="25"/>
                </a:cxn>
                <a:cxn ang="0">
                  <a:pos x="56" y="13"/>
                </a:cxn>
                <a:cxn ang="0">
                  <a:pos x="76" y="5"/>
                </a:cxn>
                <a:cxn ang="0">
                  <a:pos x="97" y="1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69" y="0"/>
                  </a:lnTo>
                  <a:lnTo>
                    <a:pt x="1180" y="1"/>
                  </a:lnTo>
                  <a:lnTo>
                    <a:pt x="1190" y="2"/>
                  </a:lnTo>
                  <a:lnTo>
                    <a:pt x="1202" y="5"/>
                  </a:lnTo>
                  <a:lnTo>
                    <a:pt x="1212" y="9"/>
                  </a:lnTo>
                  <a:lnTo>
                    <a:pt x="1220" y="13"/>
                  </a:lnTo>
                  <a:lnTo>
                    <a:pt x="1229" y="19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69" y="66"/>
                  </a:lnTo>
                  <a:lnTo>
                    <a:pt x="1272" y="76"/>
                  </a:lnTo>
                  <a:lnTo>
                    <a:pt x="1276" y="87"/>
                  </a:lnTo>
                  <a:lnTo>
                    <a:pt x="1277" y="99"/>
                  </a:lnTo>
                  <a:lnTo>
                    <a:pt x="1278" y="110"/>
                  </a:lnTo>
                  <a:lnTo>
                    <a:pt x="1277" y="121"/>
                  </a:lnTo>
                  <a:lnTo>
                    <a:pt x="1276" y="131"/>
                  </a:lnTo>
                  <a:lnTo>
                    <a:pt x="1272" y="142"/>
                  </a:lnTo>
                  <a:lnTo>
                    <a:pt x="1269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6"/>
                  </a:lnTo>
                  <a:lnTo>
                    <a:pt x="1180" y="217"/>
                  </a:lnTo>
                  <a:lnTo>
                    <a:pt x="1169" y="218"/>
                  </a:lnTo>
                  <a:lnTo>
                    <a:pt x="108" y="218"/>
                  </a:lnTo>
                  <a:lnTo>
                    <a:pt x="97" y="217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8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7"/>
                  </a:lnTo>
                  <a:lnTo>
                    <a:pt x="4" y="76"/>
                  </a:lnTo>
                  <a:lnTo>
                    <a:pt x="7" y="66"/>
                  </a:lnTo>
                  <a:lnTo>
                    <a:pt x="12" y="58"/>
                  </a:lnTo>
                  <a:lnTo>
                    <a:pt x="17" y="49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5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5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72" name="Freeform 22"/>
            <p:cNvSpPr>
              <a:spLocks/>
            </p:cNvSpPr>
            <p:nvPr/>
          </p:nvSpPr>
          <p:spPr bwMode="auto">
            <a:xfrm>
              <a:off x="10455678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0"/>
                </a:cxn>
                <a:cxn ang="0">
                  <a:pos x="150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9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6" y="175"/>
                  </a:lnTo>
                  <a:lnTo>
                    <a:pt x="135" y="170"/>
                  </a:lnTo>
                  <a:lnTo>
                    <a:pt x="142" y="166"/>
                  </a:lnTo>
                  <a:lnTo>
                    <a:pt x="150" y="162"/>
                  </a:lnTo>
                  <a:lnTo>
                    <a:pt x="156" y="155"/>
                  </a:lnTo>
                  <a:lnTo>
                    <a:pt x="162" y="148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6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8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73" name="Freeform 23"/>
            <p:cNvSpPr>
              <a:spLocks/>
            </p:cNvSpPr>
            <p:nvPr/>
          </p:nvSpPr>
          <p:spPr bwMode="auto">
            <a:xfrm>
              <a:off x="10495365" y="2025012"/>
              <a:ext cx="30163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0"/>
                </a:cxn>
                <a:cxn ang="0">
                  <a:pos x="150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8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7" y="175"/>
                  </a:lnTo>
                  <a:lnTo>
                    <a:pt x="135" y="170"/>
                  </a:lnTo>
                  <a:lnTo>
                    <a:pt x="142" y="166"/>
                  </a:lnTo>
                  <a:lnTo>
                    <a:pt x="150" y="162"/>
                  </a:lnTo>
                  <a:lnTo>
                    <a:pt x="156" y="155"/>
                  </a:lnTo>
                  <a:lnTo>
                    <a:pt x="162" y="148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8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8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74" name="Freeform 24"/>
            <p:cNvSpPr>
              <a:spLocks/>
            </p:cNvSpPr>
            <p:nvPr/>
          </p:nvSpPr>
          <p:spPr bwMode="auto">
            <a:xfrm>
              <a:off x="10536640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5" y="170"/>
                </a:cxn>
                <a:cxn ang="0">
                  <a:pos x="149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8" y="117"/>
                </a:cxn>
                <a:cxn ang="0">
                  <a:pos x="183" y="99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7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0"/>
                  </a:lnTo>
                  <a:lnTo>
                    <a:pt x="143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2" y="148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6" y="126"/>
                  </a:lnTo>
                  <a:lnTo>
                    <a:pt x="178" y="117"/>
                  </a:lnTo>
                  <a:lnTo>
                    <a:pt x="180" y="109"/>
                  </a:lnTo>
                  <a:lnTo>
                    <a:pt x="183" y="99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2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7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8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1" y="166"/>
                  </a:lnTo>
                  <a:lnTo>
                    <a:pt x="47" y="170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75" name="Freeform 25"/>
            <p:cNvSpPr>
              <a:spLocks/>
            </p:cNvSpPr>
            <p:nvPr/>
          </p:nvSpPr>
          <p:spPr bwMode="auto">
            <a:xfrm>
              <a:off x="10576328" y="2025012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0"/>
                </a:cxn>
                <a:cxn ang="0">
                  <a:pos x="149" y="162"/>
                </a:cxn>
                <a:cxn ang="0">
                  <a:pos x="161" y="148"/>
                </a:cxn>
                <a:cxn ang="0">
                  <a:pos x="171" y="134"/>
                </a:cxn>
                <a:cxn ang="0">
                  <a:pos x="178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2" y="182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0"/>
                  </a:lnTo>
                  <a:lnTo>
                    <a:pt x="143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1" y="148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6"/>
                  </a:lnTo>
                  <a:lnTo>
                    <a:pt x="178" y="117"/>
                  </a:lnTo>
                  <a:lnTo>
                    <a:pt x="180" y="109"/>
                  </a:lnTo>
                  <a:lnTo>
                    <a:pt x="182" y="99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2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8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1" y="166"/>
                  </a:lnTo>
                  <a:lnTo>
                    <a:pt x="48" y="170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76" name="Freeform 26"/>
            <p:cNvSpPr>
              <a:spLocks/>
            </p:cNvSpPr>
            <p:nvPr/>
          </p:nvSpPr>
          <p:spPr bwMode="auto">
            <a:xfrm>
              <a:off x="10616015" y="2025012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0"/>
                </a:cxn>
                <a:cxn ang="0">
                  <a:pos x="149" y="162"/>
                </a:cxn>
                <a:cxn ang="0">
                  <a:pos x="161" y="148"/>
                </a:cxn>
                <a:cxn ang="0">
                  <a:pos x="171" y="134"/>
                </a:cxn>
                <a:cxn ang="0">
                  <a:pos x="179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4" y="117"/>
                </a:cxn>
                <a:cxn ang="0">
                  <a:pos x="10" y="134"/>
                </a:cxn>
                <a:cxn ang="0">
                  <a:pos x="20" y="148"/>
                </a:cxn>
                <a:cxn ang="0">
                  <a:pos x="34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0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1" y="148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6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4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48"/>
                  </a:lnTo>
                  <a:lnTo>
                    <a:pt x="27" y="155"/>
                  </a:lnTo>
                  <a:lnTo>
                    <a:pt x="34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77" name="Freeform 27"/>
            <p:cNvSpPr>
              <a:spLocks/>
            </p:cNvSpPr>
            <p:nvPr/>
          </p:nvSpPr>
          <p:spPr bwMode="auto">
            <a:xfrm>
              <a:off x="11073215" y="2212337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3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3"/>
                </a:cxn>
                <a:cxn ang="0">
                  <a:pos x="1259" y="49"/>
                </a:cxn>
                <a:cxn ang="0">
                  <a:pos x="1269" y="67"/>
                </a:cxn>
                <a:cxn ang="0">
                  <a:pos x="1276" y="88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2"/>
                </a:cxn>
                <a:cxn ang="0">
                  <a:pos x="1259" y="170"/>
                </a:cxn>
                <a:cxn ang="0">
                  <a:pos x="1246" y="187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7"/>
                </a:cxn>
                <a:cxn ang="0">
                  <a:pos x="1169" y="219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6"/>
                </a:cxn>
                <a:cxn ang="0">
                  <a:pos x="38" y="193"/>
                </a:cxn>
                <a:cxn ang="0">
                  <a:pos x="24" y="179"/>
                </a:cxn>
                <a:cxn ang="0">
                  <a:pos x="12" y="161"/>
                </a:cxn>
                <a:cxn ang="0">
                  <a:pos x="4" y="142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8"/>
                </a:cxn>
                <a:cxn ang="0">
                  <a:pos x="24" y="40"/>
                </a:cxn>
                <a:cxn ang="0">
                  <a:pos x="38" y="26"/>
                </a:cxn>
                <a:cxn ang="0">
                  <a:pos x="56" y="14"/>
                </a:cxn>
                <a:cxn ang="0">
                  <a:pos x="76" y="6"/>
                </a:cxn>
                <a:cxn ang="0">
                  <a:pos x="97" y="2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69" y="0"/>
                  </a:lnTo>
                  <a:lnTo>
                    <a:pt x="1180" y="2"/>
                  </a:lnTo>
                  <a:lnTo>
                    <a:pt x="1190" y="3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0" y="14"/>
                  </a:lnTo>
                  <a:lnTo>
                    <a:pt x="1229" y="19"/>
                  </a:lnTo>
                  <a:lnTo>
                    <a:pt x="1238" y="26"/>
                  </a:lnTo>
                  <a:lnTo>
                    <a:pt x="1246" y="33"/>
                  </a:lnTo>
                  <a:lnTo>
                    <a:pt x="1253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8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2"/>
                  </a:lnTo>
                  <a:lnTo>
                    <a:pt x="1269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9"/>
                  </a:lnTo>
                  <a:lnTo>
                    <a:pt x="1246" y="187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6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7"/>
                  </a:lnTo>
                  <a:lnTo>
                    <a:pt x="1180" y="218"/>
                  </a:lnTo>
                  <a:lnTo>
                    <a:pt x="1169" y="219"/>
                  </a:lnTo>
                  <a:lnTo>
                    <a:pt x="108" y="219"/>
                  </a:lnTo>
                  <a:lnTo>
                    <a:pt x="97" y="218"/>
                  </a:lnTo>
                  <a:lnTo>
                    <a:pt x="86" y="217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6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7"/>
                  </a:lnTo>
                  <a:lnTo>
                    <a:pt x="24" y="179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8"/>
                  </a:lnTo>
                  <a:lnTo>
                    <a:pt x="17" y="49"/>
                  </a:lnTo>
                  <a:lnTo>
                    <a:pt x="24" y="40"/>
                  </a:lnTo>
                  <a:lnTo>
                    <a:pt x="31" y="33"/>
                  </a:lnTo>
                  <a:lnTo>
                    <a:pt x="38" y="26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3"/>
                  </a:lnTo>
                  <a:lnTo>
                    <a:pt x="97" y="2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78" name="Freeform 28"/>
            <p:cNvSpPr>
              <a:spLocks/>
            </p:cNvSpPr>
            <p:nvPr/>
          </p:nvSpPr>
          <p:spPr bwMode="auto">
            <a:xfrm>
              <a:off x="10455678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1"/>
                </a:cxn>
                <a:cxn ang="0">
                  <a:pos x="150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9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9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0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5"/>
                  </a:lnTo>
                  <a:lnTo>
                    <a:pt x="135" y="171"/>
                  </a:lnTo>
                  <a:lnTo>
                    <a:pt x="142" y="167"/>
                  </a:lnTo>
                  <a:lnTo>
                    <a:pt x="150" y="161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0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7"/>
                  </a:lnTo>
                  <a:lnTo>
                    <a:pt x="119" y="4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79" name="Freeform 29"/>
            <p:cNvSpPr>
              <a:spLocks/>
            </p:cNvSpPr>
            <p:nvPr/>
          </p:nvSpPr>
          <p:spPr bwMode="auto">
            <a:xfrm>
              <a:off x="10495365" y="2213924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1"/>
                </a:cxn>
                <a:cxn ang="0">
                  <a:pos x="150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8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8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0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1" y="82"/>
                </a:cxn>
                <a:cxn ang="0">
                  <a:pos x="1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5"/>
                  </a:lnTo>
                  <a:lnTo>
                    <a:pt x="135" y="171"/>
                  </a:lnTo>
                  <a:lnTo>
                    <a:pt x="142" y="167"/>
                  </a:lnTo>
                  <a:lnTo>
                    <a:pt x="150" y="161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8" y="63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0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9" y="4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8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80" name="Freeform 30"/>
            <p:cNvSpPr>
              <a:spLocks/>
            </p:cNvSpPr>
            <p:nvPr/>
          </p:nvSpPr>
          <p:spPr bwMode="auto">
            <a:xfrm>
              <a:off x="10536640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5" y="171"/>
                </a:cxn>
                <a:cxn ang="0">
                  <a:pos x="149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8" y="118"/>
                </a:cxn>
                <a:cxn ang="0">
                  <a:pos x="183" y="100"/>
                </a:cxn>
                <a:cxn ang="0">
                  <a:pos x="183" y="82"/>
                </a:cxn>
                <a:cxn ang="0">
                  <a:pos x="178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0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1" y="82"/>
                </a:cxn>
                <a:cxn ang="0">
                  <a:pos x="1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7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1"/>
                  </a:lnTo>
                  <a:lnTo>
                    <a:pt x="143" y="167"/>
                  </a:lnTo>
                  <a:lnTo>
                    <a:pt x="149" y="161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6" y="127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3" y="100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2"/>
                  </a:lnTo>
                  <a:lnTo>
                    <a:pt x="178" y="63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0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0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1"/>
                  </a:lnTo>
                  <a:lnTo>
                    <a:pt x="41" y="167"/>
                  </a:lnTo>
                  <a:lnTo>
                    <a:pt x="47" y="171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81" name="Freeform 31"/>
            <p:cNvSpPr>
              <a:spLocks/>
            </p:cNvSpPr>
            <p:nvPr/>
          </p:nvSpPr>
          <p:spPr bwMode="auto">
            <a:xfrm>
              <a:off x="10576328" y="2213924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1"/>
                </a:cxn>
                <a:cxn ang="0">
                  <a:pos x="149" y="161"/>
                </a:cxn>
                <a:cxn ang="0">
                  <a:pos x="161" y="149"/>
                </a:cxn>
                <a:cxn ang="0">
                  <a:pos x="171" y="134"/>
                </a:cxn>
                <a:cxn ang="0">
                  <a:pos x="178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8" y="63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0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1" y="82"/>
                </a:cxn>
                <a:cxn ang="0">
                  <a:pos x="1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2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1"/>
                  </a:lnTo>
                  <a:lnTo>
                    <a:pt x="143" y="167"/>
                  </a:lnTo>
                  <a:lnTo>
                    <a:pt x="149" y="161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7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2" y="100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2"/>
                  </a:lnTo>
                  <a:lnTo>
                    <a:pt x="178" y="63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0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0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1"/>
                  </a:lnTo>
                  <a:lnTo>
                    <a:pt x="41" y="167"/>
                  </a:lnTo>
                  <a:lnTo>
                    <a:pt x="48" y="171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82" name="Freeform 32"/>
            <p:cNvSpPr>
              <a:spLocks/>
            </p:cNvSpPr>
            <p:nvPr/>
          </p:nvSpPr>
          <p:spPr bwMode="auto">
            <a:xfrm>
              <a:off x="10616015" y="2213924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1"/>
                </a:cxn>
                <a:cxn ang="0">
                  <a:pos x="149" y="161"/>
                </a:cxn>
                <a:cxn ang="0">
                  <a:pos x="161" y="149"/>
                </a:cxn>
                <a:cxn ang="0">
                  <a:pos x="171" y="134"/>
                </a:cxn>
                <a:cxn ang="0">
                  <a:pos x="179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9" y="63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0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0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4" y="118"/>
                </a:cxn>
                <a:cxn ang="0">
                  <a:pos x="10" y="134"/>
                </a:cxn>
                <a:cxn ang="0">
                  <a:pos x="20" y="149"/>
                </a:cxn>
                <a:cxn ang="0">
                  <a:pos x="34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1"/>
                  </a:lnTo>
                  <a:lnTo>
                    <a:pt x="142" y="167"/>
                  </a:lnTo>
                  <a:lnTo>
                    <a:pt x="149" y="161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0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0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4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83" name="Freeform 33"/>
            <p:cNvSpPr>
              <a:spLocks/>
            </p:cNvSpPr>
            <p:nvPr/>
          </p:nvSpPr>
          <p:spPr bwMode="auto">
            <a:xfrm>
              <a:off x="11073215" y="2399662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69" y="67"/>
                </a:cxn>
                <a:cxn ang="0">
                  <a:pos x="1276" y="88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6"/>
                </a:cxn>
                <a:cxn ang="0">
                  <a:pos x="1169" y="219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9"/>
                </a:cxn>
                <a:cxn ang="0">
                  <a:pos x="12" y="161"/>
                </a:cxn>
                <a:cxn ang="0">
                  <a:pos x="4" y="142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8"/>
                </a:cxn>
                <a:cxn ang="0">
                  <a:pos x="24" y="40"/>
                </a:cxn>
                <a:cxn ang="0">
                  <a:pos x="38" y="26"/>
                </a:cxn>
                <a:cxn ang="0">
                  <a:pos x="56" y="13"/>
                </a:cxn>
                <a:cxn ang="0">
                  <a:pos x="76" y="6"/>
                </a:cxn>
                <a:cxn ang="0">
                  <a:pos x="97" y="1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69" y="0"/>
                  </a:lnTo>
                  <a:lnTo>
                    <a:pt x="1180" y="1"/>
                  </a:lnTo>
                  <a:lnTo>
                    <a:pt x="1190" y="2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0" y="13"/>
                  </a:lnTo>
                  <a:lnTo>
                    <a:pt x="1229" y="19"/>
                  </a:lnTo>
                  <a:lnTo>
                    <a:pt x="1238" y="26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8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2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9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6"/>
                  </a:lnTo>
                  <a:lnTo>
                    <a:pt x="1180" y="217"/>
                  </a:lnTo>
                  <a:lnTo>
                    <a:pt x="1169" y="219"/>
                  </a:lnTo>
                  <a:lnTo>
                    <a:pt x="108" y="219"/>
                  </a:lnTo>
                  <a:lnTo>
                    <a:pt x="97" y="217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9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8"/>
                  </a:lnTo>
                  <a:lnTo>
                    <a:pt x="17" y="49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6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84" name="Freeform 34"/>
            <p:cNvSpPr>
              <a:spLocks/>
            </p:cNvSpPr>
            <p:nvPr/>
          </p:nvSpPr>
          <p:spPr bwMode="auto">
            <a:xfrm>
              <a:off x="10455678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2"/>
                  </a:lnTo>
                  <a:lnTo>
                    <a:pt x="119" y="179"/>
                  </a:lnTo>
                  <a:lnTo>
                    <a:pt x="126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7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85" name="Freeform 35"/>
            <p:cNvSpPr>
              <a:spLocks/>
            </p:cNvSpPr>
            <p:nvPr/>
          </p:nvSpPr>
          <p:spPr bwMode="auto">
            <a:xfrm>
              <a:off x="10495365" y="2401249"/>
              <a:ext cx="30163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2"/>
                  </a:lnTo>
                  <a:lnTo>
                    <a:pt x="119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86" name="Freeform 36"/>
            <p:cNvSpPr>
              <a:spLocks/>
            </p:cNvSpPr>
            <p:nvPr/>
          </p:nvSpPr>
          <p:spPr bwMode="auto">
            <a:xfrm>
              <a:off x="10536640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6" y="127"/>
                  </a:lnTo>
                  <a:lnTo>
                    <a:pt x="178" y="118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7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87" name="Freeform 37"/>
            <p:cNvSpPr>
              <a:spLocks/>
            </p:cNvSpPr>
            <p:nvPr/>
          </p:nvSpPr>
          <p:spPr bwMode="auto">
            <a:xfrm>
              <a:off x="10576328" y="2401249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8" y="118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88" name="Freeform 38"/>
            <p:cNvSpPr>
              <a:spLocks/>
            </p:cNvSpPr>
            <p:nvPr/>
          </p:nvSpPr>
          <p:spPr bwMode="auto">
            <a:xfrm>
              <a:off x="10616015" y="2401249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0" y="135"/>
                </a:cxn>
                <a:cxn ang="0">
                  <a:pos x="20" y="149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3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89" name="Freeform 39"/>
            <p:cNvSpPr>
              <a:spLocks/>
            </p:cNvSpPr>
            <p:nvPr/>
          </p:nvSpPr>
          <p:spPr bwMode="auto">
            <a:xfrm>
              <a:off x="11073215" y="3714112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69" y="68"/>
                </a:cxn>
                <a:cxn ang="0">
                  <a:pos x="1276" y="88"/>
                </a:cxn>
                <a:cxn ang="0">
                  <a:pos x="1278" y="110"/>
                </a:cxn>
                <a:cxn ang="0">
                  <a:pos x="1276" y="131"/>
                </a:cxn>
                <a:cxn ang="0">
                  <a:pos x="1269" y="152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6"/>
                </a:cxn>
                <a:cxn ang="0">
                  <a:pos x="1169" y="219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9"/>
                </a:cxn>
                <a:cxn ang="0">
                  <a:pos x="12" y="161"/>
                </a:cxn>
                <a:cxn ang="0">
                  <a:pos x="4" y="142"/>
                </a:cxn>
                <a:cxn ang="0">
                  <a:pos x="0" y="121"/>
                </a:cxn>
                <a:cxn ang="0">
                  <a:pos x="0" y="99"/>
                </a:cxn>
                <a:cxn ang="0">
                  <a:pos x="4" y="78"/>
                </a:cxn>
                <a:cxn ang="0">
                  <a:pos x="12" y="58"/>
                </a:cxn>
                <a:cxn ang="0">
                  <a:pos x="24" y="40"/>
                </a:cxn>
                <a:cxn ang="0">
                  <a:pos x="38" y="26"/>
                </a:cxn>
                <a:cxn ang="0">
                  <a:pos x="56" y="13"/>
                </a:cxn>
                <a:cxn ang="0">
                  <a:pos x="76" y="6"/>
                </a:cxn>
                <a:cxn ang="0">
                  <a:pos x="97" y="1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69" y="0"/>
                  </a:lnTo>
                  <a:lnTo>
                    <a:pt x="1180" y="1"/>
                  </a:lnTo>
                  <a:lnTo>
                    <a:pt x="1190" y="2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0" y="13"/>
                  </a:lnTo>
                  <a:lnTo>
                    <a:pt x="1229" y="19"/>
                  </a:lnTo>
                  <a:lnTo>
                    <a:pt x="1238" y="26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69" y="68"/>
                  </a:lnTo>
                  <a:lnTo>
                    <a:pt x="1272" y="78"/>
                  </a:lnTo>
                  <a:lnTo>
                    <a:pt x="1276" y="88"/>
                  </a:lnTo>
                  <a:lnTo>
                    <a:pt x="1277" y="99"/>
                  </a:lnTo>
                  <a:lnTo>
                    <a:pt x="1278" y="110"/>
                  </a:lnTo>
                  <a:lnTo>
                    <a:pt x="1277" y="121"/>
                  </a:lnTo>
                  <a:lnTo>
                    <a:pt x="1276" y="131"/>
                  </a:lnTo>
                  <a:lnTo>
                    <a:pt x="1272" y="142"/>
                  </a:lnTo>
                  <a:lnTo>
                    <a:pt x="1269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9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6"/>
                  </a:lnTo>
                  <a:lnTo>
                    <a:pt x="1180" y="218"/>
                  </a:lnTo>
                  <a:lnTo>
                    <a:pt x="1169" y="219"/>
                  </a:lnTo>
                  <a:lnTo>
                    <a:pt x="108" y="219"/>
                  </a:lnTo>
                  <a:lnTo>
                    <a:pt x="97" y="218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9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8"/>
                  </a:lnTo>
                  <a:lnTo>
                    <a:pt x="7" y="68"/>
                  </a:lnTo>
                  <a:lnTo>
                    <a:pt x="12" y="58"/>
                  </a:lnTo>
                  <a:lnTo>
                    <a:pt x="17" y="49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6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90" name="Freeform 40"/>
            <p:cNvSpPr>
              <a:spLocks/>
            </p:cNvSpPr>
            <p:nvPr/>
          </p:nvSpPr>
          <p:spPr bwMode="auto">
            <a:xfrm>
              <a:off x="10455678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6" y="175"/>
                  </a:lnTo>
                  <a:lnTo>
                    <a:pt x="135" y="172"/>
                  </a:lnTo>
                  <a:lnTo>
                    <a:pt x="142" y="166"/>
                  </a:lnTo>
                  <a:lnTo>
                    <a:pt x="150" y="162"/>
                  </a:lnTo>
                  <a:lnTo>
                    <a:pt x="156" y="155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6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91" name="Freeform 41"/>
            <p:cNvSpPr>
              <a:spLocks/>
            </p:cNvSpPr>
            <p:nvPr/>
          </p:nvSpPr>
          <p:spPr bwMode="auto">
            <a:xfrm>
              <a:off x="10495365" y="3715699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6"/>
                  </a:lnTo>
                  <a:lnTo>
                    <a:pt x="150" y="162"/>
                  </a:lnTo>
                  <a:lnTo>
                    <a:pt x="156" y="155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8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92" name="Freeform 42"/>
            <p:cNvSpPr>
              <a:spLocks/>
            </p:cNvSpPr>
            <p:nvPr/>
          </p:nvSpPr>
          <p:spPr bwMode="auto">
            <a:xfrm>
              <a:off x="10536640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6" y="126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7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1" y="166"/>
                  </a:lnTo>
                  <a:lnTo>
                    <a:pt x="47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93" name="Freeform 43"/>
            <p:cNvSpPr>
              <a:spLocks/>
            </p:cNvSpPr>
            <p:nvPr/>
          </p:nvSpPr>
          <p:spPr bwMode="auto">
            <a:xfrm>
              <a:off x="10576328" y="3715699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2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6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1" y="166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94" name="Freeform 44"/>
            <p:cNvSpPr>
              <a:spLocks/>
            </p:cNvSpPr>
            <p:nvPr/>
          </p:nvSpPr>
          <p:spPr bwMode="auto">
            <a:xfrm>
              <a:off x="10616015" y="3715699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4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5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4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5"/>
                  </a:lnTo>
                  <a:lnTo>
                    <a:pt x="34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95" name="Freeform 45"/>
            <p:cNvSpPr>
              <a:spLocks/>
            </p:cNvSpPr>
            <p:nvPr/>
          </p:nvSpPr>
          <p:spPr bwMode="auto">
            <a:xfrm>
              <a:off x="11073215" y="2775899"/>
              <a:ext cx="203200" cy="33338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8"/>
                </a:cxn>
                <a:cxn ang="0">
                  <a:pos x="1269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7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5"/>
                </a:cxn>
                <a:cxn ang="0">
                  <a:pos x="1169" y="218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38" y="193"/>
                </a:cxn>
                <a:cxn ang="0">
                  <a:pos x="24" y="179"/>
                </a:cxn>
                <a:cxn ang="0">
                  <a:pos x="12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7"/>
                </a:cxn>
                <a:cxn ang="0">
                  <a:pos x="24" y="40"/>
                </a:cxn>
                <a:cxn ang="0">
                  <a:pos x="38" y="25"/>
                </a:cxn>
                <a:cxn ang="0">
                  <a:pos x="56" y="14"/>
                </a:cxn>
                <a:cxn ang="0">
                  <a:pos x="76" y="5"/>
                </a:cxn>
                <a:cxn ang="0">
                  <a:pos x="97" y="0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2"/>
                  </a:lnTo>
                  <a:lnTo>
                    <a:pt x="1202" y="5"/>
                  </a:lnTo>
                  <a:lnTo>
                    <a:pt x="1212" y="9"/>
                  </a:lnTo>
                  <a:lnTo>
                    <a:pt x="1220" y="14"/>
                  </a:lnTo>
                  <a:lnTo>
                    <a:pt x="1229" y="19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7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9"/>
                  </a:lnTo>
                  <a:lnTo>
                    <a:pt x="1246" y="187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4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8"/>
                  </a:lnTo>
                  <a:lnTo>
                    <a:pt x="1169" y="218"/>
                  </a:lnTo>
                  <a:lnTo>
                    <a:pt x="108" y="218"/>
                  </a:lnTo>
                  <a:lnTo>
                    <a:pt x="97" y="218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4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7"/>
                  </a:lnTo>
                  <a:lnTo>
                    <a:pt x="24" y="179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7"/>
                  </a:lnTo>
                  <a:lnTo>
                    <a:pt x="17" y="48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5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9"/>
                  </a:lnTo>
                  <a:lnTo>
                    <a:pt x="76" y="5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96" name="Freeform 46"/>
            <p:cNvSpPr>
              <a:spLocks/>
            </p:cNvSpPr>
            <p:nvPr/>
          </p:nvSpPr>
          <p:spPr bwMode="auto">
            <a:xfrm>
              <a:off x="10455678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6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6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97" name="Freeform 47"/>
            <p:cNvSpPr>
              <a:spLocks/>
            </p:cNvSpPr>
            <p:nvPr/>
          </p:nvSpPr>
          <p:spPr bwMode="auto">
            <a:xfrm>
              <a:off x="10495365" y="2775899"/>
              <a:ext cx="30163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98" name="Freeform 48"/>
            <p:cNvSpPr>
              <a:spLocks/>
            </p:cNvSpPr>
            <p:nvPr/>
          </p:nvSpPr>
          <p:spPr bwMode="auto">
            <a:xfrm>
              <a:off x="10536640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7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7" y="172"/>
                  </a:lnTo>
                  <a:lnTo>
                    <a:pt x="56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99" name="Freeform 49"/>
            <p:cNvSpPr>
              <a:spLocks/>
            </p:cNvSpPr>
            <p:nvPr/>
          </p:nvSpPr>
          <p:spPr bwMode="auto">
            <a:xfrm>
              <a:off x="10576328" y="2775899"/>
              <a:ext cx="28575" cy="30163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00" name="Freeform 50"/>
            <p:cNvSpPr>
              <a:spLocks/>
            </p:cNvSpPr>
            <p:nvPr/>
          </p:nvSpPr>
          <p:spPr bwMode="auto">
            <a:xfrm>
              <a:off x="10616015" y="2775899"/>
              <a:ext cx="28575" cy="30163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5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4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01" name="Freeform 51"/>
            <p:cNvSpPr>
              <a:spLocks/>
            </p:cNvSpPr>
            <p:nvPr/>
          </p:nvSpPr>
          <p:spPr bwMode="auto">
            <a:xfrm>
              <a:off x="11073215" y="2963224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8"/>
                </a:cxn>
                <a:cxn ang="0">
                  <a:pos x="1269" y="66"/>
                </a:cxn>
                <a:cxn ang="0">
                  <a:pos x="1276" y="86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5"/>
                </a:cxn>
                <a:cxn ang="0">
                  <a:pos x="1229" y="198"/>
                </a:cxn>
                <a:cxn ang="0">
                  <a:pos x="1212" y="209"/>
                </a:cxn>
                <a:cxn ang="0">
                  <a:pos x="1190" y="215"/>
                </a:cxn>
                <a:cxn ang="0">
                  <a:pos x="1169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38" y="193"/>
                </a:cxn>
                <a:cxn ang="0">
                  <a:pos x="24" y="177"/>
                </a:cxn>
                <a:cxn ang="0">
                  <a:pos x="12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2" y="56"/>
                </a:cxn>
                <a:cxn ang="0">
                  <a:pos x="24" y="40"/>
                </a:cxn>
                <a:cxn ang="0">
                  <a:pos x="38" y="24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2"/>
                  </a:lnTo>
                  <a:lnTo>
                    <a:pt x="1202" y="4"/>
                  </a:lnTo>
                  <a:lnTo>
                    <a:pt x="1212" y="9"/>
                  </a:lnTo>
                  <a:lnTo>
                    <a:pt x="1220" y="13"/>
                  </a:lnTo>
                  <a:lnTo>
                    <a:pt x="1229" y="19"/>
                  </a:lnTo>
                  <a:lnTo>
                    <a:pt x="1238" y="24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8"/>
                  </a:lnTo>
                  <a:lnTo>
                    <a:pt x="1265" y="56"/>
                  </a:lnTo>
                  <a:lnTo>
                    <a:pt x="1269" y="66"/>
                  </a:lnTo>
                  <a:lnTo>
                    <a:pt x="1272" y="76"/>
                  </a:lnTo>
                  <a:lnTo>
                    <a:pt x="1276" y="86"/>
                  </a:lnTo>
                  <a:lnTo>
                    <a:pt x="1277" y="97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7"/>
                  </a:lnTo>
                  <a:lnTo>
                    <a:pt x="1246" y="185"/>
                  </a:lnTo>
                  <a:lnTo>
                    <a:pt x="1238" y="193"/>
                  </a:lnTo>
                  <a:lnTo>
                    <a:pt x="1229" y="198"/>
                  </a:lnTo>
                  <a:lnTo>
                    <a:pt x="1220" y="204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7"/>
                  </a:lnTo>
                  <a:lnTo>
                    <a:pt x="1169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4"/>
                  </a:lnTo>
                  <a:lnTo>
                    <a:pt x="47" y="198"/>
                  </a:lnTo>
                  <a:lnTo>
                    <a:pt x="38" y="193"/>
                  </a:lnTo>
                  <a:lnTo>
                    <a:pt x="31" y="185"/>
                  </a:lnTo>
                  <a:lnTo>
                    <a:pt x="24" y="177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2" y="86"/>
                  </a:lnTo>
                  <a:lnTo>
                    <a:pt x="4" y="76"/>
                  </a:lnTo>
                  <a:lnTo>
                    <a:pt x="7" y="66"/>
                  </a:lnTo>
                  <a:lnTo>
                    <a:pt x="12" y="56"/>
                  </a:lnTo>
                  <a:lnTo>
                    <a:pt x="17" y="48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4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02" name="Freeform 52"/>
            <p:cNvSpPr>
              <a:spLocks/>
            </p:cNvSpPr>
            <p:nvPr/>
          </p:nvSpPr>
          <p:spPr bwMode="auto">
            <a:xfrm>
              <a:off x="10455678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9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2"/>
                </a:cxn>
                <a:cxn ang="0">
                  <a:pos x="135" y="12"/>
                </a:cxn>
                <a:cxn ang="0">
                  <a:pos x="119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1" y="184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4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2" y="48"/>
                  </a:lnTo>
                  <a:lnTo>
                    <a:pt x="167" y="42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50" y="22"/>
                  </a:lnTo>
                  <a:lnTo>
                    <a:pt x="142" y="16"/>
                  </a:lnTo>
                  <a:lnTo>
                    <a:pt x="135" y="12"/>
                  </a:lnTo>
                  <a:lnTo>
                    <a:pt x="126" y="8"/>
                  </a:lnTo>
                  <a:lnTo>
                    <a:pt x="119" y="5"/>
                  </a:lnTo>
                  <a:lnTo>
                    <a:pt x="110" y="3"/>
                  </a:lnTo>
                  <a:lnTo>
                    <a:pt x="101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7" y="27"/>
                  </a:lnTo>
                  <a:lnTo>
                    <a:pt x="21" y="34"/>
                  </a:lnTo>
                  <a:lnTo>
                    <a:pt x="16" y="42"/>
                  </a:lnTo>
                  <a:lnTo>
                    <a:pt x="11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4"/>
                  </a:lnTo>
                  <a:lnTo>
                    <a:pt x="21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03" name="Freeform 53"/>
            <p:cNvSpPr>
              <a:spLocks/>
            </p:cNvSpPr>
            <p:nvPr/>
          </p:nvSpPr>
          <p:spPr bwMode="auto">
            <a:xfrm>
              <a:off x="10495365" y="2964812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2"/>
                </a:cxn>
                <a:cxn ang="0">
                  <a:pos x="135" y="12"/>
                </a:cxn>
                <a:cxn ang="0">
                  <a:pos x="119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3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2" y="184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4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8"/>
                  </a:lnTo>
                  <a:lnTo>
                    <a:pt x="167" y="42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50" y="22"/>
                  </a:lnTo>
                  <a:lnTo>
                    <a:pt x="142" y="16"/>
                  </a:lnTo>
                  <a:lnTo>
                    <a:pt x="135" y="12"/>
                  </a:lnTo>
                  <a:lnTo>
                    <a:pt x="127" y="8"/>
                  </a:lnTo>
                  <a:lnTo>
                    <a:pt x="119" y="5"/>
                  </a:lnTo>
                  <a:lnTo>
                    <a:pt x="110" y="3"/>
                  </a:lnTo>
                  <a:lnTo>
                    <a:pt x="101" y="2"/>
                  </a:lnTo>
                  <a:lnTo>
                    <a:pt x="92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2"/>
                  </a:lnTo>
                  <a:lnTo>
                    <a:pt x="11" y="48"/>
                  </a:lnTo>
                  <a:lnTo>
                    <a:pt x="8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1" y="83"/>
                  </a:lnTo>
                  <a:lnTo>
                    <a:pt x="0" y="93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8"/>
                  </a:lnTo>
                  <a:lnTo>
                    <a:pt x="11" y="136"/>
                  </a:lnTo>
                  <a:lnTo>
                    <a:pt x="15" y="144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04" name="Freeform 54"/>
            <p:cNvSpPr>
              <a:spLocks/>
            </p:cNvSpPr>
            <p:nvPr/>
          </p:nvSpPr>
          <p:spPr bwMode="auto">
            <a:xfrm>
              <a:off x="10536640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3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9" y="22"/>
                </a:cxn>
                <a:cxn ang="0">
                  <a:pos x="135" y="12"/>
                </a:cxn>
                <a:cxn ang="0">
                  <a:pos x="118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7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3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2" y="184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4"/>
                  </a:lnTo>
                  <a:lnTo>
                    <a:pt x="172" y="136"/>
                  </a:lnTo>
                  <a:lnTo>
                    <a:pt x="176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3"/>
                  </a:lnTo>
                  <a:lnTo>
                    <a:pt x="183" y="83"/>
                  </a:lnTo>
                  <a:lnTo>
                    <a:pt x="180" y="74"/>
                  </a:lnTo>
                  <a:lnTo>
                    <a:pt x="178" y="65"/>
                  </a:lnTo>
                  <a:lnTo>
                    <a:pt x="176" y="57"/>
                  </a:lnTo>
                  <a:lnTo>
                    <a:pt x="172" y="48"/>
                  </a:lnTo>
                  <a:lnTo>
                    <a:pt x="167" y="42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49" y="22"/>
                  </a:lnTo>
                  <a:lnTo>
                    <a:pt x="143" y="16"/>
                  </a:lnTo>
                  <a:lnTo>
                    <a:pt x="135" y="12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1" y="2"/>
                  </a:lnTo>
                  <a:lnTo>
                    <a:pt x="92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7" y="12"/>
                  </a:lnTo>
                  <a:lnTo>
                    <a:pt x="41" y="16"/>
                  </a:lnTo>
                  <a:lnTo>
                    <a:pt x="33" y="22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2"/>
                  </a:lnTo>
                  <a:lnTo>
                    <a:pt x="11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1" y="83"/>
                  </a:lnTo>
                  <a:lnTo>
                    <a:pt x="0" y="93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5" y="144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7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05" name="Freeform 55"/>
            <p:cNvSpPr>
              <a:spLocks/>
            </p:cNvSpPr>
            <p:nvPr/>
          </p:nvSpPr>
          <p:spPr bwMode="auto">
            <a:xfrm>
              <a:off x="10576328" y="296481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8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2"/>
                </a:cxn>
                <a:cxn ang="0">
                  <a:pos x="135" y="12"/>
                </a:cxn>
                <a:cxn ang="0">
                  <a:pos x="118" y="5"/>
                </a:cxn>
                <a:cxn ang="0">
                  <a:pos x="100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3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4">
                  <a:moveTo>
                    <a:pt x="92" y="184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1" y="150"/>
                  </a:lnTo>
                  <a:lnTo>
                    <a:pt x="167" y="144"/>
                  </a:lnTo>
                  <a:lnTo>
                    <a:pt x="171" y="136"/>
                  </a:lnTo>
                  <a:lnTo>
                    <a:pt x="176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3"/>
                  </a:lnTo>
                  <a:lnTo>
                    <a:pt x="182" y="83"/>
                  </a:lnTo>
                  <a:lnTo>
                    <a:pt x="180" y="74"/>
                  </a:lnTo>
                  <a:lnTo>
                    <a:pt x="178" y="65"/>
                  </a:lnTo>
                  <a:lnTo>
                    <a:pt x="176" y="57"/>
                  </a:lnTo>
                  <a:lnTo>
                    <a:pt x="171" y="48"/>
                  </a:lnTo>
                  <a:lnTo>
                    <a:pt x="167" y="42"/>
                  </a:lnTo>
                  <a:lnTo>
                    <a:pt x="161" y="34"/>
                  </a:lnTo>
                  <a:lnTo>
                    <a:pt x="156" y="27"/>
                  </a:lnTo>
                  <a:lnTo>
                    <a:pt x="149" y="22"/>
                  </a:lnTo>
                  <a:lnTo>
                    <a:pt x="143" y="16"/>
                  </a:lnTo>
                  <a:lnTo>
                    <a:pt x="135" y="12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0" y="2"/>
                  </a:lnTo>
                  <a:lnTo>
                    <a:pt x="92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8" y="12"/>
                  </a:lnTo>
                  <a:lnTo>
                    <a:pt x="41" y="16"/>
                  </a:lnTo>
                  <a:lnTo>
                    <a:pt x="33" y="22"/>
                  </a:lnTo>
                  <a:lnTo>
                    <a:pt x="27" y="27"/>
                  </a:lnTo>
                  <a:lnTo>
                    <a:pt x="21" y="34"/>
                  </a:lnTo>
                  <a:lnTo>
                    <a:pt x="16" y="42"/>
                  </a:lnTo>
                  <a:lnTo>
                    <a:pt x="11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1" y="83"/>
                  </a:lnTo>
                  <a:lnTo>
                    <a:pt x="0" y="93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4"/>
                  </a:lnTo>
                  <a:lnTo>
                    <a:pt x="21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06" name="Freeform 56"/>
            <p:cNvSpPr>
              <a:spLocks/>
            </p:cNvSpPr>
            <p:nvPr/>
          </p:nvSpPr>
          <p:spPr bwMode="auto">
            <a:xfrm>
              <a:off x="10616015" y="296481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2"/>
                </a:cxn>
                <a:cxn ang="0">
                  <a:pos x="135" y="12"/>
                </a:cxn>
                <a:cxn ang="0">
                  <a:pos x="118" y="5"/>
                </a:cxn>
                <a:cxn ang="0">
                  <a:pos x="100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4" y="22"/>
                </a:cxn>
                <a:cxn ang="0">
                  <a:pos x="20" y="34"/>
                </a:cxn>
                <a:cxn ang="0">
                  <a:pos x="10" y="48"/>
                </a:cxn>
                <a:cxn ang="0">
                  <a:pos x="4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6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4">
                  <a:moveTo>
                    <a:pt x="91" y="184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1" y="150"/>
                  </a:lnTo>
                  <a:lnTo>
                    <a:pt x="167" y="144"/>
                  </a:lnTo>
                  <a:lnTo>
                    <a:pt x="171" y="136"/>
                  </a:lnTo>
                  <a:lnTo>
                    <a:pt x="176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6" y="57"/>
                  </a:lnTo>
                  <a:lnTo>
                    <a:pt x="171" y="48"/>
                  </a:lnTo>
                  <a:lnTo>
                    <a:pt x="167" y="42"/>
                  </a:lnTo>
                  <a:lnTo>
                    <a:pt x="161" y="34"/>
                  </a:lnTo>
                  <a:lnTo>
                    <a:pt x="156" y="27"/>
                  </a:lnTo>
                  <a:lnTo>
                    <a:pt x="149" y="22"/>
                  </a:lnTo>
                  <a:lnTo>
                    <a:pt x="142" y="16"/>
                  </a:lnTo>
                  <a:lnTo>
                    <a:pt x="135" y="12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0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4" y="22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2"/>
                  </a:lnTo>
                  <a:lnTo>
                    <a:pt x="10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0" y="136"/>
                  </a:lnTo>
                  <a:lnTo>
                    <a:pt x="16" y="144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4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07" name="Freeform 57"/>
            <p:cNvSpPr>
              <a:spLocks/>
            </p:cNvSpPr>
            <p:nvPr/>
          </p:nvSpPr>
          <p:spPr bwMode="auto">
            <a:xfrm>
              <a:off x="11073215" y="3150549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3"/>
                </a:cxn>
                <a:cxn ang="0">
                  <a:pos x="1212" y="8"/>
                </a:cxn>
                <a:cxn ang="0">
                  <a:pos x="1229" y="19"/>
                </a:cxn>
                <a:cxn ang="0">
                  <a:pos x="1246" y="33"/>
                </a:cxn>
                <a:cxn ang="0">
                  <a:pos x="1259" y="48"/>
                </a:cxn>
                <a:cxn ang="0">
                  <a:pos x="1269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29" y="199"/>
                </a:cxn>
                <a:cxn ang="0">
                  <a:pos x="1212" y="209"/>
                </a:cxn>
                <a:cxn ang="0">
                  <a:pos x="1190" y="216"/>
                </a:cxn>
                <a:cxn ang="0">
                  <a:pos x="1169" y="218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8"/>
                </a:cxn>
                <a:cxn ang="0">
                  <a:pos x="12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7"/>
                </a:cxn>
                <a:cxn ang="0">
                  <a:pos x="24" y="40"/>
                </a:cxn>
                <a:cxn ang="0">
                  <a:pos x="38" y="25"/>
                </a:cxn>
                <a:cxn ang="0">
                  <a:pos x="56" y="14"/>
                </a:cxn>
                <a:cxn ang="0">
                  <a:pos x="76" y="5"/>
                </a:cxn>
                <a:cxn ang="0">
                  <a:pos x="97" y="0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3"/>
                  </a:lnTo>
                  <a:lnTo>
                    <a:pt x="1202" y="5"/>
                  </a:lnTo>
                  <a:lnTo>
                    <a:pt x="1212" y="8"/>
                  </a:lnTo>
                  <a:lnTo>
                    <a:pt x="1220" y="14"/>
                  </a:lnTo>
                  <a:lnTo>
                    <a:pt x="1229" y="19"/>
                  </a:lnTo>
                  <a:lnTo>
                    <a:pt x="1238" y="25"/>
                  </a:lnTo>
                  <a:lnTo>
                    <a:pt x="1246" y="33"/>
                  </a:lnTo>
                  <a:lnTo>
                    <a:pt x="1253" y="40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7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199"/>
                  </a:lnTo>
                  <a:lnTo>
                    <a:pt x="1220" y="205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0" y="216"/>
                  </a:lnTo>
                  <a:lnTo>
                    <a:pt x="1180" y="218"/>
                  </a:lnTo>
                  <a:lnTo>
                    <a:pt x="1169" y="218"/>
                  </a:lnTo>
                  <a:lnTo>
                    <a:pt x="108" y="218"/>
                  </a:lnTo>
                  <a:lnTo>
                    <a:pt x="97" y="218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5"/>
                  </a:lnTo>
                  <a:lnTo>
                    <a:pt x="47" y="199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8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7"/>
                  </a:lnTo>
                  <a:lnTo>
                    <a:pt x="17" y="48"/>
                  </a:lnTo>
                  <a:lnTo>
                    <a:pt x="24" y="40"/>
                  </a:lnTo>
                  <a:lnTo>
                    <a:pt x="31" y="33"/>
                  </a:lnTo>
                  <a:lnTo>
                    <a:pt x="38" y="25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8"/>
                  </a:lnTo>
                  <a:lnTo>
                    <a:pt x="76" y="5"/>
                  </a:lnTo>
                  <a:lnTo>
                    <a:pt x="86" y="3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08" name="Freeform 58"/>
            <p:cNvSpPr>
              <a:spLocks/>
            </p:cNvSpPr>
            <p:nvPr/>
          </p:nvSpPr>
          <p:spPr bwMode="auto">
            <a:xfrm>
              <a:off x="10455678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5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09" name="Freeform 59"/>
            <p:cNvSpPr>
              <a:spLocks/>
            </p:cNvSpPr>
            <p:nvPr/>
          </p:nvSpPr>
          <p:spPr bwMode="auto">
            <a:xfrm>
              <a:off x="10495365" y="3152137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10" name="Freeform 60"/>
            <p:cNvSpPr>
              <a:spLocks/>
            </p:cNvSpPr>
            <p:nvPr/>
          </p:nvSpPr>
          <p:spPr bwMode="auto">
            <a:xfrm>
              <a:off x="10536640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7" y="172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11" name="Freeform 61"/>
            <p:cNvSpPr>
              <a:spLocks/>
            </p:cNvSpPr>
            <p:nvPr/>
          </p:nvSpPr>
          <p:spPr bwMode="auto">
            <a:xfrm>
              <a:off x="10576328" y="3152137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12" name="Freeform 62"/>
            <p:cNvSpPr>
              <a:spLocks/>
            </p:cNvSpPr>
            <p:nvPr/>
          </p:nvSpPr>
          <p:spPr bwMode="auto">
            <a:xfrm>
              <a:off x="10616015" y="3152137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5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13" name="Freeform 63"/>
            <p:cNvSpPr>
              <a:spLocks/>
            </p:cNvSpPr>
            <p:nvPr/>
          </p:nvSpPr>
          <p:spPr bwMode="auto">
            <a:xfrm>
              <a:off x="11073215" y="3337874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8"/>
                </a:cxn>
                <a:cxn ang="0">
                  <a:pos x="1229" y="18"/>
                </a:cxn>
                <a:cxn ang="0">
                  <a:pos x="1246" y="31"/>
                </a:cxn>
                <a:cxn ang="0">
                  <a:pos x="1259" y="48"/>
                </a:cxn>
                <a:cxn ang="0">
                  <a:pos x="1269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5"/>
                </a:cxn>
                <a:cxn ang="0">
                  <a:pos x="1229" y="199"/>
                </a:cxn>
                <a:cxn ang="0">
                  <a:pos x="1212" y="209"/>
                </a:cxn>
                <a:cxn ang="0">
                  <a:pos x="1190" y="215"/>
                </a:cxn>
                <a:cxn ang="0">
                  <a:pos x="1169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38" y="193"/>
                </a:cxn>
                <a:cxn ang="0">
                  <a:pos x="24" y="177"/>
                </a:cxn>
                <a:cxn ang="0">
                  <a:pos x="12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7"/>
                </a:cxn>
                <a:cxn ang="0">
                  <a:pos x="24" y="39"/>
                </a:cxn>
                <a:cxn ang="0">
                  <a:pos x="38" y="24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2"/>
                  </a:lnTo>
                  <a:lnTo>
                    <a:pt x="1202" y="4"/>
                  </a:lnTo>
                  <a:lnTo>
                    <a:pt x="1212" y="8"/>
                  </a:lnTo>
                  <a:lnTo>
                    <a:pt x="1220" y="13"/>
                  </a:lnTo>
                  <a:lnTo>
                    <a:pt x="1229" y="18"/>
                  </a:lnTo>
                  <a:lnTo>
                    <a:pt x="1238" y="24"/>
                  </a:lnTo>
                  <a:lnTo>
                    <a:pt x="1246" y="31"/>
                  </a:lnTo>
                  <a:lnTo>
                    <a:pt x="1253" y="39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7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7"/>
                  </a:lnTo>
                  <a:lnTo>
                    <a:pt x="1246" y="185"/>
                  </a:lnTo>
                  <a:lnTo>
                    <a:pt x="1238" y="193"/>
                  </a:lnTo>
                  <a:lnTo>
                    <a:pt x="1229" y="199"/>
                  </a:lnTo>
                  <a:lnTo>
                    <a:pt x="1220" y="204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7"/>
                  </a:lnTo>
                  <a:lnTo>
                    <a:pt x="1169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4"/>
                  </a:lnTo>
                  <a:lnTo>
                    <a:pt x="47" y="199"/>
                  </a:lnTo>
                  <a:lnTo>
                    <a:pt x="38" y="193"/>
                  </a:lnTo>
                  <a:lnTo>
                    <a:pt x="31" y="185"/>
                  </a:lnTo>
                  <a:lnTo>
                    <a:pt x="24" y="177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7"/>
                  </a:lnTo>
                  <a:lnTo>
                    <a:pt x="17" y="48"/>
                  </a:lnTo>
                  <a:lnTo>
                    <a:pt x="24" y="39"/>
                  </a:lnTo>
                  <a:lnTo>
                    <a:pt x="31" y="31"/>
                  </a:lnTo>
                  <a:lnTo>
                    <a:pt x="38" y="24"/>
                  </a:lnTo>
                  <a:lnTo>
                    <a:pt x="47" y="18"/>
                  </a:lnTo>
                  <a:lnTo>
                    <a:pt x="56" y="13"/>
                  </a:lnTo>
                  <a:lnTo>
                    <a:pt x="66" y="8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14" name="Freeform 64"/>
            <p:cNvSpPr>
              <a:spLocks/>
            </p:cNvSpPr>
            <p:nvPr/>
          </p:nvSpPr>
          <p:spPr bwMode="auto">
            <a:xfrm>
              <a:off x="10455678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6" y="175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6" y="6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15" name="Freeform 65"/>
            <p:cNvSpPr>
              <a:spLocks/>
            </p:cNvSpPr>
            <p:nvPr/>
          </p:nvSpPr>
          <p:spPr bwMode="auto">
            <a:xfrm>
              <a:off x="10495365" y="3339462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6"/>
                  </a:lnTo>
                  <a:lnTo>
                    <a:pt x="178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8" y="126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16" name="Freeform 66"/>
            <p:cNvSpPr>
              <a:spLocks/>
            </p:cNvSpPr>
            <p:nvPr/>
          </p:nvSpPr>
          <p:spPr bwMode="auto">
            <a:xfrm>
              <a:off x="10536640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6" y="126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6"/>
                  </a:lnTo>
                  <a:lnTo>
                    <a:pt x="47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7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17" name="Freeform 67"/>
            <p:cNvSpPr>
              <a:spLocks/>
            </p:cNvSpPr>
            <p:nvPr/>
          </p:nvSpPr>
          <p:spPr bwMode="auto">
            <a:xfrm>
              <a:off x="10576328" y="333946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6" y="126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18" name="Freeform 68"/>
            <p:cNvSpPr>
              <a:spLocks/>
            </p:cNvSpPr>
            <p:nvPr/>
          </p:nvSpPr>
          <p:spPr bwMode="auto">
            <a:xfrm>
              <a:off x="10616015" y="333946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0" y="135"/>
                </a:cxn>
                <a:cxn ang="0">
                  <a:pos x="20" y="149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6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4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0" y="135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19" name="Freeform 69"/>
            <p:cNvSpPr>
              <a:spLocks/>
            </p:cNvSpPr>
            <p:nvPr/>
          </p:nvSpPr>
          <p:spPr bwMode="auto">
            <a:xfrm>
              <a:off x="11073215" y="3526787"/>
              <a:ext cx="203200" cy="33338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7"/>
                </a:cxn>
                <a:cxn ang="0">
                  <a:pos x="1229" y="17"/>
                </a:cxn>
                <a:cxn ang="0">
                  <a:pos x="1246" y="31"/>
                </a:cxn>
                <a:cxn ang="0">
                  <a:pos x="1259" y="47"/>
                </a:cxn>
                <a:cxn ang="0">
                  <a:pos x="1269" y="66"/>
                </a:cxn>
                <a:cxn ang="0">
                  <a:pos x="1276" y="86"/>
                </a:cxn>
                <a:cxn ang="0">
                  <a:pos x="1278" y="108"/>
                </a:cxn>
                <a:cxn ang="0">
                  <a:pos x="1276" y="130"/>
                </a:cxn>
                <a:cxn ang="0">
                  <a:pos x="1269" y="150"/>
                </a:cxn>
                <a:cxn ang="0">
                  <a:pos x="1259" y="169"/>
                </a:cxn>
                <a:cxn ang="0">
                  <a:pos x="1246" y="185"/>
                </a:cxn>
                <a:cxn ang="0">
                  <a:pos x="1229" y="198"/>
                </a:cxn>
                <a:cxn ang="0">
                  <a:pos x="1212" y="208"/>
                </a:cxn>
                <a:cxn ang="0">
                  <a:pos x="1190" y="215"/>
                </a:cxn>
                <a:cxn ang="0">
                  <a:pos x="1169" y="217"/>
                </a:cxn>
                <a:cxn ang="0">
                  <a:pos x="97" y="216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38" y="192"/>
                </a:cxn>
                <a:cxn ang="0">
                  <a:pos x="24" y="177"/>
                </a:cxn>
                <a:cxn ang="0">
                  <a:pos x="12" y="159"/>
                </a:cxn>
                <a:cxn ang="0">
                  <a:pos x="4" y="140"/>
                </a:cxn>
                <a:cxn ang="0">
                  <a:pos x="0" y="119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2" y="56"/>
                </a:cxn>
                <a:cxn ang="0">
                  <a:pos x="24" y="38"/>
                </a:cxn>
                <a:cxn ang="0">
                  <a:pos x="38" y="24"/>
                </a:cxn>
                <a:cxn ang="0">
                  <a:pos x="56" y="12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2"/>
                  </a:lnTo>
                  <a:lnTo>
                    <a:pt x="1202" y="4"/>
                  </a:lnTo>
                  <a:lnTo>
                    <a:pt x="1212" y="7"/>
                  </a:lnTo>
                  <a:lnTo>
                    <a:pt x="1220" y="12"/>
                  </a:lnTo>
                  <a:lnTo>
                    <a:pt x="1229" y="17"/>
                  </a:lnTo>
                  <a:lnTo>
                    <a:pt x="1238" y="24"/>
                  </a:lnTo>
                  <a:lnTo>
                    <a:pt x="1246" y="31"/>
                  </a:lnTo>
                  <a:lnTo>
                    <a:pt x="1253" y="38"/>
                  </a:lnTo>
                  <a:lnTo>
                    <a:pt x="1259" y="47"/>
                  </a:lnTo>
                  <a:lnTo>
                    <a:pt x="1265" y="56"/>
                  </a:lnTo>
                  <a:lnTo>
                    <a:pt x="1269" y="66"/>
                  </a:lnTo>
                  <a:lnTo>
                    <a:pt x="1272" y="76"/>
                  </a:lnTo>
                  <a:lnTo>
                    <a:pt x="1276" y="86"/>
                  </a:lnTo>
                  <a:lnTo>
                    <a:pt x="1277" y="97"/>
                  </a:lnTo>
                  <a:lnTo>
                    <a:pt x="1278" y="108"/>
                  </a:lnTo>
                  <a:lnTo>
                    <a:pt x="1277" y="119"/>
                  </a:lnTo>
                  <a:lnTo>
                    <a:pt x="1276" y="130"/>
                  </a:lnTo>
                  <a:lnTo>
                    <a:pt x="1272" y="140"/>
                  </a:lnTo>
                  <a:lnTo>
                    <a:pt x="1269" y="150"/>
                  </a:lnTo>
                  <a:lnTo>
                    <a:pt x="1265" y="159"/>
                  </a:lnTo>
                  <a:lnTo>
                    <a:pt x="1259" y="169"/>
                  </a:lnTo>
                  <a:lnTo>
                    <a:pt x="1253" y="177"/>
                  </a:lnTo>
                  <a:lnTo>
                    <a:pt x="1246" y="185"/>
                  </a:lnTo>
                  <a:lnTo>
                    <a:pt x="1238" y="192"/>
                  </a:lnTo>
                  <a:lnTo>
                    <a:pt x="1229" y="198"/>
                  </a:lnTo>
                  <a:lnTo>
                    <a:pt x="1220" y="204"/>
                  </a:lnTo>
                  <a:lnTo>
                    <a:pt x="1212" y="208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6"/>
                  </a:lnTo>
                  <a:lnTo>
                    <a:pt x="1169" y="217"/>
                  </a:lnTo>
                  <a:lnTo>
                    <a:pt x="108" y="217"/>
                  </a:lnTo>
                  <a:lnTo>
                    <a:pt x="97" y="216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8"/>
                  </a:lnTo>
                  <a:lnTo>
                    <a:pt x="56" y="204"/>
                  </a:lnTo>
                  <a:lnTo>
                    <a:pt x="47" y="198"/>
                  </a:lnTo>
                  <a:lnTo>
                    <a:pt x="38" y="192"/>
                  </a:lnTo>
                  <a:lnTo>
                    <a:pt x="31" y="185"/>
                  </a:lnTo>
                  <a:lnTo>
                    <a:pt x="24" y="177"/>
                  </a:lnTo>
                  <a:lnTo>
                    <a:pt x="17" y="169"/>
                  </a:lnTo>
                  <a:lnTo>
                    <a:pt x="12" y="159"/>
                  </a:lnTo>
                  <a:lnTo>
                    <a:pt x="7" y="150"/>
                  </a:lnTo>
                  <a:lnTo>
                    <a:pt x="4" y="140"/>
                  </a:lnTo>
                  <a:lnTo>
                    <a:pt x="2" y="130"/>
                  </a:lnTo>
                  <a:lnTo>
                    <a:pt x="0" y="119"/>
                  </a:lnTo>
                  <a:lnTo>
                    <a:pt x="0" y="108"/>
                  </a:lnTo>
                  <a:lnTo>
                    <a:pt x="0" y="97"/>
                  </a:lnTo>
                  <a:lnTo>
                    <a:pt x="2" y="86"/>
                  </a:lnTo>
                  <a:lnTo>
                    <a:pt x="4" y="76"/>
                  </a:lnTo>
                  <a:lnTo>
                    <a:pt x="7" y="66"/>
                  </a:lnTo>
                  <a:lnTo>
                    <a:pt x="12" y="56"/>
                  </a:lnTo>
                  <a:lnTo>
                    <a:pt x="17" y="47"/>
                  </a:lnTo>
                  <a:lnTo>
                    <a:pt x="24" y="38"/>
                  </a:lnTo>
                  <a:lnTo>
                    <a:pt x="31" y="31"/>
                  </a:lnTo>
                  <a:lnTo>
                    <a:pt x="38" y="24"/>
                  </a:lnTo>
                  <a:lnTo>
                    <a:pt x="47" y="17"/>
                  </a:lnTo>
                  <a:lnTo>
                    <a:pt x="56" y="12"/>
                  </a:lnTo>
                  <a:lnTo>
                    <a:pt x="66" y="7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20" name="Freeform 70"/>
            <p:cNvSpPr>
              <a:spLocks/>
            </p:cNvSpPr>
            <p:nvPr/>
          </p:nvSpPr>
          <p:spPr bwMode="auto">
            <a:xfrm>
              <a:off x="10455678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7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4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21" name="Freeform 71"/>
            <p:cNvSpPr>
              <a:spLocks/>
            </p:cNvSpPr>
            <p:nvPr/>
          </p:nvSpPr>
          <p:spPr bwMode="auto">
            <a:xfrm>
              <a:off x="10495365" y="3526787"/>
              <a:ext cx="30163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5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22" name="Freeform 72"/>
            <p:cNvSpPr>
              <a:spLocks/>
            </p:cNvSpPr>
            <p:nvPr/>
          </p:nvSpPr>
          <p:spPr bwMode="auto">
            <a:xfrm>
              <a:off x="10536640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7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7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23" name="Freeform 73"/>
            <p:cNvSpPr>
              <a:spLocks/>
            </p:cNvSpPr>
            <p:nvPr/>
          </p:nvSpPr>
          <p:spPr bwMode="auto">
            <a:xfrm>
              <a:off x="10576328" y="3526787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4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4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24" name="Freeform 74"/>
            <p:cNvSpPr>
              <a:spLocks/>
            </p:cNvSpPr>
            <p:nvPr/>
          </p:nvSpPr>
          <p:spPr bwMode="auto">
            <a:xfrm>
              <a:off x="10616015" y="3526787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4"/>
                </a:cxn>
                <a:cxn ang="0">
                  <a:pos x="10" y="48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4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4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1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25" name="Freeform 75"/>
            <p:cNvSpPr>
              <a:spLocks/>
            </p:cNvSpPr>
            <p:nvPr/>
          </p:nvSpPr>
          <p:spPr bwMode="auto">
            <a:xfrm>
              <a:off x="11073215" y="2586987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8"/>
                </a:cxn>
                <a:cxn ang="0">
                  <a:pos x="1229" y="18"/>
                </a:cxn>
                <a:cxn ang="0">
                  <a:pos x="1246" y="32"/>
                </a:cxn>
                <a:cxn ang="0">
                  <a:pos x="1259" y="47"/>
                </a:cxn>
                <a:cxn ang="0">
                  <a:pos x="1269" y="66"/>
                </a:cxn>
                <a:cxn ang="0">
                  <a:pos x="1276" y="87"/>
                </a:cxn>
                <a:cxn ang="0">
                  <a:pos x="1278" y="108"/>
                </a:cxn>
                <a:cxn ang="0">
                  <a:pos x="1276" y="131"/>
                </a:cxn>
                <a:cxn ang="0">
                  <a:pos x="1269" y="150"/>
                </a:cxn>
                <a:cxn ang="0">
                  <a:pos x="1259" y="169"/>
                </a:cxn>
                <a:cxn ang="0">
                  <a:pos x="1246" y="186"/>
                </a:cxn>
                <a:cxn ang="0">
                  <a:pos x="1229" y="199"/>
                </a:cxn>
                <a:cxn ang="0">
                  <a:pos x="1212" y="209"/>
                </a:cxn>
                <a:cxn ang="0">
                  <a:pos x="1190" y="215"/>
                </a:cxn>
                <a:cxn ang="0">
                  <a:pos x="1169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8"/>
                </a:cxn>
                <a:cxn ang="0">
                  <a:pos x="12" y="160"/>
                </a:cxn>
                <a:cxn ang="0">
                  <a:pos x="4" y="141"/>
                </a:cxn>
                <a:cxn ang="0">
                  <a:pos x="0" y="119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2" y="57"/>
                </a:cxn>
                <a:cxn ang="0">
                  <a:pos x="24" y="40"/>
                </a:cxn>
                <a:cxn ang="0">
                  <a:pos x="38" y="25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1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69" y="0"/>
                  </a:lnTo>
                  <a:lnTo>
                    <a:pt x="1180" y="1"/>
                  </a:lnTo>
                  <a:lnTo>
                    <a:pt x="1190" y="2"/>
                  </a:lnTo>
                  <a:lnTo>
                    <a:pt x="1202" y="4"/>
                  </a:lnTo>
                  <a:lnTo>
                    <a:pt x="1212" y="8"/>
                  </a:lnTo>
                  <a:lnTo>
                    <a:pt x="1220" y="13"/>
                  </a:lnTo>
                  <a:lnTo>
                    <a:pt x="1229" y="18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7"/>
                  </a:lnTo>
                  <a:lnTo>
                    <a:pt x="1265" y="57"/>
                  </a:lnTo>
                  <a:lnTo>
                    <a:pt x="1269" y="66"/>
                  </a:lnTo>
                  <a:lnTo>
                    <a:pt x="1272" y="76"/>
                  </a:lnTo>
                  <a:lnTo>
                    <a:pt x="1276" y="87"/>
                  </a:lnTo>
                  <a:lnTo>
                    <a:pt x="1277" y="97"/>
                  </a:lnTo>
                  <a:lnTo>
                    <a:pt x="1278" y="108"/>
                  </a:lnTo>
                  <a:lnTo>
                    <a:pt x="1277" y="119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0"/>
                  </a:lnTo>
                  <a:lnTo>
                    <a:pt x="1265" y="160"/>
                  </a:lnTo>
                  <a:lnTo>
                    <a:pt x="1259" y="169"/>
                  </a:lnTo>
                  <a:lnTo>
                    <a:pt x="1253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199"/>
                  </a:lnTo>
                  <a:lnTo>
                    <a:pt x="1220" y="205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7"/>
                  </a:lnTo>
                  <a:lnTo>
                    <a:pt x="1169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5"/>
                  </a:lnTo>
                  <a:lnTo>
                    <a:pt x="47" y="199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8"/>
                  </a:lnTo>
                  <a:lnTo>
                    <a:pt x="17" y="169"/>
                  </a:lnTo>
                  <a:lnTo>
                    <a:pt x="12" y="160"/>
                  </a:lnTo>
                  <a:lnTo>
                    <a:pt x="7" y="150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19"/>
                  </a:lnTo>
                  <a:lnTo>
                    <a:pt x="0" y="108"/>
                  </a:lnTo>
                  <a:lnTo>
                    <a:pt x="0" y="97"/>
                  </a:lnTo>
                  <a:lnTo>
                    <a:pt x="2" y="87"/>
                  </a:lnTo>
                  <a:lnTo>
                    <a:pt x="4" y="76"/>
                  </a:lnTo>
                  <a:lnTo>
                    <a:pt x="7" y="66"/>
                  </a:lnTo>
                  <a:lnTo>
                    <a:pt x="12" y="57"/>
                  </a:lnTo>
                  <a:lnTo>
                    <a:pt x="17" y="47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5"/>
                  </a:lnTo>
                  <a:lnTo>
                    <a:pt x="47" y="18"/>
                  </a:lnTo>
                  <a:lnTo>
                    <a:pt x="56" y="13"/>
                  </a:lnTo>
                  <a:lnTo>
                    <a:pt x="66" y="8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26" name="Freeform 76"/>
            <p:cNvSpPr>
              <a:spLocks/>
            </p:cNvSpPr>
            <p:nvPr/>
          </p:nvSpPr>
          <p:spPr bwMode="auto">
            <a:xfrm>
              <a:off x="10455678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7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2" y="49"/>
                  </a:lnTo>
                  <a:lnTo>
                    <a:pt x="167" y="41"/>
                  </a:lnTo>
                  <a:lnTo>
                    <a:pt x="162" y="34"/>
                  </a:lnTo>
                  <a:lnTo>
                    <a:pt x="156" y="28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8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8"/>
                  </a:lnTo>
                  <a:lnTo>
                    <a:pt x="21" y="34"/>
                  </a:lnTo>
                  <a:lnTo>
                    <a:pt x="16" y="41"/>
                  </a:lnTo>
                  <a:lnTo>
                    <a:pt x="11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27" name="Freeform 77"/>
            <p:cNvSpPr>
              <a:spLocks/>
            </p:cNvSpPr>
            <p:nvPr/>
          </p:nvSpPr>
          <p:spPr bwMode="auto">
            <a:xfrm>
              <a:off x="10495365" y="2588574"/>
              <a:ext cx="30163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7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9"/>
                  </a:lnTo>
                  <a:lnTo>
                    <a:pt x="167" y="41"/>
                  </a:lnTo>
                  <a:lnTo>
                    <a:pt x="162" y="34"/>
                  </a:lnTo>
                  <a:lnTo>
                    <a:pt x="156" y="28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8"/>
                  </a:lnTo>
                  <a:lnTo>
                    <a:pt x="21" y="34"/>
                  </a:lnTo>
                  <a:lnTo>
                    <a:pt x="15" y="41"/>
                  </a:lnTo>
                  <a:lnTo>
                    <a:pt x="11" y="49"/>
                  </a:lnTo>
                  <a:lnTo>
                    <a:pt x="8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8"/>
                  </a:lnTo>
                  <a:lnTo>
                    <a:pt x="11" y="136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28" name="Freeform 78"/>
            <p:cNvSpPr>
              <a:spLocks/>
            </p:cNvSpPr>
            <p:nvPr/>
          </p:nvSpPr>
          <p:spPr bwMode="auto">
            <a:xfrm>
              <a:off x="10536640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7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6"/>
                  </a:lnTo>
                  <a:lnTo>
                    <a:pt x="176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6" y="57"/>
                  </a:lnTo>
                  <a:lnTo>
                    <a:pt x="172" y="49"/>
                  </a:lnTo>
                  <a:lnTo>
                    <a:pt x="167" y="41"/>
                  </a:lnTo>
                  <a:lnTo>
                    <a:pt x="162" y="34"/>
                  </a:lnTo>
                  <a:lnTo>
                    <a:pt x="156" y="28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6" y="28"/>
                  </a:lnTo>
                  <a:lnTo>
                    <a:pt x="21" y="34"/>
                  </a:lnTo>
                  <a:lnTo>
                    <a:pt x="15" y="41"/>
                  </a:lnTo>
                  <a:lnTo>
                    <a:pt x="11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7" y="172"/>
                  </a:lnTo>
                  <a:lnTo>
                    <a:pt x="56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29" name="Freeform 79"/>
            <p:cNvSpPr>
              <a:spLocks/>
            </p:cNvSpPr>
            <p:nvPr/>
          </p:nvSpPr>
          <p:spPr bwMode="auto">
            <a:xfrm>
              <a:off x="10576328" y="2588574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1" y="49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7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6"/>
                  </a:lnTo>
                  <a:lnTo>
                    <a:pt x="176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6" y="57"/>
                  </a:lnTo>
                  <a:lnTo>
                    <a:pt x="171" y="49"/>
                  </a:lnTo>
                  <a:lnTo>
                    <a:pt x="167" y="41"/>
                  </a:lnTo>
                  <a:lnTo>
                    <a:pt x="161" y="34"/>
                  </a:lnTo>
                  <a:lnTo>
                    <a:pt x="156" y="28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7" y="28"/>
                  </a:lnTo>
                  <a:lnTo>
                    <a:pt x="21" y="34"/>
                  </a:lnTo>
                  <a:lnTo>
                    <a:pt x="16" y="41"/>
                  </a:lnTo>
                  <a:lnTo>
                    <a:pt x="11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8" y="172"/>
                  </a:lnTo>
                  <a:lnTo>
                    <a:pt x="56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30" name="Freeform 80"/>
            <p:cNvSpPr>
              <a:spLocks/>
            </p:cNvSpPr>
            <p:nvPr/>
          </p:nvSpPr>
          <p:spPr bwMode="auto">
            <a:xfrm>
              <a:off x="10616015" y="2588574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9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4"/>
                </a:cxn>
                <a:cxn ang="0">
                  <a:pos x="10" y="49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6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7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6"/>
                  </a:lnTo>
                  <a:lnTo>
                    <a:pt x="176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6" y="57"/>
                  </a:lnTo>
                  <a:lnTo>
                    <a:pt x="171" y="49"/>
                  </a:lnTo>
                  <a:lnTo>
                    <a:pt x="167" y="41"/>
                  </a:lnTo>
                  <a:lnTo>
                    <a:pt x="161" y="34"/>
                  </a:lnTo>
                  <a:lnTo>
                    <a:pt x="156" y="28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1"/>
                  </a:lnTo>
                  <a:lnTo>
                    <a:pt x="27" y="28"/>
                  </a:lnTo>
                  <a:lnTo>
                    <a:pt x="20" y="34"/>
                  </a:lnTo>
                  <a:lnTo>
                    <a:pt x="16" y="41"/>
                  </a:lnTo>
                  <a:lnTo>
                    <a:pt x="10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0" y="136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4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31" name="Freeform 81"/>
            <p:cNvSpPr>
              <a:spLocks noEditPoints="1"/>
            </p:cNvSpPr>
            <p:nvPr/>
          </p:nvSpPr>
          <p:spPr bwMode="auto">
            <a:xfrm>
              <a:off x="10287403" y="1826574"/>
              <a:ext cx="1163638" cy="2817813"/>
            </a:xfrm>
            <a:custGeom>
              <a:avLst/>
              <a:gdLst/>
              <a:ahLst/>
              <a:cxnLst>
                <a:cxn ang="0">
                  <a:pos x="7277" y="17716"/>
                </a:cxn>
                <a:cxn ang="0">
                  <a:pos x="7" y="108"/>
                </a:cxn>
                <a:cxn ang="0">
                  <a:pos x="6787" y="11256"/>
                </a:cxn>
                <a:cxn ang="0">
                  <a:pos x="6874" y="12138"/>
                </a:cxn>
                <a:cxn ang="0">
                  <a:pos x="664" y="12286"/>
                </a:cxn>
                <a:cxn ang="0">
                  <a:pos x="438" y="12054"/>
                </a:cxn>
                <a:cxn ang="0">
                  <a:pos x="625" y="11218"/>
                </a:cxn>
                <a:cxn ang="0">
                  <a:pos x="6849" y="10134"/>
                </a:cxn>
                <a:cxn ang="0">
                  <a:pos x="6826" y="11025"/>
                </a:cxn>
                <a:cxn ang="0">
                  <a:pos x="578" y="11077"/>
                </a:cxn>
                <a:cxn ang="0">
                  <a:pos x="446" y="10211"/>
                </a:cxn>
                <a:cxn ang="0">
                  <a:pos x="704" y="8842"/>
                </a:cxn>
                <a:cxn ang="0">
                  <a:pos x="6887" y="9028"/>
                </a:cxn>
                <a:cxn ang="0">
                  <a:pos x="6755" y="9895"/>
                </a:cxn>
                <a:cxn ang="0">
                  <a:pos x="507" y="9842"/>
                </a:cxn>
                <a:cxn ang="0">
                  <a:pos x="483" y="8952"/>
                </a:cxn>
                <a:cxn ang="0">
                  <a:pos x="6707" y="7670"/>
                </a:cxn>
                <a:cxn ang="0">
                  <a:pos x="6895" y="8507"/>
                </a:cxn>
                <a:cxn ang="0">
                  <a:pos x="6669" y="8739"/>
                </a:cxn>
                <a:cxn ang="0">
                  <a:pos x="458" y="8590"/>
                </a:cxn>
                <a:cxn ang="0">
                  <a:pos x="544" y="7709"/>
                </a:cxn>
                <a:cxn ang="0">
                  <a:pos x="6787" y="6526"/>
                </a:cxn>
                <a:cxn ang="0">
                  <a:pos x="6874" y="7407"/>
                </a:cxn>
                <a:cxn ang="0">
                  <a:pos x="664" y="7556"/>
                </a:cxn>
                <a:cxn ang="0">
                  <a:pos x="438" y="7324"/>
                </a:cxn>
                <a:cxn ang="0">
                  <a:pos x="625" y="6488"/>
                </a:cxn>
                <a:cxn ang="0">
                  <a:pos x="6849" y="5404"/>
                </a:cxn>
                <a:cxn ang="0">
                  <a:pos x="6826" y="6296"/>
                </a:cxn>
                <a:cxn ang="0">
                  <a:pos x="578" y="6347"/>
                </a:cxn>
                <a:cxn ang="0">
                  <a:pos x="446" y="5480"/>
                </a:cxn>
                <a:cxn ang="0">
                  <a:pos x="704" y="4111"/>
                </a:cxn>
                <a:cxn ang="0">
                  <a:pos x="6887" y="4298"/>
                </a:cxn>
                <a:cxn ang="0">
                  <a:pos x="6755" y="5164"/>
                </a:cxn>
                <a:cxn ang="0">
                  <a:pos x="507" y="5113"/>
                </a:cxn>
                <a:cxn ang="0">
                  <a:pos x="483" y="4221"/>
                </a:cxn>
                <a:cxn ang="0">
                  <a:pos x="3868" y="13193"/>
                </a:cxn>
                <a:cxn ang="0">
                  <a:pos x="4226" y="13800"/>
                </a:cxn>
                <a:cxn ang="0">
                  <a:pos x="3706" y="14270"/>
                </a:cxn>
                <a:cxn ang="0">
                  <a:pos x="3139" y="13854"/>
                </a:cxn>
                <a:cxn ang="0">
                  <a:pos x="3436" y="13214"/>
                </a:cxn>
                <a:cxn ang="0">
                  <a:pos x="5725" y="15090"/>
                </a:cxn>
                <a:cxn ang="0">
                  <a:pos x="1624" y="15153"/>
                </a:cxn>
                <a:cxn ang="0">
                  <a:pos x="5640" y="15449"/>
                </a:cxn>
                <a:cxn ang="0">
                  <a:pos x="5600" y="15705"/>
                </a:cxn>
                <a:cxn ang="0">
                  <a:pos x="1659" y="15469"/>
                </a:cxn>
                <a:cxn ang="0">
                  <a:pos x="5722" y="16082"/>
                </a:cxn>
                <a:cxn ang="0">
                  <a:pos x="1613" y="16095"/>
                </a:cxn>
                <a:cxn ang="0">
                  <a:pos x="6707" y="2941"/>
                </a:cxn>
                <a:cxn ang="0">
                  <a:pos x="6895" y="3776"/>
                </a:cxn>
                <a:cxn ang="0">
                  <a:pos x="6669" y="4009"/>
                </a:cxn>
                <a:cxn ang="0">
                  <a:pos x="458" y="3861"/>
                </a:cxn>
                <a:cxn ang="0">
                  <a:pos x="544" y="2979"/>
                </a:cxn>
                <a:cxn ang="0">
                  <a:pos x="6787" y="1796"/>
                </a:cxn>
                <a:cxn ang="0">
                  <a:pos x="6874" y="2678"/>
                </a:cxn>
                <a:cxn ang="0">
                  <a:pos x="664" y="2827"/>
                </a:cxn>
                <a:cxn ang="0">
                  <a:pos x="438" y="2594"/>
                </a:cxn>
                <a:cxn ang="0">
                  <a:pos x="625" y="1758"/>
                </a:cxn>
                <a:cxn ang="0">
                  <a:pos x="6849" y="673"/>
                </a:cxn>
                <a:cxn ang="0">
                  <a:pos x="6826" y="1565"/>
                </a:cxn>
                <a:cxn ang="0">
                  <a:pos x="578" y="1617"/>
                </a:cxn>
                <a:cxn ang="0">
                  <a:pos x="446" y="750"/>
                </a:cxn>
              </a:cxnLst>
              <a:rect l="0" t="0" r="r" b="b"/>
              <a:pathLst>
                <a:path w="7333" h="17750">
                  <a:moveTo>
                    <a:pt x="152" y="0"/>
                  </a:moveTo>
                  <a:lnTo>
                    <a:pt x="7181" y="0"/>
                  </a:lnTo>
                  <a:lnTo>
                    <a:pt x="7196" y="1"/>
                  </a:lnTo>
                  <a:lnTo>
                    <a:pt x="7211" y="3"/>
                  </a:lnTo>
                  <a:lnTo>
                    <a:pt x="7225" y="7"/>
                  </a:lnTo>
                  <a:lnTo>
                    <a:pt x="7240" y="12"/>
                  </a:lnTo>
                  <a:lnTo>
                    <a:pt x="7253" y="19"/>
                  </a:lnTo>
                  <a:lnTo>
                    <a:pt x="7265" y="27"/>
                  </a:lnTo>
                  <a:lnTo>
                    <a:pt x="7277" y="36"/>
                  </a:lnTo>
                  <a:lnTo>
                    <a:pt x="7287" y="44"/>
                  </a:lnTo>
                  <a:lnTo>
                    <a:pt x="7297" y="55"/>
                  </a:lnTo>
                  <a:lnTo>
                    <a:pt x="7306" y="68"/>
                  </a:lnTo>
                  <a:lnTo>
                    <a:pt x="7314" y="80"/>
                  </a:lnTo>
                  <a:lnTo>
                    <a:pt x="7321" y="93"/>
                  </a:lnTo>
                  <a:lnTo>
                    <a:pt x="7325" y="108"/>
                  </a:lnTo>
                  <a:lnTo>
                    <a:pt x="7329" y="122"/>
                  </a:lnTo>
                  <a:lnTo>
                    <a:pt x="7332" y="138"/>
                  </a:lnTo>
                  <a:lnTo>
                    <a:pt x="7333" y="153"/>
                  </a:lnTo>
                  <a:lnTo>
                    <a:pt x="7333" y="17597"/>
                  </a:lnTo>
                  <a:lnTo>
                    <a:pt x="7332" y="17612"/>
                  </a:lnTo>
                  <a:lnTo>
                    <a:pt x="7329" y="17628"/>
                  </a:lnTo>
                  <a:lnTo>
                    <a:pt x="7325" y="17642"/>
                  </a:lnTo>
                  <a:lnTo>
                    <a:pt x="7321" y="17657"/>
                  </a:lnTo>
                  <a:lnTo>
                    <a:pt x="7314" y="17670"/>
                  </a:lnTo>
                  <a:lnTo>
                    <a:pt x="7306" y="17682"/>
                  </a:lnTo>
                  <a:lnTo>
                    <a:pt x="7297" y="17695"/>
                  </a:lnTo>
                  <a:lnTo>
                    <a:pt x="7287" y="17706"/>
                  </a:lnTo>
                  <a:lnTo>
                    <a:pt x="7277" y="17716"/>
                  </a:lnTo>
                  <a:lnTo>
                    <a:pt x="7265" y="17723"/>
                  </a:lnTo>
                  <a:lnTo>
                    <a:pt x="7253" y="17731"/>
                  </a:lnTo>
                  <a:lnTo>
                    <a:pt x="7240" y="17738"/>
                  </a:lnTo>
                  <a:lnTo>
                    <a:pt x="7225" y="17743"/>
                  </a:lnTo>
                  <a:lnTo>
                    <a:pt x="7211" y="17747"/>
                  </a:lnTo>
                  <a:lnTo>
                    <a:pt x="7196" y="17749"/>
                  </a:lnTo>
                  <a:lnTo>
                    <a:pt x="7181" y="17750"/>
                  </a:lnTo>
                  <a:lnTo>
                    <a:pt x="152" y="17750"/>
                  </a:lnTo>
                  <a:lnTo>
                    <a:pt x="136" y="17749"/>
                  </a:lnTo>
                  <a:lnTo>
                    <a:pt x="121" y="17747"/>
                  </a:lnTo>
                  <a:lnTo>
                    <a:pt x="106" y="17743"/>
                  </a:lnTo>
                  <a:lnTo>
                    <a:pt x="93" y="17738"/>
                  </a:lnTo>
                  <a:lnTo>
                    <a:pt x="80" y="17731"/>
                  </a:lnTo>
                  <a:lnTo>
                    <a:pt x="68" y="17723"/>
                  </a:lnTo>
                  <a:lnTo>
                    <a:pt x="55" y="17716"/>
                  </a:lnTo>
                  <a:lnTo>
                    <a:pt x="44" y="17706"/>
                  </a:lnTo>
                  <a:lnTo>
                    <a:pt x="34" y="17695"/>
                  </a:lnTo>
                  <a:lnTo>
                    <a:pt x="26" y="17682"/>
                  </a:lnTo>
                  <a:lnTo>
                    <a:pt x="19" y="17670"/>
                  </a:lnTo>
                  <a:lnTo>
                    <a:pt x="12" y="17657"/>
                  </a:lnTo>
                  <a:lnTo>
                    <a:pt x="7" y="17642"/>
                  </a:lnTo>
                  <a:lnTo>
                    <a:pt x="3" y="17628"/>
                  </a:lnTo>
                  <a:lnTo>
                    <a:pt x="1" y="17612"/>
                  </a:lnTo>
                  <a:lnTo>
                    <a:pt x="0" y="17597"/>
                  </a:lnTo>
                  <a:lnTo>
                    <a:pt x="0" y="153"/>
                  </a:lnTo>
                  <a:lnTo>
                    <a:pt x="1" y="138"/>
                  </a:lnTo>
                  <a:lnTo>
                    <a:pt x="3" y="122"/>
                  </a:lnTo>
                  <a:lnTo>
                    <a:pt x="7" y="108"/>
                  </a:lnTo>
                  <a:lnTo>
                    <a:pt x="12" y="93"/>
                  </a:lnTo>
                  <a:lnTo>
                    <a:pt x="19" y="80"/>
                  </a:lnTo>
                  <a:lnTo>
                    <a:pt x="26" y="68"/>
                  </a:lnTo>
                  <a:lnTo>
                    <a:pt x="34" y="55"/>
                  </a:lnTo>
                  <a:lnTo>
                    <a:pt x="44" y="44"/>
                  </a:lnTo>
                  <a:lnTo>
                    <a:pt x="55" y="36"/>
                  </a:lnTo>
                  <a:lnTo>
                    <a:pt x="68" y="27"/>
                  </a:lnTo>
                  <a:lnTo>
                    <a:pt x="80" y="19"/>
                  </a:lnTo>
                  <a:lnTo>
                    <a:pt x="93" y="12"/>
                  </a:lnTo>
                  <a:lnTo>
                    <a:pt x="106" y="7"/>
                  </a:lnTo>
                  <a:lnTo>
                    <a:pt x="121" y="3"/>
                  </a:lnTo>
                  <a:lnTo>
                    <a:pt x="136" y="1"/>
                  </a:lnTo>
                  <a:lnTo>
                    <a:pt x="152" y="0"/>
                  </a:lnTo>
                  <a:close/>
                  <a:moveTo>
                    <a:pt x="704" y="11207"/>
                  </a:moveTo>
                  <a:lnTo>
                    <a:pt x="6628" y="11207"/>
                  </a:lnTo>
                  <a:lnTo>
                    <a:pt x="6642" y="11207"/>
                  </a:lnTo>
                  <a:lnTo>
                    <a:pt x="6655" y="11208"/>
                  </a:lnTo>
                  <a:lnTo>
                    <a:pt x="6669" y="11209"/>
                  </a:lnTo>
                  <a:lnTo>
                    <a:pt x="6682" y="11211"/>
                  </a:lnTo>
                  <a:lnTo>
                    <a:pt x="6694" y="11215"/>
                  </a:lnTo>
                  <a:lnTo>
                    <a:pt x="6707" y="11218"/>
                  </a:lnTo>
                  <a:lnTo>
                    <a:pt x="6720" y="11221"/>
                  </a:lnTo>
                  <a:lnTo>
                    <a:pt x="6732" y="11226"/>
                  </a:lnTo>
                  <a:lnTo>
                    <a:pt x="6744" y="11231"/>
                  </a:lnTo>
                  <a:lnTo>
                    <a:pt x="6755" y="11237"/>
                  </a:lnTo>
                  <a:lnTo>
                    <a:pt x="6766" y="11242"/>
                  </a:lnTo>
                  <a:lnTo>
                    <a:pt x="6777" y="11249"/>
                  </a:lnTo>
                  <a:lnTo>
                    <a:pt x="6787" y="11256"/>
                  </a:lnTo>
                  <a:lnTo>
                    <a:pt x="6797" y="11263"/>
                  </a:lnTo>
                  <a:lnTo>
                    <a:pt x="6807" y="11271"/>
                  </a:lnTo>
                  <a:lnTo>
                    <a:pt x="6817" y="11279"/>
                  </a:lnTo>
                  <a:lnTo>
                    <a:pt x="6826" y="11288"/>
                  </a:lnTo>
                  <a:lnTo>
                    <a:pt x="6834" y="11297"/>
                  </a:lnTo>
                  <a:lnTo>
                    <a:pt x="6842" y="11307"/>
                  </a:lnTo>
                  <a:lnTo>
                    <a:pt x="6849" y="11316"/>
                  </a:lnTo>
                  <a:lnTo>
                    <a:pt x="6856" y="11327"/>
                  </a:lnTo>
                  <a:lnTo>
                    <a:pt x="6863" y="11337"/>
                  </a:lnTo>
                  <a:lnTo>
                    <a:pt x="6868" y="11348"/>
                  </a:lnTo>
                  <a:lnTo>
                    <a:pt x="6874" y="11358"/>
                  </a:lnTo>
                  <a:lnTo>
                    <a:pt x="6879" y="11370"/>
                  </a:lnTo>
                  <a:lnTo>
                    <a:pt x="6883" y="11381"/>
                  </a:lnTo>
                  <a:lnTo>
                    <a:pt x="6887" y="11392"/>
                  </a:lnTo>
                  <a:lnTo>
                    <a:pt x="6889" y="11404"/>
                  </a:lnTo>
                  <a:lnTo>
                    <a:pt x="6893" y="11417"/>
                  </a:lnTo>
                  <a:lnTo>
                    <a:pt x="6894" y="11429"/>
                  </a:lnTo>
                  <a:lnTo>
                    <a:pt x="6895" y="11442"/>
                  </a:lnTo>
                  <a:lnTo>
                    <a:pt x="6895" y="11454"/>
                  </a:lnTo>
                  <a:lnTo>
                    <a:pt x="6895" y="12041"/>
                  </a:lnTo>
                  <a:lnTo>
                    <a:pt x="6895" y="12054"/>
                  </a:lnTo>
                  <a:lnTo>
                    <a:pt x="6894" y="12067"/>
                  </a:lnTo>
                  <a:lnTo>
                    <a:pt x="6893" y="12079"/>
                  </a:lnTo>
                  <a:lnTo>
                    <a:pt x="6889" y="12091"/>
                  </a:lnTo>
                  <a:lnTo>
                    <a:pt x="6887" y="12103"/>
                  </a:lnTo>
                  <a:lnTo>
                    <a:pt x="6883" y="12115"/>
                  </a:lnTo>
                  <a:lnTo>
                    <a:pt x="6879" y="12127"/>
                  </a:lnTo>
                  <a:lnTo>
                    <a:pt x="6874" y="12138"/>
                  </a:lnTo>
                  <a:lnTo>
                    <a:pt x="6868" y="12149"/>
                  </a:lnTo>
                  <a:lnTo>
                    <a:pt x="6863" y="12160"/>
                  </a:lnTo>
                  <a:lnTo>
                    <a:pt x="6856" y="12170"/>
                  </a:lnTo>
                  <a:lnTo>
                    <a:pt x="6849" y="12180"/>
                  </a:lnTo>
                  <a:lnTo>
                    <a:pt x="6842" y="12190"/>
                  </a:lnTo>
                  <a:lnTo>
                    <a:pt x="6834" y="12199"/>
                  </a:lnTo>
                  <a:lnTo>
                    <a:pt x="6826" y="12208"/>
                  </a:lnTo>
                  <a:lnTo>
                    <a:pt x="6817" y="12216"/>
                  </a:lnTo>
                  <a:lnTo>
                    <a:pt x="6807" y="12224"/>
                  </a:lnTo>
                  <a:lnTo>
                    <a:pt x="6797" y="12232"/>
                  </a:lnTo>
                  <a:lnTo>
                    <a:pt x="6787" y="12240"/>
                  </a:lnTo>
                  <a:lnTo>
                    <a:pt x="6777" y="12246"/>
                  </a:lnTo>
                  <a:lnTo>
                    <a:pt x="6766" y="12253"/>
                  </a:lnTo>
                  <a:lnTo>
                    <a:pt x="6755" y="12260"/>
                  </a:lnTo>
                  <a:lnTo>
                    <a:pt x="6744" y="12265"/>
                  </a:lnTo>
                  <a:lnTo>
                    <a:pt x="6732" y="12270"/>
                  </a:lnTo>
                  <a:lnTo>
                    <a:pt x="6720" y="12274"/>
                  </a:lnTo>
                  <a:lnTo>
                    <a:pt x="6707" y="12279"/>
                  </a:lnTo>
                  <a:lnTo>
                    <a:pt x="6694" y="12282"/>
                  </a:lnTo>
                  <a:lnTo>
                    <a:pt x="6682" y="12284"/>
                  </a:lnTo>
                  <a:lnTo>
                    <a:pt x="6669" y="12286"/>
                  </a:lnTo>
                  <a:lnTo>
                    <a:pt x="6655" y="12287"/>
                  </a:lnTo>
                  <a:lnTo>
                    <a:pt x="6642" y="12289"/>
                  </a:lnTo>
                  <a:lnTo>
                    <a:pt x="6628" y="12290"/>
                  </a:lnTo>
                  <a:lnTo>
                    <a:pt x="704" y="12290"/>
                  </a:lnTo>
                  <a:lnTo>
                    <a:pt x="691" y="12289"/>
                  </a:lnTo>
                  <a:lnTo>
                    <a:pt x="678" y="12287"/>
                  </a:lnTo>
                  <a:lnTo>
                    <a:pt x="664" y="12286"/>
                  </a:lnTo>
                  <a:lnTo>
                    <a:pt x="651" y="12284"/>
                  </a:lnTo>
                  <a:lnTo>
                    <a:pt x="638" y="12282"/>
                  </a:lnTo>
                  <a:lnTo>
                    <a:pt x="625" y="12279"/>
                  </a:lnTo>
                  <a:lnTo>
                    <a:pt x="613" y="12274"/>
                  </a:lnTo>
                  <a:lnTo>
                    <a:pt x="601" y="12270"/>
                  </a:lnTo>
                  <a:lnTo>
                    <a:pt x="589" y="12265"/>
                  </a:lnTo>
                  <a:lnTo>
                    <a:pt x="578" y="12260"/>
                  </a:lnTo>
                  <a:lnTo>
                    <a:pt x="566" y="12253"/>
                  </a:lnTo>
                  <a:lnTo>
                    <a:pt x="556" y="12246"/>
                  </a:lnTo>
                  <a:lnTo>
                    <a:pt x="544" y="12240"/>
                  </a:lnTo>
                  <a:lnTo>
                    <a:pt x="534" y="12232"/>
                  </a:lnTo>
                  <a:lnTo>
                    <a:pt x="524" y="12224"/>
                  </a:lnTo>
                  <a:lnTo>
                    <a:pt x="516" y="12216"/>
                  </a:lnTo>
                  <a:lnTo>
                    <a:pt x="507" y="12208"/>
                  </a:lnTo>
                  <a:lnTo>
                    <a:pt x="498" y="12199"/>
                  </a:lnTo>
                  <a:lnTo>
                    <a:pt x="490" y="12190"/>
                  </a:lnTo>
                  <a:lnTo>
                    <a:pt x="483" y="12180"/>
                  </a:lnTo>
                  <a:lnTo>
                    <a:pt x="476" y="12170"/>
                  </a:lnTo>
                  <a:lnTo>
                    <a:pt x="469" y="12160"/>
                  </a:lnTo>
                  <a:lnTo>
                    <a:pt x="463" y="12149"/>
                  </a:lnTo>
                  <a:lnTo>
                    <a:pt x="458" y="12138"/>
                  </a:lnTo>
                  <a:lnTo>
                    <a:pt x="454" y="12127"/>
                  </a:lnTo>
                  <a:lnTo>
                    <a:pt x="449" y="12115"/>
                  </a:lnTo>
                  <a:lnTo>
                    <a:pt x="446" y="12103"/>
                  </a:lnTo>
                  <a:lnTo>
                    <a:pt x="442" y="12091"/>
                  </a:lnTo>
                  <a:lnTo>
                    <a:pt x="440" y="12079"/>
                  </a:lnTo>
                  <a:lnTo>
                    <a:pt x="439" y="12067"/>
                  </a:lnTo>
                  <a:lnTo>
                    <a:pt x="438" y="12054"/>
                  </a:lnTo>
                  <a:lnTo>
                    <a:pt x="437" y="12041"/>
                  </a:lnTo>
                  <a:lnTo>
                    <a:pt x="437" y="11454"/>
                  </a:lnTo>
                  <a:lnTo>
                    <a:pt x="438" y="11442"/>
                  </a:lnTo>
                  <a:lnTo>
                    <a:pt x="439" y="11429"/>
                  </a:lnTo>
                  <a:lnTo>
                    <a:pt x="440" y="11417"/>
                  </a:lnTo>
                  <a:lnTo>
                    <a:pt x="442" y="11404"/>
                  </a:lnTo>
                  <a:lnTo>
                    <a:pt x="446" y="11392"/>
                  </a:lnTo>
                  <a:lnTo>
                    <a:pt x="449" y="11381"/>
                  </a:lnTo>
                  <a:lnTo>
                    <a:pt x="454" y="11370"/>
                  </a:lnTo>
                  <a:lnTo>
                    <a:pt x="458" y="11358"/>
                  </a:lnTo>
                  <a:lnTo>
                    <a:pt x="463" y="11348"/>
                  </a:lnTo>
                  <a:lnTo>
                    <a:pt x="469" y="11337"/>
                  </a:lnTo>
                  <a:lnTo>
                    <a:pt x="476" y="11327"/>
                  </a:lnTo>
                  <a:lnTo>
                    <a:pt x="483" y="11316"/>
                  </a:lnTo>
                  <a:lnTo>
                    <a:pt x="490" y="11307"/>
                  </a:lnTo>
                  <a:lnTo>
                    <a:pt x="498" y="11297"/>
                  </a:lnTo>
                  <a:lnTo>
                    <a:pt x="507" y="11288"/>
                  </a:lnTo>
                  <a:lnTo>
                    <a:pt x="516" y="11279"/>
                  </a:lnTo>
                  <a:lnTo>
                    <a:pt x="524" y="11271"/>
                  </a:lnTo>
                  <a:lnTo>
                    <a:pt x="534" y="11263"/>
                  </a:lnTo>
                  <a:lnTo>
                    <a:pt x="544" y="11256"/>
                  </a:lnTo>
                  <a:lnTo>
                    <a:pt x="556" y="11249"/>
                  </a:lnTo>
                  <a:lnTo>
                    <a:pt x="566" y="11242"/>
                  </a:lnTo>
                  <a:lnTo>
                    <a:pt x="578" y="11237"/>
                  </a:lnTo>
                  <a:lnTo>
                    <a:pt x="589" y="11231"/>
                  </a:lnTo>
                  <a:lnTo>
                    <a:pt x="601" y="11226"/>
                  </a:lnTo>
                  <a:lnTo>
                    <a:pt x="613" y="11221"/>
                  </a:lnTo>
                  <a:lnTo>
                    <a:pt x="625" y="11218"/>
                  </a:lnTo>
                  <a:lnTo>
                    <a:pt x="638" y="11215"/>
                  </a:lnTo>
                  <a:lnTo>
                    <a:pt x="651" y="11211"/>
                  </a:lnTo>
                  <a:lnTo>
                    <a:pt x="664" y="11209"/>
                  </a:lnTo>
                  <a:lnTo>
                    <a:pt x="678" y="11208"/>
                  </a:lnTo>
                  <a:lnTo>
                    <a:pt x="691" y="11207"/>
                  </a:lnTo>
                  <a:lnTo>
                    <a:pt x="704" y="11207"/>
                  </a:lnTo>
                  <a:close/>
                  <a:moveTo>
                    <a:pt x="704" y="10024"/>
                  </a:moveTo>
                  <a:lnTo>
                    <a:pt x="6628" y="10024"/>
                  </a:lnTo>
                  <a:lnTo>
                    <a:pt x="6642" y="10024"/>
                  </a:lnTo>
                  <a:lnTo>
                    <a:pt x="6655" y="10025"/>
                  </a:lnTo>
                  <a:lnTo>
                    <a:pt x="6669" y="10027"/>
                  </a:lnTo>
                  <a:lnTo>
                    <a:pt x="6682" y="10029"/>
                  </a:lnTo>
                  <a:lnTo>
                    <a:pt x="6694" y="10032"/>
                  </a:lnTo>
                  <a:lnTo>
                    <a:pt x="6707" y="10035"/>
                  </a:lnTo>
                  <a:lnTo>
                    <a:pt x="6720" y="10039"/>
                  </a:lnTo>
                  <a:lnTo>
                    <a:pt x="6732" y="10043"/>
                  </a:lnTo>
                  <a:lnTo>
                    <a:pt x="6744" y="10049"/>
                  </a:lnTo>
                  <a:lnTo>
                    <a:pt x="6755" y="10054"/>
                  </a:lnTo>
                  <a:lnTo>
                    <a:pt x="6766" y="10060"/>
                  </a:lnTo>
                  <a:lnTo>
                    <a:pt x="6777" y="10066"/>
                  </a:lnTo>
                  <a:lnTo>
                    <a:pt x="6787" y="10073"/>
                  </a:lnTo>
                  <a:lnTo>
                    <a:pt x="6797" y="10081"/>
                  </a:lnTo>
                  <a:lnTo>
                    <a:pt x="6807" y="10089"/>
                  </a:lnTo>
                  <a:lnTo>
                    <a:pt x="6817" y="10096"/>
                  </a:lnTo>
                  <a:lnTo>
                    <a:pt x="6826" y="10105"/>
                  </a:lnTo>
                  <a:lnTo>
                    <a:pt x="6834" y="10114"/>
                  </a:lnTo>
                  <a:lnTo>
                    <a:pt x="6842" y="10124"/>
                  </a:lnTo>
                  <a:lnTo>
                    <a:pt x="6849" y="10134"/>
                  </a:lnTo>
                  <a:lnTo>
                    <a:pt x="6856" y="10144"/>
                  </a:lnTo>
                  <a:lnTo>
                    <a:pt x="6863" y="10154"/>
                  </a:lnTo>
                  <a:lnTo>
                    <a:pt x="6868" y="10165"/>
                  </a:lnTo>
                  <a:lnTo>
                    <a:pt x="6874" y="10175"/>
                  </a:lnTo>
                  <a:lnTo>
                    <a:pt x="6879" y="10187"/>
                  </a:lnTo>
                  <a:lnTo>
                    <a:pt x="6883" y="10198"/>
                  </a:lnTo>
                  <a:lnTo>
                    <a:pt x="6887" y="10211"/>
                  </a:lnTo>
                  <a:lnTo>
                    <a:pt x="6889" y="10222"/>
                  </a:lnTo>
                  <a:lnTo>
                    <a:pt x="6893" y="10234"/>
                  </a:lnTo>
                  <a:lnTo>
                    <a:pt x="6894" y="10246"/>
                  </a:lnTo>
                  <a:lnTo>
                    <a:pt x="6895" y="10260"/>
                  </a:lnTo>
                  <a:lnTo>
                    <a:pt x="6895" y="10272"/>
                  </a:lnTo>
                  <a:lnTo>
                    <a:pt x="6895" y="10859"/>
                  </a:lnTo>
                  <a:lnTo>
                    <a:pt x="6895" y="10872"/>
                  </a:lnTo>
                  <a:lnTo>
                    <a:pt x="6894" y="10884"/>
                  </a:lnTo>
                  <a:lnTo>
                    <a:pt x="6893" y="10896"/>
                  </a:lnTo>
                  <a:lnTo>
                    <a:pt x="6889" y="10908"/>
                  </a:lnTo>
                  <a:lnTo>
                    <a:pt x="6887" y="10921"/>
                  </a:lnTo>
                  <a:lnTo>
                    <a:pt x="6883" y="10933"/>
                  </a:lnTo>
                  <a:lnTo>
                    <a:pt x="6879" y="10944"/>
                  </a:lnTo>
                  <a:lnTo>
                    <a:pt x="6874" y="10955"/>
                  </a:lnTo>
                  <a:lnTo>
                    <a:pt x="6868" y="10966"/>
                  </a:lnTo>
                  <a:lnTo>
                    <a:pt x="6863" y="10977"/>
                  </a:lnTo>
                  <a:lnTo>
                    <a:pt x="6856" y="10987"/>
                  </a:lnTo>
                  <a:lnTo>
                    <a:pt x="6849" y="10997"/>
                  </a:lnTo>
                  <a:lnTo>
                    <a:pt x="6842" y="11007"/>
                  </a:lnTo>
                  <a:lnTo>
                    <a:pt x="6834" y="11016"/>
                  </a:lnTo>
                  <a:lnTo>
                    <a:pt x="6826" y="11025"/>
                  </a:lnTo>
                  <a:lnTo>
                    <a:pt x="6817" y="11034"/>
                  </a:lnTo>
                  <a:lnTo>
                    <a:pt x="6807" y="11043"/>
                  </a:lnTo>
                  <a:lnTo>
                    <a:pt x="6797" y="11050"/>
                  </a:lnTo>
                  <a:lnTo>
                    <a:pt x="6787" y="11057"/>
                  </a:lnTo>
                  <a:lnTo>
                    <a:pt x="6777" y="11064"/>
                  </a:lnTo>
                  <a:lnTo>
                    <a:pt x="6766" y="11070"/>
                  </a:lnTo>
                  <a:lnTo>
                    <a:pt x="6755" y="11077"/>
                  </a:lnTo>
                  <a:lnTo>
                    <a:pt x="6744" y="11083"/>
                  </a:lnTo>
                  <a:lnTo>
                    <a:pt x="6732" y="11087"/>
                  </a:lnTo>
                  <a:lnTo>
                    <a:pt x="6720" y="11092"/>
                  </a:lnTo>
                  <a:lnTo>
                    <a:pt x="6707" y="11096"/>
                  </a:lnTo>
                  <a:lnTo>
                    <a:pt x="6694" y="11099"/>
                  </a:lnTo>
                  <a:lnTo>
                    <a:pt x="6682" y="11102"/>
                  </a:lnTo>
                  <a:lnTo>
                    <a:pt x="6669" y="11104"/>
                  </a:lnTo>
                  <a:lnTo>
                    <a:pt x="6655" y="11106"/>
                  </a:lnTo>
                  <a:lnTo>
                    <a:pt x="6642" y="11106"/>
                  </a:lnTo>
                  <a:lnTo>
                    <a:pt x="6628" y="11107"/>
                  </a:lnTo>
                  <a:lnTo>
                    <a:pt x="704" y="11107"/>
                  </a:lnTo>
                  <a:lnTo>
                    <a:pt x="691" y="11106"/>
                  </a:lnTo>
                  <a:lnTo>
                    <a:pt x="678" y="11106"/>
                  </a:lnTo>
                  <a:lnTo>
                    <a:pt x="664" y="11104"/>
                  </a:lnTo>
                  <a:lnTo>
                    <a:pt x="651" y="11102"/>
                  </a:lnTo>
                  <a:lnTo>
                    <a:pt x="638" y="11099"/>
                  </a:lnTo>
                  <a:lnTo>
                    <a:pt x="625" y="11096"/>
                  </a:lnTo>
                  <a:lnTo>
                    <a:pt x="613" y="11092"/>
                  </a:lnTo>
                  <a:lnTo>
                    <a:pt x="601" y="11087"/>
                  </a:lnTo>
                  <a:lnTo>
                    <a:pt x="589" y="11083"/>
                  </a:lnTo>
                  <a:lnTo>
                    <a:pt x="578" y="11077"/>
                  </a:lnTo>
                  <a:lnTo>
                    <a:pt x="566" y="11070"/>
                  </a:lnTo>
                  <a:lnTo>
                    <a:pt x="556" y="11064"/>
                  </a:lnTo>
                  <a:lnTo>
                    <a:pt x="544" y="11057"/>
                  </a:lnTo>
                  <a:lnTo>
                    <a:pt x="534" y="11050"/>
                  </a:lnTo>
                  <a:lnTo>
                    <a:pt x="524" y="11043"/>
                  </a:lnTo>
                  <a:lnTo>
                    <a:pt x="516" y="11034"/>
                  </a:lnTo>
                  <a:lnTo>
                    <a:pt x="507" y="11025"/>
                  </a:lnTo>
                  <a:lnTo>
                    <a:pt x="498" y="11016"/>
                  </a:lnTo>
                  <a:lnTo>
                    <a:pt x="490" y="11007"/>
                  </a:lnTo>
                  <a:lnTo>
                    <a:pt x="483" y="10997"/>
                  </a:lnTo>
                  <a:lnTo>
                    <a:pt x="476" y="10987"/>
                  </a:lnTo>
                  <a:lnTo>
                    <a:pt x="469" y="10977"/>
                  </a:lnTo>
                  <a:lnTo>
                    <a:pt x="463" y="10966"/>
                  </a:lnTo>
                  <a:lnTo>
                    <a:pt x="458" y="10955"/>
                  </a:lnTo>
                  <a:lnTo>
                    <a:pt x="454" y="10944"/>
                  </a:lnTo>
                  <a:lnTo>
                    <a:pt x="449" y="10933"/>
                  </a:lnTo>
                  <a:lnTo>
                    <a:pt x="446" y="10921"/>
                  </a:lnTo>
                  <a:lnTo>
                    <a:pt x="442" y="10908"/>
                  </a:lnTo>
                  <a:lnTo>
                    <a:pt x="440" y="10896"/>
                  </a:lnTo>
                  <a:lnTo>
                    <a:pt x="439" y="10884"/>
                  </a:lnTo>
                  <a:lnTo>
                    <a:pt x="438" y="10872"/>
                  </a:lnTo>
                  <a:lnTo>
                    <a:pt x="437" y="10859"/>
                  </a:lnTo>
                  <a:lnTo>
                    <a:pt x="437" y="10272"/>
                  </a:lnTo>
                  <a:lnTo>
                    <a:pt x="438" y="10260"/>
                  </a:lnTo>
                  <a:lnTo>
                    <a:pt x="439" y="10246"/>
                  </a:lnTo>
                  <a:lnTo>
                    <a:pt x="440" y="10234"/>
                  </a:lnTo>
                  <a:lnTo>
                    <a:pt x="442" y="10222"/>
                  </a:lnTo>
                  <a:lnTo>
                    <a:pt x="446" y="10211"/>
                  </a:lnTo>
                  <a:lnTo>
                    <a:pt x="449" y="10198"/>
                  </a:lnTo>
                  <a:lnTo>
                    <a:pt x="454" y="10187"/>
                  </a:lnTo>
                  <a:lnTo>
                    <a:pt x="458" y="10175"/>
                  </a:lnTo>
                  <a:lnTo>
                    <a:pt x="463" y="10165"/>
                  </a:lnTo>
                  <a:lnTo>
                    <a:pt x="469" y="10154"/>
                  </a:lnTo>
                  <a:lnTo>
                    <a:pt x="476" y="10144"/>
                  </a:lnTo>
                  <a:lnTo>
                    <a:pt x="483" y="10134"/>
                  </a:lnTo>
                  <a:lnTo>
                    <a:pt x="490" y="10124"/>
                  </a:lnTo>
                  <a:lnTo>
                    <a:pt x="498" y="10114"/>
                  </a:lnTo>
                  <a:lnTo>
                    <a:pt x="507" y="10105"/>
                  </a:lnTo>
                  <a:lnTo>
                    <a:pt x="516" y="10096"/>
                  </a:lnTo>
                  <a:lnTo>
                    <a:pt x="524" y="10089"/>
                  </a:lnTo>
                  <a:lnTo>
                    <a:pt x="534" y="10081"/>
                  </a:lnTo>
                  <a:lnTo>
                    <a:pt x="544" y="10073"/>
                  </a:lnTo>
                  <a:lnTo>
                    <a:pt x="556" y="10066"/>
                  </a:lnTo>
                  <a:lnTo>
                    <a:pt x="566" y="10060"/>
                  </a:lnTo>
                  <a:lnTo>
                    <a:pt x="578" y="10054"/>
                  </a:lnTo>
                  <a:lnTo>
                    <a:pt x="589" y="10049"/>
                  </a:lnTo>
                  <a:lnTo>
                    <a:pt x="601" y="10043"/>
                  </a:lnTo>
                  <a:lnTo>
                    <a:pt x="613" y="10039"/>
                  </a:lnTo>
                  <a:lnTo>
                    <a:pt x="625" y="10035"/>
                  </a:lnTo>
                  <a:lnTo>
                    <a:pt x="638" y="10032"/>
                  </a:lnTo>
                  <a:lnTo>
                    <a:pt x="651" y="10029"/>
                  </a:lnTo>
                  <a:lnTo>
                    <a:pt x="664" y="10027"/>
                  </a:lnTo>
                  <a:lnTo>
                    <a:pt x="678" y="10025"/>
                  </a:lnTo>
                  <a:lnTo>
                    <a:pt x="691" y="10024"/>
                  </a:lnTo>
                  <a:lnTo>
                    <a:pt x="704" y="10024"/>
                  </a:lnTo>
                  <a:close/>
                  <a:moveTo>
                    <a:pt x="704" y="8842"/>
                  </a:moveTo>
                  <a:lnTo>
                    <a:pt x="6628" y="8842"/>
                  </a:lnTo>
                  <a:lnTo>
                    <a:pt x="6642" y="8842"/>
                  </a:lnTo>
                  <a:lnTo>
                    <a:pt x="6655" y="8843"/>
                  </a:lnTo>
                  <a:lnTo>
                    <a:pt x="6669" y="8845"/>
                  </a:lnTo>
                  <a:lnTo>
                    <a:pt x="6682" y="8846"/>
                  </a:lnTo>
                  <a:lnTo>
                    <a:pt x="6694" y="8849"/>
                  </a:lnTo>
                  <a:lnTo>
                    <a:pt x="6707" y="8853"/>
                  </a:lnTo>
                  <a:lnTo>
                    <a:pt x="6720" y="8857"/>
                  </a:lnTo>
                  <a:lnTo>
                    <a:pt x="6732" y="8862"/>
                  </a:lnTo>
                  <a:lnTo>
                    <a:pt x="6744" y="8866"/>
                  </a:lnTo>
                  <a:lnTo>
                    <a:pt x="6755" y="8872"/>
                  </a:lnTo>
                  <a:lnTo>
                    <a:pt x="6766" y="8877"/>
                  </a:lnTo>
                  <a:lnTo>
                    <a:pt x="6777" y="8884"/>
                  </a:lnTo>
                  <a:lnTo>
                    <a:pt x="6787" y="8891"/>
                  </a:lnTo>
                  <a:lnTo>
                    <a:pt x="6797" y="8898"/>
                  </a:lnTo>
                  <a:lnTo>
                    <a:pt x="6807" y="8906"/>
                  </a:lnTo>
                  <a:lnTo>
                    <a:pt x="6817" y="8915"/>
                  </a:lnTo>
                  <a:lnTo>
                    <a:pt x="6826" y="8923"/>
                  </a:lnTo>
                  <a:lnTo>
                    <a:pt x="6834" y="8932"/>
                  </a:lnTo>
                  <a:lnTo>
                    <a:pt x="6842" y="8942"/>
                  </a:lnTo>
                  <a:lnTo>
                    <a:pt x="6849" y="8952"/>
                  </a:lnTo>
                  <a:lnTo>
                    <a:pt x="6856" y="8962"/>
                  </a:lnTo>
                  <a:lnTo>
                    <a:pt x="6863" y="8972"/>
                  </a:lnTo>
                  <a:lnTo>
                    <a:pt x="6868" y="8983"/>
                  </a:lnTo>
                  <a:lnTo>
                    <a:pt x="6874" y="8994"/>
                  </a:lnTo>
                  <a:lnTo>
                    <a:pt x="6879" y="9005"/>
                  </a:lnTo>
                  <a:lnTo>
                    <a:pt x="6883" y="9016"/>
                  </a:lnTo>
                  <a:lnTo>
                    <a:pt x="6887" y="9028"/>
                  </a:lnTo>
                  <a:lnTo>
                    <a:pt x="6889" y="9039"/>
                  </a:lnTo>
                  <a:lnTo>
                    <a:pt x="6893" y="9051"/>
                  </a:lnTo>
                  <a:lnTo>
                    <a:pt x="6894" y="9065"/>
                  </a:lnTo>
                  <a:lnTo>
                    <a:pt x="6895" y="9077"/>
                  </a:lnTo>
                  <a:lnTo>
                    <a:pt x="6895" y="9089"/>
                  </a:lnTo>
                  <a:lnTo>
                    <a:pt x="6895" y="9676"/>
                  </a:lnTo>
                  <a:lnTo>
                    <a:pt x="6895" y="9689"/>
                  </a:lnTo>
                  <a:lnTo>
                    <a:pt x="6894" y="9701"/>
                  </a:lnTo>
                  <a:lnTo>
                    <a:pt x="6893" y="9714"/>
                  </a:lnTo>
                  <a:lnTo>
                    <a:pt x="6889" y="9726"/>
                  </a:lnTo>
                  <a:lnTo>
                    <a:pt x="6887" y="9738"/>
                  </a:lnTo>
                  <a:lnTo>
                    <a:pt x="6883" y="9750"/>
                  </a:lnTo>
                  <a:lnTo>
                    <a:pt x="6879" y="9761"/>
                  </a:lnTo>
                  <a:lnTo>
                    <a:pt x="6874" y="9772"/>
                  </a:lnTo>
                  <a:lnTo>
                    <a:pt x="6868" y="9784"/>
                  </a:lnTo>
                  <a:lnTo>
                    <a:pt x="6863" y="9795"/>
                  </a:lnTo>
                  <a:lnTo>
                    <a:pt x="6856" y="9805"/>
                  </a:lnTo>
                  <a:lnTo>
                    <a:pt x="6849" y="9815"/>
                  </a:lnTo>
                  <a:lnTo>
                    <a:pt x="6842" y="9825"/>
                  </a:lnTo>
                  <a:lnTo>
                    <a:pt x="6834" y="9834"/>
                  </a:lnTo>
                  <a:lnTo>
                    <a:pt x="6826" y="9842"/>
                  </a:lnTo>
                  <a:lnTo>
                    <a:pt x="6817" y="9851"/>
                  </a:lnTo>
                  <a:lnTo>
                    <a:pt x="6807" y="9860"/>
                  </a:lnTo>
                  <a:lnTo>
                    <a:pt x="6797" y="9868"/>
                  </a:lnTo>
                  <a:lnTo>
                    <a:pt x="6787" y="9875"/>
                  </a:lnTo>
                  <a:lnTo>
                    <a:pt x="6777" y="9882"/>
                  </a:lnTo>
                  <a:lnTo>
                    <a:pt x="6766" y="9888"/>
                  </a:lnTo>
                  <a:lnTo>
                    <a:pt x="6755" y="9895"/>
                  </a:lnTo>
                  <a:lnTo>
                    <a:pt x="6744" y="9900"/>
                  </a:lnTo>
                  <a:lnTo>
                    <a:pt x="6732" y="9905"/>
                  </a:lnTo>
                  <a:lnTo>
                    <a:pt x="6720" y="9909"/>
                  </a:lnTo>
                  <a:lnTo>
                    <a:pt x="6707" y="9913"/>
                  </a:lnTo>
                  <a:lnTo>
                    <a:pt x="6694" y="9917"/>
                  </a:lnTo>
                  <a:lnTo>
                    <a:pt x="6682" y="9919"/>
                  </a:lnTo>
                  <a:lnTo>
                    <a:pt x="6669" y="9921"/>
                  </a:lnTo>
                  <a:lnTo>
                    <a:pt x="6655" y="9923"/>
                  </a:lnTo>
                  <a:lnTo>
                    <a:pt x="6642" y="9924"/>
                  </a:lnTo>
                  <a:lnTo>
                    <a:pt x="6628" y="9924"/>
                  </a:lnTo>
                  <a:lnTo>
                    <a:pt x="704" y="9924"/>
                  </a:lnTo>
                  <a:lnTo>
                    <a:pt x="691" y="9924"/>
                  </a:lnTo>
                  <a:lnTo>
                    <a:pt x="678" y="9923"/>
                  </a:lnTo>
                  <a:lnTo>
                    <a:pt x="664" y="9921"/>
                  </a:lnTo>
                  <a:lnTo>
                    <a:pt x="651" y="9919"/>
                  </a:lnTo>
                  <a:lnTo>
                    <a:pt x="638" y="9917"/>
                  </a:lnTo>
                  <a:lnTo>
                    <a:pt x="625" y="9913"/>
                  </a:lnTo>
                  <a:lnTo>
                    <a:pt x="613" y="9909"/>
                  </a:lnTo>
                  <a:lnTo>
                    <a:pt x="601" y="9905"/>
                  </a:lnTo>
                  <a:lnTo>
                    <a:pt x="589" y="9900"/>
                  </a:lnTo>
                  <a:lnTo>
                    <a:pt x="578" y="9895"/>
                  </a:lnTo>
                  <a:lnTo>
                    <a:pt x="566" y="9888"/>
                  </a:lnTo>
                  <a:lnTo>
                    <a:pt x="556" y="9882"/>
                  </a:lnTo>
                  <a:lnTo>
                    <a:pt x="544" y="9875"/>
                  </a:lnTo>
                  <a:lnTo>
                    <a:pt x="534" y="9868"/>
                  </a:lnTo>
                  <a:lnTo>
                    <a:pt x="524" y="9860"/>
                  </a:lnTo>
                  <a:lnTo>
                    <a:pt x="516" y="9851"/>
                  </a:lnTo>
                  <a:lnTo>
                    <a:pt x="507" y="9842"/>
                  </a:lnTo>
                  <a:lnTo>
                    <a:pt x="498" y="9834"/>
                  </a:lnTo>
                  <a:lnTo>
                    <a:pt x="490" y="9825"/>
                  </a:lnTo>
                  <a:lnTo>
                    <a:pt x="483" y="9815"/>
                  </a:lnTo>
                  <a:lnTo>
                    <a:pt x="476" y="9805"/>
                  </a:lnTo>
                  <a:lnTo>
                    <a:pt x="469" y="9795"/>
                  </a:lnTo>
                  <a:lnTo>
                    <a:pt x="463" y="9784"/>
                  </a:lnTo>
                  <a:lnTo>
                    <a:pt x="458" y="9772"/>
                  </a:lnTo>
                  <a:lnTo>
                    <a:pt x="454" y="9761"/>
                  </a:lnTo>
                  <a:lnTo>
                    <a:pt x="449" y="9750"/>
                  </a:lnTo>
                  <a:lnTo>
                    <a:pt x="446" y="9738"/>
                  </a:lnTo>
                  <a:lnTo>
                    <a:pt x="442" y="9726"/>
                  </a:lnTo>
                  <a:lnTo>
                    <a:pt x="440" y="9714"/>
                  </a:lnTo>
                  <a:lnTo>
                    <a:pt x="439" y="9701"/>
                  </a:lnTo>
                  <a:lnTo>
                    <a:pt x="438" y="9689"/>
                  </a:lnTo>
                  <a:lnTo>
                    <a:pt x="437" y="9676"/>
                  </a:lnTo>
                  <a:lnTo>
                    <a:pt x="437" y="9089"/>
                  </a:lnTo>
                  <a:lnTo>
                    <a:pt x="438" y="9077"/>
                  </a:lnTo>
                  <a:lnTo>
                    <a:pt x="439" y="9065"/>
                  </a:lnTo>
                  <a:lnTo>
                    <a:pt x="440" y="9051"/>
                  </a:lnTo>
                  <a:lnTo>
                    <a:pt x="442" y="9039"/>
                  </a:lnTo>
                  <a:lnTo>
                    <a:pt x="446" y="9028"/>
                  </a:lnTo>
                  <a:lnTo>
                    <a:pt x="449" y="9016"/>
                  </a:lnTo>
                  <a:lnTo>
                    <a:pt x="454" y="9005"/>
                  </a:lnTo>
                  <a:lnTo>
                    <a:pt x="458" y="8994"/>
                  </a:lnTo>
                  <a:lnTo>
                    <a:pt x="463" y="8983"/>
                  </a:lnTo>
                  <a:lnTo>
                    <a:pt x="469" y="8972"/>
                  </a:lnTo>
                  <a:lnTo>
                    <a:pt x="476" y="8962"/>
                  </a:lnTo>
                  <a:lnTo>
                    <a:pt x="483" y="8952"/>
                  </a:lnTo>
                  <a:lnTo>
                    <a:pt x="490" y="8942"/>
                  </a:lnTo>
                  <a:lnTo>
                    <a:pt x="498" y="8932"/>
                  </a:lnTo>
                  <a:lnTo>
                    <a:pt x="507" y="8923"/>
                  </a:lnTo>
                  <a:lnTo>
                    <a:pt x="516" y="8915"/>
                  </a:lnTo>
                  <a:lnTo>
                    <a:pt x="524" y="8906"/>
                  </a:lnTo>
                  <a:lnTo>
                    <a:pt x="534" y="8898"/>
                  </a:lnTo>
                  <a:lnTo>
                    <a:pt x="544" y="8891"/>
                  </a:lnTo>
                  <a:lnTo>
                    <a:pt x="556" y="8884"/>
                  </a:lnTo>
                  <a:lnTo>
                    <a:pt x="566" y="8877"/>
                  </a:lnTo>
                  <a:lnTo>
                    <a:pt x="578" y="8872"/>
                  </a:lnTo>
                  <a:lnTo>
                    <a:pt x="589" y="8866"/>
                  </a:lnTo>
                  <a:lnTo>
                    <a:pt x="601" y="8862"/>
                  </a:lnTo>
                  <a:lnTo>
                    <a:pt x="613" y="8857"/>
                  </a:lnTo>
                  <a:lnTo>
                    <a:pt x="625" y="8853"/>
                  </a:lnTo>
                  <a:lnTo>
                    <a:pt x="638" y="8849"/>
                  </a:lnTo>
                  <a:lnTo>
                    <a:pt x="651" y="8846"/>
                  </a:lnTo>
                  <a:lnTo>
                    <a:pt x="664" y="8845"/>
                  </a:lnTo>
                  <a:lnTo>
                    <a:pt x="678" y="8843"/>
                  </a:lnTo>
                  <a:lnTo>
                    <a:pt x="691" y="8842"/>
                  </a:lnTo>
                  <a:lnTo>
                    <a:pt x="704" y="8842"/>
                  </a:lnTo>
                  <a:close/>
                  <a:moveTo>
                    <a:pt x="704" y="7659"/>
                  </a:moveTo>
                  <a:lnTo>
                    <a:pt x="6628" y="7659"/>
                  </a:lnTo>
                  <a:lnTo>
                    <a:pt x="6642" y="7659"/>
                  </a:lnTo>
                  <a:lnTo>
                    <a:pt x="6655" y="7660"/>
                  </a:lnTo>
                  <a:lnTo>
                    <a:pt x="6669" y="7662"/>
                  </a:lnTo>
                  <a:lnTo>
                    <a:pt x="6682" y="7665"/>
                  </a:lnTo>
                  <a:lnTo>
                    <a:pt x="6694" y="7667"/>
                  </a:lnTo>
                  <a:lnTo>
                    <a:pt x="6707" y="7670"/>
                  </a:lnTo>
                  <a:lnTo>
                    <a:pt x="6720" y="7675"/>
                  </a:lnTo>
                  <a:lnTo>
                    <a:pt x="6732" y="7679"/>
                  </a:lnTo>
                  <a:lnTo>
                    <a:pt x="6744" y="7684"/>
                  </a:lnTo>
                  <a:lnTo>
                    <a:pt x="6755" y="7689"/>
                  </a:lnTo>
                  <a:lnTo>
                    <a:pt x="6766" y="7696"/>
                  </a:lnTo>
                  <a:lnTo>
                    <a:pt x="6777" y="7701"/>
                  </a:lnTo>
                  <a:lnTo>
                    <a:pt x="6787" y="7709"/>
                  </a:lnTo>
                  <a:lnTo>
                    <a:pt x="6797" y="7716"/>
                  </a:lnTo>
                  <a:lnTo>
                    <a:pt x="6807" y="7723"/>
                  </a:lnTo>
                  <a:lnTo>
                    <a:pt x="6817" y="7732"/>
                  </a:lnTo>
                  <a:lnTo>
                    <a:pt x="6826" y="7740"/>
                  </a:lnTo>
                  <a:lnTo>
                    <a:pt x="6834" y="7750"/>
                  </a:lnTo>
                  <a:lnTo>
                    <a:pt x="6842" y="7759"/>
                  </a:lnTo>
                  <a:lnTo>
                    <a:pt x="6849" y="7769"/>
                  </a:lnTo>
                  <a:lnTo>
                    <a:pt x="6856" y="7779"/>
                  </a:lnTo>
                  <a:lnTo>
                    <a:pt x="6863" y="7789"/>
                  </a:lnTo>
                  <a:lnTo>
                    <a:pt x="6868" y="7800"/>
                  </a:lnTo>
                  <a:lnTo>
                    <a:pt x="6874" y="7811"/>
                  </a:lnTo>
                  <a:lnTo>
                    <a:pt x="6879" y="7822"/>
                  </a:lnTo>
                  <a:lnTo>
                    <a:pt x="6883" y="7833"/>
                  </a:lnTo>
                  <a:lnTo>
                    <a:pt x="6887" y="7846"/>
                  </a:lnTo>
                  <a:lnTo>
                    <a:pt x="6889" y="7858"/>
                  </a:lnTo>
                  <a:lnTo>
                    <a:pt x="6893" y="7870"/>
                  </a:lnTo>
                  <a:lnTo>
                    <a:pt x="6894" y="7882"/>
                  </a:lnTo>
                  <a:lnTo>
                    <a:pt x="6895" y="7894"/>
                  </a:lnTo>
                  <a:lnTo>
                    <a:pt x="6895" y="7907"/>
                  </a:lnTo>
                  <a:lnTo>
                    <a:pt x="6895" y="8494"/>
                  </a:lnTo>
                  <a:lnTo>
                    <a:pt x="6895" y="8507"/>
                  </a:lnTo>
                  <a:lnTo>
                    <a:pt x="6894" y="8519"/>
                  </a:lnTo>
                  <a:lnTo>
                    <a:pt x="6893" y="8531"/>
                  </a:lnTo>
                  <a:lnTo>
                    <a:pt x="6889" y="8543"/>
                  </a:lnTo>
                  <a:lnTo>
                    <a:pt x="6887" y="8556"/>
                  </a:lnTo>
                  <a:lnTo>
                    <a:pt x="6883" y="8568"/>
                  </a:lnTo>
                  <a:lnTo>
                    <a:pt x="6879" y="8579"/>
                  </a:lnTo>
                  <a:lnTo>
                    <a:pt x="6874" y="8590"/>
                  </a:lnTo>
                  <a:lnTo>
                    <a:pt x="6868" y="8601"/>
                  </a:lnTo>
                  <a:lnTo>
                    <a:pt x="6863" y="8612"/>
                  </a:lnTo>
                  <a:lnTo>
                    <a:pt x="6856" y="8622"/>
                  </a:lnTo>
                  <a:lnTo>
                    <a:pt x="6849" y="8632"/>
                  </a:lnTo>
                  <a:lnTo>
                    <a:pt x="6842" y="8642"/>
                  </a:lnTo>
                  <a:lnTo>
                    <a:pt x="6834" y="8651"/>
                  </a:lnTo>
                  <a:lnTo>
                    <a:pt x="6826" y="8661"/>
                  </a:lnTo>
                  <a:lnTo>
                    <a:pt x="6817" y="8669"/>
                  </a:lnTo>
                  <a:lnTo>
                    <a:pt x="6807" y="8678"/>
                  </a:lnTo>
                  <a:lnTo>
                    <a:pt x="6797" y="8685"/>
                  </a:lnTo>
                  <a:lnTo>
                    <a:pt x="6787" y="8692"/>
                  </a:lnTo>
                  <a:lnTo>
                    <a:pt x="6777" y="8700"/>
                  </a:lnTo>
                  <a:lnTo>
                    <a:pt x="6766" y="8706"/>
                  </a:lnTo>
                  <a:lnTo>
                    <a:pt x="6755" y="8712"/>
                  </a:lnTo>
                  <a:lnTo>
                    <a:pt x="6744" y="8717"/>
                  </a:lnTo>
                  <a:lnTo>
                    <a:pt x="6732" y="8722"/>
                  </a:lnTo>
                  <a:lnTo>
                    <a:pt x="6720" y="8726"/>
                  </a:lnTo>
                  <a:lnTo>
                    <a:pt x="6707" y="8731"/>
                  </a:lnTo>
                  <a:lnTo>
                    <a:pt x="6694" y="8734"/>
                  </a:lnTo>
                  <a:lnTo>
                    <a:pt x="6682" y="8736"/>
                  </a:lnTo>
                  <a:lnTo>
                    <a:pt x="6669" y="8739"/>
                  </a:lnTo>
                  <a:lnTo>
                    <a:pt x="6655" y="8741"/>
                  </a:lnTo>
                  <a:lnTo>
                    <a:pt x="6642" y="8742"/>
                  </a:lnTo>
                  <a:lnTo>
                    <a:pt x="6628" y="8742"/>
                  </a:lnTo>
                  <a:lnTo>
                    <a:pt x="704" y="8742"/>
                  </a:lnTo>
                  <a:lnTo>
                    <a:pt x="691" y="8742"/>
                  </a:lnTo>
                  <a:lnTo>
                    <a:pt x="678" y="8741"/>
                  </a:lnTo>
                  <a:lnTo>
                    <a:pt x="664" y="8739"/>
                  </a:lnTo>
                  <a:lnTo>
                    <a:pt x="651" y="8736"/>
                  </a:lnTo>
                  <a:lnTo>
                    <a:pt x="638" y="8734"/>
                  </a:lnTo>
                  <a:lnTo>
                    <a:pt x="625" y="8731"/>
                  </a:lnTo>
                  <a:lnTo>
                    <a:pt x="613" y="8726"/>
                  </a:lnTo>
                  <a:lnTo>
                    <a:pt x="601" y="8722"/>
                  </a:lnTo>
                  <a:lnTo>
                    <a:pt x="589" y="8717"/>
                  </a:lnTo>
                  <a:lnTo>
                    <a:pt x="578" y="8712"/>
                  </a:lnTo>
                  <a:lnTo>
                    <a:pt x="566" y="8706"/>
                  </a:lnTo>
                  <a:lnTo>
                    <a:pt x="556" y="8700"/>
                  </a:lnTo>
                  <a:lnTo>
                    <a:pt x="544" y="8692"/>
                  </a:lnTo>
                  <a:lnTo>
                    <a:pt x="534" y="8685"/>
                  </a:lnTo>
                  <a:lnTo>
                    <a:pt x="524" y="8678"/>
                  </a:lnTo>
                  <a:lnTo>
                    <a:pt x="516" y="8669"/>
                  </a:lnTo>
                  <a:lnTo>
                    <a:pt x="507" y="8661"/>
                  </a:lnTo>
                  <a:lnTo>
                    <a:pt x="498" y="8651"/>
                  </a:lnTo>
                  <a:lnTo>
                    <a:pt x="490" y="8642"/>
                  </a:lnTo>
                  <a:lnTo>
                    <a:pt x="483" y="8632"/>
                  </a:lnTo>
                  <a:lnTo>
                    <a:pt x="476" y="8622"/>
                  </a:lnTo>
                  <a:lnTo>
                    <a:pt x="469" y="8612"/>
                  </a:lnTo>
                  <a:lnTo>
                    <a:pt x="463" y="8601"/>
                  </a:lnTo>
                  <a:lnTo>
                    <a:pt x="458" y="8590"/>
                  </a:lnTo>
                  <a:lnTo>
                    <a:pt x="454" y="8579"/>
                  </a:lnTo>
                  <a:lnTo>
                    <a:pt x="449" y="8568"/>
                  </a:lnTo>
                  <a:lnTo>
                    <a:pt x="446" y="8556"/>
                  </a:lnTo>
                  <a:lnTo>
                    <a:pt x="442" y="8543"/>
                  </a:lnTo>
                  <a:lnTo>
                    <a:pt x="440" y="8531"/>
                  </a:lnTo>
                  <a:lnTo>
                    <a:pt x="439" y="8519"/>
                  </a:lnTo>
                  <a:lnTo>
                    <a:pt x="438" y="8507"/>
                  </a:lnTo>
                  <a:lnTo>
                    <a:pt x="437" y="8494"/>
                  </a:lnTo>
                  <a:lnTo>
                    <a:pt x="437" y="7907"/>
                  </a:lnTo>
                  <a:lnTo>
                    <a:pt x="438" y="7894"/>
                  </a:lnTo>
                  <a:lnTo>
                    <a:pt x="439" y="7882"/>
                  </a:lnTo>
                  <a:lnTo>
                    <a:pt x="440" y="7870"/>
                  </a:lnTo>
                  <a:lnTo>
                    <a:pt x="442" y="7858"/>
                  </a:lnTo>
                  <a:lnTo>
                    <a:pt x="446" y="7846"/>
                  </a:lnTo>
                  <a:lnTo>
                    <a:pt x="449" y="7833"/>
                  </a:lnTo>
                  <a:lnTo>
                    <a:pt x="454" y="7822"/>
                  </a:lnTo>
                  <a:lnTo>
                    <a:pt x="458" y="7811"/>
                  </a:lnTo>
                  <a:lnTo>
                    <a:pt x="463" y="7800"/>
                  </a:lnTo>
                  <a:lnTo>
                    <a:pt x="469" y="7789"/>
                  </a:lnTo>
                  <a:lnTo>
                    <a:pt x="476" y="7779"/>
                  </a:lnTo>
                  <a:lnTo>
                    <a:pt x="483" y="7769"/>
                  </a:lnTo>
                  <a:lnTo>
                    <a:pt x="490" y="7759"/>
                  </a:lnTo>
                  <a:lnTo>
                    <a:pt x="498" y="7750"/>
                  </a:lnTo>
                  <a:lnTo>
                    <a:pt x="507" y="7740"/>
                  </a:lnTo>
                  <a:lnTo>
                    <a:pt x="516" y="7732"/>
                  </a:lnTo>
                  <a:lnTo>
                    <a:pt x="524" y="7723"/>
                  </a:lnTo>
                  <a:lnTo>
                    <a:pt x="534" y="7716"/>
                  </a:lnTo>
                  <a:lnTo>
                    <a:pt x="544" y="7709"/>
                  </a:lnTo>
                  <a:lnTo>
                    <a:pt x="556" y="7701"/>
                  </a:lnTo>
                  <a:lnTo>
                    <a:pt x="566" y="7696"/>
                  </a:lnTo>
                  <a:lnTo>
                    <a:pt x="578" y="7689"/>
                  </a:lnTo>
                  <a:lnTo>
                    <a:pt x="589" y="7684"/>
                  </a:lnTo>
                  <a:lnTo>
                    <a:pt x="601" y="7679"/>
                  </a:lnTo>
                  <a:lnTo>
                    <a:pt x="613" y="7675"/>
                  </a:lnTo>
                  <a:lnTo>
                    <a:pt x="625" y="7670"/>
                  </a:lnTo>
                  <a:lnTo>
                    <a:pt x="638" y="7667"/>
                  </a:lnTo>
                  <a:lnTo>
                    <a:pt x="651" y="7665"/>
                  </a:lnTo>
                  <a:lnTo>
                    <a:pt x="664" y="7662"/>
                  </a:lnTo>
                  <a:lnTo>
                    <a:pt x="678" y="7660"/>
                  </a:lnTo>
                  <a:lnTo>
                    <a:pt x="691" y="7659"/>
                  </a:lnTo>
                  <a:lnTo>
                    <a:pt x="704" y="7659"/>
                  </a:lnTo>
                  <a:close/>
                  <a:moveTo>
                    <a:pt x="704" y="6477"/>
                  </a:moveTo>
                  <a:lnTo>
                    <a:pt x="6628" y="6477"/>
                  </a:lnTo>
                  <a:lnTo>
                    <a:pt x="6642" y="6477"/>
                  </a:lnTo>
                  <a:lnTo>
                    <a:pt x="6655" y="6478"/>
                  </a:lnTo>
                  <a:lnTo>
                    <a:pt x="6669" y="6480"/>
                  </a:lnTo>
                  <a:lnTo>
                    <a:pt x="6682" y="6482"/>
                  </a:lnTo>
                  <a:lnTo>
                    <a:pt x="6694" y="6484"/>
                  </a:lnTo>
                  <a:lnTo>
                    <a:pt x="6707" y="6488"/>
                  </a:lnTo>
                  <a:lnTo>
                    <a:pt x="6720" y="6492"/>
                  </a:lnTo>
                  <a:lnTo>
                    <a:pt x="6732" y="6497"/>
                  </a:lnTo>
                  <a:lnTo>
                    <a:pt x="6744" y="6501"/>
                  </a:lnTo>
                  <a:lnTo>
                    <a:pt x="6755" y="6506"/>
                  </a:lnTo>
                  <a:lnTo>
                    <a:pt x="6766" y="6513"/>
                  </a:lnTo>
                  <a:lnTo>
                    <a:pt x="6777" y="6519"/>
                  </a:lnTo>
                  <a:lnTo>
                    <a:pt x="6787" y="6526"/>
                  </a:lnTo>
                  <a:lnTo>
                    <a:pt x="6797" y="6533"/>
                  </a:lnTo>
                  <a:lnTo>
                    <a:pt x="6807" y="6541"/>
                  </a:lnTo>
                  <a:lnTo>
                    <a:pt x="6817" y="6550"/>
                  </a:lnTo>
                  <a:lnTo>
                    <a:pt x="6826" y="6559"/>
                  </a:lnTo>
                  <a:lnTo>
                    <a:pt x="6834" y="6568"/>
                  </a:lnTo>
                  <a:lnTo>
                    <a:pt x="6842" y="6576"/>
                  </a:lnTo>
                  <a:lnTo>
                    <a:pt x="6849" y="6586"/>
                  </a:lnTo>
                  <a:lnTo>
                    <a:pt x="6856" y="6596"/>
                  </a:lnTo>
                  <a:lnTo>
                    <a:pt x="6863" y="6606"/>
                  </a:lnTo>
                  <a:lnTo>
                    <a:pt x="6868" y="6617"/>
                  </a:lnTo>
                  <a:lnTo>
                    <a:pt x="6874" y="6629"/>
                  </a:lnTo>
                  <a:lnTo>
                    <a:pt x="6879" y="6640"/>
                  </a:lnTo>
                  <a:lnTo>
                    <a:pt x="6883" y="6651"/>
                  </a:lnTo>
                  <a:lnTo>
                    <a:pt x="6887" y="6663"/>
                  </a:lnTo>
                  <a:lnTo>
                    <a:pt x="6889" y="6675"/>
                  </a:lnTo>
                  <a:lnTo>
                    <a:pt x="6893" y="6687"/>
                  </a:lnTo>
                  <a:lnTo>
                    <a:pt x="6894" y="6700"/>
                  </a:lnTo>
                  <a:lnTo>
                    <a:pt x="6895" y="6712"/>
                  </a:lnTo>
                  <a:lnTo>
                    <a:pt x="6895" y="6725"/>
                  </a:lnTo>
                  <a:lnTo>
                    <a:pt x="6895" y="7312"/>
                  </a:lnTo>
                  <a:lnTo>
                    <a:pt x="6895" y="7324"/>
                  </a:lnTo>
                  <a:lnTo>
                    <a:pt x="6894" y="7336"/>
                  </a:lnTo>
                  <a:lnTo>
                    <a:pt x="6893" y="7350"/>
                  </a:lnTo>
                  <a:lnTo>
                    <a:pt x="6889" y="7362"/>
                  </a:lnTo>
                  <a:lnTo>
                    <a:pt x="6887" y="7373"/>
                  </a:lnTo>
                  <a:lnTo>
                    <a:pt x="6883" y="7385"/>
                  </a:lnTo>
                  <a:lnTo>
                    <a:pt x="6879" y="7396"/>
                  </a:lnTo>
                  <a:lnTo>
                    <a:pt x="6874" y="7407"/>
                  </a:lnTo>
                  <a:lnTo>
                    <a:pt x="6868" y="7418"/>
                  </a:lnTo>
                  <a:lnTo>
                    <a:pt x="6863" y="7429"/>
                  </a:lnTo>
                  <a:lnTo>
                    <a:pt x="6856" y="7439"/>
                  </a:lnTo>
                  <a:lnTo>
                    <a:pt x="6849" y="7449"/>
                  </a:lnTo>
                  <a:lnTo>
                    <a:pt x="6842" y="7459"/>
                  </a:lnTo>
                  <a:lnTo>
                    <a:pt x="6834" y="7469"/>
                  </a:lnTo>
                  <a:lnTo>
                    <a:pt x="6826" y="7478"/>
                  </a:lnTo>
                  <a:lnTo>
                    <a:pt x="6817" y="7486"/>
                  </a:lnTo>
                  <a:lnTo>
                    <a:pt x="6807" y="7495"/>
                  </a:lnTo>
                  <a:lnTo>
                    <a:pt x="6797" y="7503"/>
                  </a:lnTo>
                  <a:lnTo>
                    <a:pt x="6787" y="7510"/>
                  </a:lnTo>
                  <a:lnTo>
                    <a:pt x="6777" y="7517"/>
                  </a:lnTo>
                  <a:lnTo>
                    <a:pt x="6766" y="7524"/>
                  </a:lnTo>
                  <a:lnTo>
                    <a:pt x="6755" y="7529"/>
                  </a:lnTo>
                  <a:lnTo>
                    <a:pt x="6744" y="7535"/>
                  </a:lnTo>
                  <a:lnTo>
                    <a:pt x="6732" y="7539"/>
                  </a:lnTo>
                  <a:lnTo>
                    <a:pt x="6720" y="7544"/>
                  </a:lnTo>
                  <a:lnTo>
                    <a:pt x="6707" y="7548"/>
                  </a:lnTo>
                  <a:lnTo>
                    <a:pt x="6694" y="7552"/>
                  </a:lnTo>
                  <a:lnTo>
                    <a:pt x="6682" y="7554"/>
                  </a:lnTo>
                  <a:lnTo>
                    <a:pt x="6669" y="7556"/>
                  </a:lnTo>
                  <a:lnTo>
                    <a:pt x="6655" y="7558"/>
                  </a:lnTo>
                  <a:lnTo>
                    <a:pt x="6642" y="7559"/>
                  </a:lnTo>
                  <a:lnTo>
                    <a:pt x="6628" y="7559"/>
                  </a:lnTo>
                  <a:lnTo>
                    <a:pt x="704" y="7559"/>
                  </a:lnTo>
                  <a:lnTo>
                    <a:pt x="691" y="7559"/>
                  </a:lnTo>
                  <a:lnTo>
                    <a:pt x="678" y="7558"/>
                  </a:lnTo>
                  <a:lnTo>
                    <a:pt x="664" y="7556"/>
                  </a:lnTo>
                  <a:lnTo>
                    <a:pt x="651" y="7554"/>
                  </a:lnTo>
                  <a:lnTo>
                    <a:pt x="638" y="7552"/>
                  </a:lnTo>
                  <a:lnTo>
                    <a:pt x="625" y="7548"/>
                  </a:lnTo>
                  <a:lnTo>
                    <a:pt x="613" y="7544"/>
                  </a:lnTo>
                  <a:lnTo>
                    <a:pt x="601" y="7539"/>
                  </a:lnTo>
                  <a:lnTo>
                    <a:pt x="589" y="7535"/>
                  </a:lnTo>
                  <a:lnTo>
                    <a:pt x="578" y="7529"/>
                  </a:lnTo>
                  <a:lnTo>
                    <a:pt x="566" y="7524"/>
                  </a:lnTo>
                  <a:lnTo>
                    <a:pt x="556" y="7517"/>
                  </a:lnTo>
                  <a:lnTo>
                    <a:pt x="544" y="7510"/>
                  </a:lnTo>
                  <a:lnTo>
                    <a:pt x="534" y="7503"/>
                  </a:lnTo>
                  <a:lnTo>
                    <a:pt x="524" y="7495"/>
                  </a:lnTo>
                  <a:lnTo>
                    <a:pt x="516" y="7486"/>
                  </a:lnTo>
                  <a:lnTo>
                    <a:pt x="507" y="7478"/>
                  </a:lnTo>
                  <a:lnTo>
                    <a:pt x="498" y="7469"/>
                  </a:lnTo>
                  <a:lnTo>
                    <a:pt x="490" y="7459"/>
                  </a:lnTo>
                  <a:lnTo>
                    <a:pt x="483" y="7449"/>
                  </a:lnTo>
                  <a:lnTo>
                    <a:pt x="476" y="7439"/>
                  </a:lnTo>
                  <a:lnTo>
                    <a:pt x="469" y="7429"/>
                  </a:lnTo>
                  <a:lnTo>
                    <a:pt x="463" y="7418"/>
                  </a:lnTo>
                  <a:lnTo>
                    <a:pt x="458" y="7407"/>
                  </a:lnTo>
                  <a:lnTo>
                    <a:pt x="454" y="7396"/>
                  </a:lnTo>
                  <a:lnTo>
                    <a:pt x="449" y="7385"/>
                  </a:lnTo>
                  <a:lnTo>
                    <a:pt x="446" y="7373"/>
                  </a:lnTo>
                  <a:lnTo>
                    <a:pt x="442" y="7362"/>
                  </a:lnTo>
                  <a:lnTo>
                    <a:pt x="440" y="7350"/>
                  </a:lnTo>
                  <a:lnTo>
                    <a:pt x="439" y="7336"/>
                  </a:lnTo>
                  <a:lnTo>
                    <a:pt x="438" y="7324"/>
                  </a:lnTo>
                  <a:lnTo>
                    <a:pt x="437" y="7312"/>
                  </a:lnTo>
                  <a:lnTo>
                    <a:pt x="437" y="6725"/>
                  </a:lnTo>
                  <a:lnTo>
                    <a:pt x="438" y="6712"/>
                  </a:lnTo>
                  <a:lnTo>
                    <a:pt x="439" y="6700"/>
                  </a:lnTo>
                  <a:lnTo>
                    <a:pt x="440" y="6687"/>
                  </a:lnTo>
                  <a:lnTo>
                    <a:pt x="442" y="6675"/>
                  </a:lnTo>
                  <a:lnTo>
                    <a:pt x="446" y="6663"/>
                  </a:lnTo>
                  <a:lnTo>
                    <a:pt x="449" y="6651"/>
                  </a:lnTo>
                  <a:lnTo>
                    <a:pt x="454" y="6640"/>
                  </a:lnTo>
                  <a:lnTo>
                    <a:pt x="458" y="6629"/>
                  </a:lnTo>
                  <a:lnTo>
                    <a:pt x="463" y="6617"/>
                  </a:lnTo>
                  <a:lnTo>
                    <a:pt x="469" y="6606"/>
                  </a:lnTo>
                  <a:lnTo>
                    <a:pt x="476" y="6596"/>
                  </a:lnTo>
                  <a:lnTo>
                    <a:pt x="483" y="6586"/>
                  </a:lnTo>
                  <a:lnTo>
                    <a:pt x="490" y="6576"/>
                  </a:lnTo>
                  <a:lnTo>
                    <a:pt x="498" y="6568"/>
                  </a:lnTo>
                  <a:lnTo>
                    <a:pt x="507" y="6559"/>
                  </a:lnTo>
                  <a:lnTo>
                    <a:pt x="516" y="6550"/>
                  </a:lnTo>
                  <a:lnTo>
                    <a:pt x="524" y="6541"/>
                  </a:lnTo>
                  <a:lnTo>
                    <a:pt x="534" y="6533"/>
                  </a:lnTo>
                  <a:lnTo>
                    <a:pt x="544" y="6526"/>
                  </a:lnTo>
                  <a:lnTo>
                    <a:pt x="556" y="6519"/>
                  </a:lnTo>
                  <a:lnTo>
                    <a:pt x="566" y="6513"/>
                  </a:lnTo>
                  <a:lnTo>
                    <a:pt x="578" y="6506"/>
                  </a:lnTo>
                  <a:lnTo>
                    <a:pt x="589" y="6501"/>
                  </a:lnTo>
                  <a:lnTo>
                    <a:pt x="601" y="6497"/>
                  </a:lnTo>
                  <a:lnTo>
                    <a:pt x="613" y="6492"/>
                  </a:lnTo>
                  <a:lnTo>
                    <a:pt x="625" y="6488"/>
                  </a:lnTo>
                  <a:lnTo>
                    <a:pt x="638" y="6484"/>
                  </a:lnTo>
                  <a:lnTo>
                    <a:pt x="651" y="6482"/>
                  </a:lnTo>
                  <a:lnTo>
                    <a:pt x="664" y="6480"/>
                  </a:lnTo>
                  <a:lnTo>
                    <a:pt x="678" y="6478"/>
                  </a:lnTo>
                  <a:lnTo>
                    <a:pt x="691" y="6477"/>
                  </a:lnTo>
                  <a:lnTo>
                    <a:pt x="704" y="6477"/>
                  </a:lnTo>
                  <a:close/>
                  <a:moveTo>
                    <a:pt x="704" y="5294"/>
                  </a:moveTo>
                  <a:lnTo>
                    <a:pt x="6628" y="5294"/>
                  </a:lnTo>
                  <a:lnTo>
                    <a:pt x="6642" y="5295"/>
                  </a:lnTo>
                  <a:lnTo>
                    <a:pt x="6655" y="5295"/>
                  </a:lnTo>
                  <a:lnTo>
                    <a:pt x="6669" y="5297"/>
                  </a:lnTo>
                  <a:lnTo>
                    <a:pt x="6682" y="5299"/>
                  </a:lnTo>
                  <a:lnTo>
                    <a:pt x="6694" y="5302"/>
                  </a:lnTo>
                  <a:lnTo>
                    <a:pt x="6707" y="5305"/>
                  </a:lnTo>
                  <a:lnTo>
                    <a:pt x="6720" y="5309"/>
                  </a:lnTo>
                  <a:lnTo>
                    <a:pt x="6732" y="5314"/>
                  </a:lnTo>
                  <a:lnTo>
                    <a:pt x="6744" y="5318"/>
                  </a:lnTo>
                  <a:lnTo>
                    <a:pt x="6755" y="5324"/>
                  </a:lnTo>
                  <a:lnTo>
                    <a:pt x="6766" y="5331"/>
                  </a:lnTo>
                  <a:lnTo>
                    <a:pt x="6777" y="5337"/>
                  </a:lnTo>
                  <a:lnTo>
                    <a:pt x="6787" y="5344"/>
                  </a:lnTo>
                  <a:lnTo>
                    <a:pt x="6797" y="5351"/>
                  </a:lnTo>
                  <a:lnTo>
                    <a:pt x="6807" y="5358"/>
                  </a:lnTo>
                  <a:lnTo>
                    <a:pt x="6817" y="5367"/>
                  </a:lnTo>
                  <a:lnTo>
                    <a:pt x="6826" y="5376"/>
                  </a:lnTo>
                  <a:lnTo>
                    <a:pt x="6834" y="5385"/>
                  </a:lnTo>
                  <a:lnTo>
                    <a:pt x="6842" y="5394"/>
                  </a:lnTo>
                  <a:lnTo>
                    <a:pt x="6849" y="5404"/>
                  </a:lnTo>
                  <a:lnTo>
                    <a:pt x="6856" y="5414"/>
                  </a:lnTo>
                  <a:lnTo>
                    <a:pt x="6863" y="5424"/>
                  </a:lnTo>
                  <a:lnTo>
                    <a:pt x="6868" y="5435"/>
                  </a:lnTo>
                  <a:lnTo>
                    <a:pt x="6874" y="5446"/>
                  </a:lnTo>
                  <a:lnTo>
                    <a:pt x="6879" y="5457"/>
                  </a:lnTo>
                  <a:lnTo>
                    <a:pt x="6883" y="5468"/>
                  </a:lnTo>
                  <a:lnTo>
                    <a:pt x="6887" y="5480"/>
                  </a:lnTo>
                  <a:lnTo>
                    <a:pt x="6889" y="5493"/>
                  </a:lnTo>
                  <a:lnTo>
                    <a:pt x="6893" y="5505"/>
                  </a:lnTo>
                  <a:lnTo>
                    <a:pt x="6894" y="5517"/>
                  </a:lnTo>
                  <a:lnTo>
                    <a:pt x="6895" y="5529"/>
                  </a:lnTo>
                  <a:lnTo>
                    <a:pt x="6895" y="5542"/>
                  </a:lnTo>
                  <a:lnTo>
                    <a:pt x="6895" y="6129"/>
                  </a:lnTo>
                  <a:lnTo>
                    <a:pt x="6895" y="6142"/>
                  </a:lnTo>
                  <a:lnTo>
                    <a:pt x="6894" y="6155"/>
                  </a:lnTo>
                  <a:lnTo>
                    <a:pt x="6893" y="6167"/>
                  </a:lnTo>
                  <a:lnTo>
                    <a:pt x="6889" y="6179"/>
                  </a:lnTo>
                  <a:lnTo>
                    <a:pt x="6887" y="6190"/>
                  </a:lnTo>
                  <a:lnTo>
                    <a:pt x="6883" y="6203"/>
                  </a:lnTo>
                  <a:lnTo>
                    <a:pt x="6879" y="6214"/>
                  </a:lnTo>
                  <a:lnTo>
                    <a:pt x="6874" y="6226"/>
                  </a:lnTo>
                  <a:lnTo>
                    <a:pt x="6868" y="6236"/>
                  </a:lnTo>
                  <a:lnTo>
                    <a:pt x="6863" y="6247"/>
                  </a:lnTo>
                  <a:lnTo>
                    <a:pt x="6856" y="6257"/>
                  </a:lnTo>
                  <a:lnTo>
                    <a:pt x="6849" y="6267"/>
                  </a:lnTo>
                  <a:lnTo>
                    <a:pt x="6842" y="6277"/>
                  </a:lnTo>
                  <a:lnTo>
                    <a:pt x="6834" y="6287"/>
                  </a:lnTo>
                  <a:lnTo>
                    <a:pt x="6826" y="6296"/>
                  </a:lnTo>
                  <a:lnTo>
                    <a:pt x="6817" y="6305"/>
                  </a:lnTo>
                  <a:lnTo>
                    <a:pt x="6807" y="6312"/>
                  </a:lnTo>
                  <a:lnTo>
                    <a:pt x="6797" y="6320"/>
                  </a:lnTo>
                  <a:lnTo>
                    <a:pt x="6787" y="6328"/>
                  </a:lnTo>
                  <a:lnTo>
                    <a:pt x="6777" y="6335"/>
                  </a:lnTo>
                  <a:lnTo>
                    <a:pt x="6766" y="6341"/>
                  </a:lnTo>
                  <a:lnTo>
                    <a:pt x="6755" y="6347"/>
                  </a:lnTo>
                  <a:lnTo>
                    <a:pt x="6744" y="6352"/>
                  </a:lnTo>
                  <a:lnTo>
                    <a:pt x="6732" y="6358"/>
                  </a:lnTo>
                  <a:lnTo>
                    <a:pt x="6720" y="6362"/>
                  </a:lnTo>
                  <a:lnTo>
                    <a:pt x="6707" y="6366"/>
                  </a:lnTo>
                  <a:lnTo>
                    <a:pt x="6694" y="6369"/>
                  </a:lnTo>
                  <a:lnTo>
                    <a:pt x="6682" y="6372"/>
                  </a:lnTo>
                  <a:lnTo>
                    <a:pt x="6669" y="6374"/>
                  </a:lnTo>
                  <a:lnTo>
                    <a:pt x="6655" y="6376"/>
                  </a:lnTo>
                  <a:lnTo>
                    <a:pt x="6642" y="6377"/>
                  </a:lnTo>
                  <a:lnTo>
                    <a:pt x="6628" y="6377"/>
                  </a:lnTo>
                  <a:lnTo>
                    <a:pt x="704" y="6377"/>
                  </a:lnTo>
                  <a:lnTo>
                    <a:pt x="691" y="6377"/>
                  </a:lnTo>
                  <a:lnTo>
                    <a:pt x="678" y="6376"/>
                  </a:lnTo>
                  <a:lnTo>
                    <a:pt x="664" y="6374"/>
                  </a:lnTo>
                  <a:lnTo>
                    <a:pt x="651" y="6372"/>
                  </a:lnTo>
                  <a:lnTo>
                    <a:pt x="638" y="6369"/>
                  </a:lnTo>
                  <a:lnTo>
                    <a:pt x="625" y="6366"/>
                  </a:lnTo>
                  <a:lnTo>
                    <a:pt x="613" y="6362"/>
                  </a:lnTo>
                  <a:lnTo>
                    <a:pt x="601" y="6358"/>
                  </a:lnTo>
                  <a:lnTo>
                    <a:pt x="589" y="6352"/>
                  </a:lnTo>
                  <a:lnTo>
                    <a:pt x="578" y="6347"/>
                  </a:lnTo>
                  <a:lnTo>
                    <a:pt x="566" y="6341"/>
                  </a:lnTo>
                  <a:lnTo>
                    <a:pt x="556" y="6335"/>
                  </a:lnTo>
                  <a:lnTo>
                    <a:pt x="544" y="6328"/>
                  </a:lnTo>
                  <a:lnTo>
                    <a:pt x="534" y="6320"/>
                  </a:lnTo>
                  <a:lnTo>
                    <a:pt x="524" y="6312"/>
                  </a:lnTo>
                  <a:lnTo>
                    <a:pt x="516" y="6305"/>
                  </a:lnTo>
                  <a:lnTo>
                    <a:pt x="507" y="6296"/>
                  </a:lnTo>
                  <a:lnTo>
                    <a:pt x="498" y="6287"/>
                  </a:lnTo>
                  <a:lnTo>
                    <a:pt x="490" y="6277"/>
                  </a:lnTo>
                  <a:lnTo>
                    <a:pt x="483" y="6267"/>
                  </a:lnTo>
                  <a:lnTo>
                    <a:pt x="476" y="6257"/>
                  </a:lnTo>
                  <a:lnTo>
                    <a:pt x="469" y="6247"/>
                  </a:lnTo>
                  <a:lnTo>
                    <a:pt x="463" y="6236"/>
                  </a:lnTo>
                  <a:lnTo>
                    <a:pt x="458" y="6226"/>
                  </a:lnTo>
                  <a:lnTo>
                    <a:pt x="454" y="6214"/>
                  </a:lnTo>
                  <a:lnTo>
                    <a:pt x="449" y="6203"/>
                  </a:lnTo>
                  <a:lnTo>
                    <a:pt x="446" y="6190"/>
                  </a:lnTo>
                  <a:lnTo>
                    <a:pt x="442" y="6179"/>
                  </a:lnTo>
                  <a:lnTo>
                    <a:pt x="440" y="6167"/>
                  </a:lnTo>
                  <a:lnTo>
                    <a:pt x="439" y="6155"/>
                  </a:lnTo>
                  <a:lnTo>
                    <a:pt x="438" y="6142"/>
                  </a:lnTo>
                  <a:lnTo>
                    <a:pt x="437" y="6129"/>
                  </a:lnTo>
                  <a:lnTo>
                    <a:pt x="437" y="5542"/>
                  </a:lnTo>
                  <a:lnTo>
                    <a:pt x="438" y="5529"/>
                  </a:lnTo>
                  <a:lnTo>
                    <a:pt x="439" y="5517"/>
                  </a:lnTo>
                  <a:lnTo>
                    <a:pt x="440" y="5505"/>
                  </a:lnTo>
                  <a:lnTo>
                    <a:pt x="442" y="5493"/>
                  </a:lnTo>
                  <a:lnTo>
                    <a:pt x="446" y="5480"/>
                  </a:lnTo>
                  <a:lnTo>
                    <a:pt x="449" y="5468"/>
                  </a:lnTo>
                  <a:lnTo>
                    <a:pt x="454" y="5457"/>
                  </a:lnTo>
                  <a:lnTo>
                    <a:pt x="458" y="5446"/>
                  </a:lnTo>
                  <a:lnTo>
                    <a:pt x="463" y="5435"/>
                  </a:lnTo>
                  <a:lnTo>
                    <a:pt x="469" y="5424"/>
                  </a:lnTo>
                  <a:lnTo>
                    <a:pt x="476" y="5414"/>
                  </a:lnTo>
                  <a:lnTo>
                    <a:pt x="483" y="5404"/>
                  </a:lnTo>
                  <a:lnTo>
                    <a:pt x="490" y="5394"/>
                  </a:lnTo>
                  <a:lnTo>
                    <a:pt x="498" y="5385"/>
                  </a:lnTo>
                  <a:lnTo>
                    <a:pt x="507" y="5376"/>
                  </a:lnTo>
                  <a:lnTo>
                    <a:pt x="516" y="5367"/>
                  </a:lnTo>
                  <a:lnTo>
                    <a:pt x="524" y="5358"/>
                  </a:lnTo>
                  <a:lnTo>
                    <a:pt x="534" y="5351"/>
                  </a:lnTo>
                  <a:lnTo>
                    <a:pt x="544" y="5344"/>
                  </a:lnTo>
                  <a:lnTo>
                    <a:pt x="556" y="5337"/>
                  </a:lnTo>
                  <a:lnTo>
                    <a:pt x="566" y="5331"/>
                  </a:lnTo>
                  <a:lnTo>
                    <a:pt x="578" y="5324"/>
                  </a:lnTo>
                  <a:lnTo>
                    <a:pt x="589" y="5318"/>
                  </a:lnTo>
                  <a:lnTo>
                    <a:pt x="601" y="5314"/>
                  </a:lnTo>
                  <a:lnTo>
                    <a:pt x="613" y="5309"/>
                  </a:lnTo>
                  <a:lnTo>
                    <a:pt x="625" y="5305"/>
                  </a:lnTo>
                  <a:lnTo>
                    <a:pt x="638" y="5302"/>
                  </a:lnTo>
                  <a:lnTo>
                    <a:pt x="651" y="5299"/>
                  </a:lnTo>
                  <a:lnTo>
                    <a:pt x="664" y="5297"/>
                  </a:lnTo>
                  <a:lnTo>
                    <a:pt x="678" y="5295"/>
                  </a:lnTo>
                  <a:lnTo>
                    <a:pt x="691" y="5295"/>
                  </a:lnTo>
                  <a:lnTo>
                    <a:pt x="704" y="5294"/>
                  </a:lnTo>
                  <a:close/>
                  <a:moveTo>
                    <a:pt x="704" y="4111"/>
                  </a:moveTo>
                  <a:lnTo>
                    <a:pt x="6628" y="4111"/>
                  </a:lnTo>
                  <a:lnTo>
                    <a:pt x="6642" y="4112"/>
                  </a:lnTo>
                  <a:lnTo>
                    <a:pt x="6655" y="4112"/>
                  </a:lnTo>
                  <a:lnTo>
                    <a:pt x="6669" y="4115"/>
                  </a:lnTo>
                  <a:lnTo>
                    <a:pt x="6682" y="4117"/>
                  </a:lnTo>
                  <a:lnTo>
                    <a:pt x="6694" y="4119"/>
                  </a:lnTo>
                  <a:lnTo>
                    <a:pt x="6707" y="4122"/>
                  </a:lnTo>
                  <a:lnTo>
                    <a:pt x="6720" y="4127"/>
                  </a:lnTo>
                  <a:lnTo>
                    <a:pt x="6732" y="4131"/>
                  </a:lnTo>
                  <a:lnTo>
                    <a:pt x="6744" y="4136"/>
                  </a:lnTo>
                  <a:lnTo>
                    <a:pt x="6755" y="4141"/>
                  </a:lnTo>
                  <a:lnTo>
                    <a:pt x="6766" y="4148"/>
                  </a:lnTo>
                  <a:lnTo>
                    <a:pt x="6777" y="4155"/>
                  </a:lnTo>
                  <a:lnTo>
                    <a:pt x="6787" y="4161"/>
                  </a:lnTo>
                  <a:lnTo>
                    <a:pt x="6797" y="4169"/>
                  </a:lnTo>
                  <a:lnTo>
                    <a:pt x="6807" y="4177"/>
                  </a:lnTo>
                  <a:lnTo>
                    <a:pt x="6817" y="4185"/>
                  </a:lnTo>
                  <a:lnTo>
                    <a:pt x="6826" y="4193"/>
                  </a:lnTo>
                  <a:lnTo>
                    <a:pt x="6834" y="4202"/>
                  </a:lnTo>
                  <a:lnTo>
                    <a:pt x="6842" y="4211"/>
                  </a:lnTo>
                  <a:lnTo>
                    <a:pt x="6849" y="4221"/>
                  </a:lnTo>
                  <a:lnTo>
                    <a:pt x="6856" y="4231"/>
                  </a:lnTo>
                  <a:lnTo>
                    <a:pt x="6863" y="4241"/>
                  </a:lnTo>
                  <a:lnTo>
                    <a:pt x="6868" y="4252"/>
                  </a:lnTo>
                  <a:lnTo>
                    <a:pt x="6874" y="4263"/>
                  </a:lnTo>
                  <a:lnTo>
                    <a:pt x="6879" y="4274"/>
                  </a:lnTo>
                  <a:lnTo>
                    <a:pt x="6883" y="4287"/>
                  </a:lnTo>
                  <a:lnTo>
                    <a:pt x="6887" y="4298"/>
                  </a:lnTo>
                  <a:lnTo>
                    <a:pt x="6889" y="4310"/>
                  </a:lnTo>
                  <a:lnTo>
                    <a:pt x="6893" y="4322"/>
                  </a:lnTo>
                  <a:lnTo>
                    <a:pt x="6894" y="4334"/>
                  </a:lnTo>
                  <a:lnTo>
                    <a:pt x="6895" y="4347"/>
                  </a:lnTo>
                  <a:lnTo>
                    <a:pt x="6895" y="4360"/>
                  </a:lnTo>
                  <a:lnTo>
                    <a:pt x="6895" y="4947"/>
                  </a:lnTo>
                  <a:lnTo>
                    <a:pt x="6895" y="4959"/>
                  </a:lnTo>
                  <a:lnTo>
                    <a:pt x="6894" y="4972"/>
                  </a:lnTo>
                  <a:lnTo>
                    <a:pt x="6893" y="4984"/>
                  </a:lnTo>
                  <a:lnTo>
                    <a:pt x="6889" y="4997"/>
                  </a:lnTo>
                  <a:lnTo>
                    <a:pt x="6887" y="5009"/>
                  </a:lnTo>
                  <a:lnTo>
                    <a:pt x="6883" y="5020"/>
                  </a:lnTo>
                  <a:lnTo>
                    <a:pt x="6879" y="5031"/>
                  </a:lnTo>
                  <a:lnTo>
                    <a:pt x="6874" y="5043"/>
                  </a:lnTo>
                  <a:lnTo>
                    <a:pt x="6868" y="5054"/>
                  </a:lnTo>
                  <a:lnTo>
                    <a:pt x="6863" y="5064"/>
                  </a:lnTo>
                  <a:lnTo>
                    <a:pt x="6856" y="5074"/>
                  </a:lnTo>
                  <a:lnTo>
                    <a:pt x="6849" y="5085"/>
                  </a:lnTo>
                  <a:lnTo>
                    <a:pt x="6842" y="5094"/>
                  </a:lnTo>
                  <a:lnTo>
                    <a:pt x="6834" y="5104"/>
                  </a:lnTo>
                  <a:lnTo>
                    <a:pt x="6826" y="5113"/>
                  </a:lnTo>
                  <a:lnTo>
                    <a:pt x="6817" y="5122"/>
                  </a:lnTo>
                  <a:lnTo>
                    <a:pt x="6807" y="5130"/>
                  </a:lnTo>
                  <a:lnTo>
                    <a:pt x="6797" y="5138"/>
                  </a:lnTo>
                  <a:lnTo>
                    <a:pt x="6787" y="5145"/>
                  </a:lnTo>
                  <a:lnTo>
                    <a:pt x="6777" y="5152"/>
                  </a:lnTo>
                  <a:lnTo>
                    <a:pt x="6766" y="5159"/>
                  </a:lnTo>
                  <a:lnTo>
                    <a:pt x="6755" y="5164"/>
                  </a:lnTo>
                  <a:lnTo>
                    <a:pt x="6744" y="5170"/>
                  </a:lnTo>
                  <a:lnTo>
                    <a:pt x="6732" y="5175"/>
                  </a:lnTo>
                  <a:lnTo>
                    <a:pt x="6720" y="5180"/>
                  </a:lnTo>
                  <a:lnTo>
                    <a:pt x="6707" y="5183"/>
                  </a:lnTo>
                  <a:lnTo>
                    <a:pt x="6694" y="5186"/>
                  </a:lnTo>
                  <a:lnTo>
                    <a:pt x="6682" y="5190"/>
                  </a:lnTo>
                  <a:lnTo>
                    <a:pt x="6669" y="5192"/>
                  </a:lnTo>
                  <a:lnTo>
                    <a:pt x="6655" y="5193"/>
                  </a:lnTo>
                  <a:lnTo>
                    <a:pt x="6642" y="5194"/>
                  </a:lnTo>
                  <a:lnTo>
                    <a:pt x="6628" y="5194"/>
                  </a:lnTo>
                  <a:lnTo>
                    <a:pt x="704" y="5194"/>
                  </a:lnTo>
                  <a:lnTo>
                    <a:pt x="691" y="5194"/>
                  </a:lnTo>
                  <a:lnTo>
                    <a:pt x="678" y="5193"/>
                  </a:lnTo>
                  <a:lnTo>
                    <a:pt x="664" y="5192"/>
                  </a:lnTo>
                  <a:lnTo>
                    <a:pt x="651" y="5190"/>
                  </a:lnTo>
                  <a:lnTo>
                    <a:pt x="638" y="5186"/>
                  </a:lnTo>
                  <a:lnTo>
                    <a:pt x="625" y="5183"/>
                  </a:lnTo>
                  <a:lnTo>
                    <a:pt x="613" y="5180"/>
                  </a:lnTo>
                  <a:lnTo>
                    <a:pt x="601" y="5175"/>
                  </a:lnTo>
                  <a:lnTo>
                    <a:pt x="589" y="5170"/>
                  </a:lnTo>
                  <a:lnTo>
                    <a:pt x="578" y="5164"/>
                  </a:lnTo>
                  <a:lnTo>
                    <a:pt x="566" y="5159"/>
                  </a:lnTo>
                  <a:lnTo>
                    <a:pt x="556" y="5152"/>
                  </a:lnTo>
                  <a:lnTo>
                    <a:pt x="544" y="5145"/>
                  </a:lnTo>
                  <a:lnTo>
                    <a:pt x="534" y="5138"/>
                  </a:lnTo>
                  <a:lnTo>
                    <a:pt x="524" y="5130"/>
                  </a:lnTo>
                  <a:lnTo>
                    <a:pt x="516" y="5122"/>
                  </a:lnTo>
                  <a:lnTo>
                    <a:pt x="507" y="5113"/>
                  </a:lnTo>
                  <a:lnTo>
                    <a:pt x="498" y="5104"/>
                  </a:lnTo>
                  <a:lnTo>
                    <a:pt x="490" y="5094"/>
                  </a:lnTo>
                  <a:lnTo>
                    <a:pt x="483" y="5085"/>
                  </a:lnTo>
                  <a:lnTo>
                    <a:pt x="476" y="5074"/>
                  </a:lnTo>
                  <a:lnTo>
                    <a:pt x="469" y="5064"/>
                  </a:lnTo>
                  <a:lnTo>
                    <a:pt x="463" y="5054"/>
                  </a:lnTo>
                  <a:lnTo>
                    <a:pt x="458" y="5043"/>
                  </a:lnTo>
                  <a:lnTo>
                    <a:pt x="454" y="5031"/>
                  </a:lnTo>
                  <a:lnTo>
                    <a:pt x="449" y="5020"/>
                  </a:lnTo>
                  <a:lnTo>
                    <a:pt x="446" y="5009"/>
                  </a:lnTo>
                  <a:lnTo>
                    <a:pt x="442" y="4997"/>
                  </a:lnTo>
                  <a:lnTo>
                    <a:pt x="440" y="4984"/>
                  </a:lnTo>
                  <a:lnTo>
                    <a:pt x="439" y="4972"/>
                  </a:lnTo>
                  <a:lnTo>
                    <a:pt x="438" y="4959"/>
                  </a:lnTo>
                  <a:lnTo>
                    <a:pt x="437" y="4947"/>
                  </a:lnTo>
                  <a:lnTo>
                    <a:pt x="437" y="4360"/>
                  </a:lnTo>
                  <a:lnTo>
                    <a:pt x="438" y="4347"/>
                  </a:lnTo>
                  <a:lnTo>
                    <a:pt x="439" y="4334"/>
                  </a:lnTo>
                  <a:lnTo>
                    <a:pt x="440" y="4322"/>
                  </a:lnTo>
                  <a:lnTo>
                    <a:pt x="442" y="4310"/>
                  </a:lnTo>
                  <a:lnTo>
                    <a:pt x="446" y="4298"/>
                  </a:lnTo>
                  <a:lnTo>
                    <a:pt x="449" y="4287"/>
                  </a:lnTo>
                  <a:lnTo>
                    <a:pt x="454" y="4274"/>
                  </a:lnTo>
                  <a:lnTo>
                    <a:pt x="458" y="4263"/>
                  </a:lnTo>
                  <a:lnTo>
                    <a:pt x="463" y="4252"/>
                  </a:lnTo>
                  <a:lnTo>
                    <a:pt x="469" y="4241"/>
                  </a:lnTo>
                  <a:lnTo>
                    <a:pt x="476" y="4231"/>
                  </a:lnTo>
                  <a:lnTo>
                    <a:pt x="483" y="4221"/>
                  </a:lnTo>
                  <a:lnTo>
                    <a:pt x="490" y="4211"/>
                  </a:lnTo>
                  <a:lnTo>
                    <a:pt x="498" y="4202"/>
                  </a:lnTo>
                  <a:lnTo>
                    <a:pt x="507" y="4193"/>
                  </a:lnTo>
                  <a:lnTo>
                    <a:pt x="516" y="4185"/>
                  </a:lnTo>
                  <a:lnTo>
                    <a:pt x="524" y="4177"/>
                  </a:lnTo>
                  <a:lnTo>
                    <a:pt x="534" y="4169"/>
                  </a:lnTo>
                  <a:lnTo>
                    <a:pt x="544" y="4161"/>
                  </a:lnTo>
                  <a:lnTo>
                    <a:pt x="556" y="4155"/>
                  </a:lnTo>
                  <a:lnTo>
                    <a:pt x="566" y="4148"/>
                  </a:lnTo>
                  <a:lnTo>
                    <a:pt x="578" y="4141"/>
                  </a:lnTo>
                  <a:lnTo>
                    <a:pt x="589" y="4136"/>
                  </a:lnTo>
                  <a:lnTo>
                    <a:pt x="601" y="4131"/>
                  </a:lnTo>
                  <a:lnTo>
                    <a:pt x="613" y="4127"/>
                  </a:lnTo>
                  <a:lnTo>
                    <a:pt x="625" y="4122"/>
                  </a:lnTo>
                  <a:lnTo>
                    <a:pt x="638" y="4119"/>
                  </a:lnTo>
                  <a:lnTo>
                    <a:pt x="651" y="4117"/>
                  </a:lnTo>
                  <a:lnTo>
                    <a:pt x="664" y="4115"/>
                  </a:lnTo>
                  <a:lnTo>
                    <a:pt x="678" y="4112"/>
                  </a:lnTo>
                  <a:lnTo>
                    <a:pt x="691" y="4112"/>
                  </a:lnTo>
                  <a:lnTo>
                    <a:pt x="704" y="4111"/>
                  </a:lnTo>
                  <a:close/>
                  <a:moveTo>
                    <a:pt x="3677" y="13159"/>
                  </a:moveTo>
                  <a:lnTo>
                    <a:pt x="3706" y="13159"/>
                  </a:lnTo>
                  <a:lnTo>
                    <a:pt x="3733" y="13162"/>
                  </a:lnTo>
                  <a:lnTo>
                    <a:pt x="3761" y="13165"/>
                  </a:lnTo>
                  <a:lnTo>
                    <a:pt x="3789" y="13171"/>
                  </a:lnTo>
                  <a:lnTo>
                    <a:pt x="3816" y="13176"/>
                  </a:lnTo>
                  <a:lnTo>
                    <a:pt x="3842" y="13184"/>
                  </a:lnTo>
                  <a:lnTo>
                    <a:pt x="3868" y="13193"/>
                  </a:lnTo>
                  <a:lnTo>
                    <a:pt x="3893" y="13203"/>
                  </a:lnTo>
                  <a:lnTo>
                    <a:pt x="3918" y="13214"/>
                  </a:lnTo>
                  <a:lnTo>
                    <a:pt x="3941" y="13226"/>
                  </a:lnTo>
                  <a:lnTo>
                    <a:pt x="3964" y="13239"/>
                  </a:lnTo>
                  <a:lnTo>
                    <a:pt x="3987" y="13254"/>
                  </a:lnTo>
                  <a:lnTo>
                    <a:pt x="4008" y="13269"/>
                  </a:lnTo>
                  <a:lnTo>
                    <a:pt x="4030" y="13286"/>
                  </a:lnTo>
                  <a:lnTo>
                    <a:pt x="4051" y="13304"/>
                  </a:lnTo>
                  <a:lnTo>
                    <a:pt x="4069" y="13322"/>
                  </a:lnTo>
                  <a:lnTo>
                    <a:pt x="4088" y="13341"/>
                  </a:lnTo>
                  <a:lnTo>
                    <a:pt x="4105" y="13361"/>
                  </a:lnTo>
                  <a:lnTo>
                    <a:pt x="4122" y="13382"/>
                  </a:lnTo>
                  <a:lnTo>
                    <a:pt x="4137" y="13405"/>
                  </a:lnTo>
                  <a:lnTo>
                    <a:pt x="4152" y="13427"/>
                  </a:lnTo>
                  <a:lnTo>
                    <a:pt x="4165" y="13450"/>
                  </a:lnTo>
                  <a:lnTo>
                    <a:pt x="4177" y="13474"/>
                  </a:lnTo>
                  <a:lnTo>
                    <a:pt x="4189" y="13499"/>
                  </a:lnTo>
                  <a:lnTo>
                    <a:pt x="4198" y="13524"/>
                  </a:lnTo>
                  <a:lnTo>
                    <a:pt x="4207" y="13550"/>
                  </a:lnTo>
                  <a:lnTo>
                    <a:pt x="4215" y="13577"/>
                  </a:lnTo>
                  <a:lnTo>
                    <a:pt x="4221" y="13603"/>
                  </a:lnTo>
                  <a:lnTo>
                    <a:pt x="4226" y="13630"/>
                  </a:lnTo>
                  <a:lnTo>
                    <a:pt x="4229" y="13658"/>
                  </a:lnTo>
                  <a:lnTo>
                    <a:pt x="4231" y="13686"/>
                  </a:lnTo>
                  <a:lnTo>
                    <a:pt x="4232" y="13715"/>
                  </a:lnTo>
                  <a:lnTo>
                    <a:pt x="4231" y="13743"/>
                  </a:lnTo>
                  <a:lnTo>
                    <a:pt x="4229" y="13772"/>
                  </a:lnTo>
                  <a:lnTo>
                    <a:pt x="4226" y="13800"/>
                  </a:lnTo>
                  <a:lnTo>
                    <a:pt x="4221" y="13826"/>
                  </a:lnTo>
                  <a:lnTo>
                    <a:pt x="4215" y="13854"/>
                  </a:lnTo>
                  <a:lnTo>
                    <a:pt x="4207" y="13879"/>
                  </a:lnTo>
                  <a:lnTo>
                    <a:pt x="4198" y="13905"/>
                  </a:lnTo>
                  <a:lnTo>
                    <a:pt x="4189" y="13930"/>
                  </a:lnTo>
                  <a:lnTo>
                    <a:pt x="4177" y="13955"/>
                  </a:lnTo>
                  <a:lnTo>
                    <a:pt x="4165" y="13979"/>
                  </a:lnTo>
                  <a:lnTo>
                    <a:pt x="4152" y="14003"/>
                  </a:lnTo>
                  <a:lnTo>
                    <a:pt x="4137" y="14025"/>
                  </a:lnTo>
                  <a:lnTo>
                    <a:pt x="4122" y="14047"/>
                  </a:lnTo>
                  <a:lnTo>
                    <a:pt x="4105" y="14068"/>
                  </a:lnTo>
                  <a:lnTo>
                    <a:pt x="4088" y="14088"/>
                  </a:lnTo>
                  <a:lnTo>
                    <a:pt x="4069" y="14107"/>
                  </a:lnTo>
                  <a:lnTo>
                    <a:pt x="4051" y="14126"/>
                  </a:lnTo>
                  <a:lnTo>
                    <a:pt x="4030" y="14143"/>
                  </a:lnTo>
                  <a:lnTo>
                    <a:pt x="4008" y="14160"/>
                  </a:lnTo>
                  <a:lnTo>
                    <a:pt x="3987" y="14176"/>
                  </a:lnTo>
                  <a:lnTo>
                    <a:pt x="3964" y="14190"/>
                  </a:lnTo>
                  <a:lnTo>
                    <a:pt x="3941" y="14203"/>
                  </a:lnTo>
                  <a:lnTo>
                    <a:pt x="3918" y="14216"/>
                  </a:lnTo>
                  <a:lnTo>
                    <a:pt x="3893" y="14227"/>
                  </a:lnTo>
                  <a:lnTo>
                    <a:pt x="3868" y="14237"/>
                  </a:lnTo>
                  <a:lnTo>
                    <a:pt x="3842" y="14245"/>
                  </a:lnTo>
                  <a:lnTo>
                    <a:pt x="3816" y="14253"/>
                  </a:lnTo>
                  <a:lnTo>
                    <a:pt x="3789" y="14259"/>
                  </a:lnTo>
                  <a:lnTo>
                    <a:pt x="3761" y="14264"/>
                  </a:lnTo>
                  <a:lnTo>
                    <a:pt x="3733" y="14268"/>
                  </a:lnTo>
                  <a:lnTo>
                    <a:pt x="3706" y="14270"/>
                  </a:lnTo>
                  <a:lnTo>
                    <a:pt x="3677" y="14270"/>
                  </a:lnTo>
                  <a:lnTo>
                    <a:pt x="3648" y="14270"/>
                  </a:lnTo>
                  <a:lnTo>
                    <a:pt x="3620" y="14268"/>
                  </a:lnTo>
                  <a:lnTo>
                    <a:pt x="3593" y="14264"/>
                  </a:lnTo>
                  <a:lnTo>
                    <a:pt x="3565" y="14259"/>
                  </a:lnTo>
                  <a:lnTo>
                    <a:pt x="3538" y="14253"/>
                  </a:lnTo>
                  <a:lnTo>
                    <a:pt x="3512" y="14245"/>
                  </a:lnTo>
                  <a:lnTo>
                    <a:pt x="3486" y="14237"/>
                  </a:lnTo>
                  <a:lnTo>
                    <a:pt x="3461" y="14227"/>
                  </a:lnTo>
                  <a:lnTo>
                    <a:pt x="3436" y="14216"/>
                  </a:lnTo>
                  <a:lnTo>
                    <a:pt x="3413" y="14203"/>
                  </a:lnTo>
                  <a:lnTo>
                    <a:pt x="3390" y="14190"/>
                  </a:lnTo>
                  <a:lnTo>
                    <a:pt x="3366" y="14176"/>
                  </a:lnTo>
                  <a:lnTo>
                    <a:pt x="3345" y="14160"/>
                  </a:lnTo>
                  <a:lnTo>
                    <a:pt x="3324" y="14143"/>
                  </a:lnTo>
                  <a:lnTo>
                    <a:pt x="3304" y="14126"/>
                  </a:lnTo>
                  <a:lnTo>
                    <a:pt x="3284" y="14107"/>
                  </a:lnTo>
                  <a:lnTo>
                    <a:pt x="3267" y="14088"/>
                  </a:lnTo>
                  <a:lnTo>
                    <a:pt x="3249" y="14068"/>
                  </a:lnTo>
                  <a:lnTo>
                    <a:pt x="3232" y="14047"/>
                  </a:lnTo>
                  <a:lnTo>
                    <a:pt x="3217" y="14025"/>
                  </a:lnTo>
                  <a:lnTo>
                    <a:pt x="3202" y="14003"/>
                  </a:lnTo>
                  <a:lnTo>
                    <a:pt x="3189" y="13979"/>
                  </a:lnTo>
                  <a:lnTo>
                    <a:pt x="3177" y="13955"/>
                  </a:lnTo>
                  <a:lnTo>
                    <a:pt x="3166" y="13930"/>
                  </a:lnTo>
                  <a:lnTo>
                    <a:pt x="3156" y="13905"/>
                  </a:lnTo>
                  <a:lnTo>
                    <a:pt x="3147" y="13879"/>
                  </a:lnTo>
                  <a:lnTo>
                    <a:pt x="3139" y="13854"/>
                  </a:lnTo>
                  <a:lnTo>
                    <a:pt x="3132" y="13826"/>
                  </a:lnTo>
                  <a:lnTo>
                    <a:pt x="3128" y="13800"/>
                  </a:lnTo>
                  <a:lnTo>
                    <a:pt x="3125" y="13772"/>
                  </a:lnTo>
                  <a:lnTo>
                    <a:pt x="3122" y="13743"/>
                  </a:lnTo>
                  <a:lnTo>
                    <a:pt x="3121" y="13715"/>
                  </a:lnTo>
                  <a:lnTo>
                    <a:pt x="3122" y="13686"/>
                  </a:lnTo>
                  <a:lnTo>
                    <a:pt x="3125" y="13658"/>
                  </a:lnTo>
                  <a:lnTo>
                    <a:pt x="3128" y="13630"/>
                  </a:lnTo>
                  <a:lnTo>
                    <a:pt x="3132" y="13603"/>
                  </a:lnTo>
                  <a:lnTo>
                    <a:pt x="3139" y="13577"/>
                  </a:lnTo>
                  <a:lnTo>
                    <a:pt x="3147" y="13550"/>
                  </a:lnTo>
                  <a:lnTo>
                    <a:pt x="3156" y="13524"/>
                  </a:lnTo>
                  <a:lnTo>
                    <a:pt x="3166" y="13499"/>
                  </a:lnTo>
                  <a:lnTo>
                    <a:pt x="3177" y="13474"/>
                  </a:lnTo>
                  <a:lnTo>
                    <a:pt x="3189" y="13450"/>
                  </a:lnTo>
                  <a:lnTo>
                    <a:pt x="3202" y="13427"/>
                  </a:lnTo>
                  <a:lnTo>
                    <a:pt x="3217" y="13405"/>
                  </a:lnTo>
                  <a:lnTo>
                    <a:pt x="3232" y="13382"/>
                  </a:lnTo>
                  <a:lnTo>
                    <a:pt x="3249" y="13361"/>
                  </a:lnTo>
                  <a:lnTo>
                    <a:pt x="3267" y="13341"/>
                  </a:lnTo>
                  <a:lnTo>
                    <a:pt x="3284" y="13322"/>
                  </a:lnTo>
                  <a:lnTo>
                    <a:pt x="3304" y="13304"/>
                  </a:lnTo>
                  <a:lnTo>
                    <a:pt x="3324" y="13286"/>
                  </a:lnTo>
                  <a:lnTo>
                    <a:pt x="3345" y="13269"/>
                  </a:lnTo>
                  <a:lnTo>
                    <a:pt x="3366" y="13254"/>
                  </a:lnTo>
                  <a:lnTo>
                    <a:pt x="3390" y="13239"/>
                  </a:lnTo>
                  <a:lnTo>
                    <a:pt x="3413" y="13226"/>
                  </a:lnTo>
                  <a:lnTo>
                    <a:pt x="3436" y="13214"/>
                  </a:lnTo>
                  <a:lnTo>
                    <a:pt x="3461" y="13203"/>
                  </a:lnTo>
                  <a:lnTo>
                    <a:pt x="3486" y="13193"/>
                  </a:lnTo>
                  <a:lnTo>
                    <a:pt x="3512" y="13184"/>
                  </a:lnTo>
                  <a:lnTo>
                    <a:pt x="3538" y="13176"/>
                  </a:lnTo>
                  <a:lnTo>
                    <a:pt x="3565" y="13171"/>
                  </a:lnTo>
                  <a:lnTo>
                    <a:pt x="3593" y="13165"/>
                  </a:lnTo>
                  <a:lnTo>
                    <a:pt x="3620" y="13162"/>
                  </a:lnTo>
                  <a:lnTo>
                    <a:pt x="3648" y="13159"/>
                  </a:lnTo>
                  <a:lnTo>
                    <a:pt x="3677" y="13159"/>
                  </a:lnTo>
                  <a:close/>
                  <a:moveTo>
                    <a:pt x="1748" y="14955"/>
                  </a:moveTo>
                  <a:lnTo>
                    <a:pt x="5585" y="14955"/>
                  </a:lnTo>
                  <a:lnTo>
                    <a:pt x="5600" y="14957"/>
                  </a:lnTo>
                  <a:lnTo>
                    <a:pt x="5613" y="14958"/>
                  </a:lnTo>
                  <a:lnTo>
                    <a:pt x="5626" y="14961"/>
                  </a:lnTo>
                  <a:lnTo>
                    <a:pt x="5640" y="14965"/>
                  </a:lnTo>
                  <a:lnTo>
                    <a:pt x="5652" y="14972"/>
                  </a:lnTo>
                  <a:lnTo>
                    <a:pt x="5663" y="14979"/>
                  </a:lnTo>
                  <a:lnTo>
                    <a:pt x="5674" y="14987"/>
                  </a:lnTo>
                  <a:lnTo>
                    <a:pt x="5684" y="14994"/>
                  </a:lnTo>
                  <a:lnTo>
                    <a:pt x="5693" y="15004"/>
                  </a:lnTo>
                  <a:lnTo>
                    <a:pt x="5701" y="15014"/>
                  </a:lnTo>
                  <a:lnTo>
                    <a:pt x="5708" y="15025"/>
                  </a:lnTo>
                  <a:lnTo>
                    <a:pt x="5714" y="15038"/>
                  </a:lnTo>
                  <a:lnTo>
                    <a:pt x="5718" y="15050"/>
                  </a:lnTo>
                  <a:lnTo>
                    <a:pt x="5722" y="15062"/>
                  </a:lnTo>
                  <a:lnTo>
                    <a:pt x="5724" y="15075"/>
                  </a:lnTo>
                  <a:lnTo>
                    <a:pt x="5725" y="15090"/>
                  </a:lnTo>
                  <a:lnTo>
                    <a:pt x="5725" y="15090"/>
                  </a:lnTo>
                  <a:lnTo>
                    <a:pt x="5724" y="15103"/>
                  </a:lnTo>
                  <a:lnTo>
                    <a:pt x="5722" y="15116"/>
                  </a:lnTo>
                  <a:lnTo>
                    <a:pt x="5718" y="15130"/>
                  </a:lnTo>
                  <a:lnTo>
                    <a:pt x="5714" y="15142"/>
                  </a:lnTo>
                  <a:lnTo>
                    <a:pt x="5708" y="15153"/>
                  </a:lnTo>
                  <a:lnTo>
                    <a:pt x="5701" y="15164"/>
                  </a:lnTo>
                  <a:lnTo>
                    <a:pt x="5693" y="15175"/>
                  </a:lnTo>
                  <a:lnTo>
                    <a:pt x="5684" y="15184"/>
                  </a:lnTo>
                  <a:lnTo>
                    <a:pt x="5674" y="15193"/>
                  </a:lnTo>
                  <a:lnTo>
                    <a:pt x="5663" y="15201"/>
                  </a:lnTo>
                  <a:lnTo>
                    <a:pt x="5652" y="15207"/>
                  </a:lnTo>
                  <a:lnTo>
                    <a:pt x="5640" y="15213"/>
                  </a:lnTo>
                  <a:lnTo>
                    <a:pt x="5626" y="15217"/>
                  </a:lnTo>
                  <a:lnTo>
                    <a:pt x="5613" y="15221"/>
                  </a:lnTo>
                  <a:lnTo>
                    <a:pt x="5600" y="15223"/>
                  </a:lnTo>
                  <a:lnTo>
                    <a:pt x="5585" y="15224"/>
                  </a:lnTo>
                  <a:lnTo>
                    <a:pt x="1748" y="15224"/>
                  </a:lnTo>
                  <a:lnTo>
                    <a:pt x="1733" y="15223"/>
                  </a:lnTo>
                  <a:lnTo>
                    <a:pt x="1720" y="15221"/>
                  </a:lnTo>
                  <a:lnTo>
                    <a:pt x="1705" y="15217"/>
                  </a:lnTo>
                  <a:lnTo>
                    <a:pt x="1693" y="15213"/>
                  </a:lnTo>
                  <a:lnTo>
                    <a:pt x="1681" y="15207"/>
                  </a:lnTo>
                  <a:lnTo>
                    <a:pt x="1669" y="15201"/>
                  </a:lnTo>
                  <a:lnTo>
                    <a:pt x="1659" y="15193"/>
                  </a:lnTo>
                  <a:lnTo>
                    <a:pt x="1649" y="15184"/>
                  </a:lnTo>
                  <a:lnTo>
                    <a:pt x="1640" y="15175"/>
                  </a:lnTo>
                  <a:lnTo>
                    <a:pt x="1631" y="15164"/>
                  </a:lnTo>
                  <a:lnTo>
                    <a:pt x="1624" y="15153"/>
                  </a:lnTo>
                  <a:lnTo>
                    <a:pt x="1619" y="15142"/>
                  </a:lnTo>
                  <a:lnTo>
                    <a:pt x="1613" y="15130"/>
                  </a:lnTo>
                  <a:lnTo>
                    <a:pt x="1610" y="15116"/>
                  </a:lnTo>
                  <a:lnTo>
                    <a:pt x="1608" y="15103"/>
                  </a:lnTo>
                  <a:lnTo>
                    <a:pt x="1608" y="15090"/>
                  </a:lnTo>
                  <a:lnTo>
                    <a:pt x="1608" y="15090"/>
                  </a:lnTo>
                  <a:lnTo>
                    <a:pt x="1608" y="15075"/>
                  </a:lnTo>
                  <a:lnTo>
                    <a:pt x="1610" y="15062"/>
                  </a:lnTo>
                  <a:lnTo>
                    <a:pt x="1613" y="15050"/>
                  </a:lnTo>
                  <a:lnTo>
                    <a:pt x="1619" y="15038"/>
                  </a:lnTo>
                  <a:lnTo>
                    <a:pt x="1624" y="15025"/>
                  </a:lnTo>
                  <a:lnTo>
                    <a:pt x="1631" y="15014"/>
                  </a:lnTo>
                  <a:lnTo>
                    <a:pt x="1640" y="15004"/>
                  </a:lnTo>
                  <a:lnTo>
                    <a:pt x="1649" y="14994"/>
                  </a:lnTo>
                  <a:lnTo>
                    <a:pt x="1659" y="14987"/>
                  </a:lnTo>
                  <a:lnTo>
                    <a:pt x="1669" y="14979"/>
                  </a:lnTo>
                  <a:lnTo>
                    <a:pt x="1681" y="14972"/>
                  </a:lnTo>
                  <a:lnTo>
                    <a:pt x="1693" y="14965"/>
                  </a:lnTo>
                  <a:lnTo>
                    <a:pt x="1705" y="14961"/>
                  </a:lnTo>
                  <a:lnTo>
                    <a:pt x="1720" y="14958"/>
                  </a:lnTo>
                  <a:lnTo>
                    <a:pt x="1733" y="14957"/>
                  </a:lnTo>
                  <a:lnTo>
                    <a:pt x="1748" y="14955"/>
                  </a:lnTo>
                  <a:close/>
                  <a:moveTo>
                    <a:pt x="1748" y="15438"/>
                  </a:moveTo>
                  <a:lnTo>
                    <a:pt x="5585" y="15438"/>
                  </a:lnTo>
                  <a:lnTo>
                    <a:pt x="5600" y="15439"/>
                  </a:lnTo>
                  <a:lnTo>
                    <a:pt x="5613" y="15440"/>
                  </a:lnTo>
                  <a:lnTo>
                    <a:pt x="5626" y="15444"/>
                  </a:lnTo>
                  <a:lnTo>
                    <a:pt x="5640" y="15449"/>
                  </a:lnTo>
                  <a:lnTo>
                    <a:pt x="5652" y="15455"/>
                  </a:lnTo>
                  <a:lnTo>
                    <a:pt x="5663" y="15461"/>
                  </a:lnTo>
                  <a:lnTo>
                    <a:pt x="5674" y="15469"/>
                  </a:lnTo>
                  <a:lnTo>
                    <a:pt x="5684" y="15478"/>
                  </a:lnTo>
                  <a:lnTo>
                    <a:pt x="5693" y="15487"/>
                  </a:lnTo>
                  <a:lnTo>
                    <a:pt x="5701" y="15497"/>
                  </a:lnTo>
                  <a:lnTo>
                    <a:pt x="5708" y="15508"/>
                  </a:lnTo>
                  <a:lnTo>
                    <a:pt x="5714" y="15520"/>
                  </a:lnTo>
                  <a:lnTo>
                    <a:pt x="5718" y="15532"/>
                  </a:lnTo>
                  <a:lnTo>
                    <a:pt x="5722" y="15546"/>
                  </a:lnTo>
                  <a:lnTo>
                    <a:pt x="5724" y="15559"/>
                  </a:lnTo>
                  <a:lnTo>
                    <a:pt x="5725" y="15572"/>
                  </a:lnTo>
                  <a:lnTo>
                    <a:pt x="5725" y="15572"/>
                  </a:lnTo>
                  <a:lnTo>
                    <a:pt x="5724" y="15586"/>
                  </a:lnTo>
                  <a:lnTo>
                    <a:pt x="5722" y="15599"/>
                  </a:lnTo>
                  <a:lnTo>
                    <a:pt x="5718" y="15612"/>
                  </a:lnTo>
                  <a:lnTo>
                    <a:pt x="5714" y="15624"/>
                  </a:lnTo>
                  <a:lnTo>
                    <a:pt x="5708" y="15636"/>
                  </a:lnTo>
                  <a:lnTo>
                    <a:pt x="5701" y="15647"/>
                  </a:lnTo>
                  <a:lnTo>
                    <a:pt x="5693" y="15658"/>
                  </a:lnTo>
                  <a:lnTo>
                    <a:pt x="5684" y="15667"/>
                  </a:lnTo>
                  <a:lnTo>
                    <a:pt x="5674" y="15675"/>
                  </a:lnTo>
                  <a:lnTo>
                    <a:pt x="5663" y="15683"/>
                  </a:lnTo>
                  <a:lnTo>
                    <a:pt x="5652" y="15690"/>
                  </a:lnTo>
                  <a:lnTo>
                    <a:pt x="5640" y="15695"/>
                  </a:lnTo>
                  <a:lnTo>
                    <a:pt x="5626" y="15700"/>
                  </a:lnTo>
                  <a:lnTo>
                    <a:pt x="5613" y="15703"/>
                  </a:lnTo>
                  <a:lnTo>
                    <a:pt x="5600" y="15705"/>
                  </a:lnTo>
                  <a:lnTo>
                    <a:pt x="5585" y="15707"/>
                  </a:lnTo>
                  <a:lnTo>
                    <a:pt x="1748" y="15707"/>
                  </a:lnTo>
                  <a:lnTo>
                    <a:pt x="1733" y="15705"/>
                  </a:lnTo>
                  <a:lnTo>
                    <a:pt x="1720" y="15703"/>
                  </a:lnTo>
                  <a:lnTo>
                    <a:pt x="1705" y="15700"/>
                  </a:lnTo>
                  <a:lnTo>
                    <a:pt x="1693" y="15695"/>
                  </a:lnTo>
                  <a:lnTo>
                    <a:pt x="1681" y="15690"/>
                  </a:lnTo>
                  <a:lnTo>
                    <a:pt x="1669" y="15683"/>
                  </a:lnTo>
                  <a:lnTo>
                    <a:pt x="1659" y="15675"/>
                  </a:lnTo>
                  <a:lnTo>
                    <a:pt x="1649" y="15667"/>
                  </a:lnTo>
                  <a:lnTo>
                    <a:pt x="1640" y="15658"/>
                  </a:lnTo>
                  <a:lnTo>
                    <a:pt x="1631" y="15647"/>
                  </a:lnTo>
                  <a:lnTo>
                    <a:pt x="1624" y="15636"/>
                  </a:lnTo>
                  <a:lnTo>
                    <a:pt x="1619" y="15624"/>
                  </a:lnTo>
                  <a:lnTo>
                    <a:pt x="1613" y="15612"/>
                  </a:lnTo>
                  <a:lnTo>
                    <a:pt x="1610" y="15599"/>
                  </a:lnTo>
                  <a:lnTo>
                    <a:pt x="1608" y="15586"/>
                  </a:lnTo>
                  <a:lnTo>
                    <a:pt x="1608" y="15572"/>
                  </a:lnTo>
                  <a:lnTo>
                    <a:pt x="1608" y="15572"/>
                  </a:lnTo>
                  <a:lnTo>
                    <a:pt x="1608" y="15559"/>
                  </a:lnTo>
                  <a:lnTo>
                    <a:pt x="1610" y="15546"/>
                  </a:lnTo>
                  <a:lnTo>
                    <a:pt x="1613" y="15532"/>
                  </a:lnTo>
                  <a:lnTo>
                    <a:pt x="1619" y="15520"/>
                  </a:lnTo>
                  <a:lnTo>
                    <a:pt x="1624" y="15508"/>
                  </a:lnTo>
                  <a:lnTo>
                    <a:pt x="1631" y="15497"/>
                  </a:lnTo>
                  <a:lnTo>
                    <a:pt x="1640" y="15487"/>
                  </a:lnTo>
                  <a:lnTo>
                    <a:pt x="1649" y="15478"/>
                  </a:lnTo>
                  <a:lnTo>
                    <a:pt x="1659" y="15469"/>
                  </a:lnTo>
                  <a:lnTo>
                    <a:pt x="1669" y="15461"/>
                  </a:lnTo>
                  <a:lnTo>
                    <a:pt x="1681" y="15455"/>
                  </a:lnTo>
                  <a:lnTo>
                    <a:pt x="1693" y="15449"/>
                  </a:lnTo>
                  <a:lnTo>
                    <a:pt x="1705" y="15444"/>
                  </a:lnTo>
                  <a:lnTo>
                    <a:pt x="1720" y="15440"/>
                  </a:lnTo>
                  <a:lnTo>
                    <a:pt x="1733" y="15439"/>
                  </a:lnTo>
                  <a:lnTo>
                    <a:pt x="1748" y="15438"/>
                  </a:lnTo>
                  <a:close/>
                  <a:moveTo>
                    <a:pt x="1748" y="15921"/>
                  </a:moveTo>
                  <a:lnTo>
                    <a:pt x="5585" y="15921"/>
                  </a:lnTo>
                  <a:lnTo>
                    <a:pt x="5600" y="15922"/>
                  </a:lnTo>
                  <a:lnTo>
                    <a:pt x="5613" y="15924"/>
                  </a:lnTo>
                  <a:lnTo>
                    <a:pt x="5626" y="15927"/>
                  </a:lnTo>
                  <a:lnTo>
                    <a:pt x="5640" y="15932"/>
                  </a:lnTo>
                  <a:lnTo>
                    <a:pt x="5652" y="15937"/>
                  </a:lnTo>
                  <a:lnTo>
                    <a:pt x="5663" y="15944"/>
                  </a:lnTo>
                  <a:lnTo>
                    <a:pt x="5674" y="15952"/>
                  </a:lnTo>
                  <a:lnTo>
                    <a:pt x="5684" y="15961"/>
                  </a:lnTo>
                  <a:lnTo>
                    <a:pt x="5693" y="15969"/>
                  </a:lnTo>
                  <a:lnTo>
                    <a:pt x="5701" y="15981"/>
                  </a:lnTo>
                  <a:lnTo>
                    <a:pt x="5708" y="15992"/>
                  </a:lnTo>
                  <a:lnTo>
                    <a:pt x="5714" y="16003"/>
                  </a:lnTo>
                  <a:lnTo>
                    <a:pt x="5718" y="16015"/>
                  </a:lnTo>
                  <a:lnTo>
                    <a:pt x="5722" y="16028"/>
                  </a:lnTo>
                  <a:lnTo>
                    <a:pt x="5724" y="16042"/>
                  </a:lnTo>
                  <a:lnTo>
                    <a:pt x="5725" y="16055"/>
                  </a:lnTo>
                  <a:lnTo>
                    <a:pt x="5725" y="16055"/>
                  </a:lnTo>
                  <a:lnTo>
                    <a:pt x="5724" y="16068"/>
                  </a:lnTo>
                  <a:lnTo>
                    <a:pt x="5722" y="16082"/>
                  </a:lnTo>
                  <a:lnTo>
                    <a:pt x="5718" y="16095"/>
                  </a:lnTo>
                  <a:lnTo>
                    <a:pt x="5714" y="16107"/>
                  </a:lnTo>
                  <a:lnTo>
                    <a:pt x="5708" y="16119"/>
                  </a:lnTo>
                  <a:lnTo>
                    <a:pt x="5701" y="16129"/>
                  </a:lnTo>
                  <a:lnTo>
                    <a:pt x="5693" y="16140"/>
                  </a:lnTo>
                  <a:lnTo>
                    <a:pt x="5684" y="16149"/>
                  </a:lnTo>
                  <a:lnTo>
                    <a:pt x="5674" y="16158"/>
                  </a:lnTo>
                  <a:lnTo>
                    <a:pt x="5663" y="16166"/>
                  </a:lnTo>
                  <a:lnTo>
                    <a:pt x="5652" y="16172"/>
                  </a:lnTo>
                  <a:lnTo>
                    <a:pt x="5640" y="16178"/>
                  </a:lnTo>
                  <a:lnTo>
                    <a:pt x="5626" y="16182"/>
                  </a:lnTo>
                  <a:lnTo>
                    <a:pt x="5613" y="16186"/>
                  </a:lnTo>
                  <a:lnTo>
                    <a:pt x="5600" y="16188"/>
                  </a:lnTo>
                  <a:lnTo>
                    <a:pt x="5585" y="16189"/>
                  </a:lnTo>
                  <a:lnTo>
                    <a:pt x="1748" y="16189"/>
                  </a:lnTo>
                  <a:lnTo>
                    <a:pt x="1733" y="16188"/>
                  </a:lnTo>
                  <a:lnTo>
                    <a:pt x="1720" y="16186"/>
                  </a:lnTo>
                  <a:lnTo>
                    <a:pt x="1705" y="16182"/>
                  </a:lnTo>
                  <a:lnTo>
                    <a:pt x="1693" y="16178"/>
                  </a:lnTo>
                  <a:lnTo>
                    <a:pt x="1681" y="16172"/>
                  </a:lnTo>
                  <a:lnTo>
                    <a:pt x="1669" y="16166"/>
                  </a:lnTo>
                  <a:lnTo>
                    <a:pt x="1659" y="16158"/>
                  </a:lnTo>
                  <a:lnTo>
                    <a:pt x="1649" y="16149"/>
                  </a:lnTo>
                  <a:lnTo>
                    <a:pt x="1640" y="16140"/>
                  </a:lnTo>
                  <a:lnTo>
                    <a:pt x="1631" y="16129"/>
                  </a:lnTo>
                  <a:lnTo>
                    <a:pt x="1624" y="16119"/>
                  </a:lnTo>
                  <a:lnTo>
                    <a:pt x="1619" y="16107"/>
                  </a:lnTo>
                  <a:lnTo>
                    <a:pt x="1613" y="16095"/>
                  </a:lnTo>
                  <a:lnTo>
                    <a:pt x="1610" y="16082"/>
                  </a:lnTo>
                  <a:lnTo>
                    <a:pt x="1608" y="16068"/>
                  </a:lnTo>
                  <a:lnTo>
                    <a:pt x="1608" y="16055"/>
                  </a:lnTo>
                  <a:lnTo>
                    <a:pt x="1608" y="16055"/>
                  </a:lnTo>
                  <a:lnTo>
                    <a:pt x="1608" y="16042"/>
                  </a:lnTo>
                  <a:lnTo>
                    <a:pt x="1610" y="16028"/>
                  </a:lnTo>
                  <a:lnTo>
                    <a:pt x="1613" y="16015"/>
                  </a:lnTo>
                  <a:lnTo>
                    <a:pt x="1619" y="16003"/>
                  </a:lnTo>
                  <a:lnTo>
                    <a:pt x="1624" y="15992"/>
                  </a:lnTo>
                  <a:lnTo>
                    <a:pt x="1631" y="15981"/>
                  </a:lnTo>
                  <a:lnTo>
                    <a:pt x="1640" y="15969"/>
                  </a:lnTo>
                  <a:lnTo>
                    <a:pt x="1649" y="15961"/>
                  </a:lnTo>
                  <a:lnTo>
                    <a:pt x="1659" y="15952"/>
                  </a:lnTo>
                  <a:lnTo>
                    <a:pt x="1669" y="15944"/>
                  </a:lnTo>
                  <a:lnTo>
                    <a:pt x="1681" y="15937"/>
                  </a:lnTo>
                  <a:lnTo>
                    <a:pt x="1693" y="15932"/>
                  </a:lnTo>
                  <a:lnTo>
                    <a:pt x="1705" y="15927"/>
                  </a:lnTo>
                  <a:lnTo>
                    <a:pt x="1720" y="15924"/>
                  </a:lnTo>
                  <a:lnTo>
                    <a:pt x="1733" y="15922"/>
                  </a:lnTo>
                  <a:lnTo>
                    <a:pt x="1748" y="15921"/>
                  </a:lnTo>
                  <a:close/>
                  <a:moveTo>
                    <a:pt x="704" y="2929"/>
                  </a:moveTo>
                  <a:lnTo>
                    <a:pt x="6628" y="2929"/>
                  </a:lnTo>
                  <a:lnTo>
                    <a:pt x="6642" y="2930"/>
                  </a:lnTo>
                  <a:lnTo>
                    <a:pt x="6655" y="2931"/>
                  </a:lnTo>
                  <a:lnTo>
                    <a:pt x="6669" y="2932"/>
                  </a:lnTo>
                  <a:lnTo>
                    <a:pt x="6682" y="2934"/>
                  </a:lnTo>
                  <a:lnTo>
                    <a:pt x="6694" y="2938"/>
                  </a:lnTo>
                  <a:lnTo>
                    <a:pt x="6707" y="2941"/>
                  </a:lnTo>
                  <a:lnTo>
                    <a:pt x="6720" y="2944"/>
                  </a:lnTo>
                  <a:lnTo>
                    <a:pt x="6732" y="2949"/>
                  </a:lnTo>
                  <a:lnTo>
                    <a:pt x="6744" y="2954"/>
                  </a:lnTo>
                  <a:lnTo>
                    <a:pt x="6755" y="2960"/>
                  </a:lnTo>
                  <a:lnTo>
                    <a:pt x="6766" y="2965"/>
                  </a:lnTo>
                  <a:lnTo>
                    <a:pt x="6777" y="2972"/>
                  </a:lnTo>
                  <a:lnTo>
                    <a:pt x="6787" y="2979"/>
                  </a:lnTo>
                  <a:lnTo>
                    <a:pt x="6797" y="2986"/>
                  </a:lnTo>
                  <a:lnTo>
                    <a:pt x="6807" y="2994"/>
                  </a:lnTo>
                  <a:lnTo>
                    <a:pt x="6817" y="3002"/>
                  </a:lnTo>
                  <a:lnTo>
                    <a:pt x="6826" y="3011"/>
                  </a:lnTo>
                  <a:lnTo>
                    <a:pt x="6834" y="3020"/>
                  </a:lnTo>
                  <a:lnTo>
                    <a:pt x="6842" y="3029"/>
                  </a:lnTo>
                  <a:lnTo>
                    <a:pt x="6849" y="3039"/>
                  </a:lnTo>
                  <a:lnTo>
                    <a:pt x="6856" y="3049"/>
                  </a:lnTo>
                  <a:lnTo>
                    <a:pt x="6863" y="3060"/>
                  </a:lnTo>
                  <a:lnTo>
                    <a:pt x="6868" y="3070"/>
                  </a:lnTo>
                  <a:lnTo>
                    <a:pt x="6874" y="3081"/>
                  </a:lnTo>
                  <a:lnTo>
                    <a:pt x="6879" y="3092"/>
                  </a:lnTo>
                  <a:lnTo>
                    <a:pt x="6883" y="3104"/>
                  </a:lnTo>
                  <a:lnTo>
                    <a:pt x="6887" y="3115"/>
                  </a:lnTo>
                  <a:lnTo>
                    <a:pt x="6889" y="3127"/>
                  </a:lnTo>
                  <a:lnTo>
                    <a:pt x="6893" y="3140"/>
                  </a:lnTo>
                  <a:lnTo>
                    <a:pt x="6894" y="3152"/>
                  </a:lnTo>
                  <a:lnTo>
                    <a:pt x="6895" y="3164"/>
                  </a:lnTo>
                  <a:lnTo>
                    <a:pt x="6895" y="3177"/>
                  </a:lnTo>
                  <a:lnTo>
                    <a:pt x="6895" y="3764"/>
                  </a:lnTo>
                  <a:lnTo>
                    <a:pt x="6895" y="3776"/>
                  </a:lnTo>
                  <a:lnTo>
                    <a:pt x="6894" y="3790"/>
                  </a:lnTo>
                  <a:lnTo>
                    <a:pt x="6893" y="3802"/>
                  </a:lnTo>
                  <a:lnTo>
                    <a:pt x="6889" y="3814"/>
                  </a:lnTo>
                  <a:lnTo>
                    <a:pt x="6887" y="3826"/>
                  </a:lnTo>
                  <a:lnTo>
                    <a:pt x="6883" y="3837"/>
                  </a:lnTo>
                  <a:lnTo>
                    <a:pt x="6879" y="3850"/>
                  </a:lnTo>
                  <a:lnTo>
                    <a:pt x="6874" y="3861"/>
                  </a:lnTo>
                  <a:lnTo>
                    <a:pt x="6868" y="3872"/>
                  </a:lnTo>
                  <a:lnTo>
                    <a:pt x="6863" y="3882"/>
                  </a:lnTo>
                  <a:lnTo>
                    <a:pt x="6856" y="3893"/>
                  </a:lnTo>
                  <a:lnTo>
                    <a:pt x="6849" y="3903"/>
                  </a:lnTo>
                  <a:lnTo>
                    <a:pt x="6842" y="3912"/>
                  </a:lnTo>
                  <a:lnTo>
                    <a:pt x="6834" y="3922"/>
                  </a:lnTo>
                  <a:lnTo>
                    <a:pt x="6826" y="3931"/>
                  </a:lnTo>
                  <a:lnTo>
                    <a:pt x="6817" y="3939"/>
                  </a:lnTo>
                  <a:lnTo>
                    <a:pt x="6807" y="3947"/>
                  </a:lnTo>
                  <a:lnTo>
                    <a:pt x="6797" y="3955"/>
                  </a:lnTo>
                  <a:lnTo>
                    <a:pt x="6787" y="3963"/>
                  </a:lnTo>
                  <a:lnTo>
                    <a:pt x="6777" y="3969"/>
                  </a:lnTo>
                  <a:lnTo>
                    <a:pt x="6766" y="3976"/>
                  </a:lnTo>
                  <a:lnTo>
                    <a:pt x="6755" y="3982"/>
                  </a:lnTo>
                  <a:lnTo>
                    <a:pt x="6744" y="3987"/>
                  </a:lnTo>
                  <a:lnTo>
                    <a:pt x="6732" y="3993"/>
                  </a:lnTo>
                  <a:lnTo>
                    <a:pt x="6720" y="3997"/>
                  </a:lnTo>
                  <a:lnTo>
                    <a:pt x="6707" y="4000"/>
                  </a:lnTo>
                  <a:lnTo>
                    <a:pt x="6694" y="4004"/>
                  </a:lnTo>
                  <a:lnTo>
                    <a:pt x="6682" y="4007"/>
                  </a:lnTo>
                  <a:lnTo>
                    <a:pt x="6669" y="4009"/>
                  </a:lnTo>
                  <a:lnTo>
                    <a:pt x="6655" y="4010"/>
                  </a:lnTo>
                  <a:lnTo>
                    <a:pt x="6642" y="4012"/>
                  </a:lnTo>
                  <a:lnTo>
                    <a:pt x="6628" y="4012"/>
                  </a:lnTo>
                  <a:lnTo>
                    <a:pt x="704" y="4012"/>
                  </a:lnTo>
                  <a:lnTo>
                    <a:pt x="691" y="4012"/>
                  </a:lnTo>
                  <a:lnTo>
                    <a:pt x="678" y="4010"/>
                  </a:lnTo>
                  <a:lnTo>
                    <a:pt x="664" y="4009"/>
                  </a:lnTo>
                  <a:lnTo>
                    <a:pt x="651" y="4007"/>
                  </a:lnTo>
                  <a:lnTo>
                    <a:pt x="638" y="4004"/>
                  </a:lnTo>
                  <a:lnTo>
                    <a:pt x="625" y="4000"/>
                  </a:lnTo>
                  <a:lnTo>
                    <a:pt x="613" y="3997"/>
                  </a:lnTo>
                  <a:lnTo>
                    <a:pt x="601" y="3993"/>
                  </a:lnTo>
                  <a:lnTo>
                    <a:pt x="589" y="3987"/>
                  </a:lnTo>
                  <a:lnTo>
                    <a:pt x="578" y="3982"/>
                  </a:lnTo>
                  <a:lnTo>
                    <a:pt x="566" y="3976"/>
                  </a:lnTo>
                  <a:lnTo>
                    <a:pt x="556" y="3969"/>
                  </a:lnTo>
                  <a:lnTo>
                    <a:pt x="544" y="3963"/>
                  </a:lnTo>
                  <a:lnTo>
                    <a:pt x="534" y="3955"/>
                  </a:lnTo>
                  <a:lnTo>
                    <a:pt x="524" y="3947"/>
                  </a:lnTo>
                  <a:lnTo>
                    <a:pt x="516" y="3939"/>
                  </a:lnTo>
                  <a:lnTo>
                    <a:pt x="507" y="3931"/>
                  </a:lnTo>
                  <a:lnTo>
                    <a:pt x="498" y="3922"/>
                  </a:lnTo>
                  <a:lnTo>
                    <a:pt x="490" y="3912"/>
                  </a:lnTo>
                  <a:lnTo>
                    <a:pt x="483" y="3903"/>
                  </a:lnTo>
                  <a:lnTo>
                    <a:pt x="476" y="3893"/>
                  </a:lnTo>
                  <a:lnTo>
                    <a:pt x="469" y="3882"/>
                  </a:lnTo>
                  <a:lnTo>
                    <a:pt x="463" y="3872"/>
                  </a:lnTo>
                  <a:lnTo>
                    <a:pt x="458" y="3861"/>
                  </a:lnTo>
                  <a:lnTo>
                    <a:pt x="454" y="3850"/>
                  </a:lnTo>
                  <a:lnTo>
                    <a:pt x="449" y="3837"/>
                  </a:lnTo>
                  <a:lnTo>
                    <a:pt x="446" y="3826"/>
                  </a:lnTo>
                  <a:lnTo>
                    <a:pt x="442" y="3814"/>
                  </a:lnTo>
                  <a:lnTo>
                    <a:pt x="440" y="3802"/>
                  </a:lnTo>
                  <a:lnTo>
                    <a:pt x="439" y="3790"/>
                  </a:lnTo>
                  <a:lnTo>
                    <a:pt x="438" y="3776"/>
                  </a:lnTo>
                  <a:lnTo>
                    <a:pt x="437" y="3764"/>
                  </a:lnTo>
                  <a:lnTo>
                    <a:pt x="437" y="3177"/>
                  </a:lnTo>
                  <a:lnTo>
                    <a:pt x="438" y="3164"/>
                  </a:lnTo>
                  <a:lnTo>
                    <a:pt x="439" y="3152"/>
                  </a:lnTo>
                  <a:lnTo>
                    <a:pt x="440" y="3140"/>
                  </a:lnTo>
                  <a:lnTo>
                    <a:pt x="442" y="3127"/>
                  </a:lnTo>
                  <a:lnTo>
                    <a:pt x="446" y="3115"/>
                  </a:lnTo>
                  <a:lnTo>
                    <a:pt x="449" y="3104"/>
                  </a:lnTo>
                  <a:lnTo>
                    <a:pt x="454" y="3092"/>
                  </a:lnTo>
                  <a:lnTo>
                    <a:pt x="458" y="3081"/>
                  </a:lnTo>
                  <a:lnTo>
                    <a:pt x="463" y="3070"/>
                  </a:lnTo>
                  <a:lnTo>
                    <a:pt x="469" y="3060"/>
                  </a:lnTo>
                  <a:lnTo>
                    <a:pt x="476" y="3049"/>
                  </a:lnTo>
                  <a:lnTo>
                    <a:pt x="483" y="3039"/>
                  </a:lnTo>
                  <a:lnTo>
                    <a:pt x="490" y="3029"/>
                  </a:lnTo>
                  <a:lnTo>
                    <a:pt x="498" y="3020"/>
                  </a:lnTo>
                  <a:lnTo>
                    <a:pt x="507" y="3011"/>
                  </a:lnTo>
                  <a:lnTo>
                    <a:pt x="516" y="3002"/>
                  </a:lnTo>
                  <a:lnTo>
                    <a:pt x="524" y="2994"/>
                  </a:lnTo>
                  <a:lnTo>
                    <a:pt x="534" y="2986"/>
                  </a:lnTo>
                  <a:lnTo>
                    <a:pt x="544" y="2979"/>
                  </a:lnTo>
                  <a:lnTo>
                    <a:pt x="556" y="2972"/>
                  </a:lnTo>
                  <a:lnTo>
                    <a:pt x="566" y="2965"/>
                  </a:lnTo>
                  <a:lnTo>
                    <a:pt x="578" y="2960"/>
                  </a:lnTo>
                  <a:lnTo>
                    <a:pt x="589" y="2954"/>
                  </a:lnTo>
                  <a:lnTo>
                    <a:pt x="601" y="2949"/>
                  </a:lnTo>
                  <a:lnTo>
                    <a:pt x="613" y="2944"/>
                  </a:lnTo>
                  <a:lnTo>
                    <a:pt x="625" y="2941"/>
                  </a:lnTo>
                  <a:lnTo>
                    <a:pt x="638" y="2938"/>
                  </a:lnTo>
                  <a:lnTo>
                    <a:pt x="651" y="2934"/>
                  </a:lnTo>
                  <a:lnTo>
                    <a:pt x="664" y="2932"/>
                  </a:lnTo>
                  <a:lnTo>
                    <a:pt x="678" y="2931"/>
                  </a:lnTo>
                  <a:lnTo>
                    <a:pt x="691" y="2930"/>
                  </a:lnTo>
                  <a:lnTo>
                    <a:pt x="704" y="2929"/>
                  </a:lnTo>
                  <a:close/>
                  <a:moveTo>
                    <a:pt x="704" y="1747"/>
                  </a:moveTo>
                  <a:lnTo>
                    <a:pt x="6628" y="1747"/>
                  </a:lnTo>
                  <a:lnTo>
                    <a:pt x="6642" y="1747"/>
                  </a:lnTo>
                  <a:lnTo>
                    <a:pt x="6655" y="1748"/>
                  </a:lnTo>
                  <a:lnTo>
                    <a:pt x="6669" y="1749"/>
                  </a:lnTo>
                  <a:lnTo>
                    <a:pt x="6682" y="1752"/>
                  </a:lnTo>
                  <a:lnTo>
                    <a:pt x="6694" y="1755"/>
                  </a:lnTo>
                  <a:lnTo>
                    <a:pt x="6707" y="1758"/>
                  </a:lnTo>
                  <a:lnTo>
                    <a:pt x="6720" y="1762"/>
                  </a:lnTo>
                  <a:lnTo>
                    <a:pt x="6732" y="1766"/>
                  </a:lnTo>
                  <a:lnTo>
                    <a:pt x="6744" y="1772"/>
                  </a:lnTo>
                  <a:lnTo>
                    <a:pt x="6755" y="1777"/>
                  </a:lnTo>
                  <a:lnTo>
                    <a:pt x="6766" y="1783"/>
                  </a:lnTo>
                  <a:lnTo>
                    <a:pt x="6777" y="1789"/>
                  </a:lnTo>
                  <a:lnTo>
                    <a:pt x="6787" y="1796"/>
                  </a:lnTo>
                  <a:lnTo>
                    <a:pt x="6797" y="1804"/>
                  </a:lnTo>
                  <a:lnTo>
                    <a:pt x="6807" y="1812"/>
                  </a:lnTo>
                  <a:lnTo>
                    <a:pt x="6817" y="1819"/>
                  </a:lnTo>
                  <a:lnTo>
                    <a:pt x="6826" y="1828"/>
                  </a:lnTo>
                  <a:lnTo>
                    <a:pt x="6834" y="1837"/>
                  </a:lnTo>
                  <a:lnTo>
                    <a:pt x="6842" y="1846"/>
                  </a:lnTo>
                  <a:lnTo>
                    <a:pt x="6849" y="1856"/>
                  </a:lnTo>
                  <a:lnTo>
                    <a:pt x="6856" y="1866"/>
                  </a:lnTo>
                  <a:lnTo>
                    <a:pt x="6863" y="1877"/>
                  </a:lnTo>
                  <a:lnTo>
                    <a:pt x="6868" y="1887"/>
                  </a:lnTo>
                  <a:lnTo>
                    <a:pt x="6874" y="1898"/>
                  </a:lnTo>
                  <a:lnTo>
                    <a:pt x="6879" y="1909"/>
                  </a:lnTo>
                  <a:lnTo>
                    <a:pt x="6883" y="1921"/>
                  </a:lnTo>
                  <a:lnTo>
                    <a:pt x="6887" y="1933"/>
                  </a:lnTo>
                  <a:lnTo>
                    <a:pt x="6889" y="1945"/>
                  </a:lnTo>
                  <a:lnTo>
                    <a:pt x="6893" y="1957"/>
                  </a:lnTo>
                  <a:lnTo>
                    <a:pt x="6894" y="1969"/>
                  </a:lnTo>
                  <a:lnTo>
                    <a:pt x="6895" y="1981"/>
                  </a:lnTo>
                  <a:lnTo>
                    <a:pt x="6895" y="1995"/>
                  </a:lnTo>
                  <a:lnTo>
                    <a:pt x="6895" y="2582"/>
                  </a:lnTo>
                  <a:lnTo>
                    <a:pt x="6895" y="2594"/>
                  </a:lnTo>
                  <a:lnTo>
                    <a:pt x="6894" y="2607"/>
                  </a:lnTo>
                  <a:lnTo>
                    <a:pt x="6893" y="2619"/>
                  </a:lnTo>
                  <a:lnTo>
                    <a:pt x="6889" y="2631"/>
                  </a:lnTo>
                  <a:lnTo>
                    <a:pt x="6887" y="2644"/>
                  </a:lnTo>
                  <a:lnTo>
                    <a:pt x="6883" y="2655"/>
                  </a:lnTo>
                  <a:lnTo>
                    <a:pt x="6879" y="2667"/>
                  </a:lnTo>
                  <a:lnTo>
                    <a:pt x="6874" y="2678"/>
                  </a:lnTo>
                  <a:lnTo>
                    <a:pt x="6868" y="2689"/>
                  </a:lnTo>
                  <a:lnTo>
                    <a:pt x="6863" y="2699"/>
                  </a:lnTo>
                  <a:lnTo>
                    <a:pt x="6856" y="2710"/>
                  </a:lnTo>
                  <a:lnTo>
                    <a:pt x="6849" y="2720"/>
                  </a:lnTo>
                  <a:lnTo>
                    <a:pt x="6842" y="2730"/>
                  </a:lnTo>
                  <a:lnTo>
                    <a:pt x="6834" y="2739"/>
                  </a:lnTo>
                  <a:lnTo>
                    <a:pt x="6826" y="2748"/>
                  </a:lnTo>
                  <a:lnTo>
                    <a:pt x="6817" y="2757"/>
                  </a:lnTo>
                  <a:lnTo>
                    <a:pt x="6807" y="2765"/>
                  </a:lnTo>
                  <a:lnTo>
                    <a:pt x="6797" y="2772"/>
                  </a:lnTo>
                  <a:lnTo>
                    <a:pt x="6787" y="2780"/>
                  </a:lnTo>
                  <a:lnTo>
                    <a:pt x="6777" y="2787"/>
                  </a:lnTo>
                  <a:lnTo>
                    <a:pt x="6766" y="2793"/>
                  </a:lnTo>
                  <a:lnTo>
                    <a:pt x="6755" y="2799"/>
                  </a:lnTo>
                  <a:lnTo>
                    <a:pt x="6744" y="2805"/>
                  </a:lnTo>
                  <a:lnTo>
                    <a:pt x="6732" y="2810"/>
                  </a:lnTo>
                  <a:lnTo>
                    <a:pt x="6720" y="2814"/>
                  </a:lnTo>
                  <a:lnTo>
                    <a:pt x="6707" y="2818"/>
                  </a:lnTo>
                  <a:lnTo>
                    <a:pt x="6694" y="2821"/>
                  </a:lnTo>
                  <a:lnTo>
                    <a:pt x="6682" y="2824"/>
                  </a:lnTo>
                  <a:lnTo>
                    <a:pt x="6669" y="2827"/>
                  </a:lnTo>
                  <a:lnTo>
                    <a:pt x="6655" y="2828"/>
                  </a:lnTo>
                  <a:lnTo>
                    <a:pt x="6642" y="2829"/>
                  </a:lnTo>
                  <a:lnTo>
                    <a:pt x="6628" y="2829"/>
                  </a:lnTo>
                  <a:lnTo>
                    <a:pt x="704" y="2829"/>
                  </a:lnTo>
                  <a:lnTo>
                    <a:pt x="691" y="2829"/>
                  </a:lnTo>
                  <a:lnTo>
                    <a:pt x="678" y="2828"/>
                  </a:lnTo>
                  <a:lnTo>
                    <a:pt x="664" y="2827"/>
                  </a:lnTo>
                  <a:lnTo>
                    <a:pt x="651" y="2824"/>
                  </a:lnTo>
                  <a:lnTo>
                    <a:pt x="638" y="2821"/>
                  </a:lnTo>
                  <a:lnTo>
                    <a:pt x="625" y="2818"/>
                  </a:lnTo>
                  <a:lnTo>
                    <a:pt x="613" y="2814"/>
                  </a:lnTo>
                  <a:lnTo>
                    <a:pt x="601" y="2810"/>
                  </a:lnTo>
                  <a:lnTo>
                    <a:pt x="589" y="2805"/>
                  </a:lnTo>
                  <a:lnTo>
                    <a:pt x="578" y="2799"/>
                  </a:lnTo>
                  <a:lnTo>
                    <a:pt x="566" y="2793"/>
                  </a:lnTo>
                  <a:lnTo>
                    <a:pt x="556" y="2787"/>
                  </a:lnTo>
                  <a:lnTo>
                    <a:pt x="544" y="2780"/>
                  </a:lnTo>
                  <a:lnTo>
                    <a:pt x="534" y="2772"/>
                  </a:lnTo>
                  <a:lnTo>
                    <a:pt x="524" y="2765"/>
                  </a:lnTo>
                  <a:lnTo>
                    <a:pt x="516" y="2757"/>
                  </a:lnTo>
                  <a:lnTo>
                    <a:pt x="507" y="2748"/>
                  </a:lnTo>
                  <a:lnTo>
                    <a:pt x="498" y="2739"/>
                  </a:lnTo>
                  <a:lnTo>
                    <a:pt x="490" y="2730"/>
                  </a:lnTo>
                  <a:lnTo>
                    <a:pt x="483" y="2720"/>
                  </a:lnTo>
                  <a:lnTo>
                    <a:pt x="476" y="2710"/>
                  </a:lnTo>
                  <a:lnTo>
                    <a:pt x="469" y="2699"/>
                  </a:lnTo>
                  <a:lnTo>
                    <a:pt x="463" y="2689"/>
                  </a:lnTo>
                  <a:lnTo>
                    <a:pt x="458" y="2678"/>
                  </a:lnTo>
                  <a:lnTo>
                    <a:pt x="454" y="2667"/>
                  </a:lnTo>
                  <a:lnTo>
                    <a:pt x="449" y="2655"/>
                  </a:lnTo>
                  <a:lnTo>
                    <a:pt x="446" y="2644"/>
                  </a:lnTo>
                  <a:lnTo>
                    <a:pt x="442" y="2631"/>
                  </a:lnTo>
                  <a:lnTo>
                    <a:pt x="440" y="2619"/>
                  </a:lnTo>
                  <a:lnTo>
                    <a:pt x="439" y="2607"/>
                  </a:lnTo>
                  <a:lnTo>
                    <a:pt x="438" y="2594"/>
                  </a:lnTo>
                  <a:lnTo>
                    <a:pt x="437" y="2582"/>
                  </a:lnTo>
                  <a:lnTo>
                    <a:pt x="437" y="1995"/>
                  </a:lnTo>
                  <a:lnTo>
                    <a:pt x="438" y="1981"/>
                  </a:lnTo>
                  <a:lnTo>
                    <a:pt x="439" y="1969"/>
                  </a:lnTo>
                  <a:lnTo>
                    <a:pt x="440" y="1957"/>
                  </a:lnTo>
                  <a:lnTo>
                    <a:pt x="442" y="1945"/>
                  </a:lnTo>
                  <a:lnTo>
                    <a:pt x="446" y="1933"/>
                  </a:lnTo>
                  <a:lnTo>
                    <a:pt x="449" y="1921"/>
                  </a:lnTo>
                  <a:lnTo>
                    <a:pt x="454" y="1909"/>
                  </a:lnTo>
                  <a:lnTo>
                    <a:pt x="458" y="1898"/>
                  </a:lnTo>
                  <a:lnTo>
                    <a:pt x="463" y="1887"/>
                  </a:lnTo>
                  <a:lnTo>
                    <a:pt x="469" y="1877"/>
                  </a:lnTo>
                  <a:lnTo>
                    <a:pt x="476" y="1866"/>
                  </a:lnTo>
                  <a:lnTo>
                    <a:pt x="483" y="1856"/>
                  </a:lnTo>
                  <a:lnTo>
                    <a:pt x="490" y="1846"/>
                  </a:lnTo>
                  <a:lnTo>
                    <a:pt x="498" y="1837"/>
                  </a:lnTo>
                  <a:lnTo>
                    <a:pt x="507" y="1828"/>
                  </a:lnTo>
                  <a:lnTo>
                    <a:pt x="516" y="1819"/>
                  </a:lnTo>
                  <a:lnTo>
                    <a:pt x="524" y="1812"/>
                  </a:lnTo>
                  <a:lnTo>
                    <a:pt x="534" y="1804"/>
                  </a:lnTo>
                  <a:lnTo>
                    <a:pt x="544" y="1796"/>
                  </a:lnTo>
                  <a:lnTo>
                    <a:pt x="556" y="1789"/>
                  </a:lnTo>
                  <a:lnTo>
                    <a:pt x="566" y="1783"/>
                  </a:lnTo>
                  <a:lnTo>
                    <a:pt x="578" y="1777"/>
                  </a:lnTo>
                  <a:lnTo>
                    <a:pt x="589" y="1772"/>
                  </a:lnTo>
                  <a:lnTo>
                    <a:pt x="601" y="1766"/>
                  </a:lnTo>
                  <a:lnTo>
                    <a:pt x="613" y="1762"/>
                  </a:lnTo>
                  <a:lnTo>
                    <a:pt x="625" y="1758"/>
                  </a:lnTo>
                  <a:lnTo>
                    <a:pt x="638" y="1755"/>
                  </a:lnTo>
                  <a:lnTo>
                    <a:pt x="651" y="1752"/>
                  </a:lnTo>
                  <a:lnTo>
                    <a:pt x="664" y="1749"/>
                  </a:lnTo>
                  <a:lnTo>
                    <a:pt x="678" y="1748"/>
                  </a:lnTo>
                  <a:lnTo>
                    <a:pt x="691" y="1747"/>
                  </a:lnTo>
                  <a:lnTo>
                    <a:pt x="704" y="1747"/>
                  </a:lnTo>
                  <a:close/>
                  <a:moveTo>
                    <a:pt x="704" y="565"/>
                  </a:moveTo>
                  <a:lnTo>
                    <a:pt x="6628" y="565"/>
                  </a:lnTo>
                  <a:lnTo>
                    <a:pt x="6642" y="565"/>
                  </a:lnTo>
                  <a:lnTo>
                    <a:pt x="6655" y="566"/>
                  </a:lnTo>
                  <a:lnTo>
                    <a:pt x="6669" y="567"/>
                  </a:lnTo>
                  <a:lnTo>
                    <a:pt x="6682" y="569"/>
                  </a:lnTo>
                  <a:lnTo>
                    <a:pt x="6694" y="572"/>
                  </a:lnTo>
                  <a:lnTo>
                    <a:pt x="6707" y="576"/>
                  </a:lnTo>
                  <a:lnTo>
                    <a:pt x="6720" y="579"/>
                  </a:lnTo>
                  <a:lnTo>
                    <a:pt x="6732" y="584"/>
                  </a:lnTo>
                  <a:lnTo>
                    <a:pt x="6744" y="589"/>
                  </a:lnTo>
                  <a:lnTo>
                    <a:pt x="6755" y="595"/>
                  </a:lnTo>
                  <a:lnTo>
                    <a:pt x="6766" y="600"/>
                  </a:lnTo>
                  <a:lnTo>
                    <a:pt x="6777" y="607"/>
                  </a:lnTo>
                  <a:lnTo>
                    <a:pt x="6787" y="613"/>
                  </a:lnTo>
                  <a:lnTo>
                    <a:pt x="6797" y="621"/>
                  </a:lnTo>
                  <a:lnTo>
                    <a:pt x="6807" y="629"/>
                  </a:lnTo>
                  <a:lnTo>
                    <a:pt x="6817" y="637"/>
                  </a:lnTo>
                  <a:lnTo>
                    <a:pt x="6826" y="646"/>
                  </a:lnTo>
                  <a:lnTo>
                    <a:pt x="6834" y="655"/>
                  </a:lnTo>
                  <a:lnTo>
                    <a:pt x="6842" y="665"/>
                  </a:lnTo>
                  <a:lnTo>
                    <a:pt x="6849" y="673"/>
                  </a:lnTo>
                  <a:lnTo>
                    <a:pt x="6856" y="683"/>
                  </a:lnTo>
                  <a:lnTo>
                    <a:pt x="6863" y="694"/>
                  </a:lnTo>
                  <a:lnTo>
                    <a:pt x="6868" y="704"/>
                  </a:lnTo>
                  <a:lnTo>
                    <a:pt x="6874" y="716"/>
                  </a:lnTo>
                  <a:lnTo>
                    <a:pt x="6879" y="727"/>
                  </a:lnTo>
                  <a:lnTo>
                    <a:pt x="6883" y="739"/>
                  </a:lnTo>
                  <a:lnTo>
                    <a:pt x="6887" y="750"/>
                  </a:lnTo>
                  <a:lnTo>
                    <a:pt x="6889" y="762"/>
                  </a:lnTo>
                  <a:lnTo>
                    <a:pt x="6893" y="774"/>
                  </a:lnTo>
                  <a:lnTo>
                    <a:pt x="6894" y="787"/>
                  </a:lnTo>
                  <a:lnTo>
                    <a:pt x="6895" y="800"/>
                  </a:lnTo>
                  <a:lnTo>
                    <a:pt x="6895" y="812"/>
                  </a:lnTo>
                  <a:lnTo>
                    <a:pt x="6895" y="1399"/>
                  </a:lnTo>
                  <a:lnTo>
                    <a:pt x="6895" y="1412"/>
                  </a:lnTo>
                  <a:lnTo>
                    <a:pt x="6894" y="1424"/>
                  </a:lnTo>
                  <a:lnTo>
                    <a:pt x="6893" y="1437"/>
                  </a:lnTo>
                  <a:lnTo>
                    <a:pt x="6889" y="1449"/>
                  </a:lnTo>
                  <a:lnTo>
                    <a:pt x="6887" y="1461"/>
                  </a:lnTo>
                  <a:lnTo>
                    <a:pt x="6883" y="1472"/>
                  </a:lnTo>
                  <a:lnTo>
                    <a:pt x="6879" y="1484"/>
                  </a:lnTo>
                  <a:lnTo>
                    <a:pt x="6874" y="1495"/>
                  </a:lnTo>
                  <a:lnTo>
                    <a:pt x="6868" y="1507"/>
                  </a:lnTo>
                  <a:lnTo>
                    <a:pt x="6863" y="1517"/>
                  </a:lnTo>
                  <a:lnTo>
                    <a:pt x="6856" y="1528"/>
                  </a:lnTo>
                  <a:lnTo>
                    <a:pt x="6849" y="1538"/>
                  </a:lnTo>
                  <a:lnTo>
                    <a:pt x="6842" y="1548"/>
                  </a:lnTo>
                  <a:lnTo>
                    <a:pt x="6834" y="1556"/>
                  </a:lnTo>
                  <a:lnTo>
                    <a:pt x="6826" y="1565"/>
                  </a:lnTo>
                  <a:lnTo>
                    <a:pt x="6817" y="1574"/>
                  </a:lnTo>
                  <a:lnTo>
                    <a:pt x="6807" y="1582"/>
                  </a:lnTo>
                  <a:lnTo>
                    <a:pt x="6797" y="1590"/>
                  </a:lnTo>
                  <a:lnTo>
                    <a:pt x="6787" y="1598"/>
                  </a:lnTo>
                  <a:lnTo>
                    <a:pt x="6777" y="1604"/>
                  </a:lnTo>
                  <a:lnTo>
                    <a:pt x="6766" y="1611"/>
                  </a:lnTo>
                  <a:lnTo>
                    <a:pt x="6755" y="1617"/>
                  </a:lnTo>
                  <a:lnTo>
                    <a:pt x="6744" y="1622"/>
                  </a:lnTo>
                  <a:lnTo>
                    <a:pt x="6732" y="1627"/>
                  </a:lnTo>
                  <a:lnTo>
                    <a:pt x="6720" y="1632"/>
                  </a:lnTo>
                  <a:lnTo>
                    <a:pt x="6707" y="1635"/>
                  </a:lnTo>
                  <a:lnTo>
                    <a:pt x="6694" y="1639"/>
                  </a:lnTo>
                  <a:lnTo>
                    <a:pt x="6682" y="1642"/>
                  </a:lnTo>
                  <a:lnTo>
                    <a:pt x="6669" y="1644"/>
                  </a:lnTo>
                  <a:lnTo>
                    <a:pt x="6655" y="1645"/>
                  </a:lnTo>
                  <a:lnTo>
                    <a:pt x="6642" y="1646"/>
                  </a:lnTo>
                  <a:lnTo>
                    <a:pt x="6628" y="1647"/>
                  </a:lnTo>
                  <a:lnTo>
                    <a:pt x="704" y="1647"/>
                  </a:lnTo>
                  <a:lnTo>
                    <a:pt x="691" y="1646"/>
                  </a:lnTo>
                  <a:lnTo>
                    <a:pt x="678" y="1645"/>
                  </a:lnTo>
                  <a:lnTo>
                    <a:pt x="664" y="1644"/>
                  </a:lnTo>
                  <a:lnTo>
                    <a:pt x="651" y="1642"/>
                  </a:lnTo>
                  <a:lnTo>
                    <a:pt x="638" y="1639"/>
                  </a:lnTo>
                  <a:lnTo>
                    <a:pt x="625" y="1635"/>
                  </a:lnTo>
                  <a:lnTo>
                    <a:pt x="613" y="1632"/>
                  </a:lnTo>
                  <a:lnTo>
                    <a:pt x="601" y="1627"/>
                  </a:lnTo>
                  <a:lnTo>
                    <a:pt x="589" y="1622"/>
                  </a:lnTo>
                  <a:lnTo>
                    <a:pt x="578" y="1617"/>
                  </a:lnTo>
                  <a:lnTo>
                    <a:pt x="566" y="1611"/>
                  </a:lnTo>
                  <a:lnTo>
                    <a:pt x="556" y="1604"/>
                  </a:lnTo>
                  <a:lnTo>
                    <a:pt x="544" y="1598"/>
                  </a:lnTo>
                  <a:lnTo>
                    <a:pt x="534" y="1590"/>
                  </a:lnTo>
                  <a:lnTo>
                    <a:pt x="524" y="1582"/>
                  </a:lnTo>
                  <a:lnTo>
                    <a:pt x="516" y="1574"/>
                  </a:lnTo>
                  <a:lnTo>
                    <a:pt x="507" y="1565"/>
                  </a:lnTo>
                  <a:lnTo>
                    <a:pt x="498" y="1556"/>
                  </a:lnTo>
                  <a:lnTo>
                    <a:pt x="490" y="1548"/>
                  </a:lnTo>
                  <a:lnTo>
                    <a:pt x="483" y="1538"/>
                  </a:lnTo>
                  <a:lnTo>
                    <a:pt x="476" y="1528"/>
                  </a:lnTo>
                  <a:lnTo>
                    <a:pt x="469" y="1517"/>
                  </a:lnTo>
                  <a:lnTo>
                    <a:pt x="463" y="1507"/>
                  </a:lnTo>
                  <a:lnTo>
                    <a:pt x="458" y="1495"/>
                  </a:lnTo>
                  <a:lnTo>
                    <a:pt x="454" y="1484"/>
                  </a:lnTo>
                  <a:lnTo>
                    <a:pt x="449" y="1472"/>
                  </a:lnTo>
                  <a:lnTo>
                    <a:pt x="446" y="1461"/>
                  </a:lnTo>
                  <a:lnTo>
                    <a:pt x="442" y="1449"/>
                  </a:lnTo>
                  <a:lnTo>
                    <a:pt x="440" y="1437"/>
                  </a:lnTo>
                  <a:lnTo>
                    <a:pt x="439" y="1424"/>
                  </a:lnTo>
                  <a:lnTo>
                    <a:pt x="438" y="1412"/>
                  </a:lnTo>
                  <a:lnTo>
                    <a:pt x="437" y="1399"/>
                  </a:lnTo>
                  <a:lnTo>
                    <a:pt x="437" y="812"/>
                  </a:lnTo>
                  <a:lnTo>
                    <a:pt x="438" y="800"/>
                  </a:lnTo>
                  <a:lnTo>
                    <a:pt x="439" y="787"/>
                  </a:lnTo>
                  <a:lnTo>
                    <a:pt x="440" y="774"/>
                  </a:lnTo>
                  <a:lnTo>
                    <a:pt x="442" y="762"/>
                  </a:lnTo>
                  <a:lnTo>
                    <a:pt x="446" y="750"/>
                  </a:lnTo>
                  <a:lnTo>
                    <a:pt x="449" y="739"/>
                  </a:lnTo>
                  <a:lnTo>
                    <a:pt x="454" y="727"/>
                  </a:lnTo>
                  <a:lnTo>
                    <a:pt x="458" y="716"/>
                  </a:lnTo>
                  <a:lnTo>
                    <a:pt x="463" y="704"/>
                  </a:lnTo>
                  <a:lnTo>
                    <a:pt x="469" y="694"/>
                  </a:lnTo>
                  <a:lnTo>
                    <a:pt x="476" y="683"/>
                  </a:lnTo>
                  <a:lnTo>
                    <a:pt x="483" y="673"/>
                  </a:lnTo>
                  <a:lnTo>
                    <a:pt x="490" y="665"/>
                  </a:lnTo>
                  <a:lnTo>
                    <a:pt x="498" y="655"/>
                  </a:lnTo>
                  <a:lnTo>
                    <a:pt x="507" y="646"/>
                  </a:lnTo>
                  <a:lnTo>
                    <a:pt x="516" y="637"/>
                  </a:lnTo>
                  <a:lnTo>
                    <a:pt x="524" y="629"/>
                  </a:lnTo>
                  <a:lnTo>
                    <a:pt x="534" y="621"/>
                  </a:lnTo>
                  <a:lnTo>
                    <a:pt x="544" y="613"/>
                  </a:lnTo>
                  <a:lnTo>
                    <a:pt x="556" y="607"/>
                  </a:lnTo>
                  <a:lnTo>
                    <a:pt x="566" y="600"/>
                  </a:lnTo>
                  <a:lnTo>
                    <a:pt x="578" y="595"/>
                  </a:lnTo>
                  <a:lnTo>
                    <a:pt x="589" y="589"/>
                  </a:lnTo>
                  <a:lnTo>
                    <a:pt x="601" y="584"/>
                  </a:lnTo>
                  <a:lnTo>
                    <a:pt x="613" y="579"/>
                  </a:lnTo>
                  <a:lnTo>
                    <a:pt x="625" y="576"/>
                  </a:lnTo>
                  <a:lnTo>
                    <a:pt x="638" y="572"/>
                  </a:lnTo>
                  <a:lnTo>
                    <a:pt x="651" y="569"/>
                  </a:lnTo>
                  <a:lnTo>
                    <a:pt x="664" y="567"/>
                  </a:lnTo>
                  <a:lnTo>
                    <a:pt x="678" y="566"/>
                  </a:lnTo>
                  <a:lnTo>
                    <a:pt x="691" y="565"/>
                  </a:lnTo>
                  <a:lnTo>
                    <a:pt x="704" y="56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32" name="Freeform 82"/>
            <p:cNvSpPr>
              <a:spLocks/>
            </p:cNvSpPr>
            <p:nvPr/>
          </p:nvSpPr>
          <p:spPr bwMode="auto">
            <a:xfrm>
              <a:off x="12235265" y="2025012"/>
              <a:ext cx="203200" cy="33338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71" y="66"/>
                </a:cxn>
                <a:cxn ang="0">
                  <a:pos x="1276" y="87"/>
                </a:cxn>
                <a:cxn ang="0">
                  <a:pos x="1278" y="110"/>
                </a:cxn>
                <a:cxn ang="0">
                  <a:pos x="1276" y="131"/>
                </a:cxn>
                <a:cxn ang="0">
                  <a:pos x="1271" y="152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6"/>
                </a:cxn>
                <a:cxn ang="0">
                  <a:pos x="1170" y="218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8"/>
                </a:cxn>
                <a:cxn ang="0">
                  <a:pos x="13" y="161"/>
                </a:cxn>
                <a:cxn ang="0">
                  <a:pos x="4" y="142"/>
                </a:cxn>
                <a:cxn ang="0">
                  <a:pos x="0" y="121"/>
                </a:cxn>
                <a:cxn ang="0">
                  <a:pos x="0" y="99"/>
                </a:cxn>
                <a:cxn ang="0">
                  <a:pos x="4" y="76"/>
                </a:cxn>
                <a:cxn ang="0">
                  <a:pos x="13" y="58"/>
                </a:cxn>
                <a:cxn ang="0">
                  <a:pos x="24" y="40"/>
                </a:cxn>
                <a:cxn ang="0">
                  <a:pos x="40" y="25"/>
                </a:cxn>
                <a:cxn ang="0">
                  <a:pos x="56" y="13"/>
                </a:cxn>
                <a:cxn ang="0">
                  <a:pos x="76" y="5"/>
                </a:cxn>
                <a:cxn ang="0">
                  <a:pos x="97" y="1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70" y="0"/>
                  </a:lnTo>
                  <a:lnTo>
                    <a:pt x="1181" y="1"/>
                  </a:lnTo>
                  <a:lnTo>
                    <a:pt x="1192" y="2"/>
                  </a:lnTo>
                  <a:lnTo>
                    <a:pt x="1202" y="5"/>
                  </a:lnTo>
                  <a:lnTo>
                    <a:pt x="1212" y="9"/>
                  </a:lnTo>
                  <a:lnTo>
                    <a:pt x="1222" y="13"/>
                  </a:lnTo>
                  <a:lnTo>
                    <a:pt x="1231" y="19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71" y="66"/>
                  </a:lnTo>
                  <a:lnTo>
                    <a:pt x="1274" y="76"/>
                  </a:lnTo>
                  <a:lnTo>
                    <a:pt x="1276" y="87"/>
                  </a:lnTo>
                  <a:lnTo>
                    <a:pt x="1278" y="99"/>
                  </a:lnTo>
                  <a:lnTo>
                    <a:pt x="1278" y="110"/>
                  </a:lnTo>
                  <a:lnTo>
                    <a:pt x="1278" y="121"/>
                  </a:lnTo>
                  <a:lnTo>
                    <a:pt x="1276" y="131"/>
                  </a:lnTo>
                  <a:lnTo>
                    <a:pt x="1274" y="142"/>
                  </a:lnTo>
                  <a:lnTo>
                    <a:pt x="1271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6"/>
                  </a:lnTo>
                  <a:lnTo>
                    <a:pt x="1181" y="217"/>
                  </a:lnTo>
                  <a:lnTo>
                    <a:pt x="1170" y="218"/>
                  </a:lnTo>
                  <a:lnTo>
                    <a:pt x="108" y="218"/>
                  </a:lnTo>
                  <a:lnTo>
                    <a:pt x="97" y="217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8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7"/>
                  </a:lnTo>
                  <a:lnTo>
                    <a:pt x="4" y="76"/>
                  </a:lnTo>
                  <a:lnTo>
                    <a:pt x="9" y="66"/>
                  </a:lnTo>
                  <a:lnTo>
                    <a:pt x="13" y="58"/>
                  </a:lnTo>
                  <a:lnTo>
                    <a:pt x="19" y="49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5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33" name="Freeform 83"/>
            <p:cNvSpPr>
              <a:spLocks/>
            </p:cNvSpPr>
            <p:nvPr/>
          </p:nvSpPr>
          <p:spPr bwMode="auto">
            <a:xfrm>
              <a:off x="11619315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6" y="170"/>
                </a:cxn>
                <a:cxn ang="0">
                  <a:pos x="150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9" y="117"/>
                </a:cxn>
                <a:cxn ang="0">
                  <a:pos x="183" y="99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3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99"/>
                </a:cxn>
                <a:cxn ang="0">
                  <a:pos x="5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4" y="162"/>
                </a:cxn>
                <a:cxn ang="0">
                  <a:pos x="49" y="170"/>
                </a:cxn>
                <a:cxn ang="0">
                  <a:pos x="65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8" y="175"/>
                  </a:lnTo>
                  <a:lnTo>
                    <a:pt x="136" y="170"/>
                  </a:lnTo>
                  <a:lnTo>
                    <a:pt x="143" y="166"/>
                  </a:lnTo>
                  <a:lnTo>
                    <a:pt x="150" y="162"/>
                  </a:lnTo>
                  <a:lnTo>
                    <a:pt x="157" y="155"/>
                  </a:lnTo>
                  <a:lnTo>
                    <a:pt x="162" y="148"/>
                  </a:lnTo>
                  <a:lnTo>
                    <a:pt x="168" y="142"/>
                  </a:lnTo>
                  <a:lnTo>
                    <a:pt x="172" y="134"/>
                  </a:lnTo>
                  <a:lnTo>
                    <a:pt x="177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3" y="99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7" y="55"/>
                  </a:lnTo>
                  <a:lnTo>
                    <a:pt x="172" y="47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6"/>
                  </a:lnTo>
                  <a:lnTo>
                    <a:pt x="150" y="21"/>
                  </a:lnTo>
                  <a:lnTo>
                    <a:pt x="143" y="15"/>
                  </a:lnTo>
                  <a:lnTo>
                    <a:pt x="136" y="11"/>
                  </a:lnTo>
                  <a:lnTo>
                    <a:pt x="128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5" y="3"/>
                  </a:lnTo>
                  <a:lnTo>
                    <a:pt x="57" y="6"/>
                  </a:lnTo>
                  <a:lnTo>
                    <a:pt x="49" y="11"/>
                  </a:lnTo>
                  <a:lnTo>
                    <a:pt x="41" y="15"/>
                  </a:lnTo>
                  <a:lnTo>
                    <a:pt x="34" y="21"/>
                  </a:lnTo>
                  <a:lnTo>
                    <a:pt x="28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5" y="64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99"/>
                  </a:lnTo>
                  <a:lnTo>
                    <a:pt x="2" y="109"/>
                  </a:lnTo>
                  <a:lnTo>
                    <a:pt x="5" y="117"/>
                  </a:lnTo>
                  <a:lnTo>
                    <a:pt x="8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8"/>
                  </a:lnTo>
                  <a:lnTo>
                    <a:pt x="28" y="155"/>
                  </a:lnTo>
                  <a:lnTo>
                    <a:pt x="34" y="162"/>
                  </a:lnTo>
                  <a:lnTo>
                    <a:pt x="41" y="166"/>
                  </a:lnTo>
                  <a:lnTo>
                    <a:pt x="49" y="170"/>
                  </a:lnTo>
                  <a:lnTo>
                    <a:pt x="57" y="175"/>
                  </a:lnTo>
                  <a:lnTo>
                    <a:pt x="65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34" name="Freeform 84"/>
            <p:cNvSpPr>
              <a:spLocks/>
            </p:cNvSpPr>
            <p:nvPr/>
          </p:nvSpPr>
          <p:spPr bwMode="auto">
            <a:xfrm>
              <a:off x="11659003" y="2025012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0"/>
                </a:cxn>
                <a:cxn ang="0">
                  <a:pos x="149" y="162"/>
                </a:cxn>
                <a:cxn ang="0">
                  <a:pos x="161" y="148"/>
                </a:cxn>
                <a:cxn ang="0">
                  <a:pos x="171" y="134"/>
                </a:cxn>
                <a:cxn ang="0">
                  <a:pos x="179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3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4" y="117"/>
                </a:cxn>
                <a:cxn ang="0">
                  <a:pos x="10" y="134"/>
                </a:cxn>
                <a:cxn ang="0">
                  <a:pos x="20" y="148"/>
                </a:cxn>
                <a:cxn ang="0">
                  <a:pos x="32" y="162"/>
                </a:cxn>
                <a:cxn ang="0">
                  <a:pos x="48" y="170"/>
                </a:cxn>
                <a:cxn ang="0">
                  <a:pos x="63" y="178"/>
                </a:cxn>
                <a:cxn ang="0">
                  <a:pos x="81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4" y="170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5" y="155"/>
                  </a:lnTo>
                  <a:lnTo>
                    <a:pt x="161" y="148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5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1"/>
                  </a:lnTo>
                  <a:lnTo>
                    <a:pt x="63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2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1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48"/>
                  </a:lnTo>
                  <a:lnTo>
                    <a:pt x="27" y="155"/>
                  </a:lnTo>
                  <a:lnTo>
                    <a:pt x="32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6" y="175"/>
                  </a:lnTo>
                  <a:lnTo>
                    <a:pt x="63" y="178"/>
                  </a:lnTo>
                  <a:lnTo>
                    <a:pt x="72" y="180"/>
                  </a:lnTo>
                  <a:lnTo>
                    <a:pt x="81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35" name="Freeform 85"/>
            <p:cNvSpPr>
              <a:spLocks/>
            </p:cNvSpPr>
            <p:nvPr/>
          </p:nvSpPr>
          <p:spPr bwMode="auto">
            <a:xfrm>
              <a:off x="11698690" y="2025012"/>
              <a:ext cx="30163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0"/>
                </a:cxn>
                <a:cxn ang="0">
                  <a:pos x="149" y="162"/>
                </a:cxn>
                <a:cxn ang="0">
                  <a:pos x="162" y="148"/>
                </a:cxn>
                <a:cxn ang="0">
                  <a:pos x="171" y="134"/>
                </a:cxn>
                <a:cxn ang="0">
                  <a:pos x="179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7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3" y="117"/>
                </a:cxn>
                <a:cxn ang="0">
                  <a:pos x="11" y="134"/>
                </a:cxn>
                <a:cxn ang="0">
                  <a:pos x="20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10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0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5" y="155"/>
                  </a:lnTo>
                  <a:lnTo>
                    <a:pt x="162" y="148"/>
                  </a:lnTo>
                  <a:lnTo>
                    <a:pt x="166" y="142"/>
                  </a:lnTo>
                  <a:lnTo>
                    <a:pt x="171" y="134"/>
                  </a:lnTo>
                  <a:lnTo>
                    <a:pt x="175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10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3" y="64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1" y="109"/>
                  </a:lnTo>
                  <a:lnTo>
                    <a:pt x="3" y="117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0" y="148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2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36" name="Freeform 86"/>
            <p:cNvSpPr>
              <a:spLocks/>
            </p:cNvSpPr>
            <p:nvPr/>
          </p:nvSpPr>
          <p:spPr bwMode="auto">
            <a:xfrm>
              <a:off x="11739965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0"/>
                </a:cxn>
                <a:cxn ang="0">
                  <a:pos x="148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8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3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0"/>
                  </a:lnTo>
                  <a:lnTo>
                    <a:pt x="142" y="166"/>
                  </a:lnTo>
                  <a:lnTo>
                    <a:pt x="148" y="162"/>
                  </a:lnTo>
                  <a:lnTo>
                    <a:pt x="155" y="155"/>
                  </a:lnTo>
                  <a:lnTo>
                    <a:pt x="162" y="148"/>
                  </a:lnTo>
                  <a:lnTo>
                    <a:pt x="166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8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6" y="55"/>
                  </a:lnTo>
                  <a:lnTo>
                    <a:pt x="3" y="64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1" y="109"/>
                  </a:lnTo>
                  <a:lnTo>
                    <a:pt x="3" y="117"/>
                  </a:lnTo>
                  <a:lnTo>
                    <a:pt x="6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8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37" name="Freeform 87"/>
            <p:cNvSpPr>
              <a:spLocks/>
            </p:cNvSpPr>
            <p:nvPr/>
          </p:nvSpPr>
          <p:spPr bwMode="auto">
            <a:xfrm>
              <a:off x="11779653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0"/>
                </a:cxn>
                <a:cxn ang="0">
                  <a:pos x="149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8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7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0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2" y="148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7"/>
                  </a:lnTo>
                  <a:lnTo>
                    <a:pt x="180" y="109"/>
                  </a:lnTo>
                  <a:lnTo>
                    <a:pt x="182" y="99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2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7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6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6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8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7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38" name="Freeform 88"/>
            <p:cNvSpPr>
              <a:spLocks/>
            </p:cNvSpPr>
            <p:nvPr/>
          </p:nvSpPr>
          <p:spPr bwMode="auto">
            <a:xfrm>
              <a:off x="12235265" y="2212337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3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3"/>
                </a:cxn>
                <a:cxn ang="0">
                  <a:pos x="1259" y="49"/>
                </a:cxn>
                <a:cxn ang="0">
                  <a:pos x="1271" y="67"/>
                </a:cxn>
                <a:cxn ang="0">
                  <a:pos x="1276" y="88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2"/>
                </a:cxn>
                <a:cxn ang="0">
                  <a:pos x="1259" y="170"/>
                </a:cxn>
                <a:cxn ang="0">
                  <a:pos x="1246" y="187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7"/>
                </a:cxn>
                <a:cxn ang="0">
                  <a:pos x="1170" y="219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6"/>
                </a:cxn>
                <a:cxn ang="0">
                  <a:pos x="40" y="193"/>
                </a:cxn>
                <a:cxn ang="0">
                  <a:pos x="24" y="179"/>
                </a:cxn>
                <a:cxn ang="0">
                  <a:pos x="13" y="161"/>
                </a:cxn>
                <a:cxn ang="0">
                  <a:pos x="4" y="142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8"/>
                </a:cxn>
                <a:cxn ang="0">
                  <a:pos x="24" y="40"/>
                </a:cxn>
                <a:cxn ang="0">
                  <a:pos x="40" y="26"/>
                </a:cxn>
                <a:cxn ang="0">
                  <a:pos x="56" y="14"/>
                </a:cxn>
                <a:cxn ang="0">
                  <a:pos x="76" y="6"/>
                </a:cxn>
                <a:cxn ang="0">
                  <a:pos x="97" y="2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70" y="0"/>
                  </a:lnTo>
                  <a:lnTo>
                    <a:pt x="1181" y="2"/>
                  </a:lnTo>
                  <a:lnTo>
                    <a:pt x="1192" y="3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2" y="14"/>
                  </a:lnTo>
                  <a:lnTo>
                    <a:pt x="1231" y="19"/>
                  </a:lnTo>
                  <a:lnTo>
                    <a:pt x="1238" y="26"/>
                  </a:lnTo>
                  <a:lnTo>
                    <a:pt x="1246" y="33"/>
                  </a:lnTo>
                  <a:lnTo>
                    <a:pt x="1254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8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2"/>
                  </a:lnTo>
                  <a:lnTo>
                    <a:pt x="1271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9"/>
                  </a:lnTo>
                  <a:lnTo>
                    <a:pt x="1246" y="187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6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7"/>
                  </a:lnTo>
                  <a:lnTo>
                    <a:pt x="1181" y="218"/>
                  </a:lnTo>
                  <a:lnTo>
                    <a:pt x="1170" y="219"/>
                  </a:lnTo>
                  <a:lnTo>
                    <a:pt x="108" y="219"/>
                  </a:lnTo>
                  <a:lnTo>
                    <a:pt x="97" y="218"/>
                  </a:lnTo>
                  <a:lnTo>
                    <a:pt x="86" y="217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6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7"/>
                  </a:lnTo>
                  <a:lnTo>
                    <a:pt x="24" y="179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9" y="49"/>
                  </a:lnTo>
                  <a:lnTo>
                    <a:pt x="24" y="40"/>
                  </a:lnTo>
                  <a:lnTo>
                    <a:pt x="32" y="33"/>
                  </a:lnTo>
                  <a:lnTo>
                    <a:pt x="40" y="26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3"/>
                  </a:lnTo>
                  <a:lnTo>
                    <a:pt x="97" y="2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39" name="Freeform 89"/>
            <p:cNvSpPr>
              <a:spLocks/>
            </p:cNvSpPr>
            <p:nvPr/>
          </p:nvSpPr>
          <p:spPr bwMode="auto">
            <a:xfrm>
              <a:off x="11619315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6" y="171"/>
                </a:cxn>
                <a:cxn ang="0">
                  <a:pos x="150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9" y="118"/>
                </a:cxn>
                <a:cxn ang="0">
                  <a:pos x="183" y="100"/>
                </a:cxn>
                <a:cxn ang="0">
                  <a:pos x="183" y="82"/>
                </a:cxn>
                <a:cxn ang="0">
                  <a:pos x="179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0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3"/>
                </a:cxn>
                <a:cxn ang="0">
                  <a:pos x="1" y="82"/>
                </a:cxn>
                <a:cxn ang="0">
                  <a:pos x="1" y="100"/>
                </a:cxn>
                <a:cxn ang="0">
                  <a:pos x="5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4" y="161"/>
                </a:cxn>
                <a:cxn ang="0">
                  <a:pos x="49" y="171"/>
                </a:cxn>
                <a:cxn ang="0">
                  <a:pos x="65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5"/>
                  </a:lnTo>
                  <a:lnTo>
                    <a:pt x="136" y="171"/>
                  </a:lnTo>
                  <a:lnTo>
                    <a:pt x="143" y="167"/>
                  </a:lnTo>
                  <a:lnTo>
                    <a:pt x="150" y="161"/>
                  </a:lnTo>
                  <a:lnTo>
                    <a:pt x="157" y="156"/>
                  </a:lnTo>
                  <a:lnTo>
                    <a:pt x="162" y="149"/>
                  </a:lnTo>
                  <a:lnTo>
                    <a:pt x="168" y="142"/>
                  </a:lnTo>
                  <a:lnTo>
                    <a:pt x="172" y="134"/>
                  </a:lnTo>
                  <a:lnTo>
                    <a:pt x="177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3" y="100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7"/>
                  </a:lnTo>
                  <a:lnTo>
                    <a:pt x="150" y="20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7"/>
                  </a:lnTo>
                  <a:lnTo>
                    <a:pt x="119" y="4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5" y="4"/>
                  </a:lnTo>
                  <a:lnTo>
                    <a:pt x="57" y="7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0"/>
                  </a:lnTo>
                  <a:lnTo>
                    <a:pt x="28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3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0"/>
                  </a:lnTo>
                  <a:lnTo>
                    <a:pt x="2" y="109"/>
                  </a:lnTo>
                  <a:lnTo>
                    <a:pt x="5" y="118"/>
                  </a:lnTo>
                  <a:lnTo>
                    <a:pt x="8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8" y="156"/>
                  </a:lnTo>
                  <a:lnTo>
                    <a:pt x="34" y="161"/>
                  </a:lnTo>
                  <a:lnTo>
                    <a:pt x="41" y="167"/>
                  </a:lnTo>
                  <a:lnTo>
                    <a:pt x="49" y="171"/>
                  </a:lnTo>
                  <a:lnTo>
                    <a:pt x="57" y="175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40" name="Freeform 90"/>
            <p:cNvSpPr>
              <a:spLocks/>
            </p:cNvSpPr>
            <p:nvPr/>
          </p:nvSpPr>
          <p:spPr bwMode="auto">
            <a:xfrm>
              <a:off x="11659003" y="2213924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1"/>
                </a:cxn>
                <a:cxn ang="0">
                  <a:pos x="149" y="161"/>
                </a:cxn>
                <a:cxn ang="0">
                  <a:pos x="161" y="149"/>
                </a:cxn>
                <a:cxn ang="0">
                  <a:pos x="171" y="134"/>
                </a:cxn>
                <a:cxn ang="0">
                  <a:pos x="179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9" y="63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0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0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4" y="118"/>
                </a:cxn>
                <a:cxn ang="0">
                  <a:pos x="10" y="134"/>
                </a:cxn>
                <a:cxn ang="0">
                  <a:pos x="20" y="149"/>
                </a:cxn>
                <a:cxn ang="0">
                  <a:pos x="32" y="161"/>
                </a:cxn>
                <a:cxn ang="0">
                  <a:pos x="48" y="171"/>
                </a:cxn>
                <a:cxn ang="0">
                  <a:pos x="63" y="179"/>
                </a:cxn>
                <a:cxn ang="0">
                  <a:pos x="81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4" y="171"/>
                  </a:lnTo>
                  <a:lnTo>
                    <a:pt x="142" y="167"/>
                  </a:lnTo>
                  <a:lnTo>
                    <a:pt x="149" y="161"/>
                  </a:lnTo>
                  <a:lnTo>
                    <a:pt x="155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7"/>
                  </a:lnTo>
                  <a:lnTo>
                    <a:pt x="149" y="20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1"/>
                  </a:lnTo>
                  <a:lnTo>
                    <a:pt x="63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0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1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2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6" y="175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41" name="Freeform 91"/>
            <p:cNvSpPr>
              <a:spLocks/>
            </p:cNvSpPr>
            <p:nvPr/>
          </p:nvSpPr>
          <p:spPr bwMode="auto">
            <a:xfrm>
              <a:off x="11698690" y="2213924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1"/>
                </a:cxn>
                <a:cxn ang="0">
                  <a:pos x="149" y="161"/>
                </a:cxn>
                <a:cxn ang="0">
                  <a:pos x="162" y="149"/>
                </a:cxn>
                <a:cxn ang="0">
                  <a:pos x="171" y="134"/>
                </a:cxn>
                <a:cxn ang="0">
                  <a:pos x="179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9" y="63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0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3" y="118"/>
                </a:cxn>
                <a:cxn ang="0">
                  <a:pos x="11" y="134"/>
                </a:cxn>
                <a:cxn ang="0">
                  <a:pos x="20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1"/>
                  </a:lnTo>
                  <a:lnTo>
                    <a:pt x="142" y="167"/>
                  </a:lnTo>
                  <a:lnTo>
                    <a:pt x="149" y="161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2"/>
                  </a:lnTo>
                  <a:lnTo>
                    <a:pt x="171" y="134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9" y="20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10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3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1" y="109"/>
                  </a:lnTo>
                  <a:lnTo>
                    <a:pt x="3" y="118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42" name="Freeform 92"/>
            <p:cNvSpPr>
              <a:spLocks/>
            </p:cNvSpPr>
            <p:nvPr/>
          </p:nvSpPr>
          <p:spPr bwMode="auto">
            <a:xfrm>
              <a:off x="11739965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1"/>
                </a:cxn>
                <a:cxn ang="0">
                  <a:pos x="148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8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8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0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3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1"/>
                  </a:lnTo>
                  <a:lnTo>
                    <a:pt x="142" y="167"/>
                  </a:lnTo>
                  <a:lnTo>
                    <a:pt x="148" y="161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8" y="63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8" y="20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3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1" y="109"/>
                  </a:lnTo>
                  <a:lnTo>
                    <a:pt x="3" y="118"/>
                  </a:lnTo>
                  <a:lnTo>
                    <a:pt x="6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43" name="Freeform 93"/>
            <p:cNvSpPr>
              <a:spLocks/>
            </p:cNvSpPr>
            <p:nvPr/>
          </p:nvSpPr>
          <p:spPr bwMode="auto">
            <a:xfrm>
              <a:off x="11779653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1"/>
                </a:cxn>
                <a:cxn ang="0">
                  <a:pos x="149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8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8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0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7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1"/>
                  </a:lnTo>
                  <a:lnTo>
                    <a:pt x="142" y="167"/>
                  </a:lnTo>
                  <a:lnTo>
                    <a:pt x="149" y="161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2" y="100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2"/>
                  </a:lnTo>
                  <a:lnTo>
                    <a:pt x="178" y="63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0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6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7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44" name="Freeform 94"/>
            <p:cNvSpPr>
              <a:spLocks/>
            </p:cNvSpPr>
            <p:nvPr/>
          </p:nvSpPr>
          <p:spPr bwMode="auto">
            <a:xfrm>
              <a:off x="12235265" y="2399662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71" y="67"/>
                </a:cxn>
                <a:cxn ang="0">
                  <a:pos x="1276" y="88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6"/>
                </a:cxn>
                <a:cxn ang="0">
                  <a:pos x="1170" y="219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9"/>
                </a:cxn>
                <a:cxn ang="0">
                  <a:pos x="13" y="161"/>
                </a:cxn>
                <a:cxn ang="0">
                  <a:pos x="4" y="142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8"/>
                </a:cxn>
                <a:cxn ang="0">
                  <a:pos x="24" y="40"/>
                </a:cxn>
                <a:cxn ang="0">
                  <a:pos x="40" y="26"/>
                </a:cxn>
                <a:cxn ang="0">
                  <a:pos x="56" y="13"/>
                </a:cxn>
                <a:cxn ang="0">
                  <a:pos x="76" y="6"/>
                </a:cxn>
                <a:cxn ang="0">
                  <a:pos x="97" y="1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70" y="0"/>
                  </a:lnTo>
                  <a:lnTo>
                    <a:pt x="1181" y="1"/>
                  </a:lnTo>
                  <a:lnTo>
                    <a:pt x="1192" y="2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2" y="13"/>
                  </a:lnTo>
                  <a:lnTo>
                    <a:pt x="1231" y="19"/>
                  </a:lnTo>
                  <a:lnTo>
                    <a:pt x="1238" y="26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8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2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9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6"/>
                  </a:lnTo>
                  <a:lnTo>
                    <a:pt x="1181" y="217"/>
                  </a:lnTo>
                  <a:lnTo>
                    <a:pt x="1170" y="219"/>
                  </a:lnTo>
                  <a:lnTo>
                    <a:pt x="108" y="219"/>
                  </a:lnTo>
                  <a:lnTo>
                    <a:pt x="97" y="217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9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9" y="49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6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45" name="Freeform 95"/>
            <p:cNvSpPr>
              <a:spLocks/>
            </p:cNvSpPr>
            <p:nvPr/>
          </p:nvSpPr>
          <p:spPr bwMode="auto">
            <a:xfrm>
              <a:off x="11619315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9" y="118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2"/>
                  </a:lnTo>
                  <a:lnTo>
                    <a:pt x="119" y="179"/>
                  </a:lnTo>
                  <a:lnTo>
                    <a:pt x="128" y="176"/>
                  </a:lnTo>
                  <a:lnTo>
                    <a:pt x="136" y="172"/>
                  </a:lnTo>
                  <a:lnTo>
                    <a:pt x="143" y="167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49"/>
                  </a:lnTo>
                  <a:lnTo>
                    <a:pt x="168" y="143"/>
                  </a:lnTo>
                  <a:lnTo>
                    <a:pt x="172" y="135"/>
                  </a:lnTo>
                  <a:lnTo>
                    <a:pt x="177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1"/>
                  </a:lnTo>
                  <a:lnTo>
                    <a:pt x="162" y="33"/>
                  </a:lnTo>
                  <a:lnTo>
                    <a:pt x="157" y="27"/>
                  </a:lnTo>
                  <a:lnTo>
                    <a:pt x="150" y="21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7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5" y="4"/>
                  </a:lnTo>
                  <a:lnTo>
                    <a:pt x="57" y="7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1"/>
                  </a:lnTo>
                  <a:lnTo>
                    <a:pt x="28" y="27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8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49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7"/>
                  </a:lnTo>
                  <a:lnTo>
                    <a:pt x="49" y="172"/>
                  </a:lnTo>
                  <a:lnTo>
                    <a:pt x="57" y="176"/>
                  </a:lnTo>
                  <a:lnTo>
                    <a:pt x="65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46" name="Freeform 96"/>
            <p:cNvSpPr>
              <a:spLocks/>
            </p:cNvSpPr>
            <p:nvPr/>
          </p:nvSpPr>
          <p:spPr bwMode="auto">
            <a:xfrm>
              <a:off x="11659003" y="2401249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1" y="1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0" y="135"/>
                </a:cxn>
                <a:cxn ang="0">
                  <a:pos x="20" y="149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49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1" y="1"/>
                  </a:lnTo>
                  <a:lnTo>
                    <a:pt x="72" y="2"/>
                  </a:lnTo>
                  <a:lnTo>
                    <a:pt x="63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3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3" y="179"/>
                  </a:lnTo>
                  <a:lnTo>
                    <a:pt x="72" y="182"/>
                  </a:lnTo>
                  <a:lnTo>
                    <a:pt x="81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47" name="Freeform 97"/>
            <p:cNvSpPr>
              <a:spLocks/>
            </p:cNvSpPr>
            <p:nvPr/>
          </p:nvSpPr>
          <p:spPr bwMode="auto">
            <a:xfrm>
              <a:off x="11698690" y="2401249"/>
              <a:ext cx="30163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8"/>
                </a:cxn>
                <a:cxn ang="0">
                  <a:pos x="11" y="135"/>
                </a:cxn>
                <a:cxn ang="0">
                  <a:pos x="20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10" y="182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3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1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2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8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2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48" name="Freeform 98"/>
            <p:cNvSpPr>
              <a:spLocks/>
            </p:cNvSpPr>
            <p:nvPr/>
          </p:nvSpPr>
          <p:spPr bwMode="auto">
            <a:xfrm>
              <a:off x="11739965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2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1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8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8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49" name="Freeform 99"/>
            <p:cNvSpPr>
              <a:spLocks/>
            </p:cNvSpPr>
            <p:nvPr/>
          </p:nvSpPr>
          <p:spPr bwMode="auto">
            <a:xfrm>
              <a:off x="11779653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7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50" name="Freeform 100"/>
            <p:cNvSpPr>
              <a:spLocks/>
            </p:cNvSpPr>
            <p:nvPr/>
          </p:nvSpPr>
          <p:spPr bwMode="auto">
            <a:xfrm>
              <a:off x="12235265" y="3714112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71" y="68"/>
                </a:cxn>
                <a:cxn ang="0">
                  <a:pos x="1276" y="88"/>
                </a:cxn>
                <a:cxn ang="0">
                  <a:pos x="1278" y="110"/>
                </a:cxn>
                <a:cxn ang="0">
                  <a:pos x="1276" y="131"/>
                </a:cxn>
                <a:cxn ang="0">
                  <a:pos x="1271" y="152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6"/>
                </a:cxn>
                <a:cxn ang="0">
                  <a:pos x="1170" y="219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9"/>
                </a:cxn>
                <a:cxn ang="0">
                  <a:pos x="13" y="161"/>
                </a:cxn>
                <a:cxn ang="0">
                  <a:pos x="4" y="142"/>
                </a:cxn>
                <a:cxn ang="0">
                  <a:pos x="0" y="121"/>
                </a:cxn>
                <a:cxn ang="0">
                  <a:pos x="0" y="99"/>
                </a:cxn>
                <a:cxn ang="0">
                  <a:pos x="4" y="78"/>
                </a:cxn>
                <a:cxn ang="0">
                  <a:pos x="13" y="58"/>
                </a:cxn>
                <a:cxn ang="0">
                  <a:pos x="24" y="40"/>
                </a:cxn>
                <a:cxn ang="0">
                  <a:pos x="40" y="26"/>
                </a:cxn>
                <a:cxn ang="0">
                  <a:pos x="56" y="13"/>
                </a:cxn>
                <a:cxn ang="0">
                  <a:pos x="76" y="6"/>
                </a:cxn>
                <a:cxn ang="0">
                  <a:pos x="97" y="1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70" y="0"/>
                  </a:lnTo>
                  <a:lnTo>
                    <a:pt x="1181" y="1"/>
                  </a:lnTo>
                  <a:lnTo>
                    <a:pt x="1192" y="2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2" y="13"/>
                  </a:lnTo>
                  <a:lnTo>
                    <a:pt x="1231" y="19"/>
                  </a:lnTo>
                  <a:lnTo>
                    <a:pt x="1238" y="26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71" y="68"/>
                  </a:lnTo>
                  <a:lnTo>
                    <a:pt x="1274" y="78"/>
                  </a:lnTo>
                  <a:lnTo>
                    <a:pt x="1276" y="88"/>
                  </a:lnTo>
                  <a:lnTo>
                    <a:pt x="1278" y="99"/>
                  </a:lnTo>
                  <a:lnTo>
                    <a:pt x="1278" y="110"/>
                  </a:lnTo>
                  <a:lnTo>
                    <a:pt x="1278" y="121"/>
                  </a:lnTo>
                  <a:lnTo>
                    <a:pt x="1276" y="131"/>
                  </a:lnTo>
                  <a:lnTo>
                    <a:pt x="1274" y="142"/>
                  </a:lnTo>
                  <a:lnTo>
                    <a:pt x="1271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9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6"/>
                  </a:lnTo>
                  <a:lnTo>
                    <a:pt x="1181" y="218"/>
                  </a:lnTo>
                  <a:lnTo>
                    <a:pt x="1170" y="219"/>
                  </a:lnTo>
                  <a:lnTo>
                    <a:pt x="108" y="219"/>
                  </a:lnTo>
                  <a:lnTo>
                    <a:pt x="97" y="218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9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8"/>
                  </a:lnTo>
                  <a:lnTo>
                    <a:pt x="9" y="68"/>
                  </a:lnTo>
                  <a:lnTo>
                    <a:pt x="13" y="58"/>
                  </a:lnTo>
                  <a:lnTo>
                    <a:pt x="19" y="49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6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51" name="Freeform 101"/>
            <p:cNvSpPr>
              <a:spLocks/>
            </p:cNvSpPr>
            <p:nvPr/>
          </p:nvSpPr>
          <p:spPr bwMode="auto">
            <a:xfrm>
              <a:off x="11619315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3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8" y="175"/>
                  </a:lnTo>
                  <a:lnTo>
                    <a:pt x="136" y="172"/>
                  </a:lnTo>
                  <a:lnTo>
                    <a:pt x="143" y="166"/>
                  </a:lnTo>
                  <a:lnTo>
                    <a:pt x="150" y="162"/>
                  </a:lnTo>
                  <a:lnTo>
                    <a:pt x="157" y="155"/>
                  </a:lnTo>
                  <a:lnTo>
                    <a:pt x="162" y="150"/>
                  </a:lnTo>
                  <a:lnTo>
                    <a:pt x="168" y="142"/>
                  </a:lnTo>
                  <a:lnTo>
                    <a:pt x="172" y="134"/>
                  </a:lnTo>
                  <a:lnTo>
                    <a:pt x="177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5"/>
                  </a:lnTo>
                  <a:lnTo>
                    <a:pt x="172" y="48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6"/>
                  </a:lnTo>
                  <a:lnTo>
                    <a:pt x="150" y="21"/>
                  </a:lnTo>
                  <a:lnTo>
                    <a:pt x="143" y="15"/>
                  </a:lnTo>
                  <a:lnTo>
                    <a:pt x="136" y="11"/>
                  </a:lnTo>
                  <a:lnTo>
                    <a:pt x="128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5" y="3"/>
                  </a:lnTo>
                  <a:lnTo>
                    <a:pt x="57" y="6"/>
                  </a:lnTo>
                  <a:lnTo>
                    <a:pt x="49" y="11"/>
                  </a:lnTo>
                  <a:lnTo>
                    <a:pt x="41" y="15"/>
                  </a:lnTo>
                  <a:lnTo>
                    <a:pt x="34" y="21"/>
                  </a:lnTo>
                  <a:lnTo>
                    <a:pt x="28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8" y="55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8" y="155"/>
                  </a:lnTo>
                  <a:lnTo>
                    <a:pt x="34" y="162"/>
                  </a:lnTo>
                  <a:lnTo>
                    <a:pt x="41" y="166"/>
                  </a:lnTo>
                  <a:lnTo>
                    <a:pt x="49" y="172"/>
                  </a:lnTo>
                  <a:lnTo>
                    <a:pt x="57" y="175"/>
                  </a:lnTo>
                  <a:lnTo>
                    <a:pt x="65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52" name="Freeform 102"/>
            <p:cNvSpPr>
              <a:spLocks/>
            </p:cNvSpPr>
            <p:nvPr/>
          </p:nvSpPr>
          <p:spPr bwMode="auto">
            <a:xfrm>
              <a:off x="11659003" y="3715699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3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4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8"/>
                </a:cxn>
                <a:cxn ang="0">
                  <a:pos x="81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4" y="172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5" y="155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5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1"/>
                  </a:lnTo>
                  <a:lnTo>
                    <a:pt x="63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2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5"/>
                  </a:lnTo>
                  <a:lnTo>
                    <a:pt x="32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3" y="178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53" name="Freeform 103"/>
            <p:cNvSpPr>
              <a:spLocks/>
            </p:cNvSpPr>
            <p:nvPr/>
          </p:nvSpPr>
          <p:spPr bwMode="auto">
            <a:xfrm>
              <a:off x="11698690" y="3715699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4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5" y="155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1" y="134"/>
                  </a:lnTo>
                  <a:lnTo>
                    <a:pt x="175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10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5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54" name="Freeform 104"/>
            <p:cNvSpPr>
              <a:spLocks/>
            </p:cNvSpPr>
            <p:nvPr/>
          </p:nvSpPr>
          <p:spPr bwMode="auto">
            <a:xfrm>
              <a:off x="11739965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6"/>
                  </a:lnTo>
                  <a:lnTo>
                    <a:pt x="148" y="162"/>
                  </a:lnTo>
                  <a:lnTo>
                    <a:pt x="155" y="155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8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5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55" name="Freeform 105"/>
            <p:cNvSpPr>
              <a:spLocks/>
            </p:cNvSpPr>
            <p:nvPr/>
          </p:nvSpPr>
          <p:spPr bwMode="auto">
            <a:xfrm>
              <a:off x="11779653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7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7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56" name="Freeform 106"/>
            <p:cNvSpPr>
              <a:spLocks/>
            </p:cNvSpPr>
            <p:nvPr/>
          </p:nvSpPr>
          <p:spPr bwMode="auto">
            <a:xfrm>
              <a:off x="12235265" y="2775899"/>
              <a:ext cx="203200" cy="33338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8"/>
                </a:cxn>
                <a:cxn ang="0">
                  <a:pos x="1271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7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5"/>
                </a:cxn>
                <a:cxn ang="0">
                  <a:pos x="1170" y="218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40" y="193"/>
                </a:cxn>
                <a:cxn ang="0">
                  <a:pos x="24" y="179"/>
                </a:cxn>
                <a:cxn ang="0">
                  <a:pos x="13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7"/>
                </a:cxn>
                <a:cxn ang="0">
                  <a:pos x="24" y="40"/>
                </a:cxn>
                <a:cxn ang="0">
                  <a:pos x="40" y="25"/>
                </a:cxn>
                <a:cxn ang="0">
                  <a:pos x="56" y="14"/>
                </a:cxn>
                <a:cxn ang="0">
                  <a:pos x="76" y="5"/>
                </a:cxn>
                <a:cxn ang="0">
                  <a:pos x="97" y="0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2"/>
                  </a:lnTo>
                  <a:lnTo>
                    <a:pt x="1202" y="5"/>
                  </a:lnTo>
                  <a:lnTo>
                    <a:pt x="1212" y="9"/>
                  </a:lnTo>
                  <a:lnTo>
                    <a:pt x="1222" y="14"/>
                  </a:lnTo>
                  <a:lnTo>
                    <a:pt x="1231" y="19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7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9"/>
                  </a:lnTo>
                  <a:lnTo>
                    <a:pt x="1246" y="187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4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8"/>
                  </a:lnTo>
                  <a:lnTo>
                    <a:pt x="1170" y="218"/>
                  </a:lnTo>
                  <a:lnTo>
                    <a:pt x="108" y="218"/>
                  </a:lnTo>
                  <a:lnTo>
                    <a:pt x="97" y="218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4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7"/>
                  </a:lnTo>
                  <a:lnTo>
                    <a:pt x="24" y="179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7"/>
                  </a:lnTo>
                  <a:lnTo>
                    <a:pt x="19" y="48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9"/>
                  </a:lnTo>
                  <a:lnTo>
                    <a:pt x="76" y="5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57" name="Freeform 107"/>
            <p:cNvSpPr>
              <a:spLocks/>
            </p:cNvSpPr>
            <p:nvPr/>
          </p:nvSpPr>
          <p:spPr bwMode="auto">
            <a:xfrm>
              <a:off x="11619315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8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8" y="176"/>
                  </a:lnTo>
                  <a:lnTo>
                    <a:pt x="136" y="172"/>
                  </a:lnTo>
                  <a:lnTo>
                    <a:pt x="143" y="167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50"/>
                  </a:lnTo>
                  <a:lnTo>
                    <a:pt x="168" y="143"/>
                  </a:lnTo>
                  <a:lnTo>
                    <a:pt x="172" y="135"/>
                  </a:lnTo>
                  <a:lnTo>
                    <a:pt x="177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1"/>
                  </a:lnTo>
                  <a:lnTo>
                    <a:pt x="162" y="33"/>
                  </a:lnTo>
                  <a:lnTo>
                    <a:pt x="157" y="26"/>
                  </a:lnTo>
                  <a:lnTo>
                    <a:pt x="150" y="21"/>
                  </a:lnTo>
                  <a:lnTo>
                    <a:pt x="143" y="15"/>
                  </a:lnTo>
                  <a:lnTo>
                    <a:pt x="136" y="11"/>
                  </a:lnTo>
                  <a:lnTo>
                    <a:pt x="128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5" y="4"/>
                  </a:lnTo>
                  <a:lnTo>
                    <a:pt x="57" y="8"/>
                  </a:lnTo>
                  <a:lnTo>
                    <a:pt x="49" y="11"/>
                  </a:lnTo>
                  <a:lnTo>
                    <a:pt x="41" y="15"/>
                  </a:lnTo>
                  <a:lnTo>
                    <a:pt x="34" y="21"/>
                  </a:lnTo>
                  <a:lnTo>
                    <a:pt x="28" y="26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7"/>
                  </a:lnTo>
                  <a:lnTo>
                    <a:pt x="49" y="172"/>
                  </a:lnTo>
                  <a:lnTo>
                    <a:pt x="57" y="176"/>
                  </a:lnTo>
                  <a:lnTo>
                    <a:pt x="65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58" name="Freeform 108"/>
            <p:cNvSpPr>
              <a:spLocks/>
            </p:cNvSpPr>
            <p:nvPr/>
          </p:nvSpPr>
          <p:spPr bwMode="auto">
            <a:xfrm>
              <a:off x="11659003" y="2775899"/>
              <a:ext cx="28575" cy="30163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1" y="1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5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8"/>
                </a:cxn>
                <a:cxn ang="0">
                  <a:pos x="81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1" y="1"/>
                  </a:lnTo>
                  <a:lnTo>
                    <a:pt x="72" y="2"/>
                  </a:lnTo>
                  <a:lnTo>
                    <a:pt x="63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2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3" y="178"/>
                  </a:lnTo>
                  <a:lnTo>
                    <a:pt x="72" y="181"/>
                  </a:lnTo>
                  <a:lnTo>
                    <a:pt x="81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59" name="Freeform 109"/>
            <p:cNvSpPr>
              <a:spLocks/>
            </p:cNvSpPr>
            <p:nvPr/>
          </p:nvSpPr>
          <p:spPr bwMode="auto">
            <a:xfrm>
              <a:off x="11698690" y="2775899"/>
              <a:ext cx="30163" cy="30163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5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10" y="181"/>
                  </a:lnTo>
                  <a:lnTo>
                    <a:pt x="118" y="178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3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1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2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2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60" name="Freeform 110"/>
            <p:cNvSpPr>
              <a:spLocks/>
            </p:cNvSpPr>
            <p:nvPr/>
          </p:nvSpPr>
          <p:spPr bwMode="auto">
            <a:xfrm>
              <a:off x="11739965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8" y="178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1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8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61" name="Freeform 111"/>
            <p:cNvSpPr>
              <a:spLocks/>
            </p:cNvSpPr>
            <p:nvPr/>
          </p:nvSpPr>
          <p:spPr bwMode="auto">
            <a:xfrm>
              <a:off x="11779653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7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7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62" name="Freeform 112"/>
            <p:cNvSpPr>
              <a:spLocks/>
            </p:cNvSpPr>
            <p:nvPr/>
          </p:nvSpPr>
          <p:spPr bwMode="auto">
            <a:xfrm>
              <a:off x="12235265" y="2963224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8"/>
                </a:cxn>
                <a:cxn ang="0">
                  <a:pos x="1271" y="66"/>
                </a:cxn>
                <a:cxn ang="0">
                  <a:pos x="1276" y="86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5"/>
                </a:cxn>
                <a:cxn ang="0">
                  <a:pos x="1231" y="198"/>
                </a:cxn>
                <a:cxn ang="0">
                  <a:pos x="1212" y="209"/>
                </a:cxn>
                <a:cxn ang="0">
                  <a:pos x="1192" y="215"/>
                </a:cxn>
                <a:cxn ang="0">
                  <a:pos x="1170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40" y="193"/>
                </a:cxn>
                <a:cxn ang="0">
                  <a:pos x="24" y="177"/>
                </a:cxn>
                <a:cxn ang="0">
                  <a:pos x="13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3" y="56"/>
                </a:cxn>
                <a:cxn ang="0">
                  <a:pos x="24" y="40"/>
                </a:cxn>
                <a:cxn ang="0">
                  <a:pos x="40" y="24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2"/>
                  </a:lnTo>
                  <a:lnTo>
                    <a:pt x="1202" y="4"/>
                  </a:lnTo>
                  <a:lnTo>
                    <a:pt x="1212" y="9"/>
                  </a:lnTo>
                  <a:lnTo>
                    <a:pt x="1222" y="13"/>
                  </a:lnTo>
                  <a:lnTo>
                    <a:pt x="1231" y="19"/>
                  </a:lnTo>
                  <a:lnTo>
                    <a:pt x="1238" y="24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8"/>
                  </a:lnTo>
                  <a:lnTo>
                    <a:pt x="1265" y="56"/>
                  </a:lnTo>
                  <a:lnTo>
                    <a:pt x="1271" y="66"/>
                  </a:lnTo>
                  <a:lnTo>
                    <a:pt x="1274" y="76"/>
                  </a:lnTo>
                  <a:lnTo>
                    <a:pt x="1276" y="86"/>
                  </a:lnTo>
                  <a:lnTo>
                    <a:pt x="1278" y="97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7"/>
                  </a:lnTo>
                  <a:lnTo>
                    <a:pt x="1246" y="185"/>
                  </a:lnTo>
                  <a:lnTo>
                    <a:pt x="1238" y="193"/>
                  </a:lnTo>
                  <a:lnTo>
                    <a:pt x="1231" y="198"/>
                  </a:lnTo>
                  <a:lnTo>
                    <a:pt x="1222" y="204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7"/>
                  </a:lnTo>
                  <a:lnTo>
                    <a:pt x="1170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4"/>
                  </a:lnTo>
                  <a:lnTo>
                    <a:pt x="47" y="198"/>
                  </a:lnTo>
                  <a:lnTo>
                    <a:pt x="40" y="193"/>
                  </a:lnTo>
                  <a:lnTo>
                    <a:pt x="32" y="185"/>
                  </a:lnTo>
                  <a:lnTo>
                    <a:pt x="24" y="177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2" y="86"/>
                  </a:lnTo>
                  <a:lnTo>
                    <a:pt x="4" y="76"/>
                  </a:lnTo>
                  <a:lnTo>
                    <a:pt x="9" y="66"/>
                  </a:lnTo>
                  <a:lnTo>
                    <a:pt x="13" y="56"/>
                  </a:lnTo>
                  <a:lnTo>
                    <a:pt x="19" y="48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4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63" name="Freeform 113"/>
            <p:cNvSpPr>
              <a:spLocks/>
            </p:cNvSpPr>
            <p:nvPr/>
          </p:nvSpPr>
          <p:spPr bwMode="auto">
            <a:xfrm>
              <a:off x="11619315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3"/>
                </a:cxn>
                <a:cxn ang="0">
                  <a:pos x="179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2"/>
                </a:cxn>
                <a:cxn ang="0">
                  <a:pos x="136" y="12"/>
                </a:cxn>
                <a:cxn ang="0">
                  <a:pos x="119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5" y="5"/>
                </a:cxn>
                <a:cxn ang="0">
                  <a:pos x="49" y="12"/>
                </a:cxn>
                <a:cxn ang="0">
                  <a:pos x="34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5" y="65"/>
                </a:cxn>
                <a:cxn ang="0">
                  <a:pos x="1" y="83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2" y="184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6"/>
                  </a:lnTo>
                  <a:lnTo>
                    <a:pt x="136" y="172"/>
                  </a:lnTo>
                  <a:lnTo>
                    <a:pt x="143" y="168"/>
                  </a:lnTo>
                  <a:lnTo>
                    <a:pt x="150" y="162"/>
                  </a:lnTo>
                  <a:lnTo>
                    <a:pt x="157" y="157"/>
                  </a:lnTo>
                  <a:lnTo>
                    <a:pt x="162" y="150"/>
                  </a:lnTo>
                  <a:lnTo>
                    <a:pt x="168" y="144"/>
                  </a:lnTo>
                  <a:lnTo>
                    <a:pt x="172" y="136"/>
                  </a:lnTo>
                  <a:lnTo>
                    <a:pt x="177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3"/>
                  </a:lnTo>
                  <a:lnTo>
                    <a:pt x="183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7" y="57"/>
                  </a:lnTo>
                  <a:lnTo>
                    <a:pt x="172" y="48"/>
                  </a:lnTo>
                  <a:lnTo>
                    <a:pt x="168" y="42"/>
                  </a:lnTo>
                  <a:lnTo>
                    <a:pt x="162" y="34"/>
                  </a:lnTo>
                  <a:lnTo>
                    <a:pt x="157" y="27"/>
                  </a:lnTo>
                  <a:lnTo>
                    <a:pt x="150" y="22"/>
                  </a:lnTo>
                  <a:lnTo>
                    <a:pt x="143" y="16"/>
                  </a:lnTo>
                  <a:lnTo>
                    <a:pt x="136" y="12"/>
                  </a:lnTo>
                  <a:lnTo>
                    <a:pt x="128" y="8"/>
                  </a:lnTo>
                  <a:lnTo>
                    <a:pt x="119" y="5"/>
                  </a:lnTo>
                  <a:lnTo>
                    <a:pt x="110" y="3"/>
                  </a:lnTo>
                  <a:lnTo>
                    <a:pt x="101" y="2"/>
                  </a:lnTo>
                  <a:lnTo>
                    <a:pt x="92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5" y="5"/>
                  </a:lnTo>
                  <a:lnTo>
                    <a:pt x="57" y="8"/>
                  </a:lnTo>
                  <a:lnTo>
                    <a:pt x="49" y="12"/>
                  </a:lnTo>
                  <a:lnTo>
                    <a:pt x="41" y="16"/>
                  </a:lnTo>
                  <a:lnTo>
                    <a:pt x="34" y="22"/>
                  </a:lnTo>
                  <a:lnTo>
                    <a:pt x="28" y="27"/>
                  </a:lnTo>
                  <a:lnTo>
                    <a:pt x="21" y="34"/>
                  </a:lnTo>
                  <a:lnTo>
                    <a:pt x="16" y="42"/>
                  </a:lnTo>
                  <a:lnTo>
                    <a:pt x="11" y="48"/>
                  </a:lnTo>
                  <a:lnTo>
                    <a:pt x="8" y="57"/>
                  </a:lnTo>
                  <a:lnTo>
                    <a:pt x="5" y="65"/>
                  </a:lnTo>
                  <a:lnTo>
                    <a:pt x="2" y="74"/>
                  </a:lnTo>
                  <a:lnTo>
                    <a:pt x="1" y="83"/>
                  </a:lnTo>
                  <a:lnTo>
                    <a:pt x="0" y="93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8"/>
                  </a:lnTo>
                  <a:lnTo>
                    <a:pt x="11" y="136"/>
                  </a:lnTo>
                  <a:lnTo>
                    <a:pt x="16" y="144"/>
                  </a:lnTo>
                  <a:lnTo>
                    <a:pt x="21" y="150"/>
                  </a:lnTo>
                  <a:lnTo>
                    <a:pt x="28" y="157"/>
                  </a:lnTo>
                  <a:lnTo>
                    <a:pt x="34" y="162"/>
                  </a:lnTo>
                  <a:lnTo>
                    <a:pt x="41" y="168"/>
                  </a:lnTo>
                  <a:lnTo>
                    <a:pt x="49" y="172"/>
                  </a:lnTo>
                  <a:lnTo>
                    <a:pt x="57" y="176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64" name="Freeform 114"/>
            <p:cNvSpPr>
              <a:spLocks/>
            </p:cNvSpPr>
            <p:nvPr/>
          </p:nvSpPr>
          <p:spPr bwMode="auto">
            <a:xfrm>
              <a:off x="11659003" y="296481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2"/>
                </a:cxn>
                <a:cxn ang="0">
                  <a:pos x="134" y="12"/>
                </a:cxn>
                <a:cxn ang="0">
                  <a:pos x="118" y="5"/>
                </a:cxn>
                <a:cxn ang="0">
                  <a:pos x="100" y="2"/>
                </a:cxn>
                <a:cxn ang="0">
                  <a:pos x="81" y="2"/>
                </a:cxn>
                <a:cxn ang="0">
                  <a:pos x="63" y="5"/>
                </a:cxn>
                <a:cxn ang="0">
                  <a:pos x="48" y="12"/>
                </a:cxn>
                <a:cxn ang="0">
                  <a:pos x="32" y="22"/>
                </a:cxn>
                <a:cxn ang="0">
                  <a:pos x="20" y="34"/>
                </a:cxn>
                <a:cxn ang="0">
                  <a:pos x="10" y="48"/>
                </a:cxn>
                <a:cxn ang="0">
                  <a:pos x="4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6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2"/>
                </a:cxn>
              </a:cxnLst>
              <a:rect l="0" t="0" r="r" b="b"/>
              <a:pathLst>
                <a:path w="182" h="184">
                  <a:moveTo>
                    <a:pt x="91" y="184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7"/>
                  </a:lnTo>
                  <a:lnTo>
                    <a:pt x="161" y="150"/>
                  </a:lnTo>
                  <a:lnTo>
                    <a:pt x="167" y="144"/>
                  </a:lnTo>
                  <a:lnTo>
                    <a:pt x="171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1" y="48"/>
                  </a:lnTo>
                  <a:lnTo>
                    <a:pt x="167" y="42"/>
                  </a:lnTo>
                  <a:lnTo>
                    <a:pt x="161" y="34"/>
                  </a:lnTo>
                  <a:lnTo>
                    <a:pt x="155" y="27"/>
                  </a:lnTo>
                  <a:lnTo>
                    <a:pt x="149" y="22"/>
                  </a:lnTo>
                  <a:lnTo>
                    <a:pt x="142" y="16"/>
                  </a:lnTo>
                  <a:lnTo>
                    <a:pt x="134" y="12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0" y="2"/>
                  </a:lnTo>
                  <a:lnTo>
                    <a:pt x="91" y="0"/>
                  </a:lnTo>
                  <a:lnTo>
                    <a:pt x="81" y="2"/>
                  </a:lnTo>
                  <a:lnTo>
                    <a:pt x="72" y="3"/>
                  </a:lnTo>
                  <a:lnTo>
                    <a:pt x="63" y="5"/>
                  </a:lnTo>
                  <a:lnTo>
                    <a:pt x="56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2" y="22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2"/>
                  </a:lnTo>
                  <a:lnTo>
                    <a:pt x="10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0" y="136"/>
                  </a:lnTo>
                  <a:lnTo>
                    <a:pt x="16" y="144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2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65" name="Freeform 115"/>
            <p:cNvSpPr>
              <a:spLocks/>
            </p:cNvSpPr>
            <p:nvPr/>
          </p:nvSpPr>
          <p:spPr bwMode="auto">
            <a:xfrm>
              <a:off x="11698690" y="2964812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2" y="34"/>
                </a:cxn>
                <a:cxn ang="0">
                  <a:pos x="149" y="22"/>
                </a:cxn>
                <a:cxn ang="0">
                  <a:pos x="134" y="12"/>
                </a:cxn>
                <a:cxn ang="0">
                  <a:pos x="118" y="5"/>
                </a:cxn>
                <a:cxn ang="0">
                  <a:pos x="100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0" y="34"/>
                </a:cxn>
                <a:cxn ang="0">
                  <a:pos x="11" y="48"/>
                </a:cxn>
                <a:cxn ang="0">
                  <a:pos x="3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6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4">
                  <a:moveTo>
                    <a:pt x="91" y="184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7"/>
                  </a:lnTo>
                  <a:lnTo>
                    <a:pt x="162" y="150"/>
                  </a:lnTo>
                  <a:lnTo>
                    <a:pt x="166" y="144"/>
                  </a:lnTo>
                  <a:lnTo>
                    <a:pt x="171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1" y="48"/>
                  </a:lnTo>
                  <a:lnTo>
                    <a:pt x="166" y="42"/>
                  </a:lnTo>
                  <a:lnTo>
                    <a:pt x="162" y="34"/>
                  </a:lnTo>
                  <a:lnTo>
                    <a:pt x="155" y="27"/>
                  </a:lnTo>
                  <a:lnTo>
                    <a:pt x="149" y="22"/>
                  </a:lnTo>
                  <a:lnTo>
                    <a:pt x="142" y="16"/>
                  </a:lnTo>
                  <a:lnTo>
                    <a:pt x="134" y="12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10" y="3"/>
                  </a:lnTo>
                  <a:lnTo>
                    <a:pt x="100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2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2"/>
                  </a:lnTo>
                  <a:lnTo>
                    <a:pt x="11" y="48"/>
                  </a:lnTo>
                  <a:lnTo>
                    <a:pt x="7" y="57"/>
                  </a:lnTo>
                  <a:lnTo>
                    <a:pt x="3" y="65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4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66" name="Freeform 116"/>
            <p:cNvSpPr>
              <a:spLocks/>
            </p:cNvSpPr>
            <p:nvPr/>
          </p:nvSpPr>
          <p:spPr bwMode="auto">
            <a:xfrm>
              <a:off x="11739965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8" y="22"/>
                </a:cxn>
                <a:cxn ang="0">
                  <a:pos x="134" y="12"/>
                </a:cxn>
                <a:cxn ang="0">
                  <a:pos x="118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3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1" y="184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8" y="162"/>
                  </a:lnTo>
                  <a:lnTo>
                    <a:pt x="155" y="157"/>
                  </a:lnTo>
                  <a:lnTo>
                    <a:pt x="162" y="150"/>
                  </a:lnTo>
                  <a:lnTo>
                    <a:pt x="166" y="144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8"/>
                  </a:lnTo>
                  <a:lnTo>
                    <a:pt x="166" y="42"/>
                  </a:lnTo>
                  <a:lnTo>
                    <a:pt x="162" y="34"/>
                  </a:lnTo>
                  <a:lnTo>
                    <a:pt x="155" y="27"/>
                  </a:lnTo>
                  <a:lnTo>
                    <a:pt x="148" y="22"/>
                  </a:lnTo>
                  <a:lnTo>
                    <a:pt x="142" y="16"/>
                  </a:lnTo>
                  <a:lnTo>
                    <a:pt x="134" y="12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10" y="3"/>
                  </a:lnTo>
                  <a:lnTo>
                    <a:pt x="101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2"/>
                  </a:lnTo>
                  <a:lnTo>
                    <a:pt x="11" y="48"/>
                  </a:lnTo>
                  <a:lnTo>
                    <a:pt x="6" y="57"/>
                  </a:lnTo>
                  <a:lnTo>
                    <a:pt x="3" y="65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8"/>
                  </a:lnTo>
                  <a:lnTo>
                    <a:pt x="11" y="136"/>
                  </a:lnTo>
                  <a:lnTo>
                    <a:pt x="15" y="144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67" name="Freeform 117"/>
            <p:cNvSpPr>
              <a:spLocks/>
            </p:cNvSpPr>
            <p:nvPr/>
          </p:nvSpPr>
          <p:spPr bwMode="auto">
            <a:xfrm>
              <a:off x="11779653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9" y="22"/>
                </a:cxn>
                <a:cxn ang="0">
                  <a:pos x="134" y="12"/>
                </a:cxn>
                <a:cxn ang="0">
                  <a:pos x="118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7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1" y="184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4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3"/>
                  </a:lnTo>
                  <a:lnTo>
                    <a:pt x="182" y="83"/>
                  </a:lnTo>
                  <a:lnTo>
                    <a:pt x="180" y="74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8"/>
                  </a:lnTo>
                  <a:lnTo>
                    <a:pt x="167" y="42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49" y="22"/>
                  </a:lnTo>
                  <a:lnTo>
                    <a:pt x="142" y="16"/>
                  </a:lnTo>
                  <a:lnTo>
                    <a:pt x="134" y="12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1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7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2"/>
                  </a:lnTo>
                  <a:lnTo>
                    <a:pt x="11" y="48"/>
                  </a:lnTo>
                  <a:lnTo>
                    <a:pt x="6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8"/>
                  </a:lnTo>
                  <a:lnTo>
                    <a:pt x="11" y="136"/>
                  </a:lnTo>
                  <a:lnTo>
                    <a:pt x="15" y="144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7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68" name="Freeform 118"/>
            <p:cNvSpPr>
              <a:spLocks/>
            </p:cNvSpPr>
            <p:nvPr/>
          </p:nvSpPr>
          <p:spPr bwMode="auto">
            <a:xfrm>
              <a:off x="12235265" y="3150549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3"/>
                </a:cxn>
                <a:cxn ang="0">
                  <a:pos x="1212" y="8"/>
                </a:cxn>
                <a:cxn ang="0">
                  <a:pos x="1231" y="19"/>
                </a:cxn>
                <a:cxn ang="0">
                  <a:pos x="1246" y="33"/>
                </a:cxn>
                <a:cxn ang="0">
                  <a:pos x="1259" y="48"/>
                </a:cxn>
                <a:cxn ang="0">
                  <a:pos x="1271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31" y="199"/>
                </a:cxn>
                <a:cxn ang="0">
                  <a:pos x="1212" y="209"/>
                </a:cxn>
                <a:cxn ang="0">
                  <a:pos x="1192" y="216"/>
                </a:cxn>
                <a:cxn ang="0">
                  <a:pos x="1170" y="218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8"/>
                </a:cxn>
                <a:cxn ang="0">
                  <a:pos x="13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7"/>
                </a:cxn>
                <a:cxn ang="0">
                  <a:pos x="24" y="40"/>
                </a:cxn>
                <a:cxn ang="0">
                  <a:pos x="40" y="25"/>
                </a:cxn>
                <a:cxn ang="0">
                  <a:pos x="56" y="14"/>
                </a:cxn>
                <a:cxn ang="0">
                  <a:pos x="76" y="5"/>
                </a:cxn>
                <a:cxn ang="0">
                  <a:pos x="97" y="0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3"/>
                  </a:lnTo>
                  <a:lnTo>
                    <a:pt x="1202" y="5"/>
                  </a:lnTo>
                  <a:lnTo>
                    <a:pt x="1212" y="8"/>
                  </a:lnTo>
                  <a:lnTo>
                    <a:pt x="1222" y="14"/>
                  </a:lnTo>
                  <a:lnTo>
                    <a:pt x="1231" y="19"/>
                  </a:lnTo>
                  <a:lnTo>
                    <a:pt x="1238" y="25"/>
                  </a:lnTo>
                  <a:lnTo>
                    <a:pt x="1246" y="33"/>
                  </a:lnTo>
                  <a:lnTo>
                    <a:pt x="1254" y="40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7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199"/>
                  </a:lnTo>
                  <a:lnTo>
                    <a:pt x="1222" y="205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2" y="216"/>
                  </a:lnTo>
                  <a:lnTo>
                    <a:pt x="1181" y="218"/>
                  </a:lnTo>
                  <a:lnTo>
                    <a:pt x="1170" y="218"/>
                  </a:lnTo>
                  <a:lnTo>
                    <a:pt x="108" y="218"/>
                  </a:lnTo>
                  <a:lnTo>
                    <a:pt x="97" y="218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5"/>
                  </a:lnTo>
                  <a:lnTo>
                    <a:pt x="47" y="199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8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7"/>
                  </a:lnTo>
                  <a:lnTo>
                    <a:pt x="19" y="48"/>
                  </a:lnTo>
                  <a:lnTo>
                    <a:pt x="24" y="40"/>
                  </a:lnTo>
                  <a:lnTo>
                    <a:pt x="32" y="33"/>
                  </a:lnTo>
                  <a:lnTo>
                    <a:pt x="40" y="25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8"/>
                  </a:lnTo>
                  <a:lnTo>
                    <a:pt x="76" y="5"/>
                  </a:lnTo>
                  <a:lnTo>
                    <a:pt x="86" y="3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69" name="Freeform 119"/>
            <p:cNvSpPr>
              <a:spLocks/>
            </p:cNvSpPr>
            <p:nvPr/>
          </p:nvSpPr>
          <p:spPr bwMode="auto">
            <a:xfrm>
              <a:off x="11619315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5"/>
                  </a:lnTo>
                  <a:lnTo>
                    <a:pt x="136" y="172"/>
                  </a:lnTo>
                  <a:lnTo>
                    <a:pt x="143" y="168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50"/>
                  </a:lnTo>
                  <a:lnTo>
                    <a:pt x="168" y="142"/>
                  </a:lnTo>
                  <a:lnTo>
                    <a:pt x="172" y="135"/>
                  </a:lnTo>
                  <a:lnTo>
                    <a:pt x="177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7"/>
                  </a:lnTo>
                  <a:lnTo>
                    <a:pt x="150" y="21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5" y="4"/>
                  </a:lnTo>
                  <a:lnTo>
                    <a:pt x="57" y="8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1"/>
                  </a:lnTo>
                  <a:lnTo>
                    <a:pt x="28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8"/>
                  </a:lnTo>
                  <a:lnTo>
                    <a:pt x="49" y="172"/>
                  </a:lnTo>
                  <a:lnTo>
                    <a:pt x="57" y="175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70" name="Freeform 120"/>
            <p:cNvSpPr>
              <a:spLocks/>
            </p:cNvSpPr>
            <p:nvPr/>
          </p:nvSpPr>
          <p:spPr bwMode="auto">
            <a:xfrm>
              <a:off x="11659003" y="3152137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5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2"/>
                  </a:lnTo>
                  <a:lnTo>
                    <a:pt x="63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71" name="Freeform 121"/>
            <p:cNvSpPr>
              <a:spLocks/>
            </p:cNvSpPr>
            <p:nvPr/>
          </p:nvSpPr>
          <p:spPr bwMode="auto">
            <a:xfrm>
              <a:off x="11698690" y="3152137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5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72" name="Freeform 122"/>
            <p:cNvSpPr>
              <a:spLocks/>
            </p:cNvSpPr>
            <p:nvPr/>
          </p:nvSpPr>
          <p:spPr bwMode="auto">
            <a:xfrm>
              <a:off x="11739965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8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73" name="Freeform 123"/>
            <p:cNvSpPr>
              <a:spLocks/>
            </p:cNvSpPr>
            <p:nvPr/>
          </p:nvSpPr>
          <p:spPr bwMode="auto">
            <a:xfrm>
              <a:off x="11779653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7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74" name="Freeform 124"/>
            <p:cNvSpPr>
              <a:spLocks/>
            </p:cNvSpPr>
            <p:nvPr/>
          </p:nvSpPr>
          <p:spPr bwMode="auto">
            <a:xfrm>
              <a:off x="12235265" y="3337874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8"/>
                </a:cxn>
                <a:cxn ang="0">
                  <a:pos x="1231" y="18"/>
                </a:cxn>
                <a:cxn ang="0">
                  <a:pos x="1246" y="31"/>
                </a:cxn>
                <a:cxn ang="0">
                  <a:pos x="1259" y="48"/>
                </a:cxn>
                <a:cxn ang="0">
                  <a:pos x="1271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5"/>
                </a:cxn>
                <a:cxn ang="0">
                  <a:pos x="1231" y="199"/>
                </a:cxn>
                <a:cxn ang="0">
                  <a:pos x="1212" y="209"/>
                </a:cxn>
                <a:cxn ang="0">
                  <a:pos x="1192" y="215"/>
                </a:cxn>
                <a:cxn ang="0">
                  <a:pos x="1170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40" y="193"/>
                </a:cxn>
                <a:cxn ang="0">
                  <a:pos x="24" y="177"/>
                </a:cxn>
                <a:cxn ang="0">
                  <a:pos x="13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7"/>
                </a:cxn>
                <a:cxn ang="0">
                  <a:pos x="24" y="39"/>
                </a:cxn>
                <a:cxn ang="0">
                  <a:pos x="40" y="24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2"/>
                  </a:lnTo>
                  <a:lnTo>
                    <a:pt x="1202" y="4"/>
                  </a:lnTo>
                  <a:lnTo>
                    <a:pt x="1212" y="8"/>
                  </a:lnTo>
                  <a:lnTo>
                    <a:pt x="1222" y="13"/>
                  </a:lnTo>
                  <a:lnTo>
                    <a:pt x="1231" y="18"/>
                  </a:lnTo>
                  <a:lnTo>
                    <a:pt x="1238" y="24"/>
                  </a:lnTo>
                  <a:lnTo>
                    <a:pt x="1246" y="31"/>
                  </a:lnTo>
                  <a:lnTo>
                    <a:pt x="1254" y="39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7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7"/>
                  </a:lnTo>
                  <a:lnTo>
                    <a:pt x="1246" y="185"/>
                  </a:lnTo>
                  <a:lnTo>
                    <a:pt x="1238" y="193"/>
                  </a:lnTo>
                  <a:lnTo>
                    <a:pt x="1231" y="199"/>
                  </a:lnTo>
                  <a:lnTo>
                    <a:pt x="1222" y="204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7"/>
                  </a:lnTo>
                  <a:lnTo>
                    <a:pt x="1170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4"/>
                  </a:lnTo>
                  <a:lnTo>
                    <a:pt x="47" y="199"/>
                  </a:lnTo>
                  <a:lnTo>
                    <a:pt x="40" y="193"/>
                  </a:lnTo>
                  <a:lnTo>
                    <a:pt x="32" y="185"/>
                  </a:lnTo>
                  <a:lnTo>
                    <a:pt x="24" y="177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7"/>
                  </a:lnTo>
                  <a:lnTo>
                    <a:pt x="19" y="48"/>
                  </a:lnTo>
                  <a:lnTo>
                    <a:pt x="24" y="39"/>
                  </a:lnTo>
                  <a:lnTo>
                    <a:pt x="32" y="31"/>
                  </a:lnTo>
                  <a:lnTo>
                    <a:pt x="40" y="24"/>
                  </a:lnTo>
                  <a:lnTo>
                    <a:pt x="47" y="18"/>
                  </a:lnTo>
                  <a:lnTo>
                    <a:pt x="56" y="13"/>
                  </a:lnTo>
                  <a:lnTo>
                    <a:pt x="66" y="8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75" name="Freeform 125"/>
            <p:cNvSpPr>
              <a:spLocks/>
            </p:cNvSpPr>
            <p:nvPr/>
          </p:nvSpPr>
          <p:spPr bwMode="auto">
            <a:xfrm>
              <a:off x="11619315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9" y="118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8" y="175"/>
                  </a:lnTo>
                  <a:lnTo>
                    <a:pt x="136" y="172"/>
                  </a:lnTo>
                  <a:lnTo>
                    <a:pt x="143" y="167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49"/>
                  </a:lnTo>
                  <a:lnTo>
                    <a:pt x="168" y="142"/>
                  </a:lnTo>
                  <a:lnTo>
                    <a:pt x="172" y="135"/>
                  </a:lnTo>
                  <a:lnTo>
                    <a:pt x="177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5"/>
                  </a:lnTo>
                  <a:lnTo>
                    <a:pt x="172" y="47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6"/>
                  </a:lnTo>
                  <a:lnTo>
                    <a:pt x="150" y="21"/>
                  </a:lnTo>
                  <a:lnTo>
                    <a:pt x="143" y="15"/>
                  </a:lnTo>
                  <a:lnTo>
                    <a:pt x="136" y="11"/>
                  </a:lnTo>
                  <a:lnTo>
                    <a:pt x="128" y="6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5" y="4"/>
                  </a:lnTo>
                  <a:lnTo>
                    <a:pt x="57" y="6"/>
                  </a:lnTo>
                  <a:lnTo>
                    <a:pt x="49" y="11"/>
                  </a:lnTo>
                  <a:lnTo>
                    <a:pt x="41" y="15"/>
                  </a:lnTo>
                  <a:lnTo>
                    <a:pt x="34" y="21"/>
                  </a:lnTo>
                  <a:lnTo>
                    <a:pt x="28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09"/>
                  </a:lnTo>
                  <a:lnTo>
                    <a:pt x="5" y="118"/>
                  </a:lnTo>
                  <a:lnTo>
                    <a:pt x="8" y="126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7"/>
                  </a:lnTo>
                  <a:lnTo>
                    <a:pt x="49" y="172"/>
                  </a:lnTo>
                  <a:lnTo>
                    <a:pt x="57" y="175"/>
                  </a:lnTo>
                  <a:lnTo>
                    <a:pt x="65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76" name="Freeform 126"/>
            <p:cNvSpPr>
              <a:spLocks/>
            </p:cNvSpPr>
            <p:nvPr/>
          </p:nvSpPr>
          <p:spPr bwMode="auto">
            <a:xfrm>
              <a:off x="11659003" y="333946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0" y="135"/>
                </a:cxn>
                <a:cxn ang="0">
                  <a:pos x="20" y="149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8"/>
                </a:cxn>
                <a:cxn ang="0">
                  <a:pos x="81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5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7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2"/>
                  </a:lnTo>
                  <a:lnTo>
                    <a:pt x="63" y="4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2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0" y="135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3" y="178"/>
                  </a:lnTo>
                  <a:lnTo>
                    <a:pt x="72" y="180"/>
                  </a:lnTo>
                  <a:lnTo>
                    <a:pt x="81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77" name="Freeform 127"/>
            <p:cNvSpPr>
              <a:spLocks/>
            </p:cNvSpPr>
            <p:nvPr/>
          </p:nvSpPr>
          <p:spPr bwMode="auto">
            <a:xfrm>
              <a:off x="11698690" y="3339462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7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8"/>
                </a:cxn>
                <a:cxn ang="0">
                  <a:pos x="11" y="135"/>
                </a:cxn>
                <a:cxn ang="0">
                  <a:pos x="20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10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2"/>
                  </a:lnTo>
                  <a:lnTo>
                    <a:pt x="171" y="135"/>
                  </a:lnTo>
                  <a:lnTo>
                    <a:pt x="175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09"/>
                  </a:lnTo>
                  <a:lnTo>
                    <a:pt x="3" y="118"/>
                  </a:lnTo>
                  <a:lnTo>
                    <a:pt x="7" y="126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2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78" name="Freeform 128"/>
            <p:cNvSpPr>
              <a:spLocks/>
            </p:cNvSpPr>
            <p:nvPr/>
          </p:nvSpPr>
          <p:spPr bwMode="auto">
            <a:xfrm>
              <a:off x="11739965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2"/>
                  </a:lnTo>
                  <a:lnTo>
                    <a:pt x="172" y="135"/>
                  </a:lnTo>
                  <a:lnTo>
                    <a:pt x="175" y="126"/>
                  </a:lnTo>
                  <a:lnTo>
                    <a:pt x="178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8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6" y="55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09"/>
                  </a:lnTo>
                  <a:lnTo>
                    <a:pt x="3" y="118"/>
                  </a:lnTo>
                  <a:lnTo>
                    <a:pt x="6" y="126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79" name="Freeform 129"/>
            <p:cNvSpPr>
              <a:spLocks/>
            </p:cNvSpPr>
            <p:nvPr/>
          </p:nvSpPr>
          <p:spPr bwMode="auto">
            <a:xfrm>
              <a:off x="11779653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6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7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6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6" y="126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7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80" name="Freeform 130"/>
            <p:cNvSpPr>
              <a:spLocks/>
            </p:cNvSpPr>
            <p:nvPr/>
          </p:nvSpPr>
          <p:spPr bwMode="auto">
            <a:xfrm>
              <a:off x="12235265" y="3526787"/>
              <a:ext cx="203200" cy="33338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7"/>
                </a:cxn>
                <a:cxn ang="0">
                  <a:pos x="1231" y="17"/>
                </a:cxn>
                <a:cxn ang="0">
                  <a:pos x="1246" y="31"/>
                </a:cxn>
                <a:cxn ang="0">
                  <a:pos x="1259" y="47"/>
                </a:cxn>
                <a:cxn ang="0">
                  <a:pos x="1271" y="66"/>
                </a:cxn>
                <a:cxn ang="0">
                  <a:pos x="1276" y="86"/>
                </a:cxn>
                <a:cxn ang="0">
                  <a:pos x="1278" y="108"/>
                </a:cxn>
                <a:cxn ang="0">
                  <a:pos x="1276" y="130"/>
                </a:cxn>
                <a:cxn ang="0">
                  <a:pos x="1271" y="150"/>
                </a:cxn>
                <a:cxn ang="0">
                  <a:pos x="1259" y="169"/>
                </a:cxn>
                <a:cxn ang="0">
                  <a:pos x="1246" y="185"/>
                </a:cxn>
                <a:cxn ang="0">
                  <a:pos x="1231" y="198"/>
                </a:cxn>
                <a:cxn ang="0">
                  <a:pos x="1212" y="208"/>
                </a:cxn>
                <a:cxn ang="0">
                  <a:pos x="1192" y="215"/>
                </a:cxn>
                <a:cxn ang="0">
                  <a:pos x="1170" y="217"/>
                </a:cxn>
                <a:cxn ang="0">
                  <a:pos x="97" y="216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40" y="192"/>
                </a:cxn>
                <a:cxn ang="0">
                  <a:pos x="24" y="177"/>
                </a:cxn>
                <a:cxn ang="0">
                  <a:pos x="13" y="159"/>
                </a:cxn>
                <a:cxn ang="0">
                  <a:pos x="4" y="140"/>
                </a:cxn>
                <a:cxn ang="0">
                  <a:pos x="0" y="119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3" y="56"/>
                </a:cxn>
                <a:cxn ang="0">
                  <a:pos x="24" y="38"/>
                </a:cxn>
                <a:cxn ang="0">
                  <a:pos x="40" y="24"/>
                </a:cxn>
                <a:cxn ang="0">
                  <a:pos x="56" y="12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2"/>
                  </a:lnTo>
                  <a:lnTo>
                    <a:pt x="1202" y="4"/>
                  </a:lnTo>
                  <a:lnTo>
                    <a:pt x="1212" y="7"/>
                  </a:lnTo>
                  <a:lnTo>
                    <a:pt x="1222" y="12"/>
                  </a:lnTo>
                  <a:lnTo>
                    <a:pt x="1231" y="17"/>
                  </a:lnTo>
                  <a:lnTo>
                    <a:pt x="1238" y="24"/>
                  </a:lnTo>
                  <a:lnTo>
                    <a:pt x="1246" y="31"/>
                  </a:lnTo>
                  <a:lnTo>
                    <a:pt x="1254" y="38"/>
                  </a:lnTo>
                  <a:lnTo>
                    <a:pt x="1259" y="47"/>
                  </a:lnTo>
                  <a:lnTo>
                    <a:pt x="1265" y="56"/>
                  </a:lnTo>
                  <a:lnTo>
                    <a:pt x="1271" y="66"/>
                  </a:lnTo>
                  <a:lnTo>
                    <a:pt x="1274" y="76"/>
                  </a:lnTo>
                  <a:lnTo>
                    <a:pt x="1276" y="86"/>
                  </a:lnTo>
                  <a:lnTo>
                    <a:pt x="1278" y="97"/>
                  </a:lnTo>
                  <a:lnTo>
                    <a:pt x="1278" y="108"/>
                  </a:lnTo>
                  <a:lnTo>
                    <a:pt x="1278" y="119"/>
                  </a:lnTo>
                  <a:lnTo>
                    <a:pt x="1276" y="130"/>
                  </a:lnTo>
                  <a:lnTo>
                    <a:pt x="1274" y="140"/>
                  </a:lnTo>
                  <a:lnTo>
                    <a:pt x="1271" y="150"/>
                  </a:lnTo>
                  <a:lnTo>
                    <a:pt x="1265" y="159"/>
                  </a:lnTo>
                  <a:lnTo>
                    <a:pt x="1259" y="169"/>
                  </a:lnTo>
                  <a:lnTo>
                    <a:pt x="1254" y="177"/>
                  </a:lnTo>
                  <a:lnTo>
                    <a:pt x="1246" y="185"/>
                  </a:lnTo>
                  <a:lnTo>
                    <a:pt x="1238" y="192"/>
                  </a:lnTo>
                  <a:lnTo>
                    <a:pt x="1231" y="198"/>
                  </a:lnTo>
                  <a:lnTo>
                    <a:pt x="1222" y="204"/>
                  </a:lnTo>
                  <a:lnTo>
                    <a:pt x="1212" y="208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6"/>
                  </a:lnTo>
                  <a:lnTo>
                    <a:pt x="1170" y="217"/>
                  </a:lnTo>
                  <a:lnTo>
                    <a:pt x="108" y="217"/>
                  </a:lnTo>
                  <a:lnTo>
                    <a:pt x="97" y="216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8"/>
                  </a:lnTo>
                  <a:lnTo>
                    <a:pt x="56" y="204"/>
                  </a:lnTo>
                  <a:lnTo>
                    <a:pt x="47" y="198"/>
                  </a:lnTo>
                  <a:lnTo>
                    <a:pt x="40" y="192"/>
                  </a:lnTo>
                  <a:lnTo>
                    <a:pt x="32" y="185"/>
                  </a:lnTo>
                  <a:lnTo>
                    <a:pt x="24" y="177"/>
                  </a:lnTo>
                  <a:lnTo>
                    <a:pt x="19" y="169"/>
                  </a:lnTo>
                  <a:lnTo>
                    <a:pt x="13" y="159"/>
                  </a:lnTo>
                  <a:lnTo>
                    <a:pt x="9" y="150"/>
                  </a:lnTo>
                  <a:lnTo>
                    <a:pt x="4" y="140"/>
                  </a:lnTo>
                  <a:lnTo>
                    <a:pt x="2" y="130"/>
                  </a:lnTo>
                  <a:lnTo>
                    <a:pt x="0" y="119"/>
                  </a:lnTo>
                  <a:lnTo>
                    <a:pt x="0" y="108"/>
                  </a:lnTo>
                  <a:lnTo>
                    <a:pt x="0" y="97"/>
                  </a:lnTo>
                  <a:lnTo>
                    <a:pt x="2" y="86"/>
                  </a:lnTo>
                  <a:lnTo>
                    <a:pt x="4" y="76"/>
                  </a:lnTo>
                  <a:lnTo>
                    <a:pt x="9" y="66"/>
                  </a:lnTo>
                  <a:lnTo>
                    <a:pt x="13" y="56"/>
                  </a:lnTo>
                  <a:lnTo>
                    <a:pt x="19" y="47"/>
                  </a:lnTo>
                  <a:lnTo>
                    <a:pt x="24" y="38"/>
                  </a:lnTo>
                  <a:lnTo>
                    <a:pt x="32" y="31"/>
                  </a:lnTo>
                  <a:lnTo>
                    <a:pt x="40" y="24"/>
                  </a:lnTo>
                  <a:lnTo>
                    <a:pt x="47" y="17"/>
                  </a:lnTo>
                  <a:lnTo>
                    <a:pt x="56" y="12"/>
                  </a:lnTo>
                  <a:lnTo>
                    <a:pt x="66" y="7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81" name="Freeform 131"/>
            <p:cNvSpPr>
              <a:spLocks/>
            </p:cNvSpPr>
            <p:nvPr/>
          </p:nvSpPr>
          <p:spPr bwMode="auto">
            <a:xfrm>
              <a:off x="11619315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5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5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6"/>
                  </a:lnTo>
                  <a:lnTo>
                    <a:pt x="136" y="172"/>
                  </a:lnTo>
                  <a:lnTo>
                    <a:pt x="143" y="168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50"/>
                  </a:lnTo>
                  <a:lnTo>
                    <a:pt x="168" y="142"/>
                  </a:lnTo>
                  <a:lnTo>
                    <a:pt x="172" y="134"/>
                  </a:lnTo>
                  <a:lnTo>
                    <a:pt x="177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0"/>
                  </a:lnTo>
                  <a:lnTo>
                    <a:pt x="162" y="34"/>
                  </a:lnTo>
                  <a:lnTo>
                    <a:pt x="157" y="27"/>
                  </a:lnTo>
                  <a:lnTo>
                    <a:pt x="150" y="21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7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5" y="5"/>
                  </a:lnTo>
                  <a:lnTo>
                    <a:pt x="57" y="7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1"/>
                  </a:lnTo>
                  <a:lnTo>
                    <a:pt x="28" y="27"/>
                  </a:lnTo>
                  <a:lnTo>
                    <a:pt x="21" y="34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8"/>
                  </a:lnTo>
                  <a:lnTo>
                    <a:pt x="49" y="172"/>
                  </a:lnTo>
                  <a:lnTo>
                    <a:pt x="57" y="176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82" name="Freeform 132"/>
            <p:cNvSpPr>
              <a:spLocks/>
            </p:cNvSpPr>
            <p:nvPr/>
          </p:nvSpPr>
          <p:spPr bwMode="auto">
            <a:xfrm>
              <a:off x="11659003" y="3526787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5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4"/>
                </a:cxn>
                <a:cxn ang="0">
                  <a:pos x="10" y="48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4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4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2"/>
                  </a:lnTo>
                  <a:lnTo>
                    <a:pt x="63" y="5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1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83" name="Freeform 133"/>
            <p:cNvSpPr>
              <a:spLocks/>
            </p:cNvSpPr>
            <p:nvPr/>
          </p:nvSpPr>
          <p:spPr bwMode="auto">
            <a:xfrm>
              <a:off x="11698690" y="3526787"/>
              <a:ext cx="30163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4"/>
                </a:cxn>
                <a:cxn ang="0">
                  <a:pos x="11" y="48"/>
                </a:cxn>
                <a:cxn ang="0">
                  <a:pos x="3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4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1" y="134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0"/>
                  </a:lnTo>
                  <a:lnTo>
                    <a:pt x="162" y="34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5"/>
                  </a:lnTo>
                  <a:lnTo>
                    <a:pt x="110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84" name="Freeform 134"/>
            <p:cNvSpPr>
              <a:spLocks/>
            </p:cNvSpPr>
            <p:nvPr/>
          </p:nvSpPr>
          <p:spPr bwMode="auto">
            <a:xfrm>
              <a:off x="11739965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3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5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0"/>
                  </a:lnTo>
                  <a:lnTo>
                    <a:pt x="162" y="34"/>
                  </a:lnTo>
                  <a:lnTo>
                    <a:pt x="155" y="27"/>
                  </a:lnTo>
                  <a:lnTo>
                    <a:pt x="148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5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85" name="Freeform 135"/>
            <p:cNvSpPr>
              <a:spLocks/>
            </p:cNvSpPr>
            <p:nvPr/>
          </p:nvSpPr>
          <p:spPr bwMode="auto">
            <a:xfrm>
              <a:off x="11779653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7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86" name="Freeform 136"/>
            <p:cNvSpPr>
              <a:spLocks/>
            </p:cNvSpPr>
            <p:nvPr/>
          </p:nvSpPr>
          <p:spPr bwMode="auto">
            <a:xfrm>
              <a:off x="12235265" y="2586987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8"/>
                </a:cxn>
                <a:cxn ang="0">
                  <a:pos x="1231" y="18"/>
                </a:cxn>
                <a:cxn ang="0">
                  <a:pos x="1246" y="32"/>
                </a:cxn>
                <a:cxn ang="0">
                  <a:pos x="1259" y="47"/>
                </a:cxn>
                <a:cxn ang="0">
                  <a:pos x="1271" y="66"/>
                </a:cxn>
                <a:cxn ang="0">
                  <a:pos x="1276" y="87"/>
                </a:cxn>
                <a:cxn ang="0">
                  <a:pos x="1278" y="108"/>
                </a:cxn>
                <a:cxn ang="0">
                  <a:pos x="1276" y="131"/>
                </a:cxn>
                <a:cxn ang="0">
                  <a:pos x="1271" y="150"/>
                </a:cxn>
                <a:cxn ang="0">
                  <a:pos x="1259" y="169"/>
                </a:cxn>
                <a:cxn ang="0">
                  <a:pos x="1246" y="186"/>
                </a:cxn>
                <a:cxn ang="0">
                  <a:pos x="1231" y="199"/>
                </a:cxn>
                <a:cxn ang="0">
                  <a:pos x="1212" y="209"/>
                </a:cxn>
                <a:cxn ang="0">
                  <a:pos x="1192" y="215"/>
                </a:cxn>
                <a:cxn ang="0">
                  <a:pos x="1170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8"/>
                </a:cxn>
                <a:cxn ang="0">
                  <a:pos x="13" y="160"/>
                </a:cxn>
                <a:cxn ang="0">
                  <a:pos x="4" y="141"/>
                </a:cxn>
                <a:cxn ang="0">
                  <a:pos x="0" y="119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3" y="57"/>
                </a:cxn>
                <a:cxn ang="0">
                  <a:pos x="24" y="40"/>
                </a:cxn>
                <a:cxn ang="0">
                  <a:pos x="40" y="25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1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70" y="0"/>
                  </a:lnTo>
                  <a:lnTo>
                    <a:pt x="1181" y="1"/>
                  </a:lnTo>
                  <a:lnTo>
                    <a:pt x="1192" y="2"/>
                  </a:lnTo>
                  <a:lnTo>
                    <a:pt x="1202" y="4"/>
                  </a:lnTo>
                  <a:lnTo>
                    <a:pt x="1212" y="8"/>
                  </a:lnTo>
                  <a:lnTo>
                    <a:pt x="1222" y="13"/>
                  </a:lnTo>
                  <a:lnTo>
                    <a:pt x="1231" y="18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7"/>
                  </a:lnTo>
                  <a:lnTo>
                    <a:pt x="1265" y="57"/>
                  </a:lnTo>
                  <a:lnTo>
                    <a:pt x="1271" y="66"/>
                  </a:lnTo>
                  <a:lnTo>
                    <a:pt x="1274" y="76"/>
                  </a:lnTo>
                  <a:lnTo>
                    <a:pt x="1276" y="87"/>
                  </a:lnTo>
                  <a:lnTo>
                    <a:pt x="1278" y="97"/>
                  </a:lnTo>
                  <a:lnTo>
                    <a:pt x="1278" y="108"/>
                  </a:lnTo>
                  <a:lnTo>
                    <a:pt x="1278" y="119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0"/>
                  </a:lnTo>
                  <a:lnTo>
                    <a:pt x="1265" y="160"/>
                  </a:lnTo>
                  <a:lnTo>
                    <a:pt x="1259" y="169"/>
                  </a:lnTo>
                  <a:lnTo>
                    <a:pt x="1254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199"/>
                  </a:lnTo>
                  <a:lnTo>
                    <a:pt x="1222" y="205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7"/>
                  </a:lnTo>
                  <a:lnTo>
                    <a:pt x="1170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5"/>
                  </a:lnTo>
                  <a:lnTo>
                    <a:pt x="47" y="199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8"/>
                  </a:lnTo>
                  <a:lnTo>
                    <a:pt x="19" y="169"/>
                  </a:lnTo>
                  <a:lnTo>
                    <a:pt x="13" y="160"/>
                  </a:lnTo>
                  <a:lnTo>
                    <a:pt x="9" y="150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19"/>
                  </a:lnTo>
                  <a:lnTo>
                    <a:pt x="0" y="108"/>
                  </a:lnTo>
                  <a:lnTo>
                    <a:pt x="0" y="97"/>
                  </a:lnTo>
                  <a:lnTo>
                    <a:pt x="2" y="87"/>
                  </a:lnTo>
                  <a:lnTo>
                    <a:pt x="4" y="76"/>
                  </a:lnTo>
                  <a:lnTo>
                    <a:pt x="9" y="66"/>
                  </a:lnTo>
                  <a:lnTo>
                    <a:pt x="13" y="57"/>
                  </a:lnTo>
                  <a:lnTo>
                    <a:pt x="19" y="47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7" y="18"/>
                  </a:lnTo>
                  <a:lnTo>
                    <a:pt x="56" y="13"/>
                  </a:lnTo>
                  <a:lnTo>
                    <a:pt x="66" y="8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87" name="Freeform 137"/>
            <p:cNvSpPr>
              <a:spLocks/>
            </p:cNvSpPr>
            <p:nvPr/>
          </p:nvSpPr>
          <p:spPr bwMode="auto">
            <a:xfrm>
              <a:off x="11619315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5" y="5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5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7"/>
                  </a:lnTo>
                  <a:lnTo>
                    <a:pt x="136" y="172"/>
                  </a:lnTo>
                  <a:lnTo>
                    <a:pt x="143" y="168"/>
                  </a:lnTo>
                  <a:lnTo>
                    <a:pt x="150" y="162"/>
                  </a:lnTo>
                  <a:lnTo>
                    <a:pt x="157" y="157"/>
                  </a:lnTo>
                  <a:lnTo>
                    <a:pt x="162" y="150"/>
                  </a:lnTo>
                  <a:lnTo>
                    <a:pt x="168" y="143"/>
                  </a:lnTo>
                  <a:lnTo>
                    <a:pt x="172" y="136"/>
                  </a:lnTo>
                  <a:lnTo>
                    <a:pt x="177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7" y="57"/>
                  </a:lnTo>
                  <a:lnTo>
                    <a:pt x="172" y="49"/>
                  </a:lnTo>
                  <a:lnTo>
                    <a:pt x="168" y="41"/>
                  </a:lnTo>
                  <a:lnTo>
                    <a:pt x="162" y="34"/>
                  </a:lnTo>
                  <a:lnTo>
                    <a:pt x="157" y="28"/>
                  </a:lnTo>
                  <a:lnTo>
                    <a:pt x="150" y="21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8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5" y="5"/>
                  </a:lnTo>
                  <a:lnTo>
                    <a:pt x="57" y="8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1"/>
                  </a:lnTo>
                  <a:lnTo>
                    <a:pt x="28" y="28"/>
                  </a:lnTo>
                  <a:lnTo>
                    <a:pt x="21" y="34"/>
                  </a:lnTo>
                  <a:lnTo>
                    <a:pt x="16" y="41"/>
                  </a:lnTo>
                  <a:lnTo>
                    <a:pt x="11" y="49"/>
                  </a:lnTo>
                  <a:lnTo>
                    <a:pt x="8" y="57"/>
                  </a:lnTo>
                  <a:lnTo>
                    <a:pt x="5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8"/>
                  </a:lnTo>
                  <a:lnTo>
                    <a:pt x="11" y="136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8" y="157"/>
                  </a:lnTo>
                  <a:lnTo>
                    <a:pt x="34" y="162"/>
                  </a:lnTo>
                  <a:lnTo>
                    <a:pt x="41" y="168"/>
                  </a:lnTo>
                  <a:lnTo>
                    <a:pt x="49" y="172"/>
                  </a:lnTo>
                  <a:lnTo>
                    <a:pt x="57" y="177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88" name="Freeform 138"/>
            <p:cNvSpPr>
              <a:spLocks/>
            </p:cNvSpPr>
            <p:nvPr/>
          </p:nvSpPr>
          <p:spPr bwMode="auto">
            <a:xfrm>
              <a:off x="11659003" y="2588574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9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0" y="1"/>
                </a:cxn>
                <a:cxn ang="0">
                  <a:pos x="81" y="1"/>
                </a:cxn>
                <a:cxn ang="0">
                  <a:pos x="63" y="5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4"/>
                </a:cxn>
                <a:cxn ang="0">
                  <a:pos x="10" y="49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6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7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7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1" y="49"/>
                  </a:lnTo>
                  <a:lnTo>
                    <a:pt x="167" y="41"/>
                  </a:lnTo>
                  <a:lnTo>
                    <a:pt x="161" y="34"/>
                  </a:lnTo>
                  <a:lnTo>
                    <a:pt x="155" y="28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1" y="1"/>
                  </a:lnTo>
                  <a:lnTo>
                    <a:pt x="72" y="2"/>
                  </a:lnTo>
                  <a:lnTo>
                    <a:pt x="63" y="5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1"/>
                  </a:lnTo>
                  <a:lnTo>
                    <a:pt x="27" y="28"/>
                  </a:lnTo>
                  <a:lnTo>
                    <a:pt x="20" y="34"/>
                  </a:lnTo>
                  <a:lnTo>
                    <a:pt x="16" y="41"/>
                  </a:lnTo>
                  <a:lnTo>
                    <a:pt x="10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0" y="136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2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7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89" name="Freeform 139"/>
            <p:cNvSpPr>
              <a:spLocks/>
            </p:cNvSpPr>
            <p:nvPr/>
          </p:nvSpPr>
          <p:spPr bwMode="auto">
            <a:xfrm>
              <a:off x="11698690" y="2588574"/>
              <a:ext cx="30163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9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4"/>
                </a:cxn>
                <a:cxn ang="0">
                  <a:pos x="11" y="49"/>
                </a:cxn>
                <a:cxn ang="0">
                  <a:pos x="3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6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7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7"/>
                  </a:lnTo>
                  <a:lnTo>
                    <a:pt x="162" y="150"/>
                  </a:lnTo>
                  <a:lnTo>
                    <a:pt x="166" y="143"/>
                  </a:lnTo>
                  <a:lnTo>
                    <a:pt x="171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1" y="49"/>
                  </a:lnTo>
                  <a:lnTo>
                    <a:pt x="166" y="41"/>
                  </a:lnTo>
                  <a:lnTo>
                    <a:pt x="162" y="34"/>
                  </a:lnTo>
                  <a:lnTo>
                    <a:pt x="155" y="28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10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2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8"/>
                  </a:lnTo>
                  <a:lnTo>
                    <a:pt x="20" y="34"/>
                  </a:lnTo>
                  <a:lnTo>
                    <a:pt x="16" y="41"/>
                  </a:lnTo>
                  <a:lnTo>
                    <a:pt x="11" y="49"/>
                  </a:lnTo>
                  <a:lnTo>
                    <a:pt x="7" y="57"/>
                  </a:lnTo>
                  <a:lnTo>
                    <a:pt x="3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90" name="Freeform 140"/>
            <p:cNvSpPr>
              <a:spLocks/>
            </p:cNvSpPr>
            <p:nvPr/>
          </p:nvSpPr>
          <p:spPr bwMode="auto">
            <a:xfrm>
              <a:off x="11739965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3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7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8" y="162"/>
                  </a:lnTo>
                  <a:lnTo>
                    <a:pt x="155" y="157"/>
                  </a:lnTo>
                  <a:lnTo>
                    <a:pt x="162" y="150"/>
                  </a:lnTo>
                  <a:lnTo>
                    <a:pt x="166" y="143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9"/>
                  </a:lnTo>
                  <a:lnTo>
                    <a:pt x="166" y="41"/>
                  </a:lnTo>
                  <a:lnTo>
                    <a:pt x="162" y="34"/>
                  </a:lnTo>
                  <a:lnTo>
                    <a:pt x="155" y="28"/>
                  </a:lnTo>
                  <a:lnTo>
                    <a:pt x="148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8"/>
                  </a:lnTo>
                  <a:lnTo>
                    <a:pt x="21" y="34"/>
                  </a:lnTo>
                  <a:lnTo>
                    <a:pt x="15" y="41"/>
                  </a:lnTo>
                  <a:lnTo>
                    <a:pt x="11" y="49"/>
                  </a:lnTo>
                  <a:lnTo>
                    <a:pt x="6" y="57"/>
                  </a:lnTo>
                  <a:lnTo>
                    <a:pt x="3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8"/>
                  </a:lnTo>
                  <a:lnTo>
                    <a:pt x="11" y="136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91" name="Freeform 141"/>
            <p:cNvSpPr>
              <a:spLocks/>
            </p:cNvSpPr>
            <p:nvPr/>
          </p:nvSpPr>
          <p:spPr bwMode="auto">
            <a:xfrm>
              <a:off x="11779653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7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9"/>
                  </a:lnTo>
                  <a:lnTo>
                    <a:pt x="167" y="41"/>
                  </a:lnTo>
                  <a:lnTo>
                    <a:pt x="162" y="34"/>
                  </a:lnTo>
                  <a:lnTo>
                    <a:pt x="156" y="28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8"/>
                  </a:lnTo>
                  <a:lnTo>
                    <a:pt x="21" y="34"/>
                  </a:lnTo>
                  <a:lnTo>
                    <a:pt x="15" y="41"/>
                  </a:lnTo>
                  <a:lnTo>
                    <a:pt x="11" y="49"/>
                  </a:lnTo>
                  <a:lnTo>
                    <a:pt x="6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8"/>
                  </a:lnTo>
                  <a:lnTo>
                    <a:pt x="11" y="136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7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92" name="Freeform 142"/>
            <p:cNvSpPr>
              <a:spLocks noEditPoints="1"/>
            </p:cNvSpPr>
            <p:nvPr/>
          </p:nvSpPr>
          <p:spPr bwMode="auto">
            <a:xfrm>
              <a:off x="11451040" y="1826574"/>
              <a:ext cx="1163638" cy="2817813"/>
            </a:xfrm>
            <a:custGeom>
              <a:avLst/>
              <a:gdLst/>
              <a:ahLst/>
              <a:cxnLst>
                <a:cxn ang="0">
                  <a:pos x="7278" y="17716"/>
                </a:cxn>
                <a:cxn ang="0">
                  <a:pos x="8" y="108"/>
                </a:cxn>
                <a:cxn ang="0">
                  <a:pos x="6789" y="11256"/>
                </a:cxn>
                <a:cxn ang="0">
                  <a:pos x="6875" y="12138"/>
                </a:cxn>
                <a:cxn ang="0">
                  <a:pos x="664" y="12286"/>
                </a:cxn>
                <a:cxn ang="0">
                  <a:pos x="438" y="12054"/>
                </a:cxn>
                <a:cxn ang="0">
                  <a:pos x="626" y="11218"/>
                </a:cxn>
                <a:cxn ang="0">
                  <a:pos x="6850" y="10134"/>
                </a:cxn>
                <a:cxn ang="0">
                  <a:pos x="6826" y="11025"/>
                </a:cxn>
                <a:cxn ang="0">
                  <a:pos x="578" y="11077"/>
                </a:cxn>
                <a:cxn ang="0">
                  <a:pos x="446" y="10211"/>
                </a:cxn>
                <a:cxn ang="0">
                  <a:pos x="705" y="8842"/>
                </a:cxn>
                <a:cxn ang="0">
                  <a:pos x="6887" y="9028"/>
                </a:cxn>
                <a:cxn ang="0">
                  <a:pos x="6755" y="9895"/>
                </a:cxn>
                <a:cxn ang="0">
                  <a:pos x="507" y="9842"/>
                </a:cxn>
                <a:cxn ang="0">
                  <a:pos x="484" y="8952"/>
                </a:cxn>
                <a:cxn ang="0">
                  <a:pos x="6708" y="7670"/>
                </a:cxn>
                <a:cxn ang="0">
                  <a:pos x="6895" y="8507"/>
                </a:cxn>
                <a:cxn ang="0">
                  <a:pos x="6669" y="8739"/>
                </a:cxn>
                <a:cxn ang="0">
                  <a:pos x="459" y="8590"/>
                </a:cxn>
                <a:cxn ang="0">
                  <a:pos x="546" y="7709"/>
                </a:cxn>
                <a:cxn ang="0">
                  <a:pos x="6789" y="6526"/>
                </a:cxn>
                <a:cxn ang="0">
                  <a:pos x="6875" y="7407"/>
                </a:cxn>
                <a:cxn ang="0">
                  <a:pos x="664" y="7556"/>
                </a:cxn>
                <a:cxn ang="0">
                  <a:pos x="438" y="7324"/>
                </a:cxn>
                <a:cxn ang="0">
                  <a:pos x="626" y="6488"/>
                </a:cxn>
                <a:cxn ang="0">
                  <a:pos x="6850" y="5404"/>
                </a:cxn>
                <a:cxn ang="0">
                  <a:pos x="6826" y="6296"/>
                </a:cxn>
                <a:cxn ang="0">
                  <a:pos x="578" y="6347"/>
                </a:cxn>
                <a:cxn ang="0">
                  <a:pos x="446" y="5480"/>
                </a:cxn>
                <a:cxn ang="0">
                  <a:pos x="705" y="4111"/>
                </a:cxn>
                <a:cxn ang="0">
                  <a:pos x="6887" y="4298"/>
                </a:cxn>
                <a:cxn ang="0">
                  <a:pos x="6755" y="5164"/>
                </a:cxn>
                <a:cxn ang="0">
                  <a:pos x="507" y="5113"/>
                </a:cxn>
                <a:cxn ang="0">
                  <a:pos x="484" y="4221"/>
                </a:cxn>
                <a:cxn ang="0">
                  <a:pos x="3868" y="13193"/>
                </a:cxn>
                <a:cxn ang="0">
                  <a:pos x="4227" y="13800"/>
                </a:cxn>
                <a:cxn ang="0">
                  <a:pos x="3706" y="14270"/>
                </a:cxn>
                <a:cxn ang="0">
                  <a:pos x="3139" y="13854"/>
                </a:cxn>
                <a:cxn ang="0">
                  <a:pos x="3438" y="13214"/>
                </a:cxn>
                <a:cxn ang="0">
                  <a:pos x="5725" y="15090"/>
                </a:cxn>
                <a:cxn ang="0">
                  <a:pos x="1625" y="15153"/>
                </a:cxn>
                <a:cxn ang="0">
                  <a:pos x="5640" y="15449"/>
                </a:cxn>
                <a:cxn ang="0">
                  <a:pos x="5600" y="15705"/>
                </a:cxn>
                <a:cxn ang="0">
                  <a:pos x="1659" y="15469"/>
                </a:cxn>
                <a:cxn ang="0">
                  <a:pos x="5723" y="16082"/>
                </a:cxn>
                <a:cxn ang="0">
                  <a:pos x="1615" y="16095"/>
                </a:cxn>
                <a:cxn ang="0">
                  <a:pos x="6708" y="2941"/>
                </a:cxn>
                <a:cxn ang="0">
                  <a:pos x="6895" y="3776"/>
                </a:cxn>
                <a:cxn ang="0">
                  <a:pos x="6669" y="4009"/>
                </a:cxn>
                <a:cxn ang="0">
                  <a:pos x="459" y="3861"/>
                </a:cxn>
                <a:cxn ang="0">
                  <a:pos x="546" y="2979"/>
                </a:cxn>
                <a:cxn ang="0">
                  <a:pos x="6789" y="1796"/>
                </a:cxn>
                <a:cxn ang="0">
                  <a:pos x="6875" y="2678"/>
                </a:cxn>
                <a:cxn ang="0">
                  <a:pos x="664" y="2827"/>
                </a:cxn>
                <a:cxn ang="0">
                  <a:pos x="438" y="2594"/>
                </a:cxn>
                <a:cxn ang="0">
                  <a:pos x="626" y="1758"/>
                </a:cxn>
                <a:cxn ang="0">
                  <a:pos x="6850" y="673"/>
                </a:cxn>
                <a:cxn ang="0">
                  <a:pos x="6826" y="1565"/>
                </a:cxn>
                <a:cxn ang="0">
                  <a:pos x="578" y="1617"/>
                </a:cxn>
                <a:cxn ang="0">
                  <a:pos x="446" y="750"/>
                </a:cxn>
              </a:cxnLst>
              <a:rect l="0" t="0" r="r" b="b"/>
              <a:pathLst>
                <a:path w="7333" h="17750">
                  <a:moveTo>
                    <a:pt x="152" y="0"/>
                  </a:moveTo>
                  <a:lnTo>
                    <a:pt x="7181" y="0"/>
                  </a:lnTo>
                  <a:lnTo>
                    <a:pt x="7197" y="1"/>
                  </a:lnTo>
                  <a:lnTo>
                    <a:pt x="7211" y="3"/>
                  </a:lnTo>
                  <a:lnTo>
                    <a:pt x="7227" y="7"/>
                  </a:lnTo>
                  <a:lnTo>
                    <a:pt x="7240" y="12"/>
                  </a:lnTo>
                  <a:lnTo>
                    <a:pt x="7253" y="19"/>
                  </a:lnTo>
                  <a:lnTo>
                    <a:pt x="7265" y="27"/>
                  </a:lnTo>
                  <a:lnTo>
                    <a:pt x="7278" y="36"/>
                  </a:lnTo>
                  <a:lnTo>
                    <a:pt x="7289" y="44"/>
                  </a:lnTo>
                  <a:lnTo>
                    <a:pt x="7299" y="55"/>
                  </a:lnTo>
                  <a:lnTo>
                    <a:pt x="7306" y="68"/>
                  </a:lnTo>
                  <a:lnTo>
                    <a:pt x="7314" y="80"/>
                  </a:lnTo>
                  <a:lnTo>
                    <a:pt x="7321" y="93"/>
                  </a:lnTo>
                  <a:lnTo>
                    <a:pt x="7326" y="108"/>
                  </a:lnTo>
                  <a:lnTo>
                    <a:pt x="7330" y="122"/>
                  </a:lnTo>
                  <a:lnTo>
                    <a:pt x="7332" y="138"/>
                  </a:lnTo>
                  <a:lnTo>
                    <a:pt x="7333" y="153"/>
                  </a:lnTo>
                  <a:lnTo>
                    <a:pt x="7333" y="17597"/>
                  </a:lnTo>
                  <a:lnTo>
                    <a:pt x="7332" y="17612"/>
                  </a:lnTo>
                  <a:lnTo>
                    <a:pt x="7330" y="17628"/>
                  </a:lnTo>
                  <a:lnTo>
                    <a:pt x="7326" y="17642"/>
                  </a:lnTo>
                  <a:lnTo>
                    <a:pt x="7321" y="17657"/>
                  </a:lnTo>
                  <a:lnTo>
                    <a:pt x="7314" y="17670"/>
                  </a:lnTo>
                  <a:lnTo>
                    <a:pt x="7306" y="17682"/>
                  </a:lnTo>
                  <a:lnTo>
                    <a:pt x="7299" y="17695"/>
                  </a:lnTo>
                  <a:lnTo>
                    <a:pt x="7289" y="17706"/>
                  </a:lnTo>
                  <a:lnTo>
                    <a:pt x="7278" y="17716"/>
                  </a:lnTo>
                  <a:lnTo>
                    <a:pt x="7265" y="17723"/>
                  </a:lnTo>
                  <a:lnTo>
                    <a:pt x="7253" y="17731"/>
                  </a:lnTo>
                  <a:lnTo>
                    <a:pt x="7240" y="17738"/>
                  </a:lnTo>
                  <a:lnTo>
                    <a:pt x="7227" y="17743"/>
                  </a:lnTo>
                  <a:lnTo>
                    <a:pt x="7211" y="17747"/>
                  </a:lnTo>
                  <a:lnTo>
                    <a:pt x="7197" y="17749"/>
                  </a:lnTo>
                  <a:lnTo>
                    <a:pt x="7181" y="17750"/>
                  </a:lnTo>
                  <a:lnTo>
                    <a:pt x="152" y="17750"/>
                  </a:lnTo>
                  <a:lnTo>
                    <a:pt x="137" y="17749"/>
                  </a:lnTo>
                  <a:lnTo>
                    <a:pt x="122" y="17747"/>
                  </a:lnTo>
                  <a:lnTo>
                    <a:pt x="108" y="17743"/>
                  </a:lnTo>
                  <a:lnTo>
                    <a:pt x="93" y="17738"/>
                  </a:lnTo>
                  <a:lnTo>
                    <a:pt x="80" y="17731"/>
                  </a:lnTo>
                  <a:lnTo>
                    <a:pt x="68" y="17723"/>
                  </a:lnTo>
                  <a:lnTo>
                    <a:pt x="56" y="17716"/>
                  </a:lnTo>
                  <a:lnTo>
                    <a:pt x="46" y="17706"/>
                  </a:lnTo>
                  <a:lnTo>
                    <a:pt x="36" y="17695"/>
                  </a:lnTo>
                  <a:lnTo>
                    <a:pt x="27" y="17682"/>
                  </a:lnTo>
                  <a:lnTo>
                    <a:pt x="19" y="17670"/>
                  </a:lnTo>
                  <a:lnTo>
                    <a:pt x="12" y="17657"/>
                  </a:lnTo>
                  <a:lnTo>
                    <a:pt x="8" y="17642"/>
                  </a:lnTo>
                  <a:lnTo>
                    <a:pt x="4" y="17628"/>
                  </a:lnTo>
                  <a:lnTo>
                    <a:pt x="1" y="17612"/>
                  </a:lnTo>
                  <a:lnTo>
                    <a:pt x="0" y="17597"/>
                  </a:lnTo>
                  <a:lnTo>
                    <a:pt x="0" y="153"/>
                  </a:lnTo>
                  <a:lnTo>
                    <a:pt x="1" y="138"/>
                  </a:lnTo>
                  <a:lnTo>
                    <a:pt x="4" y="122"/>
                  </a:lnTo>
                  <a:lnTo>
                    <a:pt x="8" y="108"/>
                  </a:lnTo>
                  <a:lnTo>
                    <a:pt x="12" y="93"/>
                  </a:lnTo>
                  <a:lnTo>
                    <a:pt x="19" y="80"/>
                  </a:lnTo>
                  <a:lnTo>
                    <a:pt x="27" y="68"/>
                  </a:lnTo>
                  <a:lnTo>
                    <a:pt x="36" y="55"/>
                  </a:lnTo>
                  <a:lnTo>
                    <a:pt x="46" y="44"/>
                  </a:lnTo>
                  <a:lnTo>
                    <a:pt x="56" y="36"/>
                  </a:lnTo>
                  <a:lnTo>
                    <a:pt x="68" y="27"/>
                  </a:lnTo>
                  <a:lnTo>
                    <a:pt x="80" y="19"/>
                  </a:lnTo>
                  <a:lnTo>
                    <a:pt x="93" y="12"/>
                  </a:lnTo>
                  <a:lnTo>
                    <a:pt x="108" y="7"/>
                  </a:lnTo>
                  <a:lnTo>
                    <a:pt x="122" y="3"/>
                  </a:lnTo>
                  <a:lnTo>
                    <a:pt x="137" y="1"/>
                  </a:lnTo>
                  <a:lnTo>
                    <a:pt x="152" y="0"/>
                  </a:lnTo>
                  <a:close/>
                  <a:moveTo>
                    <a:pt x="705" y="11207"/>
                  </a:moveTo>
                  <a:lnTo>
                    <a:pt x="6629" y="11207"/>
                  </a:lnTo>
                  <a:lnTo>
                    <a:pt x="6642" y="11207"/>
                  </a:lnTo>
                  <a:lnTo>
                    <a:pt x="6655" y="11208"/>
                  </a:lnTo>
                  <a:lnTo>
                    <a:pt x="6669" y="11209"/>
                  </a:lnTo>
                  <a:lnTo>
                    <a:pt x="6682" y="11211"/>
                  </a:lnTo>
                  <a:lnTo>
                    <a:pt x="6695" y="11215"/>
                  </a:lnTo>
                  <a:lnTo>
                    <a:pt x="6708" y="11218"/>
                  </a:lnTo>
                  <a:lnTo>
                    <a:pt x="6720" y="11221"/>
                  </a:lnTo>
                  <a:lnTo>
                    <a:pt x="6732" y="11226"/>
                  </a:lnTo>
                  <a:lnTo>
                    <a:pt x="6744" y="11231"/>
                  </a:lnTo>
                  <a:lnTo>
                    <a:pt x="6755" y="11237"/>
                  </a:lnTo>
                  <a:lnTo>
                    <a:pt x="6766" y="11242"/>
                  </a:lnTo>
                  <a:lnTo>
                    <a:pt x="6777" y="11249"/>
                  </a:lnTo>
                  <a:lnTo>
                    <a:pt x="6789" y="11256"/>
                  </a:lnTo>
                  <a:lnTo>
                    <a:pt x="6799" y="11263"/>
                  </a:lnTo>
                  <a:lnTo>
                    <a:pt x="6809" y="11271"/>
                  </a:lnTo>
                  <a:lnTo>
                    <a:pt x="6817" y="11279"/>
                  </a:lnTo>
                  <a:lnTo>
                    <a:pt x="6826" y="11288"/>
                  </a:lnTo>
                  <a:lnTo>
                    <a:pt x="6834" y="11297"/>
                  </a:lnTo>
                  <a:lnTo>
                    <a:pt x="6843" y="11307"/>
                  </a:lnTo>
                  <a:lnTo>
                    <a:pt x="6850" y="11316"/>
                  </a:lnTo>
                  <a:lnTo>
                    <a:pt x="6857" y="11327"/>
                  </a:lnTo>
                  <a:lnTo>
                    <a:pt x="6863" y="11337"/>
                  </a:lnTo>
                  <a:lnTo>
                    <a:pt x="6870" y="11348"/>
                  </a:lnTo>
                  <a:lnTo>
                    <a:pt x="6875" y="11358"/>
                  </a:lnTo>
                  <a:lnTo>
                    <a:pt x="6879" y="11370"/>
                  </a:lnTo>
                  <a:lnTo>
                    <a:pt x="6884" y="11381"/>
                  </a:lnTo>
                  <a:lnTo>
                    <a:pt x="6887" y="11392"/>
                  </a:lnTo>
                  <a:lnTo>
                    <a:pt x="6891" y="11404"/>
                  </a:lnTo>
                  <a:lnTo>
                    <a:pt x="6893" y="11417"/>
                  </a:lnTo>
                  <a:lnTo>
                    <a:pt x="6894" y="11429"/>
                  </a:lnTo>
                  <a:lnTo>
                    <a:pt x="6895" y="11442"/>
                  </a:lnTo>
                  <a:lnTo>
                    <a:pt x="6896" y="11454"/>
                  </a:lnTo>
                  <a:lnTo>
                    <a:pt x="6896" y="12041"/>
                  </a:lnTo>
                  <a:lnTo>
                    <a:pt x="6895" y="12054"/>
                  </a:lnTo>
                  <a:lnTo>
                    <a:pt x="6894" y="12067"/>
                  </a:lnTo>
                  <a:lnTo>
                    <a:pt x="6893" y="12079"/>
                  </a:lnTo>
                  <a:lnTo>
                    <a:pt x="6891" y="12091"/>
                  </a:lnTo>
                  <a:lnTo>
                    <a:pt x="6887" y="12103"/>
                  </a:lnTo>
                  <a:lnTo>
                    <a:pt x="6884" y="12115"/>
                  </a:lnTo>
                  <a:lnTo>
                    <a:pt x="6879" y="12127"/>
                  </a:lnTo>
                  <a:lnTo>
                    <a:pt x="6875" y="12138"/>
                  </a:lnTo>
                  <a:lnTo>
                    <a:pt x="6870" y="12149"/>
                  </a:lnTo>
                  <a:lnTo>
                    <a:pt x="6863" y="12160"/>
                  </a:lnTo>
                  <a:lnTo>
                    <a:pt x="6857" y="12170"/>
                  </a:lnTo>
                  <a:lnTo>
                    <a:pt x="6850" y="12180"/>
                  </a:lnTo>
                  <a:lnTo>
                    <a:pt x="6843" y="12190"/>
                  </a:lnTo>
                  <a:lnTo>
                    <a:pt x="6834" y="12199"/>
                  </a:lnTo>
                  <a:lnTo>
                    <a:pt x="6826" y="12208"/>
                  </a:lnTo>
                  <a:lnTo>
                    <a:pt x="6817" y="12216"/>
                  </a:lnTo>
                  <a:lnTo>
                    <a:pt x="6809" y="12224"/>
                  </a:lnTo>
                  <a:lnTo>
                    <a:pt x="6799" y="12232"/>
                  </a:lnTo>
                  <a:lnTo>
                    <a:pt x="6789" y="12240"/>
                  </a:lnTo>
                  <a:lnTo>
                    <a:pt x="6777" y="12246"/>
                  </a:lnTo>
                  <a:lnTo>
                    <a:pt x="6766" y="12253"/>
                  </a:lnTo>
                  <a:lnTo>
                    <a:pt x="6755" y="12260"/>
                  </a:lnTo>
                  <a:lnTo>
                    <a:pt x="6744" y="12265"/>
                  </a:lnTo>
                  <a:lnTo>
                    <a:pt x="6732" y="12270"/>
                  </a:lnTo>
                  <a:lnTo>
                    <a:pt x="6720" y="12274"/>
                  </a:lnTo>
                  <a:lnTo>
                    <a:pt x="6708" y="12279"/>
                  </a:lnTo>
                  <a:lnTo>
                    <a:pt x="6695" y="12282"/>
                  </a:lnTo>
                  <a:lnTo>
                    <a:pt x="6682" y="12284"/>
                  </a:lnTo>
                  <a:lnTo>
                    <a:pt x="6669" y="12286"/>
                  </a:lnTo>
                  <a:lnTo>
                    <a:pt x="6655" y="12287"/>
                  </a:lnTo>
                  <a:lnTo>
                    <a:pt x="6642" y="12289"/>
                  </a:lnTo>
                  <a:lnTo>
                    <a:pt x="6629" y="12290"/>
                  </a:lnTo>
                  <a:lnTo>
                    <a:pt x="705" y="12290"/>
                  </a:lnTo>
                  <a:lnTo>
                    <a:pt x="691" y="12289"/>
                  </a:lnTo>
                  <a:lnTo>
                    <a:pt x="678" y="12287"/>
                  </a:lnTo>
                  <a:lnTo>
                    <a:pt x="664" y="12286"/>
                  </a:lnTo>
                  <a:lnTo>
                    <a:pt x="651" y="12284"/>
                  </a:lnTo>
                  <a:lnTo>
                    <a:pt x="638" y="12282"/>
                  </a:lnTo>
                  <a:lnTo>
                    <a:pt x="626" y="12279"/>
                  </a:lnTo>
                  <a:lnTo>
                    <a:pt x="613" y="12274"/>
                  </a:lnTo>
                  <a:lnTo>
                    <a:pt x="601" y="12270"/>
                  </a:lnTo>
                  <a:lnTo>
                    <a:pt x="589" y="12265"/>
                  </a:lnTo>
                  <a:lnTo>
                    <a:pt x="578" y="12260"/>
                  </a:lnTo>
                  <a:lnTo>
                    <a:pt x="567" y="12253"/>
                  </a:lnTo>
                  <a:lnTo>
                    <a:pt x="556" y="12246"/>
                  </a:lnTo>
                  <a:lnTo>
                    <a:pt x="546" y="12240"/>
                  </a:lnTo>
                  <a:lnTo>
                    <a:pt x="536" y="12232"/>
                  </a:lnTo>
                  <a:lnTo>
                    <a:pt x="526" y="12224"/>
                  </a:lnTo>
                  <a:lnTo>
                    <a:pt x="516" y="12216"/>
                  </a:lnTo>
                  <a:lnTo>
                    <a:pt x="507" y="12208"/>
                  </a:lnTo>
                  <a:lnTo>
                    <a:pt x="499" y="12199"/>
                  </a:lnTo>
                  <a:lnTo>
                    <a:pt x="491" y="12190"/>
                  </a:lnTo>
                  <a:lnTo>
                    <a:pt x="484" y="12180"/>
                  </a:lnTo>
                  <a:lnTo>
                    <a:pt x="477" y="12170"/>
                  </a:lnTo>
                  <a:lnTo>
                    <a:pt x="470" y="12160"/>
                  </a:lnTo>
                  <a:lnTo>
                    <a:pt x="464" y="12149"/>
                  </a:lnTo>
                  <a:lnTo>
                    <a:pt x="459" y="12138"/>
                  </a:lnTo>
                  <a:lnTo>
                    <a:pt x="454" y="12127"/>
                  </a:lnTo>
                  <a:lnTo>
                    <a:pt x="450" y="12115"/>
                  </a:lnTo>
                  <a:lnTo>
                    <a:pt x="446" y="12103"/>
                  </a:lnTo>
                  <a:lnTo>
                    <a:pt x="444" y="12091"/>
                  </a:lnTo>
                  <a:lnTo>
                    <a:pt x="440" y="12079"/>
                  </a:lnTo>
                  <a:lnTo>
                    <a:pt x="439" y="12067"/>
                  </a:lnTo>
                  <a:lnTo>
                    <a:pt x="438" y="12054"/>
                  </a:lnTo>
                  <a:lnTo>
                    <a:pt x="438" y="12041"/>
                  </a:lnTo>
                  <a:lnTo>
                    <a:pt x="438" y="11454"/>
                  </a:lnTo>
                  <a:lnTo>
                    <a:pt x="438" y="11442"/>
                  </a:lnTo>
                  <a:lnTo>
                    <a:pt x="439" y="11429"/>
                  </a:lnTo>
                  <a:lnTo>
                    <a:pt x="440" y="11417"/>
                  </a:lnTo>
                  <a:lnTo>
                    <a:pt x="444" y="11404"/>
                  </a:lnTo>
                  <a:lnTo>
                    <a:pt x="446" y="11392"/>
                  </a:lnTo>
                  <a:lnTo>
                    <a:pt x="450" y="11381"/>
                  </a:lnTo>
                  <a:lnTo>
                    <a:pt x="454" y="11370"/>
                  </a:lnTo>
                  <a:lnTo>
                    <a:pt x="459" y="11358"/>
                  </a:lnTo>
                  <a:lnTo>
                    <a:pt x="464" y="11348"/>
                  </a:lnTo>
                  <a:lnTo>
                    <a:pt x="470" y="11337"/>
                  </a:lnTo>
                  <a:lnTo>
                    <a:pt x="477" y="11327"/>
                  </a:lnTo>
                  <a:lnTo>
                    <a:pt x="484" y="11316"/>
                  </a:lnTo>
                  <a:lnTo>
                    <a:pt x="491" y="11307"/>
                  </a:lnTo>
                  <a:lnTo>
                    <a:pt x="499" y="11297"/>
                  </a:lnTo>
                  <a:lnTo>
                    <a:pt x="507" y="11288"/>
                  </a:lnTo>
                  <a:lnTo>
                    <a:pt x="516" y="11279"/>
                  </a:lnTo>
                  <a:lnTo>
                    <a:pt x="526" y="11271"/>
                  </a:lnTo>
                  <a:lnTo>
                    <a:pt x="536" y="11263"/>
                  </a:lnTo>
                  <a:lnTo>
                    <a:pt x="546" y="11256"/>
                  </a:lnTo>
                  <a:lnTo>
                    <a:pt x="556" y="11249"/>
                  </a:lnTo>
                  <a:lnTo>
                    <a:pt x="567" y="11242"/>
                  </a:lnTo>
                  <a:lnTo>
                    <a:pt x="578" y="11237"/>
                  </a:lnTo>
                  <a:lnTo>
                    <a:pt x="589" y="11231"/>
                  </a:lnTo>
                  <a:lnTo>
                    <a:pt x="601" y="11226"/>
                  </a:lnTo>
                  <a:lnTo>
                    <a:pt x="613" y="11221"/>
                  </a:lnTo>
                  <a:lnTo>
                    <a:pt x="626" y="11218"/>
                  </a:lnTo>
                  <a:lnTo>
                    <a:pt x="638" y="11215"/>
                  </a:lnTo>
                  <a:lnTo>
                    <a:pt x="651" y="11211"/>
                  </a:lnTo>
                  <a:lnTo>
                    <a:pt x="664" y="11209"/>
                  </a:lnTo>
                  <a:lnTo>
                    <a:pt x="678" y="11208"/>
                  </a:lnTo>
                  <a:lnTo>
                    <a:pt x="691" y="11207"/>
                  </a:lnTo>
                  <a:lnTo>
                    <a:pt x="705" y="11207"/>
                  </a:lnTo>
                  <a:close/>
                  <a:moveTo>
                    <a:pt x="705" y="10024"/>
                  </a:moveTo>
                  <a:lnTo>
                    <a:pt x="6629" y="10024"/>
                  </a:lnTo>
                  <a:lnTo>
                    <a:pt x="6642" y="10024"/>
                  </a:lnTo>
                  <a:lnTo>
                    <a:pt x="6655" y="10025"/>
                  </a:lnTo>
                  <a:lnTo>
                    <a:pt x="6669" y="10027"/>
                  </a:lnTo>
                  <a:lnTo>
                    <a:pt x="6682" y="10029"/>
                  </a:lnTo>
                  <a:lnTo>
                    <a:pt x="6695" y="10032"/>
                  </a:lnTo>
                  <a:lnTo>
                    <a:pt x="6708" y="10035"/>
                  </a:lnTo>
                  <a:lnTo>
                    <a:pt x="6720" y="10039"/>
                  </a:lnTo>
                  <a:lnTo>
                    <a:pt x="6732" y="10043"/>
                  </a:lnTo>
                  <a:lnTo>
                    <a:pt x="6744" y="10049"/>
                  </a:lnTo>
                  <a:lnTo>
                    <a:pt x="6755" y="10054"/>
                  </a:lnTo>
                  <a:lnTo>
                    <a:pt x="6766" y="10060"/>
                  </a:lnTo>
                  <a:lnTo>
                    <a:pt x="6777" y="10066"/>
                  </a:lnTo>
                  <a:lnTo>
                    <a:pt x="6789" y="10073"/>
                  </a:lnTo>
                  <a:lnTo>
                    <a:pt x="6799" y="10081"/>
                  </a:lnTo>
                  <a:lnTo>
                    <a:pt x="6809" y="10089"/>
                  </a:lnTo>
                  <a:lnTo>
                    <a:pt x="6817" y="10096"/>
                  </a:lnTo>
                  <a:lnTo>
                    <a:pt x="6826" y="10105"/>
                  </a:lnTo>
                  <a:lnTo>
                    <a:pt x="6834" y="10114"/>
                  </a:lnTo>
                  <a:lnTo>
                    <a:pt x="6843" y="10124"/>
                  </a:lnTo>
                  <a:lnTo>
                    <a:pt x="6850" y="10134"/>
                  </a:lnTo>
                  <a:lnTo>
                    <a:pt x="6857" y="10144"/>
                  </a:lnTo>
                  <a:lnTo>
                    <a:pt x="6863" y="10154"/>
                  </a:lnTo>
                  <a:lnTo>
                    <a:pt x="6870" y="10165"/>
                  </a:lnTo>
                  <a:lnTo>
                    <a:pt x="6875" y="10175"/>
                  </a:lnTo>
                  <a:lnTo>
                    <a:pt x="6879" y="10187"/>
                  </a:lnTo>
                  <a:lnTo>
                    <a:pt x="6884" y="10198"/>
                  </a:lnTo>
                  <a:lnTo>
                    <a:pt x="6887" y="10211"/>
                  </a:lnTo>
                  <a:lnTo>
                    <a:pt x="6891" y="10222"/>
                  </a:lnTo>
                  <a:lnTo>
                    <a:pt x="6893" y="10234"/>
                  </a:lnTo>
                  <a:lnTo>
                    <a:pt x="6894" y="10246"/>
                  </a:lnTo>
                  <a:lnTo>
                    <a:pt x="6895" y="10260"/>
                  </a:lnTo>
                  <a:lnTo>
                    <a:pt x="6896" y="10272"/>
                  </a:lnTo>
                  <a:lnTo>
                    <a:pt x="6896" y="10859"/>
                  </a:lnTo>
                  <a:lnTo>
                    <a:pt x="6895" y="10872"/>
                  </a:lnTo>
                  <a:lnTo>
                    <a:pt x="6894" y="10884"/>
                  </a:lnTo>
                  <a:lnTo>
                    <a:pt x="6893" y="10896"/>
                  </a:lnTo>
                  <a:lnTo>
                    <a:pt x="6891" y="10908"/>
                  </a:lnTo>
                  <a:lnTo>
                    <a:pt x="6887" y="10921"/>
                  </a:lnTo>
                  <a:lnTo>
                    <a:pt x="6884" y="10933"/>
                  </a:lnTo>
                  <a:lnTo>
                    <a:pt x="6879" y="10944"/>
                  </a:lnTo>
                  <a:lnTo>
                    <a:pt x="6875" y="10955"/>
                  </a:lnTo>
                  <a:lnTo>
                    <a:pt x="6870" y="10966"/>
                  </a:lnTo>
                  <a:lnTo>
                    <a:pt x="6863" y="10977"/>
                  </a:lnTo>
                  <a:lnTo>
                    <a:pt x="6857" y="10987"/>
                  </a:lnTo>
                  <a:lnTo>
                    <a:pt x="6850" y="10997"/>
                  </a:lnTo>
                  <a:lnTo>
                    <a:pt x="6843" y="11007"/>
                  </a:lnTo>
                  <a:lnTo>
                    <a:pt x="6834" y="11016"/>
                  </a:lnTo>
                  <a:lnTo>
                    <a:pt x="6826" y="11025"/>
                  </a:lnTo>
                  <a:lnTo>
                    <a:pt x="6817" y="11034"/>
                  </a:lnTo>
                  <a:lnTo>
                    <a:pt x="6809" y="11043"/>
                  </a:lnTo>
                  <a:lnTo>
                    <a:pt x="6799" y="11050"/>
                  </a:lnTo>
                  <a:lnTo>
                    <a:pt x="6789" y="11057"/>
                  </a:lnTo>
                  <a:lnTo>
                    <a:pt x="6777" y="11064"/>
                  </a:lnTo>
                  <a:lnTo>
                    <a:pt x="6766" y="11070"/>
                  </a:lnTo>
                  <a:lnTo>
                    <a:pt x="6755" y="11077"/>
                  </a:lnTo>
                  <a:lnTo>
                    <a:pt x="6744" y="11083"/>
                  </a:lnTo>
                  <a:lnTo>
                    <a:pt x="6732" y="11087"/>
                  </a:lnTo>
                  <a:lnTo>
                    <a:pt x="6720" y="11092"/>
                  </a:lnTo>
                  <a:lnTo>
                    <a:pt x="6708" y="11096"/>
                  </a:lnTo>
                  <a:lnTo>
                    <a:pt x="6695" y="11099"/>
                  </a:lnTo>
                  <a:lnTo>
                    <a:pt x="6682" y="11102"/>
                  </a:lnTo>
                  <a:lnTo>
                    <a:pt x="6669" y="11104"/>
                  </a:lnTo>
                  <a:lnTo>
                    <a:pt x="6655" y="11106"/>
                  </a:lnTo>
                  <a:lnTo>
                    <a:pt x="6642" y="11106"/>
                  </a:lnTo>
                  <a:lnTo>
                    <a:pt x="6629" y="11107"/>
                  </a:lnTo>
                  <a:lnTo>
                    <a:pt x="705" y="11107"/>
                  </a:lnTo>
                  <a:lnTo>
                    <a:pt x="691" y="11106"/>
                  </a:lnTo>
                  <a:lnTo>
                    <a:pt x="678" y="11106"/>
                  </a:lnTo>
                  <a:lnTo>
                    <a:pt x="664" y="11104"/>
                  </a:lnTo>
                  <a:lnTo>
                    <a:pt x="651" y="11102"/>
                  </a:lnTo>
                  <a:lnTo>
                    <a:pt x="638" y="11099"/>
                  </a:lnTo>
                  <a:lnTo>
                    <a:pt x="626" y="11096"/>
                  </a:lnTo>
                  <a:lnTo>
                    <a:pt x="613" y="11092"/>
                  </a:lnTo>
                  <a:lnTo>
                    <a:pt x="601" y="11087"/>
                  </a:lnTo>
                  <a:lnTo>
                    <a:pt x="589" y="11083"/>
                  </a:lnTo>
                  <a:lnTo>
                    <a:pt x="578" y="11077"/>
                  </a:lnTo>
                  <a:lnTo>
                    <a:pt x="567" y="11070"/>
                  </a:lnTo>
                  <a:lnTo>
                    <a:pt x="556" y="11064"/>
                  </a:lnTo>
                  <a:lnTo>
                    <a:pt x="546" y="11057"/>
                  </a:lnTo>
                  <a:lnTo>
                    <a:pt x="536" y="11050"/>
                  </a:lnTo>
                  <a:lnTo>
                    <a:pt x="526" y="11043"/>
                  </a:lnTo>
                  <a:lnTo>
                    <a:pt x="516" y="11034"/>
                  </a:lnTo>
                  <a:lnTo>
                    <a:pt x="507" y="11025"/>
                  </a:lnTo>
                  <a:lnTo>
                    <a:pt x="499" y="11016"/>
                  </a:lnTo>
                  <a:lnTo>
                    <a:pt x="491" y="11007"/>
                  </a:lnTo>
                  <a:lnTo>
                    <a:pt x="484" y="10997"/>
                  </a:lnTo>
                  <a:lnTo>
                    <a:pt x="477" y="10987"/>
                  </a:lnTo>
                  <a:lnTo>
                    <a:pt x="470" y="10977"/>
                  </a:lnTo>
                  <a:lnTo>
                    <a:pt x="464" y="10966"/>
                  </a:lnTo>
                  <a:lnTo>
                    <a:pt x="459" y="10955"/>
                  </a:lnTo>
                  <a:lnTo>
                    <a:pt x="454" y="10944"/>
                  </a:lnTo>
                  <a:lnTo>
                    <a:pt x="450" y="10933"/>
                  </a:lnTo>
                  <a:lnTo>
                    <a:pt x="446" y="10921"/>
                  </a:lnTo>
                  <a:lnTo>
                    <a:pt x="444" y="10908"/>
                  </a:lnTo>
                  <a:lnTo>
                    <a:pt x="440" y="10896"/>
                  </a:lnTo>
                  <a:lnTo>
                    <a:pt x="439" y="10884"/>
                  </a:lnTo>
                  <a:lnTo>
                    <a:pt x="438" y="10872"/>
                  </a:lnTo>
                  <a:lnTo>
                    <a:pt x="438" y="10859"/>
                  </a:lnTo>
                  <a:lnTo>
                    <a:pt x="438" y="10272"/>
                  </a:lnTo>
                  <a:lnTo>
                    <a:pt x="438" y="10260"/>
                  </a:lnTo>
                  <a:lnTo>
                    <a:pt x="439" y="10246"/>
                  </a:lnTo>
                  <a:lnTo>
                    <a:pt x="440" y="10234"/>
                  </a:lnTo>
                  <a:lnTo>
                    <a:pt x="444" y="10222"/>
                  </a:lnTo>
                  <a:lnTo>
                    <a:pt x="446" y="10211"/>
                  </a:lnTo>
                  <a:lnTo>
                    <a:pt x="450" y="10198"/>
                  </a:lnTo>
                  <a:lnTo>
                    <a:pt x="454" y="10187"/>
                  </a:lnTo>
                  <a:lnTo>
                    <a:pt x="459" y="10175"/>
                  </a:lnTo>
                  <a:lnTo>
                    <a:pt x="464" y="10165"/>
                  </a:lnTo>
                  <a:lnTo>
                    <a:pt x="470" y="10154"/>
                  </a:lnTo>
                  <a:lnTo>
                    <a:pt x="477" y="10144"/>
                  </a:lnTo>
                  <a:lnTo>
                    <a:pt x="484" y="10134"/>
                  </a:lnTo>
                  <a:lnTo>
                    <a:pt x="491" y="10124"/>
                  </a:lnTo>
                  <a:lnTo>
                    <a:pt x="499" y="10114"/>
                  </a:lnTo>
                  <a:lnTo>
                    <a:pt x="507" y="10105"/>
                  </a:lnTo>
                  <a:lnTo>
                    <a:pt x="516" y="10096"/>
                  </a:lnTo>
                  <a:lnTo>
                    <a:pt x="526" y="10089"/>
                  </a:lnTo>
                  <a:lnTo>
                    <a:pt x="536" y="10081"/>
                  </a:lnTo>
                  <a:lnTo>
                    <a:pt x="546" y="10073"/>
                  </a:lnTo>
                  <a:lnTo>
                    <a:pt x="556" y="10066"/>
                  </a:lnTo>
                  <a:lnTo>
                    <a:pt x="567" y="10060"/>
                  </a:lnTo>
                  <a:lnTo>
                    <a:pt x="578" y="10054"/>
                  </a:lnTo>
                  <a:lnTo>
                    <a:pt x="589" y="10049"/>
                  </a:lnTo>
                  <a:lnTo>
                    <a:pt x="601" y="10043"/>
                  </a:lnTo>
                  <a:lnTo>
                    <a:pt x="613" y="10039"/>
                  </a:lnTo>
                  <a:lnTo>
                    <a:pt x="626" y="10035"/>
                  </a:lnTo>
                  <a:lnTo>
                    <a:pt x="638" y="10032"/>
                  </a:lnTo>
                  <a:lnTo>
                    <a:pt x="651" y="10029"/>
                  </a:lnTo>
                  <a:lnTo>
                    <a:pt x="664" y="10027"/>
                  </a:lnTo>
                  <a:lnTo>
                    <a:pt x="678" y="10025"/>
                  </a:lnTo>
                  <a:lnTo>
                    <a:pt x="691" y="10024"/>
                  </a:lnTo>
                  <a:lnTo>
                    <a:pt x="705" y="10024"/>
                  </a:lnTo>
                  <a:close/>
                  <a:moveTo>
                    <a:pt x="705" y="8842"/>
                  </a:moveTo>
                  <a:lnTo>
                    <a:pt x="6629" y="8842"/>
                  </a:lnTo>
                  <a:lnTo>
                    <a:pt x="6642" y="8842"/>
                  </a:lnTo>
                  <a:lnTo>
                    <a:pt x="6655" y="8843"/>
                  </a:lnTo>
                  <a:lnTo>
                    <a:pt x="6669" y="8845"/>
                  </a:lnTo>
                  <a:lnTo>
                    <a:pt x="6682" y="8846"/>
                  </a:lnTo>
                  <a:lnTo>
                    <a:pt x="6695" y="8849"/>
                  </a:lnTo>
                  <a:lnTo>
                    <a:pt x="6708" y="8853"/>
                  </a:lnTo>
                  <a:lnTo>
                    <a:pt x="6720" y="8857"/>
                  </a:lnTo>
                  <a:lnTo>
                    <a:pt x="6732" y="8862"/>
                  </a:lnTo>
                  <a:lnTo>
                    <a:pt x="6744" y="8866"/>
                  </a:lnTo>
                  <a:lnTo>
                    <a:pt x="6755" y="8872"/>
                  </a:lnTo>
                  <a:lnTo>
                    <a:pt x="6766" y="8877"/>
                  </a:lnTo>
                  <a:lnTo>
                    <a:pt x="6777" y="8884"/>
                  </a:lnTo>
                  <a:lnTo>
                    <a:pt x="6789" y="8891"/>
                  </a:lnTo>
                  <a:lnTo>
                    <a:pt x="6799" y="8898"/>
                  </a:lnTo>
                  <a:lnTo>
                    <a:pt x="6809" y="8906"/>
                  </a:lnTo>
                  <a:lnTo>
                    <a:pt x="6817" y="8915"/>
                  </a:lnTo>
                  <a:lnTo>
                    <a:pt x="6826" y="8923"/>
                  </a:lnTo>
                  <a:lnTo>
                    <a:pt x="6834" y="8932"/>
                  </a:lnTo>
                  <a:lnTo>
                    <a:pt x="6843" y="8942"/>
                  </a:lnTo>
                  <a:lnTo>
                    <a:pt x="6850" y="8952"/>
                  </a:lnTo>
                  <a:lnTo>
                    <a:pt x="6857" y="8962"/>
                  </a:lnTo>
                  <a:lnTo>
                    <a:pt x="6863" y="8972"/>
                  </a:lnTo>
                  <a:lnTo>
                    <a:pt x="6870" y="8983"/>
                  </a:lnTo>
                  <a:lnTo>
                    <a:pt x="6875" y="8994"/>
                  </a:lnTo>
                  <a:lnTo>
                    <a:pt x="6879" y="9005"/>
                  </a:lnTo>
                  <a:lnTo>
                    <a:pt x="6884" y="9016"/>
                  </a:lnTo>
                  <a:lnTo>
                    <a:pt x="6887" y="9028"/>
                  </a:lnTo>
                  <a:lnTo>
                    <a:pt x="6891" y="9039"/>
                  </a:lnTo>
                  <a:lnTo>
                    <a:pt x="6893" y="9051"/>
                  </a:lnTo>
                  <a:lnTo>
                    <a:pt x="6894" y="9065"/>
                  </a:lnTo>
                  <a:lnTo>
                    <a:pt x="6895" y="9077"/>
                  </a:lnTo>
                  <a:lnTo>
                    <a:pt x="6896" y="9089"/>
                  </a:lnTo>
                  <a:lnTo>
                    <a:pt x="6896" y="9676"/>
                  </a:lnTo>
                  <a:lnTo>
                    <a:pt x="6895" y="9689"/>
                  </a:lnTo>
                  <a:lnTo>
                    <a:pt x="6894" y="9701"/>
                  </a:lnTo>
                  <a:lnTo>
                    <a:pt x="6893" y="9714"/>
                  </a:lnTo>
                  <a:lnTo>
                    <a:pt x="6891" y="9726"/>
                  </a:lnTo>
                  <a:lnTo>
                    <a:pt x="6887" y="9738"/>
                  </a:lnTo>
                  <a:lnTo>
                    <a:pt x="6884" y="9750"/>
                  </a:lnTo>
                  <a:lnTo>
                    <a:pt x="6879" y="9761"/>
                  </a:lnTo>
                  <a:lnTo>
                    <a:pt x="6875" y="9772"/>
                  </a:lnTo>
                  <a:lnTo>
                    <a:pt x="6870" y="9784"/>
                  </a:lnTo>
                  <a:lnTo>
                    <a:pt x="6863" y="9795"/>
                  </a:lnTo>
                  <a:lnTo>
                    <a:pt x="6857" y="9805"/>
                  </a:lnTo>
                  <a:lnTo>
                    <a:pt x="6850" y="9815"/>
                  </a:lnTo>
                  <a:lnTo>
                    <a:pt x="6843" y="9825"/>
                  </a:lnTo>
                  <a:lnTo>
                    <a:pt x="6834" y="9834"/>
                  </a:lnTo>
                  <a:lnTo>
                    <a:pt x="6826" y="9842"/>
                  </a:lnTo>
                  <a:lnTo>
                    <a:pt x="6817" y="9851"/>
                  </a:lnTo>
                  <a:lnTo>
                    <a:pt x="6809" y="9860"/>
                  </a:lnTo>
                  <a:lnTo>
                    <a:pt x="6799" y="9868"/>
                  </a:lnTo>
                  <a:lnTo>
                    <a:pt x="6789" y="9875"/>
                  </a:lnTo>
                  <a:lnTo>
                    <a:pt x="6777" y="9882"/>
                  </a:lnTo>
                  <a:lnTo>
                    <a:pt x="6766" y="9888"/>
                  </a:lnTo>
                  <a:lnTo>
                    <a:pt x="6755" y="9895"/>
                  </a:lnTo>
                  <a:lnTo>
                    <a:pt x="6744" y="9900"/>
                  </a:lnTo>
                  <a:lnTo>
                    <a:pt x="6732" y="9905"/>
                  </a:lnTo>
                  <a:lnTo>
                    <a:pt x="6720" y="9909"/>
                  </a:lnTo>
                  <a:lnTo>
                    <a:pt x="6708" y="9913"/>
                  </a:lnTo>
                  <a:lnTo>
                    <a:pt x="6695" y="9917"/>
                  </a:lnTo>
                  <a:lnTo>
                    <a:pt x="6682" y="9919"/>
                  </a:lnTo>
                  <a:lnTo>
                    <a:pt x="6669" y="9921"/>
                  </a:lnTo>
                  <a:lnTo>
                    <a:pt x="6655" y="9923"/>
                  </a:lnTo>
                  <a:lnTo>
                    <a:pt x="6642" y="9924"/>
                  </a:lnTo>
                  <a:lnTo>
                    <a:pt x="6629" y="9924"/>
                  </a:lnTo>
                  <a:lnTo>
                    <a:pt x="705" y="9924"/>
                  </a:lnTo>
                  <a:lnTo>
                    <a:pt x="691" y="9924"/>
                  </a:lnTo>
                  <a:lnTo>
                    <a:pt x="678" y="9923"/>
                  </a:lnTo>
                  <a:lnTo>
                    <a:pt x="664" y="9921"/>
                  </a:lnTo>
                  <a:lnTo>
                    <a:pt x="651" y="9919"/>
                  </a:lnTo>
                  <a:lnTo>
                    <a:pt x="638" y="9917"/>
                  </a:lnTo>
                  <a:lnTo>
                    <a:pt x="626" y="9913"/>
                  </a:lnTo>
                  <a:lnTo>
                    <a:pt x="613" y="9909"/>
                  </a:lnTo>
                  <a:lnTo>
                    <a:pt x="601" y="9905"/>
                  </a:lnTo>
                  <a:lnTo>
                    <a:pt x="589" y="9900"/>
                  </a:lnTo>
                  <a:lnTo>
                    <a:pt x="578" y="9895"/>
                  </a:lnTo>
                  <a:lnTo>
                    <a:pt x="567" y="9888"/>
                  </a:lnTo>
                  <a:lnTo>
                    <a:pt x="556" y="9882"/>
                  </a:lnTo>
                  <a:lnTo>
                    <a:pt x="546" y="9875"/>
                  </a:lnTo>
                  <a:lnTo>
                    <a:pt x="536" y="9868"/>
                  </a:lnTo>
                  <a:lnTo>
                    <a:pt x="526" y="9860"/>
                  </a:lnTo>
                  <a:lnTo>
                    <a:pt x="516" y="9851"/>
                  </a:lnTo>
                  <a:lnTo>
                    <a:pt x="507" y="9842"/>
                  </a:lnTo>
                  <a:lnTo>
                    <a:pt x="499" y="9834"/>
                  </a:lnTo>
                  <a:lnTo>
                    <a:pt x="491" y="9825"/>
                  </a:lnTo>
                  <a:lnTo>
                    <a:pt x="484" y="9815"/>
                  </a:lnTo>
                  <a:lnTo>
                    <a:pt x="477" y="9805"/>
                  </a:lnTo>
                  <a:lnTo>
                    <a:pt x="470" y="9795"/>
                  </a:lnTo>
                  <a:lnTo>
                    <a:pt x="464" y="9784"/>
                  </a:lnTo>
                  <a:lnTo>
                    <a:pt x="459" y="9772"/>
                  </a:lnTo>
                  <a:lnTo>
                    <a:pt x="454" y="9761"/>
                  </a:lnTo>
                  <a:lnTo>
                    <a:pt x="450" y="9750"/>
                  </a:lnTo>
                  <a:lnTo>
                    <a:pt x="446" y="9738"/>
                  </a:lnTo>
                  <a:lnTo>
                    <a:pt x="444" y="9726"/>
                  </a:lnTo>
                  <a:lnTo>
                    <a:pt x="440" y="9714"/>
                  </a:lnTo>
                  <a:lnTo>
                    <a:pt x="439" y="9701"/>
                  </a:lnTo>
                  <a:lnTo>
                    <a:pt x="438" y="9689"/>
                  </a:lnTo>
                  <a:lnTo>
                    <a:pt x="438" y="9676"/>
                  </a:lnTo>
                  <a:lnTo>
                    <a:pt x="438" y="9089"/>
                  </a:lnTo>
                  <a:lnTo>
                    <a:pt x="438" y="9077"/>
                  </a:lnTo>
                  <a:lnTo>
                    <a:pt x="439" y="9065"/>
                  </a:lnTo>
                  <a:lnTo>
                    <a:pt x="440" y="9051"/>
                  </a:lnTo>
                  <a:lnTo>
                    <a:pt x="444" y="9039"/>
                  </a:lnTo>
                  <a:lnTo>
                    <a:pt x="446" y="9028"/>
                  </a:lnTo>
                  <a:lnTo>
                    <a:pt x="450" y="9016"/>
                  </a:lnTo>
                  <a:lnTo>
                    <a:pt x="454" y="9005"/>
                  </a:lnTo>
                  <a:lnTo>
                    <a:pt x="459" y="8994"/>
                  </a:lnTo>
                  <a:lnTo>
                    <a:pt x="464" y="8983"/>
                  </a:lnTo>
                  <a:lnTo>
                    <a:pt x="470" y="8972"/>
                  </a:lnTo>
                  <a:lnTo>
                    <a:pt x="477" y="8962"/>
                  </a:lnTo>
                  <a:lnTo>
                    <a:pt x="484" y="8952"/>
                  </a:lnTo>
                  <a:lnTo>
                    <a:pt x="491" y="8942"/>
                  </a:lnTo>
                  <a:lnTo>
                    <a:pt x="499" y="8932"/>
                  </a:lnTo>
                  <a:lnTo>
                    <a:pt x="507" y="8923"/>
                  </a:lnTo>
                  <a:lnTo>
                    <a:pt x="516" y="8915"/>
                  </a:lnTo>
                  <a:lnTo>
                    <a:pt x="526" y="8906"/>
                  </a:lnTo>
                  <a:lnTo>
                    <a:pt x="536" y="8898"/>
                  </a:lnTo>
                  <a:lnTo>
                    <a:pt x="546" y="8891"/>
                  </a:lnTo>
                  <a:lnTo>
                    <a:pt x="556" y="8884"/>
                  </a:lnTo>
                  <a:lnTo>
                    <a:pt x="567" y="8877"/>
                  </a:lnTo>
                  <a:lnTo>
                    <a:pt x="578" y="8872"/>
                  </a:lnTo>
                  <a:lnTo>
                    <a:pt x="589" y="8866"/>
                  </a:lnTo>
                  <a:lnTo>
                    <a:pt x="601" y="8862"/>
                  </a:lnTo>
                  <a:lnTo>
                    <a:pt x="613" y="8857"/>
                  </a:lnTo>
                  <a:lnTo>
                    <a:pt x="626" y="8853"/>
                  </a:lnTo>
                  <a:lnTo>
                    <a:pt x="638" y="8849"/>
                  </a:lnTo>
                  <a:lnTo>
                    <a:pt x="651" y="8846"/>
                  </a:lnTo>
                  <a:lnTo>
                    <a:pt x="664" y="8845"/>
                  </a:lnTo>
                  <a:lnTo>
                    <a:pt x="678" y="8843"/>
                  </a:lnTo>
                  <a:lnTo>
                    <a:pt x="691" y="8842"/>
                  </a:lnTo>
                  <a:lnTo>
                    <a:pt x="705" y="8842"/>
                  </a:lnTo>
                  <a:close/>
                  <a:moveTo>
                    <a:pt x="705" y="7659"/>
                  </a:moveTo>
                  <a:lnTo>
                    <a:pt x="6629" y="7659"/>
                  </a:lnTo>
                  <a:lnTo>
                    <a:pt x="6642" y="7659"/>
                  </a:lnTo>
                  <a:lnTo>
                    <a:pt x="6655" y="7660"/>
                  </a:lnTo>
                  <a:lnTo>
                    <a:pt x="6669" y="7662"/>
                  </a:lnTo>
                  <a:lnTo>
                    <a:pt x="6682" y="7665"/>
                  </a:lnTo>
                  <a:lnTo>
                    <a:pt x="6695" y="7667"/>
                  </a:lnTo>
                  <a:lnTo>
                    <a:pt x="6708" y="7670"/>
                  </a:lnTo>
                  <a:lnTo>
                    <a:pt x="6720" y="7675"/>
                  </a:lnTo>
                  <a:lnTo>
                    <a:pt x="6732" y="7679"/>
                  </a:lnTo>
                  <a:lnTo>
                    <a:pt x="6744" y="7684"/>
                  </a:lnTo>
                  <a:lnTo>
                    <a:pt x="6755" y="7689"/>
                  </a:lnTo>
                  <a:lnTo>
                    <a:pt x="6766" y="7696"/>
                  </a:lnTo>
                  <a:lnTo>
                    <a:pt x="6777" y="7701"/>
                  </a:lnTo>
                  <a:lnTo>
                    <a:pt x="6789" y="7709"/>
                  </a:lnTo>
                  <a:lnTo>
                    <a:pt x="6799" y="7716"/>
                  </a:lnTo>
                  <a:lnTo>
                    <a:pt x="6809" y="7723"/>
                  </a:lnTo>
                  <a:lnTo>
                    <a:pt x="6817" y="7732"/>
                  </a:lnTo>
                  <a:lnTo>
                    <a:pt x="6826" y="7740"/>
                  </a:lnTo>
                  <a:lnTo>
                    <a:pt x="6834" y="7750"/>
                  </a:lnTo>
                  <a:lnTo>
                    <a:pt x="6843" y="7759"/>
                  </a:lnTo>
                  <a:lnTo>
                    <a:pt x="6850" y="7769"/>
                  </a:lnTo>
                  <a:lnTo>
                    <a:pt x="6857" y="7779"/>
                  </a:lnTo>
                  <a:lnTo>
                    <a:pt x="6863" y="7789"/>
                  </a:lnTo>
                  <a:lnTo>
                    <a:pt x="6870" y="7800"/>
                  </a:lnTo>
                  <a:lnTo>
                    <a:pt x="6875" y="7811"/>
                  </a:lnTo>
                  <a:lnTo>
                    <a:pt x="6879" y="7822"/>
                  </a:lnTo>
                  <a:lnTo>
                    <a:pt x="6884" y="7833"/>
                  </a:lnTo>
                  <a:lnTo>
                    <a:pt x="6887" y="7846"/>
                  </a:lnTo>
                  <a:lnTo>
                    <a:pt x="6891" y="7858"/>
                  </a:lnTo>
                  <a:lnTo>
                    <a:pt x="6893" y="7870"/>
                  </a:lnTo>
                  <a:lnTo>
                    <a:pt x="6894" y="7882"/>
                  </a:lnTo>
                  <a:lnTo>
                    <a:pt x="6895" y="7894"/>
                  </a:lnTo>
                  <a:lnTo>
                    <a:pt x="6896" y="7907"/>
                  </a:lnTo>
                  <a:lnTo>
                    <a:pt x="6896" y="8494"/>
                  </a:lnTo>
                  <a:lnTo>
                    <a:pt x="6895" y="8507"/>
                  </a:lnTo>
                  <a:lnTo>
                    <a:pt x="6894" y="8519"/>
                  </a:lnTo>
                  <a:lnTo>
                    <a:pt x="6893" y="8531"/>
                  </a:lnTo>
                  <a:lnTo>
                    <a:pt x="6891" y="8543"/>
                  </a:lnTo>
                  <a:lnTo>
                    <a:pt x="6887" y="8556"/>
                  </a:lnTo>
                  <a:lnTo>
                    <a:pt x="6884" y="8568"/>
                  </a:lnTo>
                  <a:lnTo>
                    <a:pt x="6879" y="8579"/>
                  </a:lnTo>
                  <a:lnTo>
                    <a:pt x="6875" y="8590"/>
                  </a:lnTo>
                  <a:lnTo>
                    <a:pt x="6870" y="8601"/>
                  </a:lnTo>
                  <a:lnTo>
                    <a:pt x="6863" y="8612"/>
                  </a:lnTo>
                  <a:lnTo>
                    <a:pt x="6857" y="8622"/>
                  </a:lnTo>
                  <a:lnTo>
                    <a:pt x="6850" y="8632"/>
                  </a:lnTo>
                  <a:lnTo>
                    <a:pt x="6843" y="8642"/>
                  </a:lnTo>
                  <a:lnTo>
                    <a:pt x="6834" y="8651"/>
                  </a:lnTo>
                  <a:lnTo>
                    <a:pt x="6826" y="8661"/>
                  </a:lnTo>
                  <a:lnTo>
                    <a:pt x="6817" y="8669"/>
                  </a:lnTo>
                  <a:lnTo>
                    <a:pt x="6809" y="8678"/>
                  </a:lnTo>
                  <a:lnTo>
                    <a:pt x="6799" y="8685"/>
                  </a:lnTo>
                  <a:lnTo>
                    <a:pt x="6789" y="8692"/>
                  </a:lnTo>
                  <a:lnTo>
                    <a:pt x="6777" y="8700"/>
                  </a:lnTo>
                  <a:lnTo>
                    <a:pt x="6766" y="8706"/>
                  </a:lnTo>
                  <a:lnTo>
                    <a:pt x="6755" y="8712"/>
                  </a:lnTo>
                  <a:lnTo>
                    <a:pt x="6744" y="8717"/>
                  </a:lnTo>
                  <a:lnTo>
                    <a:pt x="6732" y="8722"/>
                  </a:lnTo>
                  <a:lnTo>
                    <a:pt x="6720" y="8726"/>
                  </a:lnTo>
                  <a:lnTo>
                    <a:pt x="6708" y="8731"/>
                  </a:lnTo>
                  <a:lnTo>
                    <a:pt x="6695" y="8734"/>
                  </a:lnTo>
                  <a:lnTo>
                    <a:pt x="6682" y="8736"/>
                  </a:lnTo>
                  <a:lnTo>
                    <a:pt x="6669" y="8739"/>
                  </a:lnTo>
                  <a:lnTo>
                    <a:pt x="6655" y="8741"/>
                  </a:lnTo>
                  <a:lnTo>
                    <a:pt x="6642" y="8742"/>
                  </a:lnTo>
                  <a:lnTo>
                    <a:pt x="6629" y="8742"/>
                  </a:lnTo>
                  <a:lnTo>
                    <a:pt x="705" y="8742"/>
                  </a:lnTo>
                  <a:lnTo>
                    <a:pt x="691" y="8742"/>
                  </a:lnTo>
                  <a:lnTo>
                    <a:pt x="678" y="8741"/>
                  </a:lnTo>
                  <a:lnTo>
                    <a:pt x="664" y="8739"/>
                  </a:lnTo>
                  <a:lnTo>
                    <a:pt x="651" y="8736"/>
                  </a:lnTo>
                  <a:lnTo>
                    <a:pt x="638" y="8734"/>
                  </a:lnTo>
                  <a:lnTo>
                    <a:pt x="626" y="8731"/>
                  </a:lnTo>
                  <a:lnTo>
                    <a:pt x="613" y="8726"/>
                  </a:lnTo>
                  <a:lnTo>
                    <a:pt x="601" y="8722"/>
                  </a:lnTo>
                  <a:lnTo>
                    <a:pt x="589" y="8717"/>
                  </a:lnTo>
                  <a:lnTo>
                    <a:pt x="578" y="8712"/>
                  </a:lnTo>
                  <a:lnTo>
                    <a:pt x="567" y="8706"/>
                  </a:lnTo>
                  <a:lnTo>
                    <a:pt x="556" y="8700"/>
                  </a:lnTo>
                  <a:lnTo>
                    <a:pt x="546" y="8692"/>
                  </a:lnTo>
                  <a:lnTo>
                    <a:pt x="536" y="8685"/>
                  </a:lnTo>
                  <a:lnTo>
                    <a:pt x="526" y="8678"/>
                  </a:lnTo>
                  <a:lnTo>
                    <a:pt x="516" y="8669"/>
                  </a:lnTo>
                  <a:lnTo>
                    <a:pt x="507" y="8661"/>
                  </a:lnTo>
                  <a:lnTo>
                    <a:pt x="499" y="8651"/>
                  </a:lnTo>
                  <a:lnTo>
                    <a:pt x="491" y="8642"/>
                  </a:lnTo>
                  <a:lnTo>
                    <a:pt x="484" y="8632"/>
                  </a:lnTo>
                  <a:lnTo>
                    <a:pt x="477" y="8622"/>
                  </a:lnTo>
                  <a:lnTo>
                    <a:pt x="470" y="8612"/>
                  </a:lnTo>
                  <a:lnTo>
                    <a:pt x="464" y="8601"/>
                  </a:lnTo>
                  <a:lnTo>
                    <a:pt x="459" y="8590"/>
                  </a:lnTo>
                  <a:lnTo>
                    <a:pt x="454" y="8579"/>
                  </a:lnTo>
                  <a:lnTo>
                    <a:pt x="450" y="8568"/>
                  </a:lnTo>
                  <a:lnTo>
                    <a:pt x="446" y="8556"/>
                  </a:lnTo>
                  <a:lnTo>
                    <a:pt x="444" y="8543"/>
                  </a:lnTo>
                  <a:lnTo>
                    <a:pt x="440" y="8531"/>
                  </a:lnTo>
                  <a:lnTo>
                    <a:pt x="439" y="8519"/>
                  </a:lnTo>
                  <a:lnTo>
                    <a:pt x="438" y="8507"/>
                  </a:lnTo>
                  <a:lnTo>
                    <a:pt x="438" y="8494"/>
                  </a:lnTo>
                  <a:lnTo>
                    <a:pt x="438" y="7907"/>
                  </a:lnTo>
                  <a:lnTo>
                    <a:pt x="438" y="7894"/>
                  </a:lnTo>
                  <a:lnTo>
                    <a:pt x="439" y="7882"/>
                  </a:lnTo>
                  <a:lnTo>
                    <a:pt x="440" y="7870"/>
                  </a:lnTo>
                  <a:lnTo>
                    <a:pt x="444" y="7858"/>
                  </a:lnTo>
                  <a:lnTo>
                    <a:pt x="446" y="7846"/>
                  </a:lnTo>
                  <a:lnTo>
                    <a:pt x="450" y="7833"/>
                  </a:lnTo>
                  <a:lnTo>
                    <a:pt x="454" y="7822"/>
                  </a:lnTo>
                  <a:lnTo>
                    <a:pt x="459" y="7811"/>
                  </a:lnTo>
                  <a:lnTo>
                    <a:pt x="464" y="7800"/>
                  </a:lnTo>
                  <a:lnTo>
                    <a:pt x="470" y="7789"/>
                  </a:lnTo>
                  <a:lnTo>
                    <a:pt x="477" y="7779"/>
                  </a:lnTo>
                  <a:lnTo>
                    <a:pt x="484" y="7769"/>
                  </a:lnTo>
                  <a:lnTo>
                    <a:pt x="491" y="7759"/>
                  </a:lnTo>
                  <a:lnTo>
                    <a:pt x="499" y="7750"/>
                  </a:lnTo>
                  <a:lnTo>
                    <a:pt x="507" y="7740"/>
                  </a:lnTo>
                  <a:lnTo>
                    <a:pt x="516" y="7732"/>
                  </a:lnTo>
                  <a:lnTo>
                    <a:pt x="526" y="7723"/>
                  </a:lnTo>
                  <a:lnTo>
                    <a:pt x="536" y="7716"/>
                  </a:lnTo>
                  <a:lnTo>
                    <a:pt x="546" y="7709"/>
                  </a:lnTo>
                  <a:lnTo>
                    <a:pt x="556" y="7701"/>
                  </a:lnTo>
                  <a:lnTo>
                    <a:pt x="567" y="7696"/>
                  </a:lnTo>
                  <a:lnTo>
                    <a:pt x="578" y="7689"/>
                  </a:lnTo>
                  <a:lnTo>
                    <a:pt x="589" y="7684"/>
                  </a:lnTo>
                  <a:lnTo>
                    <a:pt x="601" y="7679"/>
                  </a:lnTo>
                  <a:lnTo>
                    <a:pt x="613" y="7675"/>
                  </a:lnTo>
                  <a:lnTo>
                    <a:pt x="626" y="7670"/>
                  </a:lnTo>
                  <a:lnTo>
                    <a:pt x="638" y="7667"/>
                  </a:lnTo>
                  <a:lnTo>
                    <a:pt x="651" y="7665"/>
                  </a:lnTo>
                  <a:lnTo>
                    <a:pt x="664" y="7662"/>
                  </a:lnTo>
                  <a:lnTo>
                    <a:pt x="678" y="7660"/>
                  </a:lnTo>
                  <a:lnTo>
                    <a:pt x="691" y="7659"/>
                  </a:lnTo>
                  <a:lnTo>
                    <a:pt x="705" y="7659"/>
                  </a:lnTo>
                  <a:close/>
                  <a:moveTo>
                    <a:pt x="705" y="6477"/>
                  </a:moveTo>
                  <a:lnTo>
                    <a:pt x="6629" y="6477"/>
                  </a:lnTo>
                  <a:lnTo>
                    <a:pt x="6642" y="6477"/>
                  </a:lnTo>
                  <a:lnTo>
                    <a:pt x="6655" y="6478"/>
                  </a:lnTo>
                  <a:lnTo>
                    <a:pt x="6669" y="6480"/>
                  </a:lnTo>
                  <a:lnTo>
                    <a:pt x="6682" y="6482"/>
                  </a:lnTo>
                  <a:lnTo>
                    <a:pt x="6695" y="6484"/>
                  </a:lnTo>
                  <a:lnTo>
                    <a:pt x="6708" y="6488"/>
                  </a:lnTo>
                  <a:lnTo>
                    <a:pt x="6720" y="6492"/>
                  </a:lnTo>
                  <a:lnTo>
                    <a:pt x="6732" y="6497"/>
                  </a:lnTo>
                  <a:lnTo>
                    <a:pt x="6744" y="6501"/>
                  </a:lnTo>
                  <a:lnTo>
                    <a:pt x="6755" y="6506"/>
                  </a:lnTo>
                  <a:lnTo>
                    <a:pt x="6766" y="6513"/>
                  </a:lnTo>
                  <a:lnTo>
                    <a:pt x="6777" y="6519"/>
                  </a:lnTo>
                  <a:lnTo>
                    <a:pt x="6789" y="6526"/>
                  </a:lnTo>
                  <a:lnTo>
                    <a:pt x="6799" y="6533"/>
                  </a:lnTo>
                  <a:lnTo>
                    <a:pt x="6809" y="6541"/>
                  </a:lnTo>
                  <a:lnTo>
                    <a:pt x="6817" y="6550"/>
                  </a:lnTo>
                  <a:lnTo>
                    <a:pt x="6826" y="6559"/>
                  </a:lnTo>
                  <a:lnTo>
                    <a:pt x="6834" y="6568"/>
                  </a:lnTo>
                  <a:lnTo>
                    <a:pt x="6843" y="6576"/>
                  </a:lnTo>
                  <a:lnTo>
                    <a:pt x="6850" y="6586"/>
                  </a:lnTo>
                  <a:lnTo>
                    <a:pt x="6857" y="6596"/>
                  </a:lnTo>
                  <a:lnTo>
                    <a:pt x="6863" y="6606"/>
                  </a:lnTo>
                  <a:lnTo>
                    <a:pt x="6870" y="6617"/>
                  </a:lnTo>
                  <a:lnTo>
                    <a:pt x="6875" y="6629"/>
                  </a:lnTo>
                  <a:lnTo>
                    <a:pt x="6879" y="6640"/>
                  </a:lnTo>
                  <a:lnTo>
                    <a:pt x="6884" y="6651"/>
                  </a:lnTo>
                  <a:lnTo>
                    <a:pt x="6887" y="6663"/>
                  </a:lnTo>
                  <a:lnTo>
                    <a:pt x="6891" y="6675"/>
                  </a:lnTo>
                  <a:lnTo>
                    <a:pt x="6893" y="6687"/>
                  </a:lnTo>
                  <a:lnTo>
                    <a:pt x="6894" y="6700"/>
                  </a:lnTo>
                  <a:lnTo>
                    <a:pt x="6895" y="6712"/>
                  </a:lnTo>
                  <a:lnTo>
                    <a:pt x="6896" y="6725"/>
                  </a:lnTo>
                  <a:lnTo>
                    <a:pt x="6896" y="7312"/>
                  </a:lnTo>
                  <a:lnTo>
                    <a:pt x="6895" y="7324"/>
                  </a:lnTo>
                  <a:lnTo>
                    <a:pt x="6894" y="7336"/>
                  </a:lnTo>
                  <a:lnTo>
                    <a:pt x="6893" y="7350"/>
                  </a:lnTo>
                  <a:lnTo>
                    <a:pt x="6891" y="7362"/>
                  </a:lnTo>
                  <a:lnTo>
                    <a:pt x="6887" y="7373"/>
                  </a:lnTo>
                  <a:lnTo>
                    <a:pt x="6884" y="7385"/>
                  </a:lnTo>
                  <a:lnTo>
                    <a:pt x="6879" y="7396"/>
                  </a:lnTo>
                  <a:lnTo>
                    <a:pt x="6875" y="7407"/>
                  </a:lnTo>
                  <a:lnTo>
                    <a:pt x="6870" y="7418"/>
                  </a:lnTo>
                  <a:lnTo>
                    <a:pt x="6863" y="7429"/>
                  </a:lnTo>
                  <a:lnTo>
                    <a:pt x="6857" y="7439"/>
                  </a:lnTo>
                  <a:lnTo>
                    <a:pt x="6850" y="7449"/>
                  </a:lnTo>
                  <a:lnTo>
                    <a:pt x="6843" y="7459"/>
                  </a:lnTo>
                  <a:lnTo>
                    <a:pt x="6834" y="7469"/>
                  </a:lnTo>
                  <a:lnTo>
                    <a:pt x="6826" y="7478"/>
                  </a:lnTo>
                  <a:lnTo>
                    <a:pt x="6817" y="7486"/>
                  </a:lnTo>
                  <a:lnTo>
                    <a:pt x="6809" y="7495"/>
                  </a:lnTo>
                  <a:lnTo>
                    <a:pt x="6799" y="7503"/>
                  </a:lnTo>
                  <a:lnTo>
                    <a:pt x="6789" y="7510"/>
                  </a:lnTo>
                  <a:lnTo>
                    <a:pt x="6777" y="7517"/>
                  </a:lnTo>
                  <a:lnTo>
                    <a:pt x="6766" y="7524"/>
                  </a:lnTo>
                  <a:lnTo>
                    <a:pt x="6755" y="7529"/>
                  </a:lnTo>
                  <a:lnTo>
                    <a:pt x="6744" y="7535"/>
                  </a:lnTo>
                  <a:lnTo>
                    <a:pt x="6732" y="7539"/>
                  </a:lnTo>
                  <a:lnTo>
                    <a:pt x="6720" y="7544"/>
                  </a:lnTo>
                  <a:lnTo>
                    <a:pt x="6708" y="7548"/>
                  </a:lnTo>
                  <a:lnTo>
                    <a:pt x="6695" y="7552"/>
                  </a:lnTo>
                  <a:lnTo>
                    <a:pt x="6682" y="7554"/>
                  </a:lnTo>
                  <a:lnTo>
                    <a:pt x="6669" y="7556"/>
                  </a:lnTo>
                  <a:lnTo>
                    <a:pt x="6655" y="7558"/>
                  </a:lnTo>
                  <a:lnTo>
                    <a:pt x="6642" y="7559"/>
                  </a:lnTo>
                  <a:lnTo>
                    <a:pt x="6629" y="7559"/>
                  </a:lnTo>
                  <a:lnTo>
                    <a:pt x="705" y="7559"/>
                  </a:lnTo>
                  <a:lnTo>
                    <a:pt x="691" y="7559"/>
                  </a:lnTo>
                  <a:lnTo>
                    <a:pt x="678" y="7558"/>
                  </a:lnTo>
                  <a:lnTo>
                    <a:pt x="664" y="7556"/>
                  </a:lnTo>
                  <a:lnTo>
                    <a:pt x="651" y="7554"/>
                  </a:lnTo>
                  <a:lnTo>
                    <a:pt x="638" y="7552"/>
                  </a:lnTo>
                  <a:lnTo>
                    <a:pt x="626" y="7548"/>
                  </a:lnTo>
                  <a:lnTo>
                    <a:pt x="613" y="7544"/>
                  </a:lnTo>
                  <a:lnTo>
                    <a:pt x="601" y="7539"/>
                  </a:lnTo>
                  <a:lnTo>
                    <a:pt x="589" y="7535"/>
                  </a:lnTo>
                  <a:lnTo>
                    <a:pt x="578" y="7529"/>
                  </a:lnTo>
                  <a:lnTo>
                    <a:pt x="567" y="7524"/>
                  </a:lnTo>
                  <a:lnTo>
                    <a:pt x="556" y="7517"/>
                  </a:lnTo>
                  <a:lnTo>
                    <a:pt x="546" y="7510"/>
                  </a:lnTo>
                  <a:lnTo>
                    <a:pt x="536" y="7503"/>
                  </a:lnTo>
                  <a:lnTo>
                    <a:pt x="526" y="7495"/>
                  </a:lnTo>
                  <a:lnTo>
                    <a:pt x="516" y="7486"/>
                  </a:lnTo>
                  <a:lnTo>
                    <a:pt x="507" y="7478"/>
                  </a:lnTo>
                  <a:lnTo>
                    <a:pt x="499" y="7469"/>
                  </a:lnTo>
                  <a:lnTo>
                    <a:pt x="491" y="7459"/>
                  </a:lnTo>
                  <a:lnTo>
                    <a:pt x="484" y="7449"/>
                  </a:lnTo>
                  <a:lnTo>
                    <a:pt x="477" y="7439"/>
                  </a:lnTo>
                  <a:lnTo>
                    <a:pt x="470" y="7429"/>
                  </a:lnTo>
                  <a:lnTo>
                    <a:pt x="464" y="7418"/>
                  </a:lnTo>
                  <a:lnTo>
                    <a:pt x="459" y="7407"/>
                  </a:lnTo>
                  <a:lnTo>
                    <a:pt x="454" y="7396"/>
                  </a:lnTo>
                  <a:lnTo>
                    <a:pt x="450" y="7385"/>
                  </a:lnTo>
                  <a:lnTo>
                    <a:pt x="446" y="7373"/>
                  </a:lnTo>
                  <a:lnTo>
                    <a:pt x="444" y="7362"/>
                  </a:lnTo>
                  <a:lnTo>
                    <a:pt x="440" y="7350"/>
                  </a:lnTo>
                  <a:lnTo>
                    <a:pt x="439" y="7336"/>
                  </a:lnTo>
                  <a:lnTo>
                    <a:pt x="438" y="7324"/>
                  </a:lnTo>
                  <a:lnTo>
                    <a:pt x="438" y="7312"/>
                  </a:lnTo>
                  <a:lnTo>
                    <a:pt x="438" y="6725"/>
                  </a:lnTo>
                  <a:lnTo>
                    <a:pt x="438" y="6712"/>
                  </a:lnTo>
                  <a:lnTo>
                    <a:pt x="439" y="6700"/>
                  </a:lnTo>
                  <a:lnTo>
                    <a:pt x="440" y="6687"/>
                  </a:lnTo>
                  <a:lnTo>
                    <a:pt x="444" y="6675"/>
                  </a:lnTo>
                  <a:lnTo>
                    <a:pt x="446" y="6663"/>
                  </a:lnTo>
                  <a:lnTo>
                    <a:pt x="450" y="6651"/>
                  </a:lnTo>
                  <a:lnTo>
                    <a:pt x="454" y="6640"/>
                  </a:lnTo>
                  <a:lnTo>
                    <a:pt x="459" y="6629"/>
                  </a:lnTo>
                  <a:lnTo>
                    <a:pt x="464" y="6617"/>
                  </a:lnTo>
                  <a:lnTo>
                    <a:pt x="470" y="6606"/>
                  </a:lnTo>
                  <a:lnTo>
                    <a:pt x="477" y="6596"/>
                  </a:lnTo>
                  <a:lnTo>
                    <a:pt x="484" y="6586"/>
                  </a:lnTo>
                  <a:lnTo>
                    <a:pt x="491" y="6576"/>
                  </a:lnTo>
                  <a:lnTo>
                    <a:pt x="499" y="6568"/>
                  </a:lnTo>
                  <a:lnTo>
                    <a:pt x="507" y="6559"/>
                  </a:lnTo>
                  <a:lnTo>
                    <a:pt x="516" y="6550"/>
                  </a:lnTo>
                  <a:lnTo>
                    <a:pt x="526" y="6541"/>
                  </a:lnTo>
                  <a:lnTo>
                    <a:pt x="536" y="6533"/>
                  </a:lnTo>
                  <a:lnTo>
                    <a:pt x="546" y="6526"/>
                  </a:lnTo>
                  <a:lnTo>
                    <a:pt x="556" y="6519"/>
                  </a:lnTo>
                  <a:lnTo>
                    <a:pt x="567" y="6513"/>
                  </a:lnTo>
                  <a:lnTo>
                    <a:pt x="578" y="6506"/>
                  </a:lnTo>
                  <a:lnTo>
                    <a:pt x="589" y="6501"/>
                  </a:lnTo>
                  <a:lnTo>
                    <a:pt x="601" y="6497"/>
                  </a:lnTo>
                  <a:lnTo>
                    <a:pt x="613" y="6492"/>
                  </a:lnTo>
                  <a:lnTo>
                    <a:pt x="626" y="6488"/>
                  </a:lnTo>
                  <a:lnTo>
                    <a:pt x="638" y="6484"/>
                  </a:lnTo>
                  <a:lnTo>
                    <a:pt x="651" y="6482"/>
                  </a:lnTo>
                  <a:lnTo>
                    <a:pt x="664" y="6480"/>
                  </a:lnTo>
                  <a:lnTo>
                    <a:pt x="678" y="6478"/>
                  </a:lnTo>
                  <a:lnTo>
                    <a:pt x="691" y="6477"/>
                  </a:lnTo>
                  <a:lnTo>
                    <a:pt x="705" y="6477"/>
                  </a:lnTo>
                  <a:close/>
                  <a:moveTo>
                    <a:pt x="705" y="5294"/>
                  </a:moveTo>
                  <a:lnTo>
                    <a:pt x="6629" y="5294"/>
                  </a:lnTo>
                  <a:lnTo>
                    <a:pt x="6642" y="5295"/>
                  </a:lnTo>
                  <a:lnTo>
                    <a:pt x="6655" y="5295"/>
                  </a:lnTo>
                  <a:lnTo>
                    <a:pt x="6669" y="5297"/>
                  </a:lnTo>
                  <a:lnTo>
                    <a:pt x="6682" y="5299"/>
                  </a:lnTo>
                  <a:lnTo>
                    <a:pt x="6695" y="5302"/>
                  </a:lnTo>
                  <a:lnTo>
                    <a:pt x="6708" y="5305"/>
                  </a:lnTo>
                  <a:lnTo>
                    <a:pt x="6720" y="5309"/>
                  </a:lnTo>
                  <a:lnTo>
                    <a:pt x="6732" y="5314"/>
                  </a:lnTo>
                  <a:lnTo>
                    <a:pt x="6744" y="5318"/>
                  </a:lnTo>
                  <a:lnTo>
                    <a:pt x="6755" y="5324"/>
                  </a:lnTo>
                  <a:lnTo>
                    <a:pt x="6766" y="5331"/>
                  </a:lnTo>
                  <a:lnTo>
                    <a:pt x="6777" y="5337"/>
                  </a:lnTo>
                  <a:lnTo>
                    <a:pt x="6789" y="5344"/>
                  </a:lnTo>
                  <a:lnTo>
                    <a:pt x="6799" y="5351"/>
                  </a:lnTo>
                  <a:lnTo>
                    <a:pt x="6809" y="5358"/>
                  </a:lnTo>
                  <a:lnTo>
                    <a:pt x="6817" y="5367"/>
                  </a:lnTo>
                  <a:lnTo>
                    <a:pt x="6826" y="5376"/>
                  </a:lnTo>
                  <a:lnTo>
                    <a:pt x="6834" y="5385"/>
                  </a:lnTo>
                  <a:lnTo>
                    <a:pt x="6843" y="5394"/>
                  </a:lnTo>
                  <a:lnTo>
                    <a:pt x="6850" y="5404"/>
                  </a:lnTo>
                  <a:lnTo>
                    <a:pt x="6857" y="5414"/>
                  </a:lnTo>
                  <a:lnTo>
                    <a:pt x="6863" y="5424"/>
                  </a:lnTo>
                  <a:lnTo>
                    <a:pt x="6870" y="5435"/>
                  </a:lnTo>
                  <a:lnTo>
                    <a:pt x="6875" y="5446"/>
                  </a:lnTo>
                  <a:lnTo>
                    <a:pt x="6879" y="5457"/>
                  </a:lnTo>
                  <a:lnTo>
                    <a:pt x="6884" y="5468"/>
                  </a:lnTo>
                  <a:lnTo>
                    <a:pt x="6887" y="5480"/>
                  </a:lnTo>
                  <a:lnTo>
                    <a:pt x="6891" y="5493"/>
                  </a:lnTo>
                  <a:lnTo>
                    <a:pt x="6893" y="5505"/>
                  </a:lnTo>
                  <a:lnTo>
                    <a:pt x="6894" y="5517"/>
                  </a:lnTo>
                  <a:lnTo>
                    <a:pt x="6895" y="5529"/>
                  </a:lnTo>
                  <a:lnTo>
                    <a:pt x="6896" y="5542"/>
                  </a:lnTo>
                  <a:lnTo>
                    <a:pt x="6896" y="6129"/>
                  </a:lnTo>
                  <a:lnTo>
                    <a:pt x="6895" y="6142"/>
                  </a:lnTo>
                  <a:lnTo>
                    <a:pt x="6894" y="6155"/>
                  </a:lnTo>
                  <a:lnTo>
                    <a:pt x="6893" y="6167"/>
                  </a:lnTo>
                  <a:lnTo>
                    <a:pt x="6891" y="6179"/>
                  </a:lnTo>
                  <a:lnTo>
                    <a:pt x="6887" y="6190"/>
                  </a:lnTo>
                  <a:lnTo>
                    <a:pt x="6884" y="6203"/>
                  </a:lnTo>
                  <a:lnTo>
                    <a:pt x="6879" y="6214"/>
                  </a:lnTo>
                  <a:lnTo>
                    <a:pt x="6875" y="6226"/>
                  </a:lnTo>
                  <a:lnTo>
                    <a:pt x="6870" y="6236"/>
                  </a:lnTo>
                  <a:lnTo>
                    <a:pt x="6863" y="6247"/>
                  </a:lnTo>
                  <a:lnTo>
                    <a:pt x="6857" y="6257"/>
                  </a:lnTo>
                  <a:lnTo>
                    <a:pt x="6850" y="6267"/>
                  </a:lnTo>
                  <a:lnTo>
                    <a:pt x="6843" y="6277"/>
                  </a:lnTo>
                  <a:lnTo>
                    <a:pt x="6834" y="6287"/>
                  </a:lnTo>
                  <a:lnTo>
                    <a:pt x="6826" y="6296"/>
                  </a:lnTo>
                  <a:lnTo>
                    <a:pt x="6817" y="6305"/>
                  </a:lnTo>
                  <a:lnTo>
                    <a:pt x="6809" y="6312"/>
                  </a:lnTo>
                  <a:lnTo>
                    <a:pt x="6799" y="6320"/>
                  </a:lnTo>
                  <a:lnTo>
                    <a:pt x="6789" y="6328"/>
                  </a:lnTo>
                  <a:lnTo>
                    <a:pt x="6777" y="6335"/>
                  </a:lnTo>
                  <a:lnTo>
                    <a:pt x="6766" y="6341"/>
                  </a:lnTo>
                  <a:lnTo>
                    <a:pt x="6755" y="6347"/>
                  </a:lnTo>
                  <a:lnTo>
                    <a:pt x="6744" y="6352"/>
                  </a:lnTo>
                  <a:lnTo>
                    <a:pt x="6732" y="6358"/>
                  </a:lnTo>
                  <a:lnTo>
                    <a:pt x="6720" y="6362"/>
                  </a:lnTo>
                  <a:lnTo>
                    <a:pt x="6708" y="6366"/>
                  </a:lnTo>
                  <a:lnTo>
                    <a:pt x="6695" y="6369"/>
                  </a:lnTo>
                  <a:lnTo>
                    <a:pt x="6682" y="6372"/>
                  </a:lnTo>
                  <a:lnTo>
                    <a:pt x="6669" y="6374"/>
                  </a:lnTo>
                  <a:lnTo>
                    <a:pt x="6655" y="6376"/>
                  </a:lnTo>
                  <a:lnTo>
                    <a:pt x="6642" y="6377"/>
                  </a:lnTo>
                  <a:lnTo>
                    <a:pt x="6629" y="6377"/>
                  </a:lnTo>
                  <a:lnTo>
                    <a:pt x="705" y="6377"/>
                  </a:lnTo>
                  <a:lnTo>
                    <a:pt x="691" y="6377"/>
                  </a:lnTo>
                  <a:lnTo>
                    <a:pt x="678" y="6376"/>
                  </a:lnTo>
                  <a:lnTo>
                    <a:pt x="664" y="6374"/>
                  </a:lnTo>
                  <a:lnTo>
                    <a:pt x="651" y="6372"/>
                  </a:lnTo>
                  <a:lnTo>
                    <a:pt x="638" y="6369"/>
                  </a:lnTo>
                  <a:lnTo>
                    <a:pt x="626" y="6366"/>
                  </a:lnTo>
                  <a:lnTo>
                    <a:pt x="613" y="6362"/>
                  </a:lnTo>
                  <a:lnTo>
                    <a:pt x="601" y="6358"/>
                  </a:lnTo>
                  <a:lnTo>
                    <a:pt x="589" y="6352"/>
                  </a:lnTo>
                  <a:lnTo>
                    <a:pt x="578" y="6347"/>
                  </a:lnTo>
                  <a:lnTo>
                    <a:pt x="567" y="6341"/>
                  </a:lnTo>
                  <a:lnTo>
                    <a:pt x="556" y="6335"/>
                  </a:lnTo>
                  <a:lnTo>
                    <a:pt x="546" y="6328"/>
                  </a:lnTo>
                  <a:lnTo>
                    <a:pt x="536" y="6320"/>
                  </a:lnTo>
                  <a:lnTo>
                    <a:pt x="526" y="6312"/>
                  </a:lnTo>
                  <a:lnTo>
                    <a:pt x="516" y="6305"/>
                  </a:lnTo>
                  <a:lnTo>
                    <a:pt x="507" y="6296"/>
                  </a:lnTo>
                  <a:lnTo>
                    <a:pt x="499" y="6287"/>
                  </a:lnTo>
                  <a:lnTo>
                    <a:pt x="491" y="6277"/>
                  </a:lnTo>
                  <a:lnTo>
                    <a:pt x="484" y="6267"/>
                  </a:lnTo>
                  <a:lnTo>
                    <a:pt x="477" y="6257"/>
                  </a:lnTo>
                  <a:lnTo>
                    <a:pt x="470" y="6247"/>
                  </a:lnTo>
                  <a:lnTo>
                    <a:pt x="464" y="6236"/>
                  </a:lnTo>
                  <a:lnTo>
                    <a:pt x="459" y="6226"/>
                  </a:lnTo>
                  <a:lnTo>
                    <a:pt x="454" y="6214"/>
                  </a:lnTo>
                  <a:lnTo>
                    <a:pt x="450" y="6203"/>
                  </a:lnTo>
                  <a:lnTo>
                    <a:pt x="446" y="6190"/>
                  </a:lnTo>
                  <a:lnTo>
                    <a:pt x="444" y="6179"/>
                  </a:lnTo>
                  <a:lnTo>
                    <a:pt x="440" y="6167"/>
                  </a:lnTo>
                  <a:lnTo>
                    <a:pt x="439" y="6155"/>
                  </a:lnTo>
                  <a:lnTo>
                    <a:pt x="438" y="6142"/>
                  </a:lnTo>
                  <a:lnTo>
                    <a:pt x="438" y="6129"/>
                  </a:lnTo>
                  <a:lnTo>
                    <a:pt x="438" y="5542"/>
                  </a:lnTo>
                  <a:lnTo>
                    <a:pt x="438" y="5529"/>
                  </a:lnTo>
                  <a:lnTo>
                    <a:pt x="439" y="5517"/>
                  </a:lnTo>
                  <a:lnTo>
                    <a:pt x="440" y="5505"/>
                  </a:lnTo>
                  <a:lnTo>
                    <a:pt x="444" y="5493"/>
                  </a:lnTo>
                  <a:lnTo>
                    <a:pt x="446" y="5480"/>
                  </a:lnTo>
                  <a:lnTo>
                    <a:pt x="450" y="5468"/>
                  </a:lnTo>
                  <a:lnTo>
                    <a:pt x="454" y="5457"/>
                  </a:lnTo>
                  <a:lnTo>
                    <a:pt x="459" y="5446"/>
                  </a:lnTo>
                  <a:lnTo>
                    <a:pt x="464" y="5435"/>
                  </a:lnTo>
                  <a:lnTo>
                    <a:pt x="470" y="5424"/>
                  </a:lnTo>
                  <a:lnTo>
                    <a:pt x="477" y="5414"/>
                  </a:lnTo>
                  <a:lnTo>
                    <a:pt x="484" y="5404"/>
                  </a:lnTo>
                  <a:lnTo>
                    <a:pt x="491" y="5394"/>
                  </a:lnTo>
                  <a:lnTo>
                    <a:pt x="499" y="5385"/>
                  </a:lnTo>
                  <a:lnTo>
                    <a:pt x="507" y="5376"/>
                  </a:lnTo>
                  <a:lnTo>
                    <a:pt x="516" y="5367"/>
                  </a:lnTo>
                  <a:lnTo>
                    <a:pt x="526" y="5358"/>
                  </a:lnTo>
                  <a:lnTo>
                    <a:pt x="536" y="5351"/>
                  </a:lnTo>
                  <a:lnTo>
                    <a:pt x="546" y="5344"/>
                  </a:lnTo>
                  <a:lnTo>
                    <a:pt x="556" y="5337"/>
                  </a:lnTo>
                  <a:lnTo>
                    <a:pt x="567" y="5331"/>
                  </a:lnTo>
                  <a:lnTo>
                    <a:pt x="578" y="5324"/>
                  </a:lnTo>
                  <a:lnTo>
                    <a:pt x="589" y="5318"/>
                  </a:lnTo>
                  <a:lnTo>
                    <a:pt x="601" y="5314"/>
                  </a:lnTo>
                  <a:lnTo>
                    <a:pt x="613" y="5309"/>
                  </a:lnTo>
                  <a:lnTo>
                    <a:pt x="626" y="5305"/>
                  </a:lnTo>
                  <a:lnTo>
                    <a:pt x="638" y="5302"/>
                  </a:lnTo>
                  <a:lnTo>
                    <a:pt x="651" y="5299"/>
                  </a:lnTo>
                  <a:lnTo>
                    <a:pt x="664" y="5297"/>
                  </a:lnTo>
                  <a:lnTo>
                    <a:pt x="678" y="5295"/>
                  </a:lnTo>
                  <a:lnTo>
                    <a:pt x="691" y="5295"/>
                  </a:lnTo>
                  <a:lnTo>
                    <a:pt x="705" y="5294"/>
                  </a:lnTo>
                  <a:close/>
                  <a:moveTo>
                    <a:pt x="705" y="4111"/>
                  </a:moveTo>
                  <a:lnTo>
                    <a:pt x="6629" y="4111"/>
                  </a:lnTo>
                  <a:lnTo>
                    <a:pt x="6642" y="4112"/>
                  </a:lnTo>
                  <a:lnTo>
                    <a:pt x="6655" y="4112"/>
                  </a:lnTo>
                  <a:lnTo>
                    <a:pt x="6669" y="4115"/>
                  </a:lnTo>
                  <a:lnTo>
                    <a:pt x="6682" y="4117"/>
                  </a:lnTo>
                  <a:lnTo>
                    <a:pt x="6695" y="4119"/>
                  </a:lnTo>
                  <a:lnTo>
                    <a:pt x="6708" y="4122"/>
                  </a:lnTo>
                  <a:lnTo>
                    <a:pt x="6720" y="4127"/>
                  </a:lnTo>
                  <a:lnTo>
                    <a:pt x="6732" y="4131"/>
                  </a:lnTo>
                  <a:lnTo>
                    <a:pt x="6744" y="4136"/>
                  </a:lnTo>
                  <a:lnTo>
                    <a:pt x="6755" y="4141"/>
                  </a:lnTo>
                  <a:lnTo>
                    <a:pt x="6766" y="4148"/>
                  </a:lnTo>
                  <a:lnTo>
                    <a:pt x="6777" y="4155"/>
                  </a:lnTo>
                  <a:lnTo>
                    <a:pt x="6789" y="4161"/>
                  </a:lnTo>
                  <a:lnTo>
                    <a:pt x="6799" y="4169"/>
                  </a:lnTo>
                  <a:lnTo>
                    <a:pt x="6809" y="4177"/>
                  </a:lnTo>
                  <a:lnTo>
                    <a:pt x="6817" y="4185"/>
                  </a:lnTo>
                  <a:lnTo>
                    <a:pt x="6826" y="4193"/>
                  </a:lnTo>
                  <a:lnTo>
                    <a:pt x="6834" y="4202"/>
                  </a:lnTo>
                  <a:lnTo>
                    <a:pt x="6843" y="4211"/>
                  </a:lnTo>
                  <a:lnTo>
                    <a:pt x="6850" y="4221"/>
                  </a:lnTo>
                  <a:lnTo>
                    <a:pt x="6857" y="4231"/>
                  </a:lnTo>
                  <a:lnTo>
                    <a:pt x="6863" y="4241"/>
                  </a:lnTo>
                  <a:lnTo>
                    <a:pt x="6870" y="4252"/>
                  </a:lnTo>
                  <a:lnTo>
                    <a:pt x="6875" y="4263"/>
                  </a:lnTo>
                  <a:lnTo>
                    <a:pt x="6879" y="4274"/>
                  </a:lnTo>
                  <a:lnTo>
                    <a:pt x="6884" y="4287"/>
                  </a:lnTo>
                  <a:lnTo>
                    <a:pt x="6887" y="4298"/>
                  </a:lnTo>
                  <a:lnTo>
                    <a:pt x="6891" y="4310"/>
                  </a:lnTo>
                  <a:lnTo>
                    <a:pt x="6893" y="4322"/>
                  </a:lnTo>
                  <a:lnTo>
                    <a:pt x="6894" y="4334"/>
                  </a:lnTo>
                  <a:lnTo>
                    <a:pt x="6895" y="4347"/>
                  </a:lnTo>
                  <a:lnTo>
                    <a:pt x="6896" y="4360"/>
                  </a:lnTo>
                  <a:lnTo>
                    <a:pt x="6896" y="4947"/>
                  </a:lnTo>
                  <a:lnTo>
                    <a:pt x="6895" y="4959"/>
                  </a:lnTo>
                  <a:lnTo>
                    <a:pt x="6894" y="4972"/>
                  </a:lnTo>
                  <a:lnTo>
                    <a:pt x="6893" y="4984"/>
                  </a:lnTo>
                  <a:lnTo>
                    <a:pt x="6891" y="4997"/>
                  </a:lnTo>
                  <a:lnTo>
                    <a:pt x="6887" y="5009"/>
                  </a:lnTo>
                  <a:lnTo>
                    <a:pt x="6884" y="5020"/>
                  </a:lnTo>
                  <a:lnTo>
                    <a:pt x="6879" y="5031"/>
                  </a:lnTo>
                  <a:lnTo>
                    <a:pt x="6875" y="5043"/>
                  </a:lnTo>
                  <a:lnTo>
                    <a:pt x="6870" y="5054"/>
                  </a:lnTo>
                  <a:lnTo>
                    <a:pt x="6863" y="5064"/>
                  </a:lnTo>
                  <a:lnTo>
                    <a:pt x="6857" y="5074"/>
                  </a:lnTo>
                  <a:lnTo>
                    <a:pt x="6850" y="5085"/>
                  </a:lnTo>
                  <a:lnTo>
                    <a:pt x="6843" y="5094"/>
                  </a:lnTo>
                  <a:lnTo>
                    <a:pt x="6834" y="5104"/>
                  </a:lnTo>
                  <a:lnTo>
                    <a:pt x="6826" y="5113"/>
                  </a:lnTo>
                  <a:lnTo>
                    <a:pt x="6817" y="5122"/>
                  </a:lnTo>
                  <a:lnTo>
                    <a:pt x="6809" y="5130"/>
                  </a:lnTo>
                  <a:lnTo>
                    <a:pt x="6799" y="5138"/>
                  </a:lnTo>
                  <a:lnTo>
                    <a:pt x="6789" y="5145"/>
                  </a:lnTo>
                  <a:lnTo>
                    <a:pt x="6777" y="5152"/>
                  </a:lnTo>
                  <a:lnTo>
                    <a:pt x="6766" y="5159"/>
                  </a:lnTo>
                  <a:lnTo>
                    <a:pt x="6755" y="5164"/>
                  </a:lnTo>
                  <a:lnTo>
                    <a:pt x="6744" y="5170"/>
                  </a:lnTo>
                  <a:lnTo>
                    <a:pt x="6732" y="5175"/>
                  </a:lnTo>
                  <a:lnTo>
                    <a:pt x="6720" y="5180"/>
                  </a:lnTo>
                  <a:lnTo>
                    <a:pt x="6708" y="5183"/>
                  </a:lnTo>
                  <a:lnTo>
                    <a:pt x="6695" y="5186"/>
                  </a:lnTo>
                  <a:lnTo>
                    <a:pt x="6682" y="5190"/>
                  </a:lnTo>
                  <a:lnTo>
                    <a:pt x="6669" y="5192"/>
                  </a:lnTo>
                  <a:lnTo>
                    <a:pt x="6655" y="5193"/>
                  </a:lnTo>
                  <a:lnTo>
                    <a:pt x="6642" y="5194"/>
                  </a:lnTo>
                  <a:lnTo>
                    <a:pt x="6629" y="5194"/>
                  </a:lnTo>
                  <a:lnTo>
                    <a:pt x="705" y="5194"/>
                  </a:lnTo>
                  <a:lnTo>
                    <a:pt x="691" y="5194"/>
                  </a:lnTo>
                  <a:lnTo>
                    <a:pt x="678" y="5193"/>
                  </a:lnTo>
                  <a:lnTo>
                    <a:pt x="664" y="5192"/>
                  </a:lnTo>
                  <a:lnTo>
                    <a:pt x="651" y="5190"/>
                  </a:lnTo>
                  <a:lnTo>
                    <a:pt x="638" y="5186"/>
                  </a:lnTo>
                  <a:lnTo>
                    <a:pt x="626" y="5183"/>
                  </a:lnTo>
                  <a:lnTo>
                    <a:pt x="613" y="5180"/>
                  </a:lnTo>
                  <a:lnTo>
                    <a:pt x="601" y="5175"/>
                  </a:lnTo>
                  <a:lnTo>
                    <a:pt x="589" y="5170"/>
                  </a:lnTo>
                  <a:lnTo>
                    <a:pt x="578" y="5164"/>
                  </a:lnTo>
                  <a:lnTo>
                    <a:pt x="567" y="5159"/>
                  </a:lnTo>
                  <a:lnTo>
                    <a:pt x="556" y="5152"/>
                  </a:lnTo>
                  <a:lnTo>
                    <a:pt x="546" y="5145"/>
                  </a:lnTo>
                  <a:lnTo>
                    <a:pt x="536" y="5138"/>
                  </a:lnTo>
                  <a:lnTo>
                    <a:pt x="526" y="5130"/>
                  </a:lnTo>
                  <a:lnTo>
                    <a:pt x="516" y="5122"/>
                  </a:lnTo>
                  <a:lnTo>
                    <a:pt x="507" y="5113"/>
                  </a:lnTo>
                  <a:lnTo>
                    <a:pt x="499" y="5104"/>
                  </a:lnTo>
                  <a:lnTo>
                    <a:pt x="491" y="5094"/>
                  </a:lnTo>
                  <a:lnTo>
                    <a:pt x="484" y="5085"/>
                  </a:lnTo>
                  <a:lnTo>
                    <a:pt x="477" y="5074"/>
                  </a:lnTo>
                  <a:lnTo>
                    <a:pt x="470" y="5064"/>
                  </a:lnTo>
                  <a:lnTo>
                    <a:pt x="464" y="5054"/>
                  </a:lnTo>
                  <a:lnTo>
                    <a:pt x="459" y="5043"/>
                  </a:lnTo>
                  <a:lnTo>
                    <a:pt x="454" y="5031"/>
                  </a:lnTo>
                  <a:lnTo>
                    <a:pt x="450" y="5020"/>
                  </a:lnTo>
                  <a:lnTo>
                    <a:pt x="446" y="5009"/>
                  </a:lnTo>
                  <a:lnTo>
                    <a:pt x="444" y="4997"/>
                  </a:lnTo>
                  <a:lnTo>
                    <a:pt x="440" y="4984"/>
                  </a:lnTo>
                  <a:lnTo>
                    <a:pt x="439" y="4972"/>
                  </a:lnTo>
                  <a:lnTo>
                    <a:pt x="438" y="4959"/>
                  </a:lnTo>
                  <a:lnTo>
                    <a:pt x="438" y="4947"/>
                  </a:lnTo>
                  <a:lnTo>
                    <a:pt x="438" y="4360"/>
                  </a:lnTo>
                  <a:lnTo>
                    <a:pt x="438" y="4347"/>
                  </a:lnTo>
                  <a:lnTo>
                    <a:pt x="439" y="4334"/>
                  </a:lnTo>
                  <a:lnTo>
                    <a:pt x="440" y="4322"/>
                  </a:lnTo>
                  <a:lnTo>
                    <a:pt x="444" y="4310"/>
                  </a:lnTo>
                  <a:lnTo>
                    <a:pt x="446" y="4298"/>
                  </a:lnTo>
                  <a:lnTo>
                    <a:pt x="450" y="4287"/>
                  </a:lnTo>
                  <a:lnTo>
                    <a:pt x="454" y="4274"/>
                  </a:lnTo>
                  <a:lnTo>
                    <a:pt x="459" y="4263"/>
                  </a:lnTo>
                  <a:lnTo>
                    <a:pt x="464" y="4252"/>
                  </a:lnTo>
                  <a:lnTo>
                    <a:pt x="470" y="4241"/>
                  </a:lnTo>
                  <a:lnTo>
                    <a:pt x="477" y="4231"/>
                  </a:lnTo>
                  <a:lnTo>
                    <a:pt x="484" y="4221"/>
                  </a:lnTo>
                  <a:lnTo>
                    <a:pt x="491" y="4211"/>
                  </a:lnTo>
                  <a:lnTo>
                    <a:pt x="499" y="4202"/>
                  </a:lnTo>
                  <a:lnTo>
                    <a:pt x="507" y="4193"/>
                  </a:lnTo>
                  <a:lnTo>
                    <a:pt x="516" y="4185"/>
                  </a:lnTo>
                  <a:lnTo>
                    <a:pt x="526" y="4177"/>
                  </a:lnTo>
                  <a:lnTo>
                    <a:pt x="536" y="4169"/>
                  </a:lnTo>
                  <a:lnTo>
                    <a:pt x="546" y="4161"/>
                  </a:lnTo>
                  <a:lnTo>
                    <a:pt x="556" y="4155"/>
                  </a:lnTo>
                  <a:lnTo>
                    <a:pt x="567" y="4148"/>
                  </a:lnTo>
                  <a:lnTo>
                    <a:pt x="578" y="4141"/>
                  </a:lnTo>
                  <a:lnTo>
                    <a:pt x="589" y="4136"/>
                  </a:lnTo>
                  <a:lnTo>
                    <a:pt x="601" y="4131"/>
                  </a:lnTo>
                  <a:lnTo>
                    <a:pt x="613" y="4127"/>
                  </a:lnTo>
                  <a:lnTo>
                    <a:pt x="626" y="4122"/>
                  </a:lnTo>
                  <a:lnTo>
                    <a:pt x="638" y="4119"/>
                  </a:lnTo>
                  <a:lnTo>
                    <a:pt x="651" y="4117"/>
                  </a:lnTo>
                  <a:lnTo>
                    <a:pt x="664" y="4115"/>
                  </a:lnTo>
                  <a:lnTo>
                    <a:pt x="678" y="4112"/>
                  </a:lnTo>
                  <a:lnTo>
                    <a:pt x="691" y="4112"/>
                  </a:lnTo>
                  <a:lnTo>
                    <a:pt x="705" y="4111"/>
                  </a:lnTo>
                  <a:close/>
                  <a:moveTo>
                    <a:pt x="3677" y="13159"/>
                  </a:moveTo>
                  <a:lnTo>
                    <a:pt x="3706" y="13159"/>
                  </a:lnTo>
                  <a:lnTo>
                    <a:pt x="3735" y="13162"/>
                  </a:lnTo>
                  <a:lnTo>
                    <a:pt x="3763" y="13165"/>
                  </a:lnTo>
                  <a:lnTo>
                    <a:pt x="3789" y="13171"/>
                  </a:lnTo>
                  <a:lnTo>
                    <a:pt x="3816" y="13176"/>
                  </a:lnTo>
                  <a:lnTo>
                    <a:pt x="3842" y="13184"/>
                  </a:lnTo>
                  <a:lnTo>
                    <a:pt x="3868" y="13193"/>
                  </a:lnTo>
                  <a:lnTo>
                    <a:pt x="3893" y="13203"/>
                  </a:lnTo>
                  <a:lnTo>
                    <a:pt x="3918" y="13214"/>
                  </a:lnTo>
                  <a:lnTo>
                    <a:pt x="3942" y="13226"/>
                  </a:lnTo>
                  <a:lnTo>
                    <a:pt x="3965" y="13239"/>
                  </a:lnTo>
                  <a:lnTo>
                    <a:pt x="3988" y="13254"/>
                  </a:lnTo>
                  <a:lnTo>
                    <a:pt x="4010" y="13269"/>
                  </a:lnTo>
                  <a:lnTo>
                    <a:pt x="4031" y="13286"/>
                  </a:lnTo>
                  <a:lnTo>
                    <a:pt x="4051" y="13304"/>
                  </a:lnTo>
                  <a:lnTo>
                    <a:pt x="4070" y="13322"/>
                  </a:lnTo>
                  <a:lnTo>
                    <a:pt x="4089" y="13341"/>
                  </a:lnTo>
                  <a:lnTo>
                    <a:pt x="4106" y="13361"/>
                  </a:lnTo>
                  <a:lnTo>
                    <a:pt x="4123" y="13382"/>
                  </a:lnTo>
                  <a:lnTo>
                    <a:pt x="4138" y="13405"/>
                  </a:lnTo>
                  <a:lnTo>
                    <a:pt x="4153" y="13427"/>
                  </a:lnTo>
                  <a:lnTo>
                    <a:pt x="4166" y="13450"/>
                  </a:lnTo>
                  <a:lnTo>
                    <a:pt x="4178" y="13474"/>
                  </a:lnTo>
                  <a:lnTo>
                    <a:pt x="4189" y="13499"/>
                  </a:lnTo>
                  <a:lnTo>
                    <a:pt x="4199" y="13524"/>
                  </a:lnTo>
                  <a:lnTo>
                    <a:pt x="4208" y="13550"/>
                  </a:lnTo>
                  <a:lnTo>
                    <a:pt x="4216" y="13577"/>
                  </a:lnTo>
                  <a:lnTo>
                    <a:pt x="4222" y="13603"/>
                  </a:lnTo>
                  <a:lnTo>
                    <a:pt x="4227" y="13630"/>
                  </a:lnTo>
                  <a:lnTo>
                    <a:pt x="4230" y="13658"/>
                  </a:lnTo>
                  <a:lnTo>
                    <a:pt x="4233" y="13686"/>
                  </a:lnTo>
                  <a:lnTo>
                    <a:pt x="4233" y="13715"/>
                  </a:lnTo>
                  <a:lnTo>
                    <a:pt x="4233" y="13743"/>
                  </a:lnTo>
                  <a:lnTo>
                    <a:pt x="4230" y="13772"/>
                  </a:lnTo>
                  <a:lnTo>
                    <a:pt x="4227" y="13800"/>
                  </a:lnTo>
                  <a:lnTo>
                    <a:pt x="4222" y="13826"/>
                  </a:lnTo>
                  <a:lnTo>
                    <a:pt x="4216" y="13854"/>
                  </a:lnTo>
                  <a:lnTo>
                    <a:pt x="4208" y="13879"/>
                  </a:lnTo>
                  <a:lnTo>
                    <a:pt x="4199" y="13905"/>
                  </a:lnTo>
                  <a:lnTo>
                    <a:pt x="4189" y="13930"/>
                  </a:lnTo>
                  <a:lnTo>
                    <a:pt x="4178" y="13955"/>
                  </a:lnTo>
                  <a:lnTo>
                    <a:pt x="4166" y="13979"/>
                  </a:lnTo>
                  <a:lnTo>
                    <a:pt x="4153" y="14003"/>
                  </a:lnTo>
                  <a:lnTo>
                    <a:pt x="4138" y="14025"/>
                  </a:lnTo>
                  <a:lnTo>
                    <a:pt x="4123" y="14047"/>
                  </a:lnTo>
                  <a:lnTo>
                    <a:pt x="4106" y="14068"/>
                  </a:lnTo>
                  <a:lnTo>
                    <a:pt x="4089" y="14088"/>
                  </a:lnTo>
                  <a:lnTo>
                    <a:pt x="4070" y="14107"/>
                  </a:lnTo>
                  <a:lnTo>
                    <a:pt x="4051" y="14126"/>
                  </a:lnTo>
                  <a:lnTo>
                    <a:pt x="4031" y="14143"/>
                  </a:lnTo>
                  <a:lnTo>
                    <a:pt x="4010" y="14160"/>
                  </a:lnTo>
                  <a:lnTo>
                    <a:pt x="3988" y="14176"/>
                  </a:lnTo>
                  <a:lnTo>
                    <a:pt x="3965" y="14190"/>
                  </a:lnTo>
                  <a:lnTo>
                    <a:pt x="3942" y="14203"/>
                  </a:lnTo>
                  <a:lnTo>
                    <a:pt x="3918" y="14216"/>
                  </a:lnTo>
                  <a:lnTo>
                    <a:pt x="3893" y="14227"/>
                  </a:lnTo>
                  <a:lnTo>
                    <a:pt x="3868" y="14237"/>
                  </a:lnTo>
                  <a:lnTo>
                    <a:pt x="3842" y="14245"/>
                  </a:lnTo>
                  <a:lnTo>
                    <a:pt x="3816" y="14253"/>
                  </a:lnTo>
                  <a:lnTo>
                    <a:pt x="3789" y="14259"/>
                  </a:lnTo>
                  <a:lnTo>
                    <a:pt x="3763" y="14264"/>
                  </a:lnTo>
                  <a:lnTo>
                    <a:pt x="3735" y="14268"/>
                  </a:lnTo>
                  <a:lnTo>
                    <a:pt x="3706" y="14270"/>
                  </a:lnTo>
                  <a:lnTo>
                    <a:pt x="3677" y="14270"/>
                  </a:lnTo>
                  <a:lnTo>
                    <a:pt x="3649" y="14270"/>
                  </a:lnTo>
                  <a:lnTo>
                    <a:pt x="3621" y="14268"/>
                  </a:lnTo>
                  <a:lnTo>
                    <a:pt x="3593" y="14264"/>
                  </a:lnTo>
                  <a:lnTo>
                    <a:pt x="3566" y="14259"/>
                  </a:lnTo>
                  <a:lnTo>
                    <a:pt x="3539" y="14253"/>
                  </a:lnTo>
                  <a:lnTo>
                    <a:pt x="3513" y="14245"/>
                  </a:lnTo>
                  <a:lnTo>
                    <a:pt x="3488" y="14237"/>
                  </a:lnTo>
                  <a:lnTo>
                    <a:pt x="3462" y="14227"/>
                  </a:lnTo>
                  <a:lnTo>
                    <a:pt x="3438" y="14216"/>
                  </a:lnTo>
                  <a:lnTo>
                    <a:pt x="3413" y="14203"/>
                  </a:lnTo>
                  <a:lnTo>
                    <a:pt x="3390" y="14190"/>
                  </a:lnTo>
                  <a:lnTo>
                    <a:pt x="3368" y="14176"/>
                  </a:lnTo>
                  <a:lnTo>
                    <a:pt x="3346" y="14160"/>
                  </a:lnTo>
                  <a:lnTo>
                    <a:pt x="3325" y="14143"/>
                  </a:lnTo>
                  <a:lnTo>
                    <a:pt x="3305" y="14126"/>
                  </a:lnTo>
                  <a:lnTo>
                    <a:pt x="3286" y="14107"/>
                  </a:lnTo>
                  <a:lnTo>
                    <a:pt x="3267" y="14088"/>
                  </a:lnTo>
                  <a:lnTo>
                    <a:pt x="3249" y="14068"/>
                  </a:lnTo>
                  <a:lnTo>
                    <a:pt x="3233" y="14047"/>
                  </a:lnTo>
                  <a:lnTo>
                    <a:pt x="3217" y="14025"/>
                  </a:lnTo>
                  <a:lnTo>
                    <a:pt x="3203" y="14003"/>
                  </a:lnTo>
                  <a:lnTo>
                    <a:pt x="3189" y="13979"/>
                  </a:lnTo>
                  <a:lnTo>
                    <a:pt x="3177" y="13955"/>
                  </a:lnTo>
                  <a:lnTo>
                    <a:pt x="3166" y="13930"/>
                  </a:lnTo>
                  <a:lnTo>
                    <a:pt x="3156" y="13905"/>
                  </a:lnTo>
                  <a:lnTo>
                    <a:pt x="3147" y="13879"/>
                  </a:lnTo>
                  <a:lnTo>
                    <a:pt x="3139" y="13854"/>
                  </a:lnTo>
                  <a:lnTo>
                    <a:pt x="3134" y="13826"/>
                  </a:lnTo>
                  <a:lnTo>
                    <a:pt x="3128" y="13800"/>
                  </a:lnTo>
                  <a:lnTo>
                    <a:pt x="3125" y="13772"/>
                  </a:lnTo>
                  <a:lnTo>
                    <a:pt x="3123" y="13743"/>
                  </a:lnTo>
                  <a:lnTo>
                    <a:pt x="3123" y="13715"/>
                  </a:lnTo>
                  <a:lnTo>
                    <a:pt x="3123" y="13686"/>
                  </a:lnTo>
                  <a:lnTo>
                    <a:pt x="3125" y="13658"/>
                  </a:lnTo>
                  <a:lnTo>
                    <a:pt x="3128" y="13630"/>
                  </a:lnTo>
                  <a:lnTo>
                    <a:pt x="3134" y="13603"/>
                  </a:lnTo>
                  <a:lnTo>
                    <a:pt x="3139" y="13577"/>
                  </a:lnTo>
                  <a:lnTo>
                    <a:pt x="3147" y="13550"/>
                  </a:lnTo>
                  <a:lnTo>
                    <a:pt x="3156" y="13524"/>
                  </a:lnTo>
                  <a:lnTo>
                    <a:pt x="3166" y="13499"/>
                  </a:lnTo>
                  <a:lnTo>
                    <a:pt x="3177" y="13474"/>
                  </a:lnTo>
                  <a:lnTo>
                    <a:pt x="3189" y="13450"/>
                  </a:lnTo>
                  <a:lnTo>
                    <a:pt x="3203" y="13427"/>
                  </a:lnTo>
                  <a:lnTo>
                    <a:pt x="3217" y="13405"/>
                  </a:lnTo>
                  <a:lnTo>
                    <a:pt x="3233" y="13382"/>
                  </a:lnTo>
                  <a:lnTo>
                    <a:pt x="3249" y="13361"/>
                  </a:lnTo>
                  <a:lnTo>
                    <a:pt x="3267" y="13341"/>
                  </a:lnTo>
                  <a:lnTo>
                    <a:pt x="3286" y="13322"/>
                  </a:lnTo>
                  <a:lnTo>
                    <a:pt x="3305" y="13304"/>
                  </a:lnTo>
                  <a:lnTo>
                    <a:pt x="3325" y="13286"/>
                  </a:lnTo>
                  <a:lnTo>
                    <a:pt x="3346" y="13269"/>
                  </a:lnTo>
                  <a:lnTo>
                    <a:pt x="3368" y="13254"/>
                  </a:lnTo>
                  <a:lnTo>
                    <a:pt x="3390" y="13239"/>
                  </a:lnTo>
                  <a:lnTo>
                    <a:pt x="3413" y="13226"/>
                  </a:lnTo>
                  <a:lnTo>
                    <a:pt x="3438" y="13214"/>
                  </a:lnTo>
                  <a:lnTo>
                    <a:pt x="3462" y="13203"/>
                  </a:lnTo>
                  <a:lnTo>
                    <a:pt x="3488" y="13193"/>
                  </a:lnTo>
                  <a:lnTo>
                    <a:pt x="3513" y="13184"/>
                  </a:lnTo>
                  <a:lnTo>
                    <a:pt x="3539" y="13176"/>
                  </a:lnTo>
                  <a:lnTo>
                    <a:pt x="3566" y="13171"/>
                  </a:lnTo>
                  <a:lnTo>
                    <a:pt x="3593" y="13165"/>
                  </a:lnTo>
                  <a:lnTo>
                    <a:pt x="3621" y="13162"/>
                  </a:lnTo>
                  <a:lnTo>
                    <a:pt x="3649" y="13159"/>
                  </a:lnTo>
                  <a:lnTo>
                    <a:pt x="3677" y="13159"/>
                  </a:lnTo>
                  <a:close/>
                  <a:moveTo>
                    <a:pt x="1748" y="14955"/>
                  </a:moveTo>
                  <a:lnTo>
                    <a:pt x="5585" y="14955"/>
                  </a:lnTo>
                  <a:lnTo>
                    <a:pt x="5600" y="14957"/>
                  </a:lnTo>
                  <a:lnTo>
                    <a:pt x="5613" y="14958"/>
                  </a:lnTo>
                  <a:lnTo>
                    <a:pt x="5626" y="14961"/>
                  </a:lnTo>
                  <a:lnTo>
                    <a:pt x="5640" y="14965"/>
                  </a:lnTo>
                  <a:lnTo>
                    <a:pt x="5652" y="14972"/>
                  </a:lnTo>
                  <a:lnTo>
                    <a:pt x="5663" y="14979"/>
                  </a:lnTo>
                  <a:lnTo>
                    <a:pt x="5674" y="14987"/>
                  </a:lnTo>
                  <a:lnTo>
                    <a:pt x="5684" y="14994"/>
                  </a:lnTo>
                  <a:lnTo>
                    <a:pt x="5693" y="15004"/>
                  </a:lnTo>
                  <a:lnTo>
                    <a:pt x="5702" y="15014"/>
                  </a:lnTo>
                  <a:lnTo>
                    <a:pt x="5709" y="15025"/>
                  </a:lnTo>
                  <a:lnTo>
                    <a:pt x="5714" y="15038"/>
                  </a:lnTo>
                  <a:lnTo>
                    <a:pt x="5720" y="15050"/>
                  </a:lnTo>
                  <a:lnTo>
                    <a:pt x="5723" y="15062"/>
                  </a:lnTo>
                  <a:lnTo>
                    <a:pt x="5725" y="15075"/>
                  </a:lnTo>
                  <a:lnTo>
                    <a:pt x="5725" y="15090"/>
                  </a:lnTo>
                  <a:lnTo>
                    <a:pt x="5725" y="15090"/>
                  </a:lnTo>
                  <a:lnTo>
                    <a:pt x="5725" y="15103"/>
                  </a:lnTo>
                  <a:lnTo>
                    <a:pt x="5723" y="15116"/>
                  </a:lnTo>
                  <a:lnTo>
                    <a:pt x="5720" y="15130"/>
                  </a:lnTo>
                  <a:lnTo>
                    <a:pt x="5714" y="15142"/>
                  </a:lnTo>
                  <a:lnTo>
                    <a:pt x="5709" y="15153"/>
                  </a:lnTo>
                  <a:lnTo>
                    <a:pt x="5702" y="15164"/>
                  </a:lnTo>
                  <a:lnTo>
                    <a:pt x="5693" y="15175"/>
                  </a:lnTo>
                  <a:lnTo>
                    <a:pt x="5684" y="15184"/>
                  </a:lnTo>
                  <a:lnTo>
                    <a:pt x="5674" y="15193"/>
                  </a:lnTo>
                  <a:lnTo>
                    <a:pt x="5663" y="15201"/>
                  </a:lnTo>
                  <a:lnTo>
                    <a:pt x="5652" y="15207"/>
                  </a:lnTo>
                  <a:lnTo>
                    <a:pt x="5640" y="15213"/>
                  </a:lnTo>
                  <a:lnTo>
                    <a:pt x="5626" y="15217"/>
                  </a:lnTo>
                  <a:lnTo>
                    <a:pt x="5613" y="15221"/>
                  </a:lnTo>
                  <a:lnTo>
                    <a:pt x="5600" y="15223"/>
                  </a:lnTo>
                  <a:lnTo>
                    <a:pt x="5585" y="15224"/>
                  </a:lnTo>
                  <a:lnTo>
                    <a:pt x="1748" y="15224"/>
                  </a:lnTo>
                  <a:lnTo>
                    <a:pt x="1733" y="15223"/>
                  </a:lnTo>
                  <a:lnTo>
                    <a:pt x="1720" y="15221"/>
                  </a:lnTo>
                  <a:lnTo>
                    <a:pt x="1707" y="15217"/>
                  </a:lnTo>
                  <a:lnTo>
                    <a:pt x="1693" y="15213"/>
                  </a:lnTo>
                  <a:lnTo>
                    <a:pt x="1681" y="15207"/>
                  </a:lnTo>
                  <a:lnTo>
                    <a:pt x="1670" y="15201"/>
                  </a:lnTo>
                  <a:lnTo>
                    <a:pt x="1659" y="15193"/>
                  </a:lnTo>
                  <a:lnTo>
                    <a:pt x="1649" y="15184"/>
                  </a:lnTo>
                  <a:lnTo>
                    <a:pt x="1640" y="15175"/>
                  </a:lnTo>
                  <a:lnTo>
                    <a:pt x="1632" y="15164"/>
                  </a:lnTo>
                  <a:lnTo>
                    <a:pt x="1625" y="15153"/>
                  </a:lnTo>
                  <a:lnTo>
                    <a:pt x="1619" y="15142"/>
                  </a:lnTo>
                  <a:lnTo>
                    <a:pt x="1615" y="15130"/>
                  </a:lnTo>
                  <a:lnTo>
                    <a:pt x="1611" y="15116"/>
                  </a:lnTo>
                  <a:lnTo>
                    <a:pt x="1609" y="15103"/>
                  </a:lnTo>
                  <a:lnTo>
                    <a:pt x="1608" y="15090"/>
                  </a:lnTo>
                  <a:lnTo>
                    <a:pt x="1608" y="15090"/>
                  </a:lnTo>
                  <a:lnTo>
                    <a:pt x="1609" y="15075"/>
                  </a:lnTo>
                  <a:lnTo>
                    <a:pt x="1611" y="15062"/>
                  </a:lnTo>
                  <a:lnTo>
                    <a:pt x="1615" y="15050"/>
                  </a:lnTo>
                  <a:lnTo>
                    <a:pt x="1619" y="15038"/>
                  </a:lnTo>
                  <a:lnTo>
                    <a:pt x="1625" y="15025"/>
                  </a:lnTo>
                  <a:lnTo>
                    <a:pt x="1632" y="15014"/>
                  </a:lnTo>
                  <a:lnTo>
                    <a:pt x="1640" y="15004"/>
                  </a:lnTo>
                  <a:lnTo>
                    <a:pt x="1649" y="14994"/>
                  </a:lnTo>
                  <a:lnTo>
                    <a:pt x="1659" y="14987"/>
                  </a:lnTo>
                  <a:lnTo>
                    <a:pt x="1670" y="14979"/>
                  </a:lnTo>
                  <a:lnTo>
                    <a:pt x="1681" y="14972"/>
                  </a:lnTo>
                  <a:lnTo>
                    <a:pt x="1693" y="14965"/>
                  </a:lnTo>
                  <a:lnTo>
                    <a:pt x="1707" y="14961"/>
                  </a:lnTo>
                  <a:lnTo>
                    <a:pt x="1720" y="14958"/>
                  </a:lnTo>
                  <a:lnTo>
                    <a:pt x="1733" y="14957"/>
                  </a:lnTo>
                  <a:lnTo>
                    <a:pt x="1748" y="14955"/>
                  </a:lnTo>
                  <a:close/>
                  <a:moveTo>
                    <a:pt x="1748" y="15438"/>
                  </a:moveTo>
                  <a:lnTo>
                    <a:pt x="5585" y="15438"/>
                  </a:lnTo>
                  <a:lnTo>
                    <a:pt x="5600" y="15439"/>
                  </a:lnTo>
                  <a:lnTo>
                    <a:pt x="5613" y="15440"/>
                  </a:lnTo>
                  <a:lnTo>
                    <a:pt x="5626" y="15444"/>
                  </a:lnTo>
                  <a:lnTo>
                    <a:pt x="5640" y="15449"/>
                  </a:lnTo>
                  <a:lnTo>
                    <a:pt x="5652" y="15455"/>
                  </a:lnTo>
                  <a:lnTo>
                    <a:pt x="5663" y="15461"/>
                  </a:lnTo>
                  <a:lnTo>
                    <a:pt x="5674" y="15469"/>
                  </a:lnTo>
                  <a:lnTo>
                    <a:pt x="5684" y="15478"/>
                  </a:lnTo>
                  <a:lnTo>
                    <a:pt x="5693" y="15487"/>
                  </a:lnTo>
                  <a:lnTo>
                    <a:pt x="5702" y="15497"/>
                  </a:lnTo>
                  <a:lnTo>
                    <a:pt x="5709" y="15508"/>
                  </a:lnTo>
                  <a:lnTo>
                    <a:pt x="5714" y="15520"/>
                  </a:lnTo>
                  <a:lnTo>
                    <a:pt x="5720" y="15532"/>
                  </a:lnTo>
                  <a:lnTo>
                    <a:pt x="5723" y="15546"/>
                  </a:lnTo>
                  <a:lnTo>
                    <a:pt x="5725" y="15559"/>
                  </a:lnTo>
                  <a:lnTo>
                    <a:pt x="5725" y="15572"/>
                  </a:lnTo>
                  <a:lnTo>
                    <a:pt x="5725" y="15572"/>
                  </a:lnTo>
                  <a:lnTo>
                    <a:pt x="5725" y="15586"/>
                  </a:lnTo>
                  <a:lnTo>
                    <a:pt x="5723" y="15599"/>
                  </a:lnTo>
                  <a:lnTo>
                    <a:pt x="5720" y="15612"/>
                  </a:lnTo>
                  <a:lnTo>
                    <a:pt x="5714" y="15624"/>
                  </a:lnTo>
                  <a:lnTo>
                    <a:pt x="5709" y="15636"/>
                  </a:lnTo>
                  <a:lnTo>
                    <a:pt x="5702" y="15647"/>
                  </a:lnTo>
                  <a:lnTo>
                    <a:pt x="5693" y="15658"/>
                  </a:lnTo>
                  <a:lnTo>
                    <a:pt x="5684" y="15667"/>
                  </a:lnTo>
                  <a:lnTo>
                    <a:pt x="5674" y="15675"/>
                  </a:lnTo>
                  <a:lnTo>
                    <a:pt x="5663" y="15683"/>
                  </a:lnTo>
                  <a:lnTo>
                    <a:pt x="5652" y="15690"/>
                  </a:lnTo>
                  <a:lnTo>
                    <a:pt x="5640" y="15695"/>
                  </a:lnTo>
                  <a:lnTo>
                    <a:pt x="5626" y="15700"/>
                  </a:lnTo>
                  <a:lnTo>
                    <a:pt x="5613" y="15703"/>
                  </a:lnTo>
                  <a:lnTo>
                    <a:pt x="5600" y="15705"/>
                  </a:lnTo>
                  <a:lnTo>
                    <a:pt x="5585" y="15707"/>
                  </a:lnTo>
                  <a:lnTo>
                    <a:pt x="1748" y="15707"/>
                  </a:lnTo>
                  <a:lnTo>
                    <a:pt x="1733" y="15705"/>
                  </a:lnTo>
                  <a:lnTo>
                    <a:pt x="1720" y="15703"/>
                  </a:lnTo>
                  <a:lnTo>
                    <a:pt x="1707" y="15700"/>
                  </a:lnTo>
                  <a:lnTo>
                    <a:pt x="1693" y="15695"/>
                  </a:lnTo>
                  <a:lnTo>
                    <a:pt x="1681" y="15690"/>
                  </a:lnTo>
                  <a:lnTo>
                    <a:pt x="1670" y="15683"/>
                  </a:lnTo>
                  <a:lnTo>
                    <a:pt x="1659" y="15675"/>
                  </a:lnTo>
                  <a:lnTo>
                    <a:pt x="1649" y="15667"/>
                  </a:lnTo>
                  <a:lnTo>
                    <a:pt x="1640" y="15658"/>
                  </a:lnTo>
                  <a:lnTo>
                    <a:pt x="1632" y="15647"/>
                  </a:lnTo>
                  <a:lnTo>
                    <a:pt x="1625" y="15636"/>
                  </a:lnTo>
                  <a:lnTo>
                    <a:pt x="1619" y="15624"/>
                  </a:lnTo>
                  <a:lnTo>
                    <a:pt x="1615" y="15612"/>
                  </a:lnTo>
                  <a:lnTo>
                    <a:pt x="1611" y="15599"/>
                  </a:lnTo>
                  <a:lnTo>
                    <a:pt x="1609" y="15586"/>
                  </a:lnTo>
                  <a:lnTo>
                    <a:pt x="1608" y="15572"/>
                  </a:lnTo>
                  <a:lnTo>
                    <a:pt x="1608" y="15572"/>
                  </a:lnTo>
                  <a:lnTo>
                    <a:pt x="1609" y="15559"/>
                  </a:lnTo>
                  <a:lnTo>
                    <a:pt x="1611" y="15546"/>
                  </a:lnTo>
                  <a:lnTo>
                    <a:pt x="1615" y="15532"/>
                  </a:lnTo>
                  <a:lnTo>
                    <a:pt x="1619" y="15520"/>
                  </a:lnTo>
                  <a:lnTo>
                    <a:pt x="1625" y="15508"/>
                  </a:lnTo>
                  <a:lnTo>
                    <a:pt x="1632" y="15497"/>
                  </a:lnTo>
                  <a:lnTo>
                    <a:pt x="1640" y="15487"/>
                  </a:lnTo>
                  <a:lnTo>
                    <a:pt x="1649" y="15478"/>
                  </a:lnTo>
                  <a:lnTo>
                    <a:pt x="1659" y="15469"/>
                  </a:lnTo>
                  <a:lnTo>
                    <a:pt x="1670" y="15461"/>
                  </a:lnTo>
                  <a:lnTo>
                    <a:pt x="1681" y="15455"/>
                  </a:lnTo>
                  <a:lnTo>
                    <a:pt x="1693" y="15449"/>
                  </a:lnTo>
                  <a:lnTo>
                    <a:pt x="1707" y="15444"/>
                  </a:lnTo>
                  <a:lnTo>
                    <a:pt x="1720" y="15440"/>
                  </a:lnTo>
                  <a:lnTo>
                    <a:pt x="1733" y="15439"/>
                  </a:lnTo>
                  <a:lnTo>
                    <a:pt x="1748" y="15438"/>
                  </a:lnTo>
                  <a:close/>
                  <a:moveTo>
                    <a:pt x="1748" y="15921"/>
                  </a:moveTo>
                  <a:lnTo>
                    <a:pt x="5585" y="15921"/>
                  </a:lnTo>
                  <a:lnTo>
                    <a:pt x="5600" y="15922"/>
                  </a:lnTo>
                  <a:lnTo>
                    <a:pt x="5613" y="15924"/>
                  </a:lnTo>
                  <a:lnTo>
                    <a:pt x="5626" y="15927"/>
                  </a:lnTo>
                  <a:lnTo>
                    <a:pt x="5640" y="15932"/>
                  </a:lnTo>
                  <a:lnTo>
                    <a:pt x="5652" y="15937"/>
                  </a:lnTo>
                  <a:lnTo>
                    <a:pt x="5663" y="15944"/>
                  </a:lnTo>
                  <a:lnTo>
                    <a:pt x="5674" y="15952"/>
                  </a:lnTo>
                  <a:lnTo>
                    <a:pt x="5684" y="15961"/>
                  </a:lnTo>
                  <a:lnTo>
                    <a:pt x="5693" y="15969"/>
                  </a:lnTo>
                  <a:lnTo>
                    <a:pt x="5702" y="15981"/>
                  </a:lnTo>
                  <a:lnTo>
                    <a:pt x="5709" y="15992"/>
                  </a:lnTo>
                  <a:lnTo>
                    <a:pt x="5714" y="16003"/>
                  </a:lnTo>
                  <a:lnTo>
                    <a:pt x="5720" y="16015"/>
                  </a:lnTo>
                  <a:lnTo>
                    <a:pt x="5723" y="16028"/>
                  </a:lnTo>
                  <a:lnTo>
                    <a:pt x="5725" y="16042"/>
                  </a:lnTo>
                  <a:lnTo>
                    <a:pt x="5725" y="16055"/>
                  </a:lnTo>
                  <a:lnTo>
                    <a:pt x="5725" y="16055"/>
                  </a:lnTo>
                  <a:lnTo>
                    <a:pt x="5725" y="16068"/>
                  </a:lnTo>
                  <a:lnTo>
                    <a:pt x="5723" y="16082"/>
                  </a:lnTo>
                  <a:lnTo>
                    <a:pt x="5720" y="16095"/>
                  </a:lnTo>
                  <a:lnTo>
                    <a:pt x="5714" y="16107"/>
                  </a:lnTo>
                  <a:lnTo>
                    <a:pt x="5709" y="16119"/>
                  </a:lnTo>
                  <a:lnTo>
                    <a:pt x="5702" y="16129"/>
                  </a:lnTo>
                  <a:lnTo>
                    <a:pt x="5693" y="16140"/>
                  </a:lnTo>
                  <a:lnTo>
                    <a:pt x="5684" y="16149"/>
                  </a:lnTo>
                  <a:lnTo>
                    <a:pt x="5674" y="16158"/>
                  </a:lnTo>
                  <a:lnTo>
                    <a:pt x="5663" y="16166"/>
                  </a:lnTo>
                  <a:lnTo>
                    <a:pt x="5652" y="16172"/>
                  </a:lnTo>
                  <a:lnTo>
                    <a:pt x="5640" y="16178"/>
                  </a:lnTo>
                  <a:lnTo>
                    <a:pt x="5626" y="16182"/>
                  </a:lnTo>
                  <a:lnTo>
                    <a:pt x="5613" y="16186"/>
                  </a:lnTo>
                  <a:lnTo>
                    <a:pt x="5600" y="16188"/>
                  </a:lnTo>
                  <a:lnTo>
                    <a:pt x="5585" y="16189"/>
                  </a:lnTo>
                  <a:lnTo>
                    <a:pt x="1748" y="16189"/>
                  </a:lnTo>
                  <a:lnTo>
                    <a:pt x="1733" y="16188"/>
                  </a:lnTo>
                  <a:lnTo>
                    <a:pt x="1720" y="16186"/>
                  </a:lnTo>
                  <a:lnTo>
                    <a:pt x="1707" y="16182"/>
                  </a:lnTo>
                  <a:lnTo>
                    <a:pt x="1693" y="16178"/>
                  </a:lnTo>
                  <a:lnTo>
                    <a:pt x="1681" y="16172"/>
                  </a:lnTo>
                  <a:lnTo>
                    <a:pt x="1670" y="16166"/>
                  </a:lnTo>
                  <a:lnTo>
                    <a:pt x="1659" y="16158"/>
                  </a:lnTo>
                  <a:lnTo>
                    <a:pt x="1649" y="16149"/>
                  </a:lnTo>
                  <a:lnTo>
                    <a:pt x="1640" y="16140"/>
                  </a:lnTo>
                  <a:lnTo>
                    <a:pt x="1632" y="16129"/>
                  </a:lnTo>
                  <a:lnTo>
                    <a:pt x="1625" y="16119"/>
                  </a:lnTo>
                  <a:lnTo>
                    <a:pt x="1619" y="16107"/>
                  </a:lnTo>
                  <a:lnTo>
                    <a:pt x="1615" y="16095"/>
                  </a:lnTo>
                  <a:lnTo>
                    <a:pt x="1611" y="16082"/>
                  </a:lnTo>
                  <a:lnTo>
                    <a:pt x="1609" y="16068"/>
                  </a:lnTo>
                  <a:lnTo>
                    <a:pt x="1608" y="16055"/>
                  </a:lnTo>
                  <a:lnTo>
                    <a:pt x="1608" y="16055"/>
                  </a:lnTo>
                  <a:lnTo>
                    <a:pt x="1609" y="16042"/>
                  </a:lnTo>
                  <a:lnTo>
                    <a:pt x="1611" y="16028"/>
                  </a:lnTo>
                  <a:lnTo>
                    <a:pt x="1615" y="16015"/>
                  </a:lnTo>
                  <a:lnTo>
                    <a:pt x="1619" y="16003"/>
                  </a:lnTo>
                  <a:lnTo>
                    <a:pt x="1625" y="15992"/>
                  </a:lnTo>
                  <a:lnTo>
                    <a:pt x="1632" y="15981"/>
                  </a:lnTo>
                  <a:lnTo>
                    <a:pt x="1640" y="15969"/>
                  </a:lnTo>
                  <a:lnTo>
                    <a:pt x="1649" y="15961"/>
                  </a:lnTo>
                  <a:lnTo>
                    <a:pt x="1659" y="15952"/>
                  </a:lnTo>
                  <a:lnTo>
                    <a:pt x="1670" y="15944"/>
                  </a:lnTo>
                  <a:lnTo>
                    <a:pt x="1681" y="15937"/>
                  </a:lnTo>
                  <a:lnTo>
                    <a:pt x="1693" y="15932"/>
                  </a:lnTo>
                  <a:lnTo>
                    <a:pt x="1707" y="15927"/>
                  </a:lnTo>
                  <a:lnTo>
                    <a:pt x="1720" y="15924"/>
                  </a:lnTo>
                  <a:lnTo>
                    <a:pt x="1733" y="15922"/>
                  </a:lnTo>
                  <a:lnTo>
                    <a:pt x="1748" y="15921"/>
                  </a:lnTo>
                  <a:close/>
                  <a:moveTo>
                    <a:pt x="705" y="2929"/>
                  </a:moveTo>
                  <a:lnTo>
                    <a:pt x="6629" y="2929"/>
                  </a:lnTo>
                  <a:lnTo>
                    <a:pt x="6642" y="2930"/>
                  </a:lnTo>
                  <a:lnTo>
                    <a:pt x="6655" y="2931"/>
                  </a:lnTo>
                  <a:lnTo>
                    <a:pt x="6669" y="2932"/>
                  </a:lnTo>
                  <a:lnTo>
                    <a:pt x="6682" y="2934"/>
                  </a:lnTo>
                  <a:lnTo>
                    <a:pt x="6695" y="2938"/>
                  </a:lnTo>
                  <a:lnTo>
                    <a:pt x="6708" y="2941"/>
                  </a:lnTo>
                  <a:lnTo>
                    <a:pt x="6720" y="2944"/>
                  </a:lnTo>
                  <a:lnTo>
                    <a:pt x="6732" y="2949"/>
                  </a:lnTo>
                  <a:lnTo>
                    <a:pt x="6744" y="2954"/>
                  </a:lnTo>
                  <a:lnTo>
                    <a:pt x="6755" y="2960"/>
                  </a:lnTo>
                  <a:lnTo>
                    <a:pt x="6766" y="2965"/>
                  </a:lnTo>
                  <a:lnTo>
                    <a:pt x="6777" y="2972"/>
                  </a:lnTo>
                  <a:lnTo>
                    <a:pt x="6789" y="2979"/>
                  </a:lnTo>
                  <a:lnTo>
                    <a:pt x="6799" y="2986"/>
                  </a:lnTo>
                  <a:lnTo>
                    <a:pt x="6809" y="2994"/>
                  </a:lnTo>
                  <a:lnTo>
                    <a:pt x="6817" y="3002"/>
                  </a:lnTo>
                  <a:lnTo>
                    <a:pt x="6826" y="3011"/>
                  </a:lnTo>
                  <a:lnTo>
                    <a:pt x="6834" y="3020"/>
                  </a:lnTo>
                  <a:lnTo>
                    <a:pt x="6843" y="3029"/>
                  </a:lnTo>
                  <a:lnTo>
                    <a:pt x="6850" y="3039"/>
                  </a:lnTo>
                  <a:lnTo>
                    <a:pt x="6857" y="3049"/>
                  </a:lnTo>
                  <a:lnTo>
                    <a:pt x="6863" y="3060"/>
                  </a:lnTo>
                  <a:lnTo>
                    <a:pt x="6870" y="3070"/>
                  </a:lnTo>
                  <a:lnTo>
                    <a:pt x="6875" y="3081"/>
                  </a:lnTo>
                  <a:lnTo>
                    <a:pt x="6879" y="3092"/>
                  </a:lnTo>
                  <a:lnTo>
                    <a:pt x="6884" y="3104"/>
                  </a:lnTo>
                  <a:lnTo>
                    <a:pt x="6887" y="3115"/>
                  </a:lnTo>
                  <a:lnTo>
                    <a:pt x="6891" y="3127"/>
                  </a:lnTo>
                  <a:lnTo>
                    <a:pt x="6893" y="3140"/>
                  </a:lnTo>
                  <a:lnTo>
                    <a:pt x="6894" y="3152"/>
                  </a:lnTo>
                  <a:lnTo>
                    <a:pt x="6895" y="3164"/>
                  </a:lnTo>
                  <a:lnTo>
                    <a:pt x="6896" y="3177"/>
                  </a:lnTo>
                  <a:lnTo>
                    <a:pt x="6896" y="3764"/>
                  </a:lnTo>
                  <a:lnTo>
                    <a:pt x="6895" y="3776"/>
                  </a:lnTo>
                  <a:lnTo>
                    <a:pt x="6894" y="3790"/>
                  </a:lnTo>
                  <a:lnTo>
                    <a:pt x="6893" y="3802"/>
                  </a:lnTo>
                  <a:lnTo>
                    <a:pt x="6891" y="3814"/>
                  </a:lnTo>
                  <a:lnTo>
                    <a:pt x="6887" y="3826"/>
                  </a:lnTo>
                  <a:lnTo>
                    <a:pt x="6884" y="3837"/>
                  </a:lnTo>
                  <a:lnTo>
                    <a:pt x="6879" y="3850"/>
                  </a:lnTo>
                  <a:lnTo>
                    <a:pt x="6875" y="3861"/>
                  </a:lnTo>
                  <a:lnTo>
                    <a:pt x="6870" y="3872"/>
                  </a:lnTo>
                  <a:lnTo>
                    <a:pt x="6863" y="3882"/>
                  </a:lnTo>
                  <a:lnTo>
                    <a:pt x="6857" y="3893"/>
                  </a:lnTo>
                  <a:lnTo>
                    <a:pt x="6850" y="3903"/>
                  </a:lnTo>
                  <a:lnTo>
                    <a:pt x="6843" y="3912"/>
                  </a:lnTo>
                  <a:lnTo>
                    <a:pt x="6834" y="3922"/>
                  </a:lnTo>
                  <a:lnTo>
                    <a:pt x="6826" y="3931"/>
                  </a:lnTo>
                  <a:lnTo>
                    <a:pt x="6817" y="3939"/>
                  </a:lnTo>
                  <a:lnTo>
                    <a:pt x="6809" y="3947"/>
                  </a:lnTo>
                  <a:lnTo>
                    <a:pt x="6799" y="3955"/>
                  </a:lnTo>
                  <a:lnTo>
                    <a:pt x="6789" y="3963"/>
                  </a:lnTo>
                  <a:lnTo>
                    <a:pt x="6777" y="3969"/>
                  </a:lnTo>
                  <a:lnTo>
                    <a:pt x="6766" y="3976"/>
                  </a:lnTo>
                  <a:lnTo>
                    <a:pt x="6755" y="3982"/>
                  </a:lnTo>
                  <a:lnTo>
                    <a:pt x="6744" y="3987"/>
                  </a:lnTo>
                  <a:lnTo>
                    <a:pt x="6732" y="3993"/>
                  </a:lnTo>
                  <a:lnTo>
                    <a:pt x="6720" y="3997"/>
                  </a:lnTo>
                  <a:lnTo>
                    <a:pt x="6708" y="4000"/>
                  </a:lnTo>
                  <a:lnTo>
                    <a:pt x="6695" y="4004"/>
                  </a:lnTo>
                  <a:lnTo>
                    <a:pt x="6682" y="4007"/>
                  </a:lnTo>
                  <a:lnTo>
                    <a:pt x="6669" y="4009"/>
                  </a:lnTo>
                  <a:lnTo>
                    <a:pt x="6655" y="4010"/>
                  </a:lnTo>
                  <a:lnTo>
                    <a:pt x="6642" y="4012"/>
                  </a:lnTo>
                  <a:lnTo>
                    <a:pt x="6629" y="4012"/>
                  </a:lnTo>
                  <a:lnTo>
                    <a:pt x="705" y="4012"/>
                  </a:lnTo>
                  <a:lnTo>
                    <a:pt x="691" y="4012"/>
                  </a:lnTo>
                  <a:lnTo>
                    <a:pt x="678" y="4010"/>
                  </a:lnTo>
                  <a:lnTo>
                    <a:pt x="664" y="4009"/>
                  </a:lnTo>
                  <a:lnTo>
                    <a:pt x="651" y="4007"/>
                  </a:lnTo>
                  <a:lnTo>
                    <a:pt x="638" y="4004"/>
                  </a:lnTo>
                  <a:lnTo>
                    <a:pt x="626" y="4000"/>
                  </a:lnTo>
                  <a:lnTo>
                    <a:pt x="613" y="3997"/>
                  </a:lnTo>
                  <a:lnTo>
                    <a:pt x="601" y="3993"/>
                  </a:lnTo>
                  <a:lnTo>
                    <a:pt x="589" y="3987"/>
                  </a:lnTo>
                  <a:lnTo>
                    <a:pt x="578" y="3982"/>
                  </a:lnTo>
                  <a:lnTo>
                    <a:pt x="567" y="3976"/>
                  </a:lnTo>
                  <a:lnTo>
                    <a:pt x="556" y="3969"/>
                  </a:lnTo>
                  <a:lnTo>
                    <a:pt x="546" y="3963"/>
                  </a:lnTo>
                  <a:lnTo>
                    <a:pt x="536" y="3955"/>
                  </a:lnTo>
                  <a:lnTo>
                    <a:pt x="526" y="3947"/>
                  </a:lnTo>
                  <a:lnTo>
                    <a:pt x="516" y="3939"/>
                  </a:lnTo>
                  <a:lnTo>
                    <a:pt x="507" y="3931"/>
                  </a:lnTo>
                  <a:lnTo>
                    <a:pt x="499" y="3922"/>
                  </a:lnTo>
                  <a:lnTo>
                    <a:pt x="491" y="3912"/>
                  </a:lnTo>
                  <a:lnTo>
                    <a:pt x="484" y="3903"/>
                  </a:lnTo>
                  <a:lnTo>
                    <a:pt x="477" y="3893"/>
                  </a:lnTo>
                  <a:lnTo>
                    <a:pt x="470" y="3882"/>
                  </a:lnTo>
                  <a:lnTo>
                    <a:pt x="464" y="3872"/>
                  </a:lnTo>
                  <a:lnTo>
                    <a:pt x="459" y="3861"/>
                  </a:lnTo>
                  <a:lnTo>
                    <a:pt x="454" y="3850"/>
                  </a:lnTo>
                  <a:lnTo>
                    <a:pt x="450" y="3837"/>
                  </a:lnTo>
                  <a:lnTo>
                    <a:pt x="446" y="3826"/>
                  </a:lnTo>
                  <a:lnTo>
                    <a:pt x="444" y="3814"/>
                  </a:lnTo>
                  <a:lnTo>
                    <a:pt x="440" y="3802"/>
                  </a:lnTo>
                  <a:lnTo>
                    <a:pt x="439" y="3790"/>
                  </a:lnTo>
                  <a:lnTo>
                    <a:pt x="438" y="3776"/>
                  </a:lnTo>
                  <a:lnTo>
                    <a:pt x="438" y="3764"/>
                  </a:lnTo>
                  <a:lnTo>
                    <a:pt x="438" y="3177"/>
                  </a:lnTo>
                  <a:lnTo>
                    <a:pt x="438" y="3164"/>
                  </a:lnTo>
                  <a:lnTo>
                    <a:pt x="439" y="3152"/>
                  </a:lnTo>
                  <a:lnTo>
                    <a:pt x="440" y="3140"/>
                  </a:lnTo>
                  <a:lnTo>
                    <a:pt x="444" y="3127"/>
                  </a:lnTo>
                  <a:lnTo>
                    <a:pt x="446" y="3115"/>
                  </a:lnTo>
                  <a:lnTo>
                    <a:pt x="450" y="3104"/>
                  </a:lnTo>
                  <a:lnTo>
                    <a:pt x="454" y="3092"/>
                  </a:lnTo>
                  <a:lnTo>
                    <a:pt x="459" y="3081"/>
                  </a:lnTo>
                  <a:lnTo>
                    <a:pt x="464" y="3070"/>
                  </a:lnTo>
                  <a:lnTo>
                    <a:pt x="470" y="3060"/>
                  </a:lnTo>
                  <a:lnTo>
                    <a:pt x="477" y="3049"/>
                  </a:lnTo>
                  <a:lnTo>
                    <a:pt x="484" y="3039"/>
                  </a:lnTo>
                  <a:lnTo>
                    <a:pt x="491" y="3029"/>
                  </a:lnTo>
                  <a:lnTo>
                    <a:pt x="499" y="3020"/>
                  </a:lnTo>
                  <a:lnTo>
                    <a:pt x="507" y="3011"/>
                  </a:lnTo>
                  <a:lnTo>
                    <a:pt x="516" y="3002"/>
                  </a:lnTo>
                  <a:lnTo>
                    <a:pt x="526" y="2994"/>
                  </a:lnTo>
                  <a:lnTo>
                    <a:pt x="536" y="2986"/>
                  </a:lnTo>
                  <a:lnTo>
                    <a:pt x="546" y="2979"/>
                  </a:lnTo>
                  <a:lnTo>
                    <a:pt x="556" y="2972"/>
                  </a:lnTo>
                  <a:lnTo>
                    <a:pt x="567" y="2965"/>
                  </a:lnTo>
                  <a:lnTo>
                    <a:pt x="578" y="2960"/>
                  </a:lnTo>
                  <a:lnTo>
                    <a:pt x="589" y="2954"/>
                  </a:lnTo>
                  <a:lnTo>
                    <a:pt x="601" y="2949"/>
                  </a:lnTo>
                  <a:lnTo>
                    <a:pt x="613" y="2944"/>
                  </a:lnTo>
                  <a:lnTo>
                    <a:pt x="626" y="2941"/>
                  </a:lnTo>
                  <a:lnTo>
                    <a:pt x="638" y="2938"/>
                  </a:lnTo>
                  <a:lnTo>
                    <a:pt x="651" y="2934"/>
                  </a:lnTo>
                  <a:lnTo>
                    <a:pt x="664" y="2932"/>
                  </a:lnTo>
                  <a:lnTo>
                    <a:pt x="678" y="2931"/>
                  </a:lnTo>
                  <a:lnTo>
                    <a:pt x="691" y="2930"/>
                  </a:lnTo>
                  <a:lnTo>
                    <a:pt x="705" y="2929"/>
                  </a:lnTo>
                  <a:close/>
                  <a:moveTo>
                    <a:pt x="705" y="1747"/>
                  </a:moveTo>
                  <a:lnTo>
                    <a:pt x="6629" y="1747"/>
                  </a:lnTo>
                  <a:lnTo>
                    <a:pt x="6642" y="1747"/>
                  </a:lnTo>
                  <a:lnTo>
                    <a:pt x="6655" y="1748"/>
                  </a:lnTo>
                  <a:lnTo>
                    <a:pt x="6669" y="1749"/>
                  </a:lnTo>
                  <a:lnTo>
                    <a:pt x="6682" y="1752"/>
                  </a:lnTo>
                  <a:lnTo>
                    <a:pt x="6695" y="1755"/>
                  </a:lnTo>
                  <a:lnTo>
                    <a:pt x="6708" y="1758"/>
                  </a:lnTo>
                  <a:lnTo>
                    <a:pt x="6720" y="1762"/>
                  </a:lnTo>
                  <a:lnTo>
                    <a:pt x="6732" y="1766"/>
                  </a:lnTo>
                  <a:lnTo>
                    <a:pt x="6744" y="1772"/>
                  </a:lnTo>
                  <a:lnTo>
                    <a:pt x="6755" y="1777"/>
                  </a:lnTo>
                  <a:lnTo>
                    <a:pt x="6766" y="1783"/>
                  </a:lnTo>
                  <a:lnTo>
                    <a:pt x="6777" y="1789"/>
                  </a:lnTo>
                  <a:lnTo>
                    <a:pt x="6789" y="1796"/>
                  </a:lnTo>
                  <a:lnTo>
                    <a:pt x="6799" y="1804"/>
                  </a:lnTo>
                  <a:lnTo>
                    <a:pt x="6809" y="1812"/>
                  </a:lnTo>
                  <a:lnTo>
                    <a:pt x="6817" y="1819"/>
                  </a:lnTo>
                  <a:lnTo>
                    <a:pt x="6826" y="1828"/>
                  </a:lnTo>
                  <a:lnTo>
                    <a:pt x="6834" y="1837"/>
                  </a:lnTo>
                  <a:lnTo>
                    <a:pt x="6843" y="1846"/>
                  </a:lnTo>
                  <a:lnTo>
                    <a:pt x="6850" y="1856"/>
                  </a:lnTo>
                  <a:lnTo>
                    <a:pt x="6857" y="1866"/>
                  </a:lnTo>
                  <a:lnTo>
                    <a:pt x="6863" y="1877"/>
                  </a:lnTo>
                  <a:lnTo>
                    <a:pt x="6870" y="1887"/>
                  </a:lnTo>
                  <a:lnTo>
                    <a:pt x="6875" y="1898"/>
                  </a:lnTo>
                  <a:lnTo>
                    <a:pt x="6879" y="1909"/>
                  </a:lnTo>
                  <a:lnTo>
                    <a:pt x="6884" y="1921"/>
                  </a:lnTo>
                  <a:lnTo>
                    <a:pt x="6887" y="1933"/>
                  </a:lnTo>
                  <a:lnTo>
                    <a:pt x="6891" y="1945"/>
                  </a:lnTo>
                  <a:lnTo>
                    <a:pt x="6893" y="1957"/>
                  </a:lnTo>
                  <a:lnTo>
                    <a:pt x="6894" y="1969"/>
                  </a:lnTo>
                  <a:lnTo>
                    <a:pt x="6895" y="1981"/>
                  </a:lnTo>
                  <a:lnTo>
                    <a:pt x="6896" y="1995"/>
                  </a:lnTo>
                  <a:lnTo>
                    <a:pt x="6896" y="2582"/>
                  </a:lnTo>
                  <a:lnTo>
                    <a:pt x="6895" y="2594"/>
                  </a:lnTo>
                  <a:lnTo>
                    <a:pt x="6894" y="2607"/>
                  </a:lnTo>
                  <a:lnTo>
                    <a:pt x="6893" y="2619"/>
                  </a:lnTo>
                  <a:lnTo>
                    <a:pt x="6891" y="2631"/>
                  </a:lnTo>
                  <a:lnTo>
                    <a:pt x="6887" y="2644"/>
                  </a:lnTo>
                  <a:lnTo>
                    <a:pt x="6884" y="2655"/>
                  </a:lnTo>
                  <a:lnTo>
                    <a:pt x="6879" y="2667"/>
                  </a:lnTo>
                  <a:lnTo>
                    <a:pt x="6875" y="2678"/>
                  </a:lnTo>
                  <a:lnTo>
                    <a:pt x="6870" y="2689"/>
                  </a:lnTo>
                  <a:lnTo>
                    <a:pt x="6863" y="2699"/>
                  </a:lnTo>
                  <a:lnTo>
                    <a:pt x="6857" y="2710"/>
                  </a:lnTo>
                  <a:lnTo>
                    <a:pt x="6850" y="2720"/>
                  </a:lnTo>
                  <a:lnTo>
                    <a:pt x="6843" y="2730"/>
                  </a:lnTo>
                  <a:lnTo>
                    <a:pt x="6834" y="2739"/>
                  </a:lnTo>
                  <a:lnTo>
                    <a:pt x="6826" y="2748"/>
                  </a:lnTo>
                  <a:lnTo>
                    <a:pt x="6817" y="2757"/>
                  </a:lnTo>
                  <a:lnTo>
                    <a:pt x="6809" y="2765"/>
                  </a:lnTo>
                  <a:lnTo>
                    <a:pt x="6799" y="2772"/>
                  </a:lnTo>
                  <a:lnTo>
                    <a:pt x="6789" y="2780"/>
                  </a:lnTo>
                  <a:lnTo>
                    <a:pt x="6777" y="2787"/>
                  </a:lnTo>
                  <a:lnTo>
                    <a:pt x="6766" y="2793"/>
                  </a:lnTo>
                  <a:lnTo>
                    <a:pt x="6755" y="2799"/>
                  </a:lnTo>
                  <a:lnTo>
                    <a:pt x="6744" y="2805"/>
                  </a:lnTo>
                  <a:lnTo>
                    <a:pt x="6732" y="2810"/>
                  </a:lnTo>
                  <a:lnTo>
                    <a:pt x="6720" y="2814"/>
                  </a:lnTo>
                  <a:lnTo>
                    <a:pt x="6708" y="2818"/>
                  </a:lnTo>
                  <a:lnTo>
                    <a:pt x="6695" y="2821"/>
                  </a:lnTo>
                  <a:lnTo>
                    <a:pt x="6682" y="2824"/>
                  </a:lnTo>
                  <a:lnTo>
                    <a:pt x="6669" y="2827"/>
                  </a:lnTo>
                  <a:lnTo>
                    <a:pt x="6655" y="2828"/>
                  </a:lnTo>
                  <a:lnTo>
                    <a:pt x="6642" y="2829"/>
                  </a:lnTo>
                  <a:lnTo>
                    <a:pt x="6629" y="2829"/>
                  </a:lnTo>
                  <a:lnTo>
                    <a:pt x="705" y="2829"/>
                  </a:lnTo>
                  <a:lnTo>
                    <a:pt x="691" y="2829"/>
                  </a:lnTo>
                  <a:lnTo>
                    <a:pt x="678" y="2828"/>
                  </a:lnTo>
                  <a:lnTo>
                    <a:pt x="664" y="2827"/>
                  </a:lnTo>
                  <a:lnTo>
                    <a:pt x="651" y="2824"/>
                  </a:lnTo>
                  <a:lnTo>
                    <a:pt x="638" y="2821"/>
                  </a:lnTo>
                  <a:lnTo>
                    <a:pt x="626" y="2818"/>
                  </a:lnTo>
                  <a:lnTo>
                    <a:pt x="613" y="2814"/>
                  </a:lnTo>
                  <a:lnTo>
                    <a:pt x="601" y="2810"/>
                  </a:lnTo>
                  <a:lnTo>
                    <a:pt x="589" y="2805"/>
                  </a:lnTo>
                  <a:lnTo>
                    <a:pt x="578" y="2799"/>
                  </a:lnTo>
                  <a:lnTo>
                    <a:pt x="567" y="2793"/>
                  </a:lnTo>
                  <a:lnTo>
                    <a:pt x="556" y="2787"/>
                  </a:lnTo>
                  <a:lnTo>
                    <a:pt x="546" y="2780"/>
                  </a:lnTo>
                  <a:lnTo>
                    <a:pt x="536" y="2772"/>
                  </a:lnTo>
                  <a:lnTo>
                    <a:pt x="526" y="2765"/>
                  </a:lnTo>
                  <a:lnTo>
                    <a:pt x="516" y="2757"/>
                  </a:lnTo>
                  <a:lnTo>
                    <a:pt x="507" y="2748"/>
                  </a:lnTo>
                  <a:lnTo>
                    <a:pt x="499" y="2739"/>
                  </a:lnTo>
                  <a:lnTo>
                    <a:pt x="491" y="2730"/>
                  </a:lnTo>
                  <a:lnTo>
                    <a:pt x="484" y="2720"/>
                  </a:lnTo>
                  <a:lnTo>
                    <a:pt x="477" y="2710"/>
                  </a:lnTo>
                  <a:lnTo>
                    <a:pt x="470" y="2699"/>
                  </a:lnTo>
                  <a:lnTo>
                    <a:pt x="464" y="2689"/>
                  </a:lnTo>
                  <a:lnTo>
                    <a:pt x="459" y="2678"/>
                  </a:lnTo>
                  <a:lnTo>
                    <a:pt x="454" y="2667"/>
                  </a:lnTo>
                  <a:lnTo>
                    <a:pt x="450" y="2655"/>
                  </a:lnTo>
                  <a:lnTo>
                    <a:pt x="446" y="2644"/>
                  </a:lnTo>
                  <a:lnTo>
                    <a:pt x="444" y="2631"/>
                  </a:lnTo>
                  <a:lnTo>
                    <a:pt x="440" y="2619"/>
                  </a:lnTo>
                  <a:lnTo>
                    <a:pt x="439" y="2607"/>
                  </a:lnTo>
                  <a:lnTo>
                    <a:pt x="438" y="2594"/>
                  </a:lnTo>
                  <a:lnTo>
                    <a:pt x="438" y="2582"/>
                  </a:lnTo>
                  <a:lnTo>
                    <a:pt x="438" y="1995"/>
                  </a:lnTo>
                  <a:lnTo>
                    <a:pt x="438" y="1981"/>
                  </a:lnTo>
                  <a:lnTo>
                    <a:pt x="439" y="1969"/>
                  </a:lnTo>
                  <a:lnTo>
                    <a:pt x="440" y="1957"/>
                  </a:lnTo>
                  <a:lnTo>
                    <a:pt x="444" y="1945"/>
                  </a:lnTo>
                  <a:lnTo>
                    <a:pt x="446" y="1933"/>
                  </a:lnTo>
                  <a:lnTo>
                    <a:pt x="450" y="1921"/>
                  </a:lnTo>
                  <a:lnTo>
                    <a:pt x="454" y="1909"/>
                  </a:lnTo>
                  <a:lnTo>
                    <a:pt x="459" y="1898"/>
                  </a:lnTo>
                  <a:lnTo>
                    <a:pt x="464" y="1887"/>
                  </a:lnTo>
                  <a:lnTo>
                    <a:pt x="470" y="1877"/>
                  </a:lnTo>
                  <a:lnTo>
                    <a:pt x="477" y="1866"/>
                  </a:lnTo>
                  <a:lnTo>
                    <a:pt x="484" y="1856"/>
                  </a:lnTo>
                  <a:lnTo>
                    <a:pt x="491" y="1846"/>
                  </a:lnTo>
                  <a:lnTo>
                    <a:pt x="499" y="1837"/>
                  </a:lnTo>
                  <a:lnTo>
                    <a:pt x="507" y="1828"/>
                  </a:lnTo>
                  <a:lnTo>
                    <a:pt x="516" y="1819"/>
                  </a:lnTo>
                  <a:lnTo>
                    <a:pt x="526" y="1812"/>
                  </a:lnTo>
                  <a:lnTo>
                    <a:pt x="536" y="1804"/>
                  </a:lnTo>
                  <a:lnTo>
                    <a:pt x="546" y="1796"/>
                  </a:lnTo>
                  <a:lnTo>
                    <a:pt x="556" y="1789"/>
                  </a:lnTo>
                  <a:lnTo>
                    <a:pt x="567" y="1783"/>
                  </a:lnTo>
                  <a:lnTo>
                    <a:pt x="578" y="1777"/>
                  </a:lnTo>
                  <a:lnTo>
                    <a:pt x="589" y="1772"/>
                  </a:lnTo>
                  <a:lnTo>
                    <a:pt x="601" y="1766"/>
                  </a:lnTo>
                  <a:lnTo>
                    <a:pt x="613" y="1762"/>
                  </a:lnTo>
                  <a:lnTo>
                    <a:pt x="626" y="1758"/>
                  </a:lnTo>
                  <a:lnTo>
                    <a:pt x="638" y="1755"/>
                  </a:lnTo>
                  <a:lnTo>
                    <a:pt x="651" y="1752"/>
                  </a:lnTo>
                  <a:lnTo>
                    <a:pt x="664" y="1749"/>
                  </a:lnTo>
                  <a:lnTo>
                    <a:pt x="678" y="1748"/>
                  </a:lnTo>
                  <a:lnTo>
                    <a:pt x="691" y="1747"/>
                  </a:lnTo>
                  <a:lnTo>
                    <a:pt x="705" y="1747"/>
                  </a:lnTo>
                  <a:close/>
                  <a:moveTo>
                    <a:pt x="705" y="565"/>
                  </a:moveTo>
                  <a:lnTo>
                    <a:pt x="6629" y="565"/>
                  </a:lnTo>
                  <a:lnTo>
                    <a:pt x="6642" y="565"/>
                  </a:lnTo>
                  <a:lnTo>
                    <a:pt x="6655" y="566"/>
                  </a:lnTo>
                  <a:lnTo>
                    <a:pt x="6669" y="567"/>
                  </a:lnTo>
                  <a:lnTo>
                    <a:pt x="6682" y="569"/>
                  </a:lnTo>
                  <a:lnTo>
                    <a:pt x="6695" y="572"/>
                  </a:lnTo>
                  <a:lnTo>
                    <a:pt x="6708" y="576"/>
                  </a:lnTo>
                  <a:lnTo>
                    <a:pt x="6720" y="579"/>
                  </a:lnTo>
                  <a:lnTo>
                    <a:pt x="6732" y="584"/>
                  </a:lnTo>
                  <a:lnTo>
                    <a:pt x="6744" y="589"/>
                  </a:lnTo>
                  <a:lnTo>
                    <a:pt x="6755" y="595"/>
                  </a:lnTo>
                  <a:lnTo>
                    <a:pt x="6766" y="600"/>
                  </a:lnTo>
                  <a:lnTo>
                    <a:pt x="6777" y="607"/>
                  </a:lnTo>
                  <a:lnTo>
                    <a:pt x="6789" y="613"/>
                  </a:lnTo>
                  <a:lnTo>
                    <a:pt x="6799" y="621"/>
                  </a:lnTo>
                  <a:lnTo>
                    <a:pt x="6809" y="629"/>
                  </a:lnTo>
                  <a:lnTo>
                    <a:pt x="6817" y="637"/>
                  </a:lnTo>
                  <a:lnTo>
                    <a:pt x="6826" y="646"/>
                  </a:lnTo>
                  <a:lnTo>
                    <a:pt x="6834" y="655"/>
                  </a:lnTo>
                  <a:lnTo>
                    <a:pt x="6843" y="665"/>
                  </a:lnTo>
                  <a:lnTo>
                    <a:pt x="6850" y="673"/>
                  </a:lnTo>
                  <a:lnTo>
                    <a:pt x="6857" y="683"/>
                  </a:lnTo>
                  <a:lnTo>
                    <a:pt x="6863" y="694"/>
                  </a:lnTo>
                  <a:lnTo>
                    <a:pt x="6870" y="704"/>
                  </a:lnTo>
                  <a:lnTo>
                    <a:pt x="6875" y="716"/>
                  </a:lnTo>
                  <a:lnTo>
                    <a:pt x="6879" y="727"/>
                  </a:lnTo>
                  <a:lnTo>
                    <a:pt x="6884" y="739"/>
                  </a:lnTo>
                  <a:lnTo>
                    <a:pt x="6887" y="750"/>
                  </a:lnTo>
                  <a:lnTo>
                    <a:pt x="6891" y="762"/>
                  </a:lnTo>
                  <a:lnTo>
                    <a:pt x="6893" y="774"/>
                  </a:lnTo>
                  <a:lnTo>
                    <a:pt x="6894" y="787"/>
                  </a:lnTo>
                  <a:lnTo>
                    <a:pt x="6895" y="800"/>
                  </a:lnTo>
                  <a:lnTo>
                    <a:pt x="6896" y="812"/>
                  </a:lnTo>
                  <a:lnTo>
                    <a:pt x="6896" y="1399"/>
                  </a:lnTo>
                  <a:lnTo>
                    <a:pt x="6895" y="1412"/>
                  </a:lnTo>
                  <a:lnTo>
                    <a:pt x="6894" y="1424"/>
                  </a:lnTo>
                  <a:lnTo>
                    <a:pt x="6893" y="1437"/>
                  </a:lnTo>
                  <a:lnTo>
                    <a:pt x="6891" y="1449"/>
                  </a:lnTo>
                  <a:lnTo>
                    <a:pt x="6887" y="1461"/>
                  </a:lnTo>
                  <a:lnTo>
                    <a:pt x="6884" y="1472"/>
                  </a:lnTo>
                  <a:lnTo>
                    <a:pt x="6879" y="1484"/>
                  </a:lnTo>
                  <a:lnTo>
                    <a:pt x="6875" y="1495"/>
                  </a:lnTo>
                  <a:lnTo>
                    <a:pt x="6870" y="1507"/>
                  </a:lnTo>
                  <a:lnTo>
                    <a:pt x="6863" y="1517"/>
                  </a:lnTo>
                  <a:lnTo>
                    <a:pt x="6857" y="1528"/>
                  </a:lnTo>
                  <a:lnTo>
                    <a:pt x="6850" y="1538"/>
                  </a:lnTo>
                  <a:lnTo>
                    <a:pt x="6843" y="1548"/>
                  </a:lnTo>
                  <a:lnTo>
                    <a:pt x="6834" y="1556"/>
                  </a:lnTo>
                  <a:lnTo>
                    <a:pt x="6826" y="1565"/>
                  </a:lnTo>
                  <a:lnTo>
                    <a:pt x="6817" y="1574"/>
                  </a:lnTo>
                  <a:lnTo>
                    <a:pt x="6809" y="1582"/>
                  </a:lnTo>
                  <a:lnTo>
                    <a:pt x="6799" y="1590"/>
                  </a:lnTo>
                  <a:lnTo>
                    <a:pt x="6789" y="1598"/>
                  </a:lnTo>
                  <a:lnTo>
                    <a:pt x="6777" y="1604"/>
                  </a:lnTo>
                  <a:lnTo>
                    <a:pt x="6766" y="1611"/>
                  </a:lnTo>
                  <a:lnTo>
                    <a:pt x="6755" y="1617"/>
                  </a:lnTo>
                  <a:lnTo>
                    <a:pt x="6744" y="1622"/>
                  </a:lnTo>
                  <a:lnTo>
                    <a:pt x="6732" y="1627"/>
                  </a:lnTo>
                  <a:lnTo>
                    <a:pt x="6720" y="1632"/>
                  </a:lnTo>
                  <a:lnTo>
                    <a:pt x="6708" y="1635"/>
                  </a:lnTo>
                  <a:lnTo>
                    <a:pt x="6695" y="1639"/>
                  </a:lnTo>
                  <a:lnTo>
                    <a:pt x="6682" y="1642"/>
                  </a:lnTo>
                  <a:lnTo>
                    <a:pt x="6669" y="1644"/>
                  </a:lnTo>
                  <a:lnTo>
                    <a:pt x="6655" y="1645"/>
                  </a:lnTo>
                  <a:lnTo>
                    <a:pt x="6642" y="1646"/>
                  </a:lnTo>
                  <a:lnTo>
                    <a:pt x="6629" y="1647"/>
                  </a:lnTo>
                  <a:lnTo>
                    <a:pt x="705" y="1647"/>
                  </a:lnTo>
                  <a:lnTo>
                    <a:pt x="691" y="1646"/>
                  </a:lnTo>
                  <a:lnTo>
                    <a:pt x="678" y="1645"/>
                  </a:lnTo>
                  <a:lnTo>
                    <a:pt x="664" y="1644"/>
                  </a:lnTo>
                  <a:lnTo>
                    <a:pt x="651" y="1642"/>
                  </a:lnTo>
                  <a:lnTo>
                    <a:pt x="638" y="1639"/>
                  </a:lnTo>
                  <a:lnTo>
                    <a:pt x="626" y="1635"/>
                  </a:lnTo>
                  <a:lnTo>
                    <a:pt x="613" y="1632"/>
                  </a:lnTo>
                  <a:lnTo>
                    <a:pt x="601" y="1627"/>
                  </a:lnTo>
                  <a:lnTo>
                    <a:pt x="589" y="1622"/>
                  </a:lnTo>
                  <a:lnTo>
                    <a:pt x="578" y="1617"/>
                  </a:lnTo>
                  <a:lnTo>
                    <a:pt x="567" y="1611"/>
                  </a:lnTo>
                  <a:lnTo>
                    <a:pt x="556" y="1604"/>
                  </a:lnTo>
                  <a:lnTo>
                    <a:pt x="546" y="1598"/>
                  </a:lnTo>
                  <a:lnTo>
                    <a:pt x="536" y="1590"/>
                  </a:lnTo>
                  <a:lnTo>
                    <a:pt x="526" y="1582"/>
                  </a:lnTo>
                  <a:lnTo>
                    <a:pt x="516" y="1574"/>
                  </a:lnTo>
                  <a:lnTo>
                    <a:pt x="507" y="1565"/>
                  </a:lnTo>
                  <a:lnTo>
                    <a:pt x="499" y="1556"/>
                  </a:lnTo>
                  <a:lnTo>
                    <a:pt x="491" y="1548"/>
                  </a:lnTo>
                  <a:lnTo>
                    <a:pt x="484" y="1538"/>
                  </a:lnTo>
                  <a:lnTo>
                    <a:pt x="477" y="1528"/>
                  </a:lnTo>
                  <a:lnTo>
                    <a:pt x="470" y="1517"/>
                  </a:lnTo>
                  <a:lnTo>
                    <a:pt x="464" y="1507"/>
                  </a:lnTo>
                  <a:lnTo>
                    <a:pt x="459" y="1495"/>
                  </a:lnTo>
                  <a:lnTo>
                    <a:pt x="454" y="1484"/>
                  </a:lnTo>
                  <a:lnTo>
                    <a:pt x="450" y="1472"/>
                  </a:lnTo>
                  <a:lnTo>
                    <a:pt x="446" y="1461"/>
                  </a:lnTo>
                  <a:lnTo>
                    <a:pt x="444" y="1449"/>
                  </a:lnTo>
                  <a:lnTo>
                    <a:pt x="440" y="1437"/>
                  </a:lnTo>
                  <a:lnTo>
                    <a:pt x="439" y="1424"/>
                  </a:lnTo>
                  <a:lnTo>
                    <a:pt x="438" y="1412"/>
                  </a:lnTo>
                  <a:lnTo>
                    <a:pt x="438" y="1399"/>
                  </a:lnTo>
                  <a:lnTo>
                    <a:pt x="438" y="812"/>
                  </a:lnTo>
                  <a:lnTo>
                    <a:pt x="438" y="800"/>
                  </a:lnTo>
                  <a:lnTo>
                    <a:pt x="439" y="787"/>
                  </a:lnTo>
                  <a:lnTo>
                    <a:pt x="440" y="774"/>
                  </a:lnTo>
                  <a:lnTo>
                    <a:pt x="444" y="762"/>
                  </a:lnTo>
                  <a:lnTo>
                    <a:pt x="446" y="750"/>
                  </a:lnTo>
                  <a:lnTo>
                    <a:pt x="450" y="739"/>
                  </a:lnTo>
                  <a:lnTo>
                    <a:pt x="454" y="727"/>
                  </a:lnTo>
                  <a:lnTo>
                    <a:pt x="459" y="716"/>
                  </a:lnTo>
                  <a:lnTo>
                    <a:pt x="464" y="704"/>
                  </a:lnTo>
                  <a:lnTo>
                    <a:pt x="470" y="694"/>
                  </a:lnTo>
                  <a:lnTo>
                    <a:pt x="477" y="683"/>
                  </a:lnTo>
                  <a:lnTo>
                    <a:pt x="484" y="673"/>
                  </a:lnTo>
                  <a:lnTo>
                    <a:pt x="491" y="665"/>
                  </a:lnTo>
                  <a:lnTo>
                    <a:pt x="499" y="655"/>
                  </a:lnTo>
                  <a:lnTo>
                    <a:pt x="507" y="646"/>
                  </a:lnTo>
                  <a:lnTo>
                    <a:pt x="516" y="637"/>
                  </a:lnTo>
                  <a:lnTo>
                    <a:pt x="526" y="629"/>
                  </a:lnTo>
                  <a:lnTo>
                    <a:pt x="536" y="621"/>
                  </a:lnTo>
                  <a:lnTo>
                    <a:pt x="546" y="613"/>
                  </a:lnTo>
                  <a:lnTo>
                    <a:pt x="556" y="607"/>
                  </a:lnTo>
                  <a:lnTo>
                    <a:pt x="567" y="600"/>
                  </a:lnTo>
                  <a:lnTo>
                    <a:pt x="578" y="595"/>
                  </a:lnTo>
                  <a:lnTo>
                    <a:pt x="589" y="589"/>
                  </a:lnTo>
                  <a:lnTo>
                    <a:pt x="601" y="584"/>
                  </a:lnTo>
                  <a:lnTo>
                    <a:pt x="613" y="579"/>
                  </a:lnTo>
                  <a:lnTo>
                    <a:pt x="626" y="576"/>
                  </a:lnTo>
                  <a:lnTo>
                    <a:pt x="638" y="572"/>
                  </a:lnTo>
                  <a:lnTo>
                    <a:pt x="651" y="569"/>
                  </a:lnTo>
                  <a:lnTo>
                    <a:pt x="664" y="567"/>
                  </a:lnTo>
                  <a:lnTo>
                    <a:pt x="678" y="566"/>
                  </a:lnTo>
                  <a:lnTo>
                    <a:pt x="691" y="565"/>
                  </a:lnTo>
                  <a:lnTo>
                    <a:pt x="705" y="56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93" name="AutoShape 4"/>
          <p:cNvSpPr>
            <a:spLocks noChangeArrowheads="1"/>
          </p:cNvSpPr>
          <p:nvPr/>
        </p:nvSpPr>
        <p:spPr bwMode="auto">
          <a:xfrm>
            <a:off x="4157135" y="4591052"/>
            <a:ext cx="412751" cy="201083"/>
          </a:xfrm>
          <a:prstGeom prst="roundRect">
            <a:avLst>
              <a:gd name="adj" fmla="val 16667"/>
            </a:avLst>
          </a:prstGeom>
          <a:solidFill>
            <a:srgbClr val="B5121B"/>
          </a:solidFill>
          <a:ln w="9525" algn="ctr">
            <a:solidFill>
              <a:srgbClr val="B5121B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 defTabSz="914004">
              <a:defRPr/>
            </a:pPr>
            <a:r>
              <a:rPr lang="en-US" altLang="zh-CN" sz="1200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Block</a:t>
            </a:r>
          </a:p>
        </p:txBody>
      </p:sp>
      <p:sp>
        <p:nvSpPr>
          <p:cNvPr id="1294" name="AutoShape 9"/>
          <p:cNvSpPr>
            <a:spLocks noChangeArrowheads="1"/>
          </p:cNvSpPr>
          <p:nvPr/>
        </p:nvSpPr>
        <p:spPr bwMode="auto">
          <a:xfrm>
            <a:off x="5516036" y="4612219"/>
            <a:ext cx="421217" cy="179916"/>
          </a:xfrm>
          <a:prstGeom prst="roundRect">
            <a:avLst>
              <a:gd name="adj" fmla="val 16667"/>
            </a:avLst>
          </a:prstGeom>
          <a:solidFill>
            <a:srgbClr val="D18316"/>
          </a:solidFill>
          <a:ln w="9525" algn="ctr">
            <a:solidFill>
              <a:srgbClr val="D18316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 defTabSz="914004">
              <a:defRPr/>
            </a:pPr>
            <a:r>
              <a:rPr lang="en-US" altLang="zh-CN" sz="1200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File</a:t>
            </a:r>
          </a:p>
        </p:txBody>
      </p:sp>
      <p:sp>
        <p:nvSpPr>
          <p:cNvPr id="1295" name="AutoShape 14"/>
          <p:cNvSpPr>
            <a:spLocks noChangeArrowheads="1"/>
          </p:cNvSpPr>
          <p:nvPr/>
        </p:nvSpPr>
        <p:spPr bwMode="auto">
          <a:xfrm>
            <a:off x="6853769" y="4601633"/>
            <a:ext cx="596900" cy="211667"/>
          </a:xfrm>
          <a:prstGeom prst="roundRect">
            <a:avLst>
              <a:gd name="adj" fmla="val 16667"/>
            </a:avLst>
          </a:prstGeom>
          <a:solidFill>
            <a:srgbClr val="6AA121"/>
          </a:solidFill>
          <a:ln w="9525" algn="ctr">
            <a:solidFill>
              <a:srgbClr val="6AA12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 defTabSz="914004">
              <a:defRPr/>
            </a:pPr>
            <a:r>
              <a:rPr lang="en-US" altLang="zh-CN" sz="1200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Big Data</a:t>
            </a:r>
          </a:p>
        </p:txBody>
      </p:sp>
      <p:grpSp>
        <p:nvGrpSpPr>
          <p:cNvPr id="1296" name="组合 278"/>
          <p:cNvGrpSpPr>
            <a:grpSpLocks/>
          </p:cNvGrpSpPr>
          <p:nvPr/>
        </p:nvGrpSpPr>
        <p:grpSpPr bwMode="auto">
          <a:xfrm>
            <a:off x="9535586" y="3164417"/>
            <a:ext cx="256116" cy="313267"/>
            <a:chOff x="-3703820" y="1886902"/>
            <a:chExt cx="1110201" cy="1357676"/>
          </a:xfrm>
        </p:grpSpPr>
        <p:sp>
          <p:nvSpPr>
            <p:cNvPr id="1297" name="椭圆​​ 2"/>
            <p:cNvSpPr/>
            <p:nvPr/>
          </p:nvSpPr>
          <p:spPr>
            <a:xfrm>
              <a:off x="-3606444" y="1886902"/>
              <a:ext cx="1012825" cy="1274762"/>
            </a:xfrm>
            <a:custGeom>
              <a:avLst/>
              <a:gdLst/>
              <a:ahLst/>
              <a:cxnLst/>
              <a:rect l="l" t="t" r="r" b="b"/>
              <a:pathLst>
                <a:path w="1944132" h="2448272">
                  <a:moveTo>
                    <a:pt x="972066" y="0"/>
                  </a:moveTo>
                  <a:cubicBezTo>
                    <a:pt x="1508923" y="0"/>
                    <a:pt x="1944132" y="435209"/>
                    <a:pt x="1944132" y="972066"/>
                  </a:cubicBezTo>
                  <a:cubicBezTo>
                    <a:pt x="1944132" y="1465344"/>
                    <a:pt x="1576711" y="1872807"/>
                    <a:pt x="1100480" y="1934684"/>
                  </a:cubicBezTo>
                  <a:lnTo>
                    <a:pt x="972066" y="2448272"/>
                  </a:lnTo>
                  <a:lnTo>
                    <a:pt x="843652" y="1934684"/>
                  </a:lnTo>
                  <a:cubicBezTo>
                    <a:pt x="367421" y="1872807"/>
                    <a:pt x="0" y="1465344"/>
                    <a:pt x="0" y="972066"/>
                  </a:cubicBezTo>
                  <a:cubicBezTo>
                    <a:pt x="0" y="435209"/>
                    <a:pt x="435209" y="0"/>
                    <a:pt x="972066" y="0"/>
                  </a:cubicBezTo>
                  <a:close/>
                </a:path>
              </a:pathLst>
            </a:custGeom>
            <a:solidFill>
              <a:srgbClr val="F6CA2A"/>
            </a:solidFill>
            <a:ln w="1905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98" name="椭圆​​ 10"/>
            <p:cNvSpPr/>
            <p:nvPr/>
          </p:nvSpPr>
          <p:spPr>
            <a:xfrm>
              <a:off x="-3462299" y="3149734"/>
              <a:ext cx="720000" cy="94844"/>
            </a:xfrm>
            <a:prstGeom prst="ellipse">
              <a:avLst/>
            </a:prstGeom>
            <a:gradFill flip="none" rotWithShape="1">
              <a:gsLst>
                <a:gs pos="80000">
                  <a:sysClr val="window" lastClr="FFFFFF">
                    <a:alpha val="35000"/>
                  </a:sysClr>
                </a:gs>
                <a:gs pos="0">
                  <a:srgbClr val="009AD0">
                    <a:alpha val="4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99" name="新月形 1298"/>
            <p:cNvSpPr/>
            <p:nvPr/>
          </p:nvSpPr>
          <p:spPr>
            <a:xfrm rot="3501444">
              <a:off x="-3454921" y="1688369"/>
              <a:ext cx="451183" cy="948981"/>
            </a:xfrm>
            <a:prstGeom prst="moon">
              <a:avLst>
                <a:gd name="adj" fmla="val 27473"/>
              </a:avLst>
            </a:prstGeom>
            <a:gradFill flip="none" rotWithShape="1">
              <a:gsLst>
                <a:gs pos="69000">
                  <a:sysClr val="window" lastClr="FFFFFF">
                    <a:alpha val="38000"/>
                  </a:sysClr>
                </a:gs>
                <a:gs pos="0">
                  <a:sysClr val="window" lastClr="FFFFFF">
                    <a:alpha val="0"/>
                    <a:lumMod val="91000"/>
                    <a:lumOff val="9000"/>
                  </a:sysClr>
                </a:gs>
                <a:gs pos="35000">
                  <a:sysClr val="window" lastClr="FFFFFF">
                    <a:lumMod val="96000"/>
                    <a:alpha val="7000"/>
                  </a:sysClr>
                </a:gs>
              </a:gsLst>
              <a:lin ang="10800000" scaled="0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1300" name="直接连接符 943"/>
          <p:cNvCxnSpPr>
            <a:cxnSpLocks noChangeShapeType="1"/>
          </p:cNvCxnSpPr>
          <p:nvPr/>
        </p:nvCxnSpPr>
        <p:spPr bwMode="auto">
          <a:xfrm>
            <a:off x="7020986" y="1593851"/>
            <a:ext cx="55033" cy="152400"/>
          </a:xfrm>
          <a:prstGeom prst="line">
            <a:avLst/>
          </a:prstGeom>
          <a:noFill/>
          <a:ln w="28575">
            <a:solidFill>
              <a:srgbClr val="FF9900"/>
            </a:solidFill>
            <a:round/>
            <a:headEnd/>
            <a:tailEnd/>
          </a:ln>
        </p:spPr>
      </p:cxnSp>
      <p:sp>
        <p:nvSpPr>
          <p:cNvPr id="1301" name="TextBox 98"/>
          <p:cNvSpPr txBox="1">
            <a:spLocks noChangeArrowheads="1"/>
          </p:cNvSpPr>
          <p:nvPr/>
        </p:nvSpPr>
        <p:spPr bwMode="auto">
          <a:xfrm>
            <a:off x="450851" y="1335619"/>
            <a:ext cx="795867" cy="68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09" tIns="34253" rIns="68509" bIns="3425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333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国家</a:t>
            </a:r>
            <a:r>
              <a:rPr lang="en-US" altLang="zh-CN" sz="1333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333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区域数据中心</a:t>
            </a:r>
          </a:p>
        </p:txBody>
      </p:sp>
      <p:pic>
        <p:nvPicPr>
          <p:cNvPr id="1302" name="Picture 77" descr="c copy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gray">
          <a:xfrm>
            <a:off x="1432985" y="2281767"/>
            <a:ext cx="273049" cy="531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3" name="Picture 80" descr="b copy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gray">
          <a:xfrm>
            <a:off x="2501900" y="2283884"/>
            <a:ext cx="237067" cy="601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4" name="Freeform 1876"/>
          <p:cNvSpPr>
            <a:spLocks noEditPoints="1"/>
          </p:cNvSpPr>
          <p:nvPr/>
        </p:nvSpPr>
        <p:spPr bwMode="auto">
          <a:xfrm>
            <a:off x="2381252" y="1725084"/>
            <a:ext cx="309033" cy="330200"/>
          </a:xfrm>
          <a:custGeom>
            <a:avLst/>
            <a:gdLst>
              <a:gd name="T0" fmla="*/ 2147483647 w 302"/>
              <a:gd name="T1" fmla="*/ 0 h 300"/>
              <a:gd name="T2" fmla="*/ 2147483647 w 302"/>
              <a:gd name="T3" fmla="*/ 0 h 300"/>
              <a:gd name="T4" fmla="*/ 2147483647 w 302"/>
              <a:gd name="T5" fmla="*/ 2147483647 h 300"/>
              <a:gd name="T6" fmla="*/ 2147483647 w 302"/>
              <a:gd name="T7" fmla="*/ 2147483647 h 300"/>
              <a:gd name="T8" fmla="*/ 2147483647 w 302"/>
              <a:gd name="T9" fmla="*/ 2147483647 h 300"/>
              <a:gd name="T10" fmla="*/ 2147483647 w 302"/>
              <a:gd name="T11" fmla="*/ 2147483647 h 300"/>
              <a:gd name="T12" fmla="*/ 2147483647 w 302"/>
              <a:gd name="T13" fmla="*/ 2147483647 h 300"/>
              <a:gd name="T14" fmla="*/ 2147483647 w 302"/>
              <a:gd name="T15" fmla="*/ 2147483647 h 300"/>
              <a:gd name="T16" fmla="*/ 2147483647 w 302"/>
              <a:gd name="T17" fmla="*/ 2147483647 h 300"/>
              <a:gd name="T18" fmla="*/ 2147483647 w 302"/>
              <a:gd name="T19" fmla="*/ 2147483647 h 300"/>
              <a:gd name="T20" fmla="*/ 2147483647 w 302"/>
              <a:gd name="T21" fmla="*/ 2147483647 h 300"/>
              <a:gd name="T22" fmla="*/ 2147483647 w 302"/>
              <a:gd name="T23" fmla="*/ 2147483647 h 300"/>
              <a:gd name="T24" fmla="*/ 2147483647 w 302"/>
              <a:gd name="T25" fmla="*/ 2147483647 h 300"/>
              <a:gd name="T26" fmla="*/ 2147483647 w 302"/>
              <a:gd name="T27" fmla="*/ 2147483647 h 300"/>
              <a:gd name="T28" fmla="*/ 2147483647 w 302"/>
              <a:gd name="T29" fmla="*/ 2147483647 h 300"/>
              <a:gd name="T30" fmla="*/ 2147483647 w 302"/>
              <a:gd name="T31" fmla="*/ 2147483647 h 300"/>
              <a:gd name="T32" fmla="*/ 0 w 302"/>
              <a:gd name="T33" fmla="*/ 2147483647 h 300"/>
              <a:gd name="T34" fmla="*/ 0 w 302"/>
              <a:gd name="T35" fmla="*/ 2147483647 h 300"/>
              <a:gd name="T36" fmla="*/ 2147483647 w 302"/>
              <a:gd name="T37" fmla="*/ 2147483647 h 300"/>
              <a:gd name="T38" fmla="*/ 2147483647 w 302"/>
              <a:gd name="T39" fmla="*/ 2147483647 h 300"/>
              <a:gd name="T40" fmla="*/ 2147483647 w 302"/>
              <a:gd name="T41" fmla="*/ 2147483647 h 300"/>
              <a:gd name="T42" fmla="*/ 2147483647 w 302"/>
              <a:gd name="T43" fmla="*/ 2147483647 h 300"/>
              <a:gd name="T44" fmla="*/ 2147483647 w 302"/>
              <a:gd name="T45" fmla="*/ 2147483647 h 300"/>
              <a:gd name="T46" fmla="*/ 2147483647 w 302"/>
              <a:gd name="T47" fmla="*/ 2147483647 h 300"/>
              <a:gd name="T48" fmla="*/ 2147483647 w 302"/>
              <a:gd name="T49" fmla="*/ 2147483647 h 300"/>
              <a:gd name="T50" fmla="*/ 2147483647 w 302"/>
              <a:gd name="T51" fmla="*/ 0 h 300"/>
              <a:gd name="T52" fmla="*/ 2147483647 w 302"/>
              <a:gd name="T53" fmla="*/ 0 h 300"/>
              <a:gd name="T54" fmla="*/ 2147483647 w 302"/>
              <a:gd name="T55" fmla="*/ 2147483647 h 300"/>
              <a:gd name="T56" fmla="*/ 2147483647 w 302"/>
              <a:gd name="T57" fmla="*/ 2147483647 h 300"/>
              <a:gd name="T58" fmla="*/ 2147483647 w 302"/>
              <a:gd name="T59" fmla="*/ 2147483647 h 300"/>
              <a:gd name="T60" fmla="*/ 2147483647 w 302"/>
              <a:gd name="T61" fmla="*/ 2147483647 h 300"/>
              <a:gd name="T62" fmla="*/ 2147483647 w 302"/>
              <a:gd name="T63" fmla="*/ 2147483647 h 300"/>
              <a:gd name="T64" fmla="*/ 2147483647 w 302"/>
              <a:gd name="T65" fmla="*/ 2147483647 h 300"/>
              <a:gd name="T66" fmla="*/ 2147483647 w 302"/>
              <a:gd name="T67" fmla="*/ 2147483647 h 3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02" h="300">
                <a:moveTo>
                  <a:pt x="120" y="0"/>
                </a:moveTo>
                <a:lnTo>
                  <a:pt x="180" y="0"/>
                </a:lnTo>
                <a:lnTo>
                  <a:pt x="190" y="0"/>
                </a:lnTo>
                <a:lnTo>
                  <a:pt x="198" y="2"/>
                </a:lnTo>
                <a:lnTo>
                  <a:pt x="206" y="8"/>
                </a:lnTo>
                <a:lnTo>
                  <a:pt x="212" y="12"/>
                </a:lnTo>
                <a:lnTo>
                  <a:pt x="218" y="20"/>
                </a:lnTo>
                <a:lnTo>
                  <a:pt x="222" y="28"/>
                </a:lnTo>
                <a:lnTo>
                  <a:pt x="226" y="36"/>
                </a:lnTo>
                <a:lnTo>
                  <a:pt x="226" y="44"/>
                </a:lnTo>
                <a:lnTo>
                  <a:pt x="226" y="76"/>
                </a:lnTo>
                <a:lnTo>
                  <a:pt x="272" y="76"/>
                </a:lnTo>
                <a:lnTo>
                  <a:pt x="282" y="78"/>
                </a:lnTo>
                <a:lnTo>
                  <a:pt x="292" y="84"/>
                </a:lnTo>
                <a:lnTo>
                  <a:pt x="300" y="94"/>
                </a:lnTo>
                <a:lnTo>
                  <a:pt x="302" y="106"/>
                </a:lnTo>
                <a:lnTo>
                  <a:pt x="302" y="270"/>
                </a:lnTo>
                <a:lnTo>
                  <a:pt x="300" y="282"/>
                </a:lnTo>
                <a:lnTo>
                  <a:pt x="292" y="292"/>
                </a:lnTo>
                <a:lnTo>
                  <a:pt x="282" y="298"/>
                </a:lnTo>
                <a:lnTo>
                  <a:pt x="272" y="300"/>
                </a:lnTo>
                <a:lnTo>
                  <a:pt x="30" y="300"/>
                </a:lnTo>
                <a:lnTo>
                  <a:pt x="18" y="298"/>
                </a:lnTo>
                <a:lnTo>
                  <a:pt x="8" y="292"/>
                </a:lnTo>
                <a:lnTo>
                  <a:pt x="2" y="282"/>
                </a:lnTo>
                <a:lnTo>
                  <a:pt x="0" y="270"/>
                </a:lnTo>
                <a:lnTo>
                  <a:pt x="0" y="106"/>
                </a:lnTo>
                <a:lnTo>
                  <a:pt x="2" y="94"/>
                </a:lnTo>
                <a:lnTo>
                  <a:pt x="8" y="84"/>
                </a:lnTo>
                <a:lnTo>
                  <a:pt x="18" y="78"/>
                </a:lnTo>
                <a:lnTo>
                  <a:pt x="30" y="76"/>
                </a:lnTo>
                <a:lnTo>
                  <a:pt x="76" y="76"/>
                </a:lnTo>
                <a:lnTo>
                  <a:pt x="76" y="44"/>
                </a:lnTo>
                <a:lnTo>
                  <a:pt x="76" y="36"/>
                </a:lnTo>
                <a:lnTo>
                  <a:pt x="78" y="28"/>
                </a:lnTo>
                <a:lnTo>
                  <a:pt x="82" y="20"/>
                </a:lnTo>
                <a:lnTo>
                  <a:pt x="88" y="12"/>
                </a:lnTo>
                <a:lnTo>
                  <a:pt x="96" y="8"/>
                </a:lnTo>
                <a:lnTo>
                  <a:pt x="104" y="2"/>
                </a:lnTo>
                <a:lnTo>
                  <a:pt x="112" y="0"/>
                </a:lnTo>
                <a:lnTo>
                  <a:pt x="120" y="0"/>
                </a:lnTo>
                <a:close/>
                <a:moveTo>
                  <a:pt x="106" y="76"/>
                </a:moveTo>
                <a:lnTo>
                  <a:pt x="196" y="76"/>
                </a:lnTo>
                <a:lnTo>
                  <a:pt x="196" y="44"/>
                </a:lnTo>
                <a:lnTo>
                  <a:pt x="196" y="38"/>
                </a:lnTo>
                <a:lnTo>
                  <a:pt x="192" y="34"/>
                </a:lnTo>
                <a:lnTo>
                  <a:pt x="188" y="30"/>
                </a:lnTo>
                <a:lnTo>
                  <a:pt x="180" y="30"/>
                </a:lnTo>
                <a:lnTo>
                  <a:pt x="120" y="30"/>
                </a:lnTo>
                <a:lnTo>
                  <a:pt x="114" y="30"/>
                </a:lnTo>
                <a:lnTo>
                  <a:pt x="110" y="34"/>
                </a:lnTo>
                <a:lnTo>
                  <a:pt x="106" y="38"/>
                </a:lnTo>
                <a:lnTo>
                  <a:pt x="106" y="44"/>
                </a:lnTo>
                <a:lnTo>
                  <a:pt x="106" y="76"/>
                </a:lnTo>
                <a:close/>
              </a:path>
            </a:pathLst>
          </a:custGeom>
          <a:solidFill>
            <a:srgbClr val="99CC00"/>
          </a:solidFill>
          <a:ln w="9525">
            <a:noFill/>
            <a:round/>
            <a:headEnd/>
            <a:tailEnd/>
          </a:ln>
        </p:spPr>
        <p:txBody>
          <a:bodyPr lIns="91403" tIns="45701" rIns="91403" bIns="45701"/>
          <a:lstStyle/>
          <a:p>
            <a:pPr defTabSz="914004">
              <a:defRPr/>
            </a:pPr>
            <a:endParaRPr lang="zh-CN" altLang="en-US" sz="1733" kern="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05" name="矩形 318"/>
          <p:cNvSpPr>
            <a:spLocks noChangeArrowheads="1"/>
          </p:cNvSpPr>
          <p:nvPr/>
        </p:nvSpPr>
        <p:spPr bwMode="auto">
          <a:xfrm>
            <a:off x="431801" y="1278468"/>
            <a:ext cx="2410884" cy="1862667"/>
          </a:xfrm>
          <a:prstGeom prst="rect">
            <a:avLst/>
          </a:prstGeom>
          <a:noFill/>
          <a:ln w="15875" algn="ctr">
            <a:solidFill>
              <a:sysClr val="windowText" lastClr="000000"/>
            </a:solidFill>
            <a:round/>
            <a:headEnd/>
            <a:tailEnd/>
          </a:ln>
        </p:spPr>
        <p:txBody>
          <a:bodyPr lIns="91403" tIns="45701" rIns="91403" bIns="45701"/>
          <a:lstStyle/>
          <a:p>
            <a:pPr marL="0" marR="0" lvl="0" indent="0" defTabSz="912132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SzTx/>
              <a:buFontTx/>
              <a:buNone/>
              <a:tabLst/>
              <a:defRPr/>
            </a:pPr>
            <a:endParaRPr kumimoji="0" lang="zh-CN" altLang="en-US" sz="1733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06" name="组合 68"/>
          <p:cNvGrpSpPr>
            <a:grpSpLocks/>
          </p:cNvGrpSpPr>
          <p:nvPr/>
        </p:nvGrpSpPr>
        <p:grpSpPr bwMode="auto">
          <a:xfrm>
            <a:off x="2008718" y="2321984"/>
            <a:ext cx="230716" cy="446616"/>
            <a:chOff x="-2418192" y="1440656"/>
            <a:chExt cx="1329465" cy="4033382"/>
          </a:xfrm>
        </p:grpSpPr>
        <p:pic>
          <p:nvPicPr>
            <p:cNvPr id="1307" name="Picture 12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-2418192" y="1781200"/>
              <a:ext cx="1324184" cy="3692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08" name="Picture 2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-2268760" y="5165576"/>
              <a:ext cx="1044000" cy="268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09" name="Picture 4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-2272143" y="4086616"/>
              <a:ext cx="1044000" cy="213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0" name="Picture 4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-2276038" y="3997017"/>
              <a:ext cx="1044000" cy="9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1" name="Picture 3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-2283827" y="3314811"/>
              <a:ext cx="1044000" cy="1879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2" name="Picture 3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-2293563" y="3672779"/>
              <a:ext cx="1044000" cy="1879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3" name="Picture 4"/>
            <p:cNvPicPr>
              <a:picLocks noChangeAspect="1" noChangeArrowheads="1"/>
            </p:cNvPicPr>
            <p:nvPr/>
          </p:nvPicPr>
          <p:blipFill>
            <a:blip r:embed="rId27" cstate="print"/>
            <a:srcRect/>
            <a:stretch>
              <a:fillRect/>
            </a:stretch>
          </p:blipFill>
          <p:spPr bwMode="auto">
            <a:xfrm>
              <a:off x="-2258513" y="3005322"/>
              <a:ext cx="1044000" cy="74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314" name="Group 67"/>
            <p:cNvGrpSpPr>
              <a:grpSpLocks/>
            </p:cNvGrpSpPr>
            <p:nvPr/>
          </p:nvGrpSpPr>
          <p:grpSpPr bwMode="auto">
            <a:xfrm>
              <a:off x="-2312689" y="1440656"/>
              <a:ext cx="1223962" cy="239713"/>
              <a:chOff x="2439988" y="2181225"/>
              <a:chExt cx="1223962" cy="239713"/>
            </a:xfrm>
          </p:grpSpPr>
          <p:pic>
            <p:nvPicPr>
              <p:cNvPr id="1320" name="Picture 2" descr="C:\Users\f00111205\Pictures\烟感探头1_副本.png"/>
              <p:cNvPicPr>
                <a:picLocks noChangeAspect="1" noChangeArrowheads="1"/>
              </p:cNvPicPr>
              <p:nvPr/>
            </p:nvPicPr>
            <p:blipFill>
              <a:blip r:embed="rId28" cstate="print"/>
              <a:srcRect/>
              <a:stretch>
                <a:fillRect/>
              </a:stretch>
            </p:blipFill>
            <p:spPr bwMode="auto">
              <a:xfrm>
                <a:off x="2439988" y="2181225"/>
                <a:ext cx="288925" cy="228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21" name="Picture 3" descr="C:\Users\f00111205\Pictures\摄像头1_副本.png"/>
              <p:cNvPicPr>
                <a:picLocks noChangeAspect="1" noChangeArrowheads="1"/>
              </p:cNvPicPr>
              <p:nvPr/>
            </p:nvPicPr>
            <p:blipFill>
              <a:blip r:embed="rId29" cstate="print"/>
              <a:srcRect/>
              <a:stretch>
                <a:fillRect/>
              </a:stretch>
            </p:blipFill>
            <p:spPr bwMode="auto">
              <a:xfrm>
                <a:off x="3376613" y="2181225"/>
                <a:ext cx="287337" cy="239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22" name="Picture 3"/>
              <p:cNvPicPr>
                <a:picLocks noChangeAspect="1" noChangeArrowheads="1"/>
              </p:cNvPicPr>
              <p:nvPr/>
            </p:nvPicPr>
            <p:blipFill>
              <a:blip r:embed="rId30" cstate="print"/>
              <a:srcRect/>
              <a:stretch>
                <a:fillRect/>
              </a:stretch>
            </p:blipFill>
            <p:spPr bwMode="auto">
              <a:xfrm>
                <a:off x="2800350" y="2181225"/>
                <a:ext cx="223838" cy="2301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23" name="Picture 4"/>
              <p:cNvPicPr>
                <a:picLocks noChangeAspect="1" noChangeArrowheads="1"/>
              </p:cNvPicPr>
              <p:nvPr/>
            </p:nvPicPr>
            <p:blipFill>
              <a:blip r:embed="rId31" cstate="print"/>
              <a:srcRect/>
              <a:stretch>
                <a:fillRect/>
              </a:stretch>
            </p:blipFill>
            <p:spPr bwMode="auto">
              <a:xfrm>
                <a:off x="3089275" y="2181225"/>
                <a:ext cx="236538" cy="2238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315" name="Picture 2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-2268760" y="4877544"/>
              <a:ext cx="1044000" cy="268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6" name="Picture 2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-2268760" y="4589512"/>
              <a:ext cx="1044000" cy="268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7" name="图片 65" descr="UPS前面板.png"/>
            <p:cNvPicPr>
              <a:picLocks noChangeAspect="1"/>
            </p:cNvPicPr>
            <p:nvPr/>
          </p:nvPicPr>
          <p:blipFill>
            <a:blip r:embed="rId32" cstate="print"/>
            <a:srcRect/>
            <a:stretch>
              <a:fillRect/>
            </a:stretch>
          </p:blipFill>
          <p:spPr bwMode="auto">
            <a:xfrm>
              <a:off x="-2268760" y="4301480"/>
              <a:ext cx="1044000" cy="278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8" name="Picture 7"/>
            <p:cNvPicPr>
              <a:picLocks noChangeAspect="1" noChangeArrowheads="1"/>
            </p:cNvPicPr>
            <p:nvPr/>
          </p:nvPicPr>
          <p:blipFill>
            <a:blip r:embed="rId33" cstate="print"/>
            <a:srcRect/>
            <a:stretch>
              <a:fillRect/>
            </a:stretch>
          </p:blipFill>
          <p:spPr bwMode="auto">
            <a:xfrm>
              <a:off x="-2268759" y="2429272"/>
              <a:ext cx="1044000" cy="101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9" name="Picture 7"/>
            <p:cNvPicPr>
              <a:picLocks noChangeAspect="1" noChangeArrowheads="1"/>
            </p:cNvPicPr>
            <p:nvPr/>
          </p:nvPicPr>
          <p:blipFill>
            <a:blip r:embed="rId33" cstate="print"/>
            <a:srcRect/>
            <a:stretch>
              <a:fillRect/>
            </a:stretch>
          </p:blipFill>
          <p:spPr bwMode="auto">
            <a:xfrm>
              <a:off x="-2268760" y="2717304"/>
              <a:ext cx="1044000" cy="101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24" name="Text Box 159"/>
          <p:cNvSpPr txBox="1">
            <a:spLocks noChangeArrowheads="1"/>
          </p:cNvSpPr>
          <p:nvPr/>
        </p:nvSpPr>
        <p:spPr bwMode="auto">
          <a:xfrm>
            <a:off x="1871863" y="2850860"/>
            <a:ext cx="573851" cy="143565"/>
          </a:xfrm>
          <a:prstGeom prst="rect">
            <a:avLst/>
          </a:prstGeom>
          <a:solidFill>
            <a:srgbClr val="EEECE1">
              <a:lumMod val="60000"/>
              <a:lumOff val="40000"/>
            </a:srgbClr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/>
          <a:p>
            <a:pPr marL="0" marR="0" lvl="0" indent="0" algn="ctr" defTabSz="624796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33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MicroDC</a:t>
            </a:r>
            <a:endParaRPr kumimoji="0" lang="en-US" altLang="zh-TW" sz="933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grpSp>
        <p:nvGrpSpPr>
          <p:cNvPr id="1325" name="组合 398"/>
          <p:cNvGrpSpPr/>
          <p:nvPr/>
        </p:nvGrpSpPr>
        <p:grpSpPr>
          <a:xfrm>
            <a:off x="792252" y="2349028"/>
            <a:ext cx="397776" cy="400051"/>
            <a:chOff x="10287403" y="1826574"/>
            <a:chExt cx="2327275" cy="2817813"/>
          </a:xfrm>
          <a:solidFill>
            <a:sysClr val="windowText" lastClr="000000">
              <a:lumMod val="50000"/>
              <a:lumOff val="50000"/>
            </a:sysClr>
          </a:solidFill>
        </p:grpSpPr>
        <p:sp>
          <p:nvSpPr>
            <p:cNvPr id="1326" name="Freeform 21"/>
            <p:cNvSpPr>
              <a:spLocks/>
            </p:cNvSpPr>
            <p:nvPr/>
          </p:nvSpPr>
          <p:spPr bwMode="auto">
            <a:xfrm>
              <a:off x="11073215" y="2025012"/>
              <a:ext cx="203200" cy="33338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69" y="66"/>
                </a:cxn>
                <a:cxn ang="0">
                  <a:pos x="1276" y="87"/>
                </a:cxn>
                <a:cxn ang="0">
                  <a:pos x="1278" y="110"/>
                </a:cxn>
                <a:cxn ang="0">
                  <a:pos x="1276" y="131"/>
                </a:cxn>
                <a:cxn ang="0">
                  <a:pos x="1269" y="152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6"/>
                </a:cxn>
                <a:cxn ang="0">
                  <a:pos x="1169" y="218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8"/>
                </a:cxn>
                <a:cxn ang="0">
                  <a:pos x="12" y="161"/>
                </a:cxn>
                <a:cxn ang="0">
                  <a:pos x="4" y="142"/>
                </a:cxn>
                <a:cxn ang="0">
                  <a:pos x="0" y="121"/>
                </a:cxn>
                <a:cxn ang="0">
                  <a:pos x="0" y="99"/>
                </a:cxn>
                <a:cxn ang="0">
                  <a:pos x="4" y="76"/>
                </a:cxn>
                <a:cxn ang="0">
                  <a:pos x="12" y="58"/>
                </a:cxn>
                <a:cxn ang="0">
                  <a:pos x="24" y="40"/>
                </a:cxn>
                <a:cxn ang="0">
                  <a:pos x="38" y="25"/>
                </a:cxn>
                <a:cxn ang="0">
                  <a:pos x="56" y="13"/>
                </a:cxn>
                <a:cxn ang="0">
                  <a:pos x="76" y="5"/>
                </a:cxn>
                <a:cxn ang="0">
                  <a:pos x="97" y="1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69" y="0"/>
                  </a:lnTo>
                  <a:lnTo>
                    <a:pt x="1180" y="1"/>
                  </a:lnTo>
                  <a:lnTo>
                    <a:pt x="1190" y="2"/>
                  </a:lnTo>
                  <a:lnTo>
                    <a:pt x="1202" y="5"/>
                  </a:lnTo>
                  <a:lnTo>
                    <a:pt x="1212" y="9"/>
                  </a:lnTo>
                  <a:lnTo>
                    <a:pt x="1220" y="13"/>
                  </a:lnTo>
                  <a:lnTo>
                    <a:pt x="1229" y="19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69" y="66"/>
                  </a:lnTo>
                  <a:lnTo>
                    <a:pt x="1272" y="76"/>
                  </a:lnTo>
                  <a:lnTo>
                    <a:pt x="1276" y="87"/>
                  </a:lnTo>
                  <a:lnTo>
                    <a:pt x="1277" y="99"/>
                  </a:lnTo>
                  <a:lnTo>
                    <a:pt x="1278" y="110"/>
                  </a:lnTo>
                  <a:lnTo>
                    <a:pt x="1277" y="121"/>
                  </a:lnTo>
                  <a:lnTo>
                    <a:pt x="1276" y="131"/>
                  </a:lnTo>
                  <a:lnTo>
                    <a:pt x="1272" y="142"/>
                  </a:lnTo>
                  <a:lnTo>
                    <a:pt x="1269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6"/>
                  </a:lnTo>
                  <a:lnTo>
                    <a:pt x="1180" y="217"/>
                  </a:lnTo>
                  <a:lnTo>
                    <a:pt x="1169" y="218"/>
                  </a:lnTo>
                  <a:lnTo>
                    <a:pt x="108" y="218"/>
                  </a:lnTo>
                  <a:lnTo>
                    <a:pt x="97" y="217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8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7"/>
                  </a:lnTo>
                  <a:lnTo>
                    <a:pt x="4" y="76"/>
                  </a:lnTo>
                  <a:lnTo>
                    <a:pt x="7" y="66"/>
                  </a:lnTo>
                  <a:lnTo>
                    <a:pt x="12" y="58"/>
                  </a:lnTo>
                  <a:lnTo>
                    <a:pt x="17" y="49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5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5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27" name="Freeform 22"/>
            <p:cNvSpPr>
              <a:spLocks/>
            </p:cNvSpPr>
            <p:nvPr/>
          </p:nvSpPr>
          <p:spPr bwMode="auto">
            <a:xfrm>
              <a:off x="10455678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0"/>
                </a:cxn>
                <a:cxn ang="0">
                  <a:pos x="150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9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6" y="175"/>
                  </a:lnTo>
                  <a:lnTo>
                    <a:pt x="135" y="170"/>
                  </a:lnTo>
                  <a:lnTo>
                    <a:pt x="142" y="166"/>
                  </a:lnTo>
                  <a:lnTo>
                    <a:pt x="150" y="162"/>
                  </a:lnTo>
                  <a:lnTo>
                    <a:pt x="156" y="155"/>
                  </a:lnTo>
                  <a:lnTo>
                    <a:pt x="162" y="148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6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8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28" name="Freeform 23"/>
            <p:cNvSpPr>
              <a:spLocks/>
            </p:cNvSpPr>
            <p:nvPr/>
          </p:nvSpPr>
          <p:spPr bwMode="auto">
            <a:xfrm>
              <a:off x="10495365" y="2025012"/>
              <a:ext cx="30163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0"/>
                </a:cxn>
                <a:cxn ang="0">
                  <a:pos x="150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8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7" y="175"/>
                  </a:lnTo>
                  <a:lnTo>
                    <a:pt x="135" y="170"/>
                  </a:lnTo>
                  <a:lnTo>
                    <a:pt x="142" y="166"/>
                  </a:lnTo>
                  <a:lnTo>
                    <a:pt x="150" y="162"/>
                  </a:lnTo>
                  <a:lnTo>
                    <a:pt x="156" y="155"/>
                  </a:lnTo>
                  <a:lnTo>
                    <a:pt x="162" y="148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8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8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29" name="Freeform 24"/>
            <p:cNvSpPr>
              <a:spLocks/>
            </p:cNvSpPr>
            <p:nvPr/>
          </p:nvSpPr>
          <p:spPr bwMode="auto">
            <a:xfrm>
              <a:off x="10536640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5" y="170"/>
                </a:cxn>
                <a:cxn ang="0">
                  <a:pos x="149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8" y="117"/>
                </a:cxn>
                <a:cxn ang="0">
                  <a:pos x="183" y="99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7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0"/>
                  </a:lnTo>
                  <a:lnTo>
                    <a:pt x="143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2" y="148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6" y="126"/>
                  </a:lnTo>
                  <a:lnTo>
                    <a:pt x="178" y="117"/>
                  </a:lnTo>
                  <a:lnTo>
                    <a:pt x="180" y="109"/>
                  </a:lnTo>
                  <a:lnTo>
                    <a:pt x="183" y="99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2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7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8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1" y="166"/>
                  </a:lnTo>
                  <a:lnTo>
                    <a:pt x="47" y="170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0" name="Freeform 25"/>
            <p:cNvSpPr>
              <a:spLocks/>
            </p:cNvSpPr>
            <p:nvPr/>
          </p:nvSpPr>
          <p:spPr bwMode="auto">
            <a:xfrm>
              <a:off x="10576328" y="2025012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0"/>
                </a:cxn>
                <a:cxn ang="0">
                  <a:pos x="149" y="162"/>
                </a:cxn>
                <a:cxn ang="0">
                  <a:pos x="161" y="148"/>
                </a:cxn>
                <a:cxn ang="0">
                  <a:pos x="171" y="134"/>
                </a:cxn>
                <a:cxn ang="0">
                  <a:pos x="178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2" y="182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0"/>
                  </a:lnTo>
                  <a:lnTo>
                    <a:pt x="143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1" y="148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6"/>
                  </a:lnTo>
                  <a:lnTo>
                    <a:pt x="178" y="117"/>
                  </a:lnTo>
                  <a:lnTo>
                    <a:pt x="180" y="109"/>
                  </a:lnTo>
                  <a:lnTo>
                    <a:pt x="182" y="99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2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8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1" y="166"/>
                  </a:lnTo>
                  <a:lnTo>
                    <a:pt x="48" y="170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1" name="Freeform 26"/>
            <p:cNvSpPr>
              <a:spLocks/>
            </p:cNvSpPr>
            <p:nvPr/>
          </p:nvSpPr>
          <p:spPr bwMode="auto">
            <a:xfrm>
              <a:off x="10616015" y="2025012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0"/>
                </a:cxn>
                <a:cxn ang="0">
                  <a:pos x="149" y="162"/>
                </a:cxn>
                <a:cxn ang="0">
                  <a:pos x="161" y="148"/>
                </a:cxn>
                <a:cxn ang="0">
                  <a:pos x="171" y="134"/>
                </a:cxn>
                <a:cxn ang="0">
                  <a:pos x="179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4" y="117"/>
                </a:cxn>
                <a:cxn ang="0">
                  <a:pos x="10" y="134"/>
                </a:cxn>
                <a:cxn ang="0">
                  <a:pos x="20" y="148"/>
                </a:cxn>
                <a:cxn ang="0">
                  <a:pos x="34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0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1" y="148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6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4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48"/>
                  </a:lnTo>
                  <a:lnTo>
                    <a:pt x="27" y="155"/>
                  </a:lnTo>
                  <a:lnTo>
                    <a:pt x="34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2" name="Freeform 27"/>
            <p:cNvSpPr>
              <a:spLocks/>
            </p:cNvSpPr>
            <p:nvPr/>
          </p:nvSpPr>
          <p:spPr bwMode="auto">
            <a:xfrm>
              <a:off x="11073215" y="2212337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3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3"/>
                </a:cxn>
                <a:cxn ang="0">
                  <a:pos x="1259" y="49"/>
                </a:cxn>
                <a:cxn ang="0">
                  <a:pos x="1269" y="67"/>
                </a:cxn>
                <a:cxn ang="0">
                  <a:pos x="1276" y="88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2"/>
                </a:cxn>
                <a:cxn ang="0">
                  <a:pos x="1259" y="170"/>
                </a:cxn>
                <a:cxn ang="0">
                  <a:pos x="1246" y="187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7"/>
                </a:cxn>
                <a:cxn ang="0">
                  <a:pos x="1169" y="219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6"/>
                </a:cxn>
                <a:cxn ang="0">
                  <a:pos x="38" y="193"/>
                </a:cxn>
                <a:cxn ang="0">
                  <a:pos x="24" y="179"/>
                </a:cxn>
                <a:cxn ang="0">
                  <a:pos x="12" y="161"/>
                </a:cxn>
                <a:cxn ang="0">
                  <a:pos x="4" y="142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8"/>
                </a:cxn>
                <a:cxn ang="0">
                  <a:pos x="24" y="40"/>
                </a:cxn>
                <a:cxn ang="0">
                  <a:pos x="38" y="26"/>
                </a:cxn>
                <a:cxn ang="0">
                  <a:pos x="56" y="14"/>
                </a:cxn>
                <a:cxn ang="0">
                  <a:pos x="76" y="6"/>
                </a:cxn>
                <a:cxn ang="0">
                  <a:pos x="97" y="2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69" y="0"/>
                  </a:lnTo>
                  <a:lnTo>
                    <a:pt x="1180" y="2"/>
                  </a:lnTo>
                  <a:lnTo>
                    <a:pt x="1190" y="3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0" y="14"/>
                  </a:lnTo>
                  <a:lnTo>
                    <a:pt x="1229" y="19"/>
                  </a:lnTo>
                  <a:lnTo>
                    <a:pt x="1238" y="26"/>
                  </a:lnTo>
                  <a:lnTo>
                    <a:pt x="1246" y="33"/>
                  </a:lnTo>
                  <a:lnTo>
                    <a:pt x="1253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8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2"/>
                  </a:lnTo>
                  <a:lnTo>
                    <a:pt x="1269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9"/>
                  </a:lnTo>
                  <a:lnTo>
                    <a:pt x="1246" y="187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6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7"/>
                  </a:lnTo>
                  <a:lnTo>
                    <a:pt x="1180" y="218"/>
                  </a:lnTo>
                  <a:lnTo>
                    <a:pt x="1169" y="219"/>
                  </a:lnTo>
                  <a:lnTo>
                    <a:pt x="108" y="219"/>
                  </a:lnTo>
                  <a:lnTo>
                    <a:pt x="97" y="218"/>
                  </a:lnTo>
                  <a:lnTo>
                    <a:pt x="86" y="217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6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7"/>
                  </a:lnTo>
                  <a:lnTo>
                    <a:pt x="24" y="179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8"/>
                  </a:lnTo>
                  <a:lnTo>
                    <a:pt x="17" y="49"/>
                  </a:lnTo>
                  <a:lnTo>
                    <a:pt x="24" y="40"/>
                  </a:lnTo>
                  <a:lnTo>
                    <a:pt x="31" y="33"/>
                  </a:lnTo>
                  <a:lnTo>
                    <a:pt x="38" y="26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3"/>
                  </a:lnTo>
                  <a:lnTo>
                    <a:pt x="97" y="2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3" name="Freeform 28"/>
            <p:cNvSpPr>
              <a:spLocks/>
            </p:cNvSpPr>
            <p:nvPr/>
          </p:nvSpPr>
          <p:spPr bwMode="auto">
            <a:xfrm>
              <a:off x="10455678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1"/>
                </a:cxn>
                <a:cxn ang="0">
                  <a:pos x="150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9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9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0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5"/>
                  </a:lnTo>
                  <a:lnTo>
                    <a:pt x="135" y="171"/>
                  </a:lnTo>
                  <a:lnTo>
                    <a:pt x="142" y="167"/>
                  </a:lnTo>
                  <a:lnTo>
                    <a:pt x="150" y="161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0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7"/>
                  </a:lnTo>
                  <a:lnTo>
                    <a:pt x="119" y="4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4" name="Freeform 29"/>
            <p:cNvSpPr>
              <a:spLocks/>
            </p:cNvSpPr>
            <p:nvPr/>
          </p:nvSpPr>
          <p:spPr bwMode="auto">
            <a:xfrm>
              <a:off x="10495365" y="2213924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1"/>
                </a:cxn>
                <a:cxn ang="0">
                  <a:pos x="150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8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8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0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1" y="82"/>
                </a:cxn>
                <a:cxn ang="0">
                  <a:pos x="1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5"/>
                  </a:lnTo>
                  <a:lnTo>
                    <a:pt x="135" y="171"/>
                  </a:lnTo>
                  <a:lnTo>
                    <a:pt x="142" y="167"/>
                  </a:lnTo>
                  <a:lnTo>
                    <a:pt x="150" y="161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8" y="63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0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9" y="4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8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5" name="Freeform 30"/>
            <p:cNvSpPr>
              <a:spLocks/>
            </p:cNvSpPr>
            <p:nvPr/>
          </p:nvSpPr>
          <p:spPr bwMode="auto">
            <a:xfrm>
              <a:off x="10536640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5" y="171"/>
                </a:cxn>
                <a:cxn ang="0">
                  <a:pos x="149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8" y="118"/>
                </a:cxn>
                <a:cxn ang="0">
                  <a:pos x="183" y="100"/>
                </a:cxn>
                <a:cxn ang="0">
                  <a:pos x="183" y="82"/>
                </a:cxn>
                <a:cxn ang="0">
                  <a:pos x="178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0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1" y="82"/>
                </a:cxn>
                <a:cxn ang="0">
                  <a:pos x="1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7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1"/>
                  </a:lnTo>
                  <a:lnTo>
                    <a:pt x="143" y="167"/>
                  </a:lnTo>
                  <a:lnTo>
                    <a:pt x="149" y="161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6" y="127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3" y="100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2"/>
                  </a:lnTo>
                  <a:lnTo>
                    <a:pt x="178" y="63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0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0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1"/>
                  </a:lnTo>
                  <a:lnTo>
                    <a:pt x="41" y="167"/>
                  </a:lnTo>
                  <a:lnTo>
                    <a:pt x="47" y="171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6" name="Freeform 31"/>
            <p:cNvSpPr>
              <a:spLocks/>
            </p:cNvSpPr>
            <p:nvPr/>
          </p:nvSpPr>
          <p:spPr bwMode="auto">
            <a:xfrm>
              <a:off x="10576328" y="2213924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1"/>
                </a:cxn>
                <a:cxn ang="0">
                  <a:pos x="149" y="161"/>
                </a:cxn>
                <a:cxn ang="0">
                  <a:pos x="161" y="149"/>
                </a:cxn>
                <a:cxn ang="0">
                  <a:pos x="171" y="134"/>
                </a:cxn>
                <a:cxn ang="0">
                  <a:pos x="178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8" y="63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0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1" y="82"/>
                </a:cxn>
                <a:cxn ang="0">
                  <a:pos x="1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2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1"/>
                  </a:lnTo>
                  <a:lnTo>
                    <a:pt x="143" y="167"/>
                  </a:lnTo>
                  <a:lnTo>
                    <a:pt x="149" y="161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7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2" y="100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2"/>
                  </a:lnTo>
                  <a:lnTo>
                    <a:pt x="178" y="63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0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0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1"/>
                  </a:lnTo>
                  <a:lnTo>
                    <a:pt x="41" y="167"/>
                  </a:lnTo>
                  <a:lnTo>
                    <a:pt x="48" y="171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7" name="Freeform 32"/>
            <p:cNvSpPr>
              <a:spLocks/>
            </p:cNvSpPr>
            <p:nvPr/>
          </p:nvSpPr>
          <p:spPr bwMode="auto">
            <a:xfrm>
              <a:off x="10616015" y="2213924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1"/>
                </a:cxn>
                <a:cxn ang="0">
                  <a:pos x="149" y="161"/>
                </a:cxn>
                <a:cxn ang="0">
                  <a:pos x="161" y="149"/>
                </a:cxn>
                <a:cxn ang="0">
                  <a:pos x="171" y="134"/>
                </a:cxn>
                <a:cxn ang="0">
                  <a:pos x="179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9" y="63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0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0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4" y="118"/>
                </a:cxn>
                <a:cxn ang="0">
                  <a:pos x="10" y="134"/>
                </a:cxn>
                <a:cxn ang="0">
                  <a:pos x="20" y="149"/>
                </a:cxn>
                <a:cxn ang="0">
                  <a:pos x="34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1"/>
                  </a:lnTo>
                  <a:lnTo>
                    <a:pt x="142" y="167"/>
                  </a:lnTo>
                  <a:lnTo>
                    <a:pt x="149" y="161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0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0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4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8" name="Freeform 33"/>
            <p:cNvSpPr>
              <a:spLocks/>
            </p:cNvSpPr>
            <p:nvPr/>
          </p:nvSpPr>
          <p:spPr bwMode="auto">
            <a:xfrm>
              <a:off x="11073215" y="2399662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69" y="67"/>
                </a:cxn>
                <a:cxn ang="0">
                  <a:pos x="1276" y="88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6"/>
                </a:cxn>
                <a:cxn ang="0">
                  <a:pos x="1169" y="219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9"/>
                </a:cxn>
                <a:cxn ang="0">
                  <a:pos x="12" y="161"/>
                </a:cxn>
                <a:cxn ang="0">
                  <a:pos x="4" y="142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8"/>
                </a:cxn>
                <a:cxn ang="0">
                  <a:pos x="24" y="40"/>
                </a:cxn>
                <a:cxn ang="0">
                  <a:pos x="38" y="26"/>
                </a:cxn>
                <a:cxn ang="0">
                  <a:pos x="56" y="13"/>
                </a:cxn>
                <a:cxn ang="0">
                  <a:pos x="76" y="6"/>
                </a:cxn>
                <a:cxn ang="0">
                  <a:pos x="97" y="1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69" y="0"/>
                  </a:lnTo>
                  <a:lnTo>
                    <a:pt x="1180" y="1"/>
                  </a:lnTo>
                  <a:lnTo>
                    <a:pt x="1190" y="2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0" y="13"/>
                  </a:lnTo>
                  <a:lnTo>
                    <a:pt x="1229" y="19"/>
                  </a:lnTo>
                  <a:lnTo>
                    <a:pt x="1238" y="26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8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2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9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6"/>
                  </a:lnTo>
                  <a:lnTo>
                    <a:pt x="1180" y="217"/>
                  </a:lnTo>
                  <a:lnTo>
                    <a:pt x="1169" y="219"/>
                  </a:lnTo>
                  <a:lnTo>
                    <a:pt x="108" y="219"/>
                  </a:lnTo>
                  <a:lnTo>
                    <a:pt x="97" y="217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9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8"/>
                  </a:lnTo>
                  <a:lnTo>
                    <a:pt x="17" y="49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6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9" name="Freeform 34"/>
            <p:cNvSpPr>
              <a:spLocks/>
            </p:cNvSpPr>
            <p:nvPr/>
          </p:nvSpPr>
          <p:spPr bwMode="auto">
            <a:xfrm>
              <a:off x="10455678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2"/>
                  </a:lnTo>
                  <a:lnTo>
                    <a:pt x="119" y="179"/>
                  </a:lnTo>
                  <a:lnTo>
                    <a:pt x="126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7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40" name="Freeform 35"/>
            <p:cNvSpPr>
              <a:spLocks/>
            </p:cNvSpPr>
            <p:nvPr/>
          </p:nvSpPr>
          <p:spPr bwMode="auto">
            <a:xfrm>
              <a:off x="10495365" y="2401249"/>
              <a:ext cx="30163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2"/>
                  </a:lnTo>
                  <a:lnTo>
                    <a:pt x="119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41" name="Freeform 36"/>
            <p:cNvSpPr>
              <a:spLocks/>
            </p:cNvSpPr>
            <p:nvPr/>
          </p:nvSpPr>
          <p:spPr bwMode="auto">
            <a:xfrm>
              <a:off x="10536640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6" y="127"/>
                  </a:lnTo>
                  <a:lnTo>
                    <a:pt x="178" y="118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7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42" name="Freeform 37"/>
            <p:cNvSpPr>
              <a:spLocks/>
            </p:cNvSpPr>
            <p:nvPr/>
          </p:nvSpPr>
          <p:spPr bwMode="auto">
            <a:xfrm>
              <a:off x="10576328" y="2401249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8" y="118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43" name="Freeform 38"/>
            <p:cNvSpPr>
              <a:spLocks/>
            </p:cNvSpPr>
            <p:nvPr/>
          </p:nvSpPr>
          <p:spPr bwMode="auto">
            <a:xfrm>
              <a:off x="10616015" y="2401249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0" y="135"/>
                </a:cxn>
                <a:cxn ang="0">
                  <a:pos x="20" y="149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3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44" name="Freeform 39"/>
            <p:cNvSpPr>
              <a:spLocks/>
            </p:cNvSpPr>
            <p:nvPr/>
          </p:nvSpPr>
          <p:spPr bwMode="auto">
            <a:xfrm>
              <a:off x="11073215" y="3714112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69" y="68"/>
                </a:cxn>
                <a:cxn ang="0">
                  <a:pos x="1276" y="88"/>
                </a:cxn>
                <a:cxn ang="0">
                  <a:pos x="1278" y="110"/>
                </a:cxn>
                <a:cxn ang="0">
                  <a:pos x="1276" y="131"/>
                </a:cxn>
                <a:cxn ang="0">
                  <a:pos x="1269" y="152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6"/>
                </a:cxn>
                <a:cxn ang="0">
                  <a:pos x="1169" y="219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9"/>
                </a:cxn>
                <a:cxn ang="0">
                  <a:pos x="12" y="161"/>
                </a:cxn>
                <a:cxn ang="0">
                  <a:pos x="4" y="142"/>
                </a:cxn>
                <a:cxn ang="0">
                  <a:pos x="0" y="121"/>
                </a:cxn>
                <a:cxn ang="0">
                  <a:pos x="0" y="99"/>
                </a:cxn>
                <a:cxn ang="0">
                  <a:pos x="4" y="78"/>
                </a:cxn>
                <a:cxn ang="0">
                  <a:pos x="12" y="58"/>
                </a:cxn>
                <a:cxn ang="0">
                  <a:pos x="24" y="40"/>
                </a:cxn>
                <a:cxn ang="0">
                  <a:pos x="38" y="26"/>
                </a:cxn>
                <a:cxn ang="0">
                  <a:pos x="56" y="13"/>
                </a:cxn>
                <a:cxn ang="0">
                  <a:pos x="76" y="6"/>
                </a:cxn>
                <a:cxn ang="0">
                  <a:pos x="97" y="1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69" y="0"/>
                  </a:lnTo>
                  <a:lnTo>
                    <a:pt x="1180" y="1"/>
                  </a:lnTo>
                  <a:lnTo>
                    <a:pt x="1190" y="2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0" y="13"/>
                  </a:lnTo>
                  <a:lnTo>
                    <a:pt x="1229" y="19"/>
                  </a:lnTo>
                  <a:lnTo>
                    <a:pt x="1238" y="26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69" y="68"/>
                  </a:lnTo>
                  <a:lnTo>
                    <a:pt x="1272" y="78"/>
                  </a:lnTo>
                  <a:lnTo>
                    <a:pt x="1276" y="88"/>
                  </a:lnTo>
                  <a:lnTo>
                    <a:pt x="1277" y="99"/>
                  </a:lnTo>
                  <a:lnTo>
                    <a:pt x="1278" y="110"/>
                  </a:lnTo>
                  <a:lnTo>
                    <a:pt x="1277" y="121"/>
                  </a:lnTo>
                  <a:lnTo>
                    <a:pt x="1276" y="131"/>
                  </a:lnTo>
                  <a:lnTo>
                    <a:pt x="1272" y="142"/>
                  </a:lnTo>
                  <a:lnTo>
                    <a:pt x="1269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9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6"/>
                  </a:lnTo>
                  <a:lnTo>
                    <a:pt x="1180" y="218"/>
                  </a:lnTo>
                  <a:lnTo>
                    <a:pt x="1169" y="219"/>
                  </a:lnTo>
                  <a:lnTo>
                    <a:pt x="108" y="219"/>
                  </a:lnTo>
                  <a:lnTo>
                    <a:pt x="97" y="218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9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8"/>
                  </a:lnTo>
                  <a:lnTo>
                    <a:pt x="7" y="68"/>
                  </a:lnTo>
                  <a:lnTo>
                    <a:pt x="12" y="58"/>
                  </a:lnTo>
                  <a:lnTo>
                    <a:pt x="17" y="49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6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45" name="Freeform 40"/>
            <p:cNvSpPr>
              <a:spLocks/>
            </p:cNvSpPr>
            <p:nvPr/>
          </p:nvSpPr>
          <p:spPr bwMode="auto">
            <a:xfrm>
              <a:off x="10455678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6" y="175"/>
                  </a:lnTo>
                  <a:lnTo>
                    <a:pt x="135" y="172"/>
                  </a:lnTo>
                  <a:lnTo>
                    <a:pt x="142" y="166"/>
                  </a:lnTo>
                  <a:lnTo>
                    <a:pt x="150" y="162"/>
                  </a:lnTo>
                  <a:lnTo>
                    <a:pt x="156" y="155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6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46" name="Freeform 41"/>
            <p:cNvSpPr>
              <a:spLocks/>
            </p:cNvSpPr>
            <p:nvPr/>
          </p:nvSpPr>
          <p:spPr bwMode="auto">
            <a:xfrm>
              <a:off x="10495365" y="3715699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6"/>
                  </a:lnTo>
                  <a:lnTo>
                    <a:pt x="150" y="162"/>
                  </a:lnTo>
                  <a:lnTo>
                    <a:pt x="156" y="155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8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47" name="Freeform 42"/>
            <p:cNvSpPr>
              <a:spLocks/>
            </p:cNvSpPr>
            <p:nvPr/>
          </p:nvSpPr>
          <p:spPr bwMode="auto">
            <a:xfrm>
              <a:off x="10536640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6" y="126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7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1" y="166"/>
                  </a:lnTo>
                  <a:lnTo>
                    <a:pt x="47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48" name="Freeform 43"/>
            <p:cNvSpPr>
              <a:spLocks/>
            </p:cNvSpPr>
            <p:nvPr/>
          </p:nvSpPr>
          <p:spPr bwMode="auto">
            <a:xfrm>
              <a:off x="10576328" y="3715699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2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6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1" y="166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49" name="Freeform 44"/>
            <p:cNvSpPr>
              <a:spLocks/>
            </p:cNvSpPr>
            <p:nvPr/>
          </p:nvSpPr>
          <p:spPr bwMode="auto">
            <a:xfrm>
              <a:off x="10616015" y="3715699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4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5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4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5"/>
                  </a:lnTo>
                  <a:lnTo>
                    <a:pt x="34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50" name="Freeform 45"/>
            <p:cNvSpPr>
              <a:spLocks/>
            </p:cNvSpPr>
            <p:nvPr/>
          </p:nvSpPr>
          <p:spPr bwMode="auto">
            <a:xfrm>
              <a:off x="11073215" y="2775899"/>
              <a:ext cx="203200" cy="33338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8"/>
                </a:cxn>
                <a:cxn ang="0">
                  <a:pos x="1269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7"/>
                </a:cxn>
                <a:cxn ang="0">
                  <a:pos x="1229" y="200"/>
                </a:cxn>
                <a:cxn ang="0">
                  <a:pos x="1212" y="210"/>
                </a:cxn>
                <a:cxn ang="0">
                  <a:pos x="1190" y="215"/>
                </a:cxn>
                <a:cxn ang="0">
                  <a:pos x="1169" y="218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38" y="193"/>
                </a:cxn>
                <a:cxn ang="0">
                  <a:pos x="24" y="179"/>
                </a:cxn>
                <a:cxn ang="0">
                  <a:pos x="12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7"/>
                </a:cxn>
                <a:cxn ang="0">
                  <a:pos x="24" y="40"/>
                </a:cxn>
                <a:cxn ang="0">
                  <a:pos x="38" y="25"/>
                </a:cxn>
                <a:cxn ang="0">
                  <a:pos x="56" y="14"/>
                </a:cxn>
                <a:cxn ang="0">
                  <a:pos x="76" y="5"/>
                </a:cxn>
                <a:cxn ang="0">
                  <a:pos x="97" y="0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2"/>
                  </a:lnTo>
                  <a:lnTo>
                    <a:pt x="1202" y="5"/>
                  </a:lnTo>
                  <a:lnTo>
                    <a:pt x="1212" y="9"/>
                  </a:lnTo>
                  <a:lnTo>
                    <a:pt x="1220" y="14"/>
                  </a:lnTo>
                  <a:lnTo>
                    <a:pt x="1229" y="19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7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9"/>
                  </a:lnTo>
                  <a:lnTo>
                    <a:pt x="1246" y="187"/>
                  </a:lnTo>
                  <a:lnTo>
                    <a:pt x="1238" y="193"/>
                  </a:lnTo>
                  <a:lnTo>
                    <a:pt x="1229" y="200"/>
                  </a:lnTo>
                  <a:lnTo>
                    <a:pt x="1220" y="204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8"/>
                  </a:lnTo>
                  <a:lnTo>
                    <a:pt x="1169" y="218"/>
                  </a:lnTo>
                  <a:lnTo>
                    <a:pt x="108" y="218"/>
                  </a:lnTo>
                  <a:lnTo>
                    <a:pt x="97" y="218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4"/>
                  </a:lnTo>
                  <a:lnTo>
                    <a:pt x="47" y="200"/>
                  </a:lnTo>
                  <a:lnTo>
                    <a:pt x="38" y="193"/>
                  </a:lnTo>
                  <a:lnTo>
                    <a:pt x="31" y="187"/>
                  </a:lnTo>
                  <a:lnTo>
                    <a:pt x="24" y="179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7"/>
                  </a:lnTo>
                  <a:lnTo>
                    <a:pt x="17" y="48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5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9"/>
                  </a:lnTo>
                  <a:lnTo>
                    <a:pt x="76" y="5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51" name="Freeform 46"/>
            <p:cNvSpPr>
              <a:spLocks/>
            </p:cNvSpPr>
            <p:nvPr/>
          </p:nvSpPr>
          <p:spPr bwMode="auto">
            <a:xfrm>
              <a:off x="10455678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6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6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52" name="Freeform 47"/>
            <p:cNvSpPr>
              <a:spLocks/>
            </p:cNvSpPr>
            <p:nvPr/>
          </p:nvSpPr>
          <p:spPr bwMode="auto">
            <a:xfrm>
              <a:off x="10495365" y="2775899"/>
              <a:ext cx="30163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53" name="Freeform 48"/>
            <p:cNvSpPr>
              <a:spLocks/>
            </p:cNvSpPr>
            <p:nvPr/>
          </p:nvSpPr>
          <p:spPr bwMode="auto">
            <a:xfrm>
              <a:off x="10536640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7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7" y="172"/>
                  </a:lnTo>
                  <a:lnTo>
                    <a:pt x="56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54" name="Freeform 49"/>
            <p:cNvSpPr>
              <a:spLocks/>
            </p:cNvSpPr>
            <p:nvPr/>
          </p:nvSpPr>
          <p:spPr bwMode="auto">
            <a:xfrm>
              <a:off x="10576328" y="2775899"/>
              <a:ext cx="28575" cy="30163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55" name="Freeform 50"/>
            <p:cNvSpPr>
              <a:spLocks/>
            </p:cNvSpPr>
            <p:nvPr/>
          </p:nvSpPr>
          <p:spPr bwMode="auto">
            <a:xfrm>
              <a:off x="10616015" y="2775899"/>
              <a:ext cx="28575" cy="30163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5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4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56" name="Freeform 51"/>
            <p:cNvSpPr>
              <a:spLocks/>
            </p:cNvSpPr>
            <p:nvPr/>
          </p:nvSpPr>
          <p:spPr bwMode="auto">
            <a:xfrm>
              <a:off x="11073215" y="2963224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9"/>
                </a:cxn>
                <a:cxn ang="0">
                  <a:pos x="1229" y="19"/>
                </a:cxn>
                <a:cxn ang="0">
                  <a:pos x="1246" y="32"/>
                </a:cxn>
                <a:cxn ang="0">
                  <a:pos x="1259" y="48"/>
                </a:cxn>
                <a:cxn ang="0">
                  <a:pos x="1269" y="66"/>
                </a:cxn>
                <a:cxn ang="0">
                  <a:pos x="1276" y="86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5"/>
                </a:cxn>
                <a:cxn ang="0">
                  <a:pos x="1229" y="198"/>
                </a:cxn>
                <a:cxn ang="0">
                  <a:pos x="1212" y="209"/>
                </a:cxn>
                <a:cxn ang="0">
                  <a:pos x="1190" y="215"/>
                </a:cxn>
                <a:cxn ang="0">
                  <a:pos x="1169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38" y="193"/>
                </a:cxn>
                <a:cxn ang="0">
                  <a:pos x="24" y="177"/>
                </a:cxn>
                <a:cxn ang="0">
                  <a:pos x="12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2" y="56"/>
                </a:cxn>
                <a:cxn ang="0">
                  <a:pos x="24" y="40"/>
                </a:cxn>
                <a:cxn ang="0">
                  <a:pos x="38" y="24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2"/>
                  </a:lnTo>
                  <a:lnTo>
                    <a:pt x="1202" y="4"/>
                  </a:lnTo>
                  <a:lnTo>
                    <a:pt x="1212" y="9"/>
                  </a:lnTo>
                  <a:lnTo>
                    <a:pt x="1220" y="13"/>
                  </a:lnTo>
                  <a:lnTo>
                    <a:pt x="1229" y="19"/>
                  </a:lnTo>
                  <a:lnTo>
                    <a:pt x="1238" y="24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8"/>
                  </a:lnTo>
                  <a:lnTo>
                    <a:pt x="1265" y="56"/>
                  </a:lnTo>
                  <a:lnTo>
                    <a:pt x="1269" y="66"/>
                  </a:lnTo>
                  <a:lnTo>
                    <a:pt x="1272" y="76"/>
                  </a:lnTo>
                  <a:lnTo>
                    <a:pt x="1276" y="86"/>
                  </a:lnTo>
                  <a:lnTo>
                    <a:pt x="1277" y="97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7"/>
                  </a:lnTo>
                  <a:lnTo>
                    <a:pt x="1246" y="185"/>
                  </a:lnTo>
                  <a:lnTo>
                    <a:pt x="1238" y="193"/>
                  </a:lnTo>
                  <a:lnTo>
                    <a:pt x="1229" y="198"/>
                  </a:lnTo>
                  <a:lnTo>
                    <a:pt x="1220" y="204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7"/>
                  </a:lnTo>
                  <a:lnTo>
                    <a:pt x="1169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4"/>
                  </a:lnTo>
                  <a:lnTo>
                    <a:pt x="47" y="198"/>
                  </a:lnTo>
                  <a:lnTo>
                    <a:pt x="38" y="193"/>
                  </a:lnTo>
                  <a:lnTo>
                    <a:pt x="31" y="185"/>
                  </a:lnTo>
                  <a:lnTo>
                    <a:pt x="24" y="177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2" y="86"/>
                  </a:lnTo>
                  <a:lnTo>
                    <a:pt x="4" y="76"/>
                  </a:lnTo>
                  <a:lnTo>
                    <a:pt x="7" y="66"/>
                  </a:lnTo>
                  <a:lnTo>
                    <a:pt x="12" y="56"/>
                  </a:lnTo>
                  <a:lnTo>
                    <a:pt x="17" y="48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4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57" name="Freeform 52"/>
            <p:cNvSpPr>
              <a:spLocks/>
            </p:cNvSpPr>
            <p:nvPr/>
          </p:nvSpPr>
          <p:spPr bwMode="auto">
            <a:xfrm>
              <a:off x="10455678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9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2"/>
                </a:cxn>
                <a:cxn ang="0">
                  <a:pos x="135" y="12"/>
                </a:cxn>
                <a:cxn ang="0">
                  <a:pos x="119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1" y="184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4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2" y="48"/>
                  </a:lnTo>
                  <a:lnTo>
                    <a:pt x="167" y="42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50" y="22"/>
                  </a:lnTo>
                  <a:lnTo>
                    <a:pt x="142" y="16"/>
                  </a:lnTo>
                  <a:lnTo>
                    <a:pt x="135" y="12"/>
                  </a:lnTo>
                  <a:lnTo>
                    <a:pt x="126" y="8"/>
                  </a:lnTo>
                  <a:lnTo>
                    <a:pt x="119" y="5"/>
                  </a:lnTo>
                  <a:lnTo>
                    <a:pt x="110" y="3"/>
                  </a:lnTo>
                  <a:lnTo>
                    <a:pt x="101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7" y="27"/>
                  </a:lnTo>
                  <a:lnTo>
                    <a:pt x="21" y="34"/>
                  </a:lnTo>
                  <a:lnTo>
                    <a:pt x="16" y="42"/>
                  </a:lnTo>
                  <a:lnTo>
                    <a:pt x="11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4"/>
                  </a:lnTo>
                  <a:lnTo>
                    <a:pt x="21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58" name="Freeform 53"/>
            <p:cNvSpPr>
              <a:spLocks/>
            </p:cNvSpPr>
            <p:nvPr/>
          </p:nvSpPr>
          <p:spPr bwMode="auto">
            <a:xfrm>
              <a:off x="10495365" y="2964812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2"/>
                </a:cxn>
                <a:cxn ang="0">
                  <a:pos x="135" y="12"/>
                </a:cxn>
                <a:cxn ang="0">
                  <a:pos x="119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3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2" y="184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4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8"/>
                  </a:lnTo>
                  <a:lnTo>
                    <a:pt x="167" y="42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50" y="22"/>
                  </a:lnTo>
                  <a:lnTo>
                    <a:pt x="142" y="16"/>
                  </a:lnTo>
                  <a:lnTo>
                    <a:pt x="135" y="12"/>
                  </a:lnTo>
                  <a:lnTo>
                    <a:pt x="127" y="8"/>
                  </a:lnTo>
                  <a:lnTo>
                    <a:pt x="119" y="5"/>
                  </a:lnTo>
                  <a:lnTo>
                    <a:pt x="110" y="3"/>
                  </a:lnTo>
                  <a:lnTo>
                    <a:pt x="101" y="2"/>
                  </a:lnTo>
                  <a:lnTo>
                    <a:pt x="92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2"/>
                  </a:lnTo>
                  <a:lnTo>
                    <a:pt x="11" y="48"/>
                  </a:lnTo>
                  <a:lnTo>
                    <a:pt x="8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1" y="83"/>
                  </a:lnTo>
                  <a:lnTo>
                    <a:pt x="0" y="93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8"/>
                  </a:lnTo>
                  <a:lnTo>
                    <a:pt x="11" y="136"/>
                  </a:lnTo>
                  <a:lnTo>
                    <a:pt x="15" y="144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59" name="Freeform 54"/>
            <p:cNvSpPr>
              <a:spLocks/>
            </p:cNvSpPr>
            <p:nvPr/>
          </p:nvSpPr>
          <p:spPr bwMode="auto">
            <a:xfrm>
              <a:off x="10536640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3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9" y="22"/>
                </a:cxn>
                <a:cxn ang="0">
                  <a:pos x="135" y="12"/>
                </a:cxn>
                <a:cxn ang="0">
                  <a:pos x="118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7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3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2" y="184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4"/>
                  </a:lnTo>
                  <a:lnTo>
                    <a:pt x="172" y="136"/>
                  </a:lnTo>
                  <a:lnTo>
                    <a:pt x="176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3"/>
                  </a:lnTo>
                  <a:lnTo>
                    <a:pt x="183" y="83"/>
                  </a:lnTo>
                  <a:lnTo>
                    <a:pt x="180" y="74"/>
                  </a:lnTo>
                  <a:lnTo>
                    <a:pt x="178" y="65"/>
                  </a:lnTo>
                  <a:lnTo>
                    <a:pt x="176" y="57"/>
                  </a:lnTo>
                  <a:lnTo>
                    <a:pt x="172" y="48"/>
                  </a:lnTo>
                  <a:lnTo>
                    <a:pt x="167" y="42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49" y="22"/>
                  </a:lnTo>
                  <a:lnTo>
                    <a:pt x="143" y="16"/>
                  </a:lnTo>
                  <a:lnTo>
                    <a:pt x="135" y="12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1" y="2"/>
                  </a:lnTo>
                  <a:lnTo>
                    <a:pt x="92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7" y="12"/>
                  </a:lnTo>
                  <a:lnTo>
                    <a:pt x="41" y="16"/>
                  </a:lnTo>
                  <a:lnTo>
                    <a:pt x="33" y="22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2"/>
                  </a:lnTo>
                  <a:lnTo>
                    <a:pt x="11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1" y="83"/>
                  </a:lnTo>
                  <a:lnTo>
                    <a:pt x="0" y="93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5" y="144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7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60" name="Freeform 55"/>
            <p:cNvSpPr>
              <a:spLocks/>
            </p:cNvSpPr>
            <p:nvPr/>
          </p:nvSpPr>
          <p:spPr bwMode="auto">
            <a:xfrm>
              <a:off x="10576328" y="296481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8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2"/>
                </a:cxn>
                <a:cxn ang="0">
                  <a:pos x="135" y="12"/>
                </a:cxn>
                <a:cxn ang="0">
                  <a:pos x="118" y="5"/>
                </a:cxn>
                <a:cxn ang="0">
                  <a:pos x="100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3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4">
                  <a:moveTo>
                    <a:pt x="92" y="184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1" y="150"/>
                  </a:lnTo>
                  <a:lnTo>
                    <a:pt x="167" y="144"/>
                  </a:lnTo>
                  <a:lnTo>
                    <a:pt x="171" y="136"/>
                  </a:lnTo>
                  <a:lnTo>
                    <a:pt x="176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3"/>
                  </a:lnTo>
                  <a:lnTo>
                    <a:pt x="182" y="83"/>
                  </a:lnTo>
                  <a:lnTo>
                    <a:pt x="180" y="74"/>
                  </a:lnTo>
                  <a:lnTo>
                    <a:pt x="178" y="65"/>
                  </a:lnTo>
                  <a:lnTo>
                    <a:pt x="176" y="57"/>
                  </a:lnTo>
                  <a:lnTo>
                    <a:pt x="171" y="48"/>
                  </a:lnTo>
                  <a:lnTo>
                    <a:pt x="167" y="42"/>
                  </a:lnTo>
                  <a:lnTo>
                    <a:pt x="161" y="34"/>
                  </a:lnTo>
                  <a:lnTo>
                    <a:pt x="156" y="27"/>
                  </a:lnTo>
                  <a:lnTo>
                    <a:pt x="149" y="22"/>
                  </a:lnTo>
                  <a:lnTo>
                    <a:pt x="143" y="16"/>
                  </a:lnTo>
                  <a:lnTo>
                    <a:pt x="135" y="12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0" y="2"/>
                  </a:lnTo>
                  <a:lnTo>
                    <a:pt x="92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8" y="12"/>
                  </a:lnTo>
                  <a:lnTo>
                    <a:pt x="41" y="16"/>
                  </a:lnTo>
                  <a:lnTo>
                    <a:pt x="33" y="22"/>
                  </a:lnTo>
                  <a:lnTo>
                    <a:pt x="27" y="27"/>
                  </a:lnTo>
                  <a:lnTo>
                    <a:pt x="21" y="34"/>
                  </a:lnTo>
                  <a:lnTo>
                    <a:pt x="16" y="42"/>
                  </a:lnTo>
                  <a:lnTo>
                    <a:pt x="11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1" y="83"/>
                  </a:lnTo>
                  <a:lnTo>
                    <a:pt x="0" y="93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4"/>
                  </a:lnTo>
                  <a:lnTo>
                    <a:pt x="21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61" name="Freeform 56"/>
            <p:cNvSpPr>
              <a:spLocks/>
            </p:cNvSpPr>
            <p:nvPr/>
          </p:nvSpPr>
          <p:spPr bwMode="auto">
            <a:xfrm>
              <a:off x="10616015" y="296481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2"/>
                </a:cxn>
                <a:cxn ang="0">
                  <a:pos x="135" y="12"/>
                </a:cxn>
                <a:cxn ang="0">
                  <a:pos x="118" y="5"/>
                </a:cxn>
                <a:cxn ang="0">
                  <a:pos x="100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4" y="22"/>
                </a:cxn>
                <a:cxn ang="0">
                  <a:pos x="20" y="34"/>
                </a:cxn>
                <a:cxn ang="0">
                  <a:pos x="10" y="48"/>
                </a:cxn>
                <a:cxn ang="0">
                  <a:pos x="4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6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4">
                  <a:moveTo>
                    <a:pt x="91" y="184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1" y="150"/>
                  </a:lnTo>
                  <a:lnTo>
                    <a:pt x="167" y="144"/>
                  </a:lnTo>
                  <a:lnTo>
                    <a:pt x="171" y="136"/>
                  </a:lnTo>
                  <a:lnTo>
                    <a:pt x="176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6" y="57"/>
                  </a:lnTo>
                  <a:lnTo>
                    <a:pt x="171" y="48"/>
                  </a:lnTo>
                  <a:lnTo>
                    <a:pt x="167" y="42"/>
                  </a:lnTo>
                  <a:lnTo>
                    <a:pt x="161" y="34"/>
                  </a:lnTo>
                  <a:lnTo>
                    <a:pt x="156" y="27"/>
                  </a:lnTo>
                  <a:lnTo>
                    <a:pt x="149" y="22"/>
                  </a:lnTo>
                  <a:lnTo>
                    <a:pt x="142" y="16"/>
                  </a:lnTo>
                  <a:lnTo>
                    <a:pt x="135" y="12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0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4" y="22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2"/>
                  </a:lnTo>
                  <a:lnTo>
                    <a:pt x="10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0" y="136"/>
                  </a:lnTo>
                  <a:lnTo>
                    <a:pt x="16" y="144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4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62" name="Freeform 57"/>
            <p:cNvSpPr>
              <a:spLocks/>
            </p:cNvSpPr>
            <p:nvPr/>
          </p:nvSpPr>
          <p:spPr bwMode="auto">
            <a:xfrm>
              <a:off x="11073215" y="3150549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3"/>
                </a:cxn>
                <a:cxn ang="0">
                  <a:pos x="1212" y="8"/>
                </a:cxn>
                <a:cxn ang="0">
                  <a:pos x="1229" y="19"/>
                </a:cxn>
                <a:cxn ang="0">
                  <a:pos x="1246" y="33"/>
                </a:cxn>
                <a:cxn ang="0">
                  <a:pos x="1259" y="48"/>
                </a:cxn>
                <a:cxn ang="0">
                  <a:pos x="1269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29" y="199"/>
                </a:cxn>
                <a:cxn ang="0">
                  <a:pos x="1212" y="209"/>
                </a:cxn>
                <a:cxn ang="0">
                  <a:pos x="1190" y="216"/>
                </a:cxn>
                <a:cxn ang="0">
                  <a:pos x="1169" y="218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8"/>
                </a:cxn>
                <a:cxn ang="0">
                  <a:pos x="12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7"/>
                </a:cxn>
                <a:cxn ang="0">
                  <a:pos x="24" y="40"/>
                </a:cxn>
                <a:cxn ang="0">
                  <a:pos x="38" y="25"/>
                </a:cxn>
                <a:cxn ang="0">
                  <a:pos x="56" y="14"/>
                </a:cxn>
                <a:cxn ang="0">
                  <a:pos x="76" y="5"/>
                </a:cxn>
                <a:cxn ang="0">
                  <a:pos x="97" y="0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3"/>
                  </a:lnTo>
                  <a:lnTo>
                    <a:pt x="1202" y="5"/>
                  </a:lnTo>
                  <a:lnTo>
                    <a:pt x="1212" y="8"/>
                  </a:lnTo>
                  <a:lnTo>
                    <a:pt x="1220" y="14"/>
                  </a:lnTo>
                  <a:lnTo>
                    <a:pt x="1229" y="19"/>
                  </a:lnTo>
                  <a:lnTo>
                    <a:pt x="1238" y="25"/>
                  </a:lnTo>
                  <a:lnTo>
                    <a:pt x="1246" y="33"/>
                  </a:lnTo>
                  <a:lnTo>
                    <a:pt x="1253" y="40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7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199"/>
                  </a:lnTo>
                  <a:lnTo>
                    <a:pt x="1220" y="205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0" y="216"/>
                  </a:lnTo>
                  <a:lnTo>
                    <a:pt x="1180" y="218"/>
                  </a:lnTo>
                  <a:lnTo>
                    <a:pt x="1169" y="218"/>
                  </a:lnTo>
                  <a:lnTo>
                    <a:pt x="108" y="218"/>
                  </a:lnTo>
                  <a:lnTo>
                    <a:pt x="97" y="218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5"/>
                  </a:lnTo>
                  <a:lnTo>
                    <a:pt x="47" y="199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8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7"/>
                  </a:lnTo>
                  <a:lnTo>
                    <a:pt x="17" y="48"/>
                  </a:lnTo>
                  <a:lnTo>
                    <a:pt x="24" y="40"/>
                  </a:lnTo>
                  <a:lnTo>
                    <a:pt x="31" y="33"/>
                  </a:lnTo>
                  <a:lnTo>
                    <a:pt x="38" y="25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8"/>
                  </a:lnTo>
                  <a:lnTo>
                    <a:pt x="76" y="5"/>
                  </a:lnTo>
                  <a:lnTo>
                    <a:pt x="86" y="3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63" name="Freeform 58"/>
            <p:cNvSpPr>
              <a:spLocks/>
            </p:cNvSpPr>
            <p:nvPr/>
          </p:nvSpPr>
          <p:spPr bwMode="auto">
            <a:xfrm>
              <a:off x="10455678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5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64" name="Freeform 59"/>
            <p:cNvSpPr>
              <a:spLocks/>
            </p:cNvSpPr>
            <p:nvPr/>
          </p:nvSpPr>
          <p:spPr bwMode="auto">
            <a:xfrm>
              <a:off x="10495365" y="3152137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65" name="Freeform 60"/>
            <p:cNvSpPr>
              <a:spLocks/>
            </p:cNvSpPr>
            <p:nvPr/>
          </p:nvSpPr>
          <p:spPr bwMode="auto">
            <a:xfrm>
              <a:off x="10536640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7" y="172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66" name="Freeform 61"/>
            <p:cNvSpPr>
              <a:spLocks/>
            </p:cNvSpPr>
            <p:nvPr/>
          </p:nvSpPr>
          <p:spPr bwMode="auto">
            <a:xfrm>
              <a:off x="10576328" y="3152137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67" name="Freeform 62"/>
            <p:cNvSpPr>
              <a:spLocks/>
            </p:cNvSpPr>
            <p:nvPr/>
          </p:nvSpPr>
          <p:spPr bwMode="auto">
            <a:xfrm>
              <a:off x="10616015" y="3152137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5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6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68" name="Freeform 63"/>
            <p:cNvSpPr>
              <a:spLocks/>
            </p:cNvSpPr>
            <p:nvPr/>
          </p:nvSpPr>
          <p:spPr bwMode="auto">
            <a:xfrm>
              <a:off x="11073215" y="3337874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8"/>
                </a:cxn>
                <a:cxn ang="0">
                  <a:pos x="1229" y="18"/>
                </a:cxn>
                <a:cxn ang="0">
                  <a:pos x="1246" y="31"/>
                </a:cxn>
                <a:cxn ang="0">
                  <a:pos x="1259" y="48"/>
                </a:cxn>
                <a:cxn ang="0">
                  <a:pos x="1269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69" y="151"/>
                </a:cxn>
                <a:cxn ang="0">
                  <a:pos x="1259" y="170"/>
                </a:cxn>
                <a:cxn ang="0">
                  <a:pos x="1246" y="185"/>
                </a:cxn>
                <a:cxn ang="0">
                  <a:pos x="1229" y="199"/>
                </a:cxn>
                <a:cxn ang="0">
                  <a:pos x="1212" y="209"/>
                </a:cxn>
                <a:cxn ang="0">
                  <a:pos x="1190" y="215"/>
                </a:cxn>
                <a:cxn ang="0">
                  <a:pos x="1169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38" y="193"/>
                </a:cxn>
                <a:cxn ang="0">
                  <a:pos x="24" y="177"/>
                </a:cxn>
                <a:cxn ang="0">
                  <a:pos x="12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2" y="57"/>
                </a:cxn>
                <a:cxn ang="0">
                  <a:pos x="24" y="39"/>
                </a:cxn>
                <a:cxn ang="0">
                  <a:pos x="38" y="24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2"/>
                  </a:lnTo>
                  <a:lnTo>
                    <a:pt x="1202" y="4"/>
                  </a:lnTo>
                  <a:lnTo>
                    <a:pt x="1212" y="8"/>
                  </a:lnTo>
                  <a:lnTo>
                    <a:pt x="1220" y="13"/>
                  </a:lnTo>
                  <a:lnTo>
                    <a:pt x="1229" y="18"/>
                  </a:lnTo>
                  <a:lnTo>
                    <a:pt x="1238" y="24"/>
                  </a:lnTo>
                  <a:lnTo>
                    <a:pt x="1246" y="31"/>
                  </a:lnTo>
                  <a:lnTo>
                    <a:pt x="1253" y="39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69" y="67"/>
                  </a:lnTo>
                  <a:lnTo>
                    <a:pt x="1272" y="77"/>
                  </a:lnTo>
                  <a:lnTo>
                    <a:pt x="1276" y="87"/>
                  </a:lnTo>
                  <a:lnTo>
                    <a:pt x="1277" y="98"/>
                  </a:lnTo>
                  <a:lnTo>
                    <a:pt x="1278" y="109"/>
                  </a:lnTo>
                  <a:lnTo>
                    <a:pt x="1277" y="120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3" y="177"/>
                  </a:lnTo>
                  <a:lnTo>
                    <a:pt x="1246" y="185"/>
                  </a:lnTo>
                  <a:lnTo>
                    <a:pt x="1238" y="193"/>
                  </a:lnTo>
                  <a:lnTo>
                    <a:pt x="1229" y="199"/>
                  </a:lnTo>
                  <a:lnTo>
                    <a:pt x="1220" y="204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7"/>
                  </a:lnTo>
                  <a:lnTo>
                    <a:pt x="1169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4"/>
                  </a:lnTo>
                  <a:lnTo>
                    <a:pt x="47" y="199"/>
                  </a:lnTo>
                  <a:lnTo>
                    <a:pt x="38" y="193"/>
                  </a:lnTo>
                  <a:lnTo>
                    <a:pt x="31" y="185"/>
                  </a:lnTo>
                  <a:lnTo>
                    <a:pt x="24" y="177"/>
                  </a:lnTo>
                  <a:lnTo>
                    <a:pt x="17" y="170"/>
                  </a:lnTo>
                  <a:lnTo>
                    <a:pt x="12" y="161"/>
                  </a:lnTo>
                  <a:lnTo>
                    <a:pt x="7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7" y="67"/>
                  </a:lnTo>
                  <a:lnTo>
                    <a:pt x="12" y="57"/>
                  </a:lnTo>
                  <a:lnTo>
                    <a:pt x="17" y="48"/>
                  </a:lnTo>
                  <a:lnTo>
                    <a:pt x="24" y="39"/>
                  </a:lnTo>
                  <a:lnTo>
                    <a:pt x="31" y="31"/>
                  </a:lnTo>
                  <a:lnTo>
                    <a:pt x="38" y="24"/>
                  </a:lnTo>
                  <a:lnTo>
                    <a:pt x="47" y="18"/>
                  </a:lnTo>
                  <a:lnTo>
                    <a:pt x="56" y="13"/>
                  </a:lnTo>
                  <a:lnTo>
                    <a:pt x="66" y="8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69" name="Freeform 64"/>
            <p:cNvSpPr>
              <a:spLocks/>
            </p:cNvSpPr>
            <p:nvPr/>
          </p:nvSpPr>
          <p:spPr bwMode="auto">
            <a:xfrm>
              <a:off x="10455678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6" y="175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6" y="6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70" name="Freeform 65"/>
            <p:cNvSpPr>
              <a:spLocks/>
            </p:cNvSpPr>
            <p:nvPr/>
          </p:nvSpPr>
          <p:spPr bwMode="auto">
            <a:xfrm>
              <a:off x="10495365" y="3339462"/>
              <a:ext cx="30163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6"/>
                  </a:lnTo>
                  <a:lnTo>
                    <a:pt x="178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50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8" y="126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71" name="Freeform 66"/>
            <p:cNvSpPr>
              <a:spLocks/>
            </p:cNvSpPr>
            <p:nvPr/>
          </p:nvSpPr>
          <p:spPr bwMode="auto">
            <a:xfrm>
              <a:off x="10536640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6" y="126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6"/>
                  </a:lnTo>
                  <a:lnTo>
                    <a:pt x="47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7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72" name="Freeform 67"/>
            <p:cNvSpPr>
              <a:spLocks/>
            </p:cNvSpPr>
            <p:nvPr/>
          </p:nvSpPr>
          <p:spPr bwMode="auto">
            <a:xfrm>
              <a:off x="10576328" y="333946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3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6" y="126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6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3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1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7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73" name="Freeform 68"/>
            <p:cNvSpPr>
              <a:spLocks/>
            </p:cNvSpPr>
            <p:nvPr/>
          </p:nvSpPr>
          <p:spPr bwMode="auto">
            <a:xfrm>
              <a:off x="10616015" y="333946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3"/>
                </a:cxn>
                <a:cxn ang="0">
                  <a:pos x="10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0" y="135"/>
                </a:cxn>
                <a:cxn ang="0">
                  <a:pos x="20" y="149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5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6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6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5" y="11"/>
                  </a:lnTo>
                  <a:lnTo>
                    <a:pt x="127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4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0" y="135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74" name="Freeform 69"/>
            <p:cNvSpPr>
              <a:spLocks/>
            </p:cNvSpPr>
            <p:nvPr/>
          </p:nvSpPr>
          <p:spPr bwMode="auto">
            <a:xfrm>
              <a:off x="11073215" y="3526787"/>
              <a:ext cx="203200" cy="33338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7"/>
                </a:cxn>
                <a:cxn ang="0">
                  <a:pos x="1229" y="17"/>
                </a:cxn>
                <a:cxn ang="0">
                  <a:pos x="1246" y="31"/>
                </a:cxn>
                <a:cxn ang="0">
                  <a:pos x="1259" y="47"/>
                </a:cxn>
                <a:cxn ang="0">
                  <a:pos x="1269" y="66"/>
                </a:cxn>
                <a:cxn ang="0">
                  <a:pos x="1276" y="86"/>
                </a:cxn>
                <a:cxn ang="0">
                  <a:pos x="1278" y="108"/>
                </a:cxn>
                <a:cxn ang="0">
                  <a:pos x="1276" y="130"/>
                </a:cxn>
                <a:cxn ang="0">
                  <a:pos x="1269" y="150"/>
                </a:cxn>
                <a:cxn ang="0">
                  <a:pos x="1259" y="169"/>
                </a:cxn>
                <a:cxn ang="0">
                  <a:pos x="1246" y="185"/>
                </a:cxn>
                <a:cxn ang="0">
                  <a:pos x="1229" y="198"/>
                </a:cxn>
                <a:cxn ang="0">
                  <a:pos x="1212" y="208"/>
                </a:cxn>
                <a:cxn ang="0">
                  <a:pos x="1190" y="215"/>
                </a:cxn>
                <a:cxn ang="0">
                  <a:pos x="1169" y="217"/>
                </a:cxn>
                <a:cxn ang="0">
                  <a:pos x="97" y="216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38" y="192"/>
                </a:cxn>
                <a:cxn ang="0">
                  <a:pos x="24" y="177"/>
                </a:cxn>
                <a:cxn ang="0">
                  <a:pos x="12" y="159"/>
                </a:cxn>
                <a:cxn ang="0">
                  <a:pos x="4" y="140"/>
                </a:cxn>
                <a:cxn ang="0">
                  <a:pos x="0" y="119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2" y="56"/>
                </a:cxn>
                <a:cxn ang="0">
                  <a:pos x="24" y="38"/>
                </a:cxn>
                <a:cxn ang="0">
                  <a:pos x="38" y="24"/>
                </a:cxn>
                <a:cxn ang="0">
                  <a:pos x="56" y="12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69" y="0"/>
                  </a:lnTo>
                  <a:lnTo>
                    <a:pt x="1180" y="0"/>
                  </a:lnTo>
                  <a:lnTo>
                    <a:pt x="1190" y="2"/>
                  </a:lnTo>
                  <a:lnTo>
                    <a:pt x="1202" y="4"/>
                  </a:lnTo>
                  <a:lnTo>
                    <a:pt x="1212" y="7"/>
                  </a:lnTo>
                  <a:lnTo>
                    <a:pt x="1220" y="12"/>
                  </a:lnTo>
                  <a:lnTo>
                    <a:pt x="1229" y="17"/>
                  </a:lnTo>
                  <a:lnTo>
                    <a:pt x="1238" y="24"/>
                  </a:lnTo>
                  <a:lnTo>
                    <a:pt x="1246" y="31"/>
                  </a:lnTo>
                  <a:lnTo>
                    <a:pt x="1253" y="38"/>
                  </a:lnTo>
                  <a:lnTo>
                    <a:pt x="1259" y="47"/>
                  </a:lnTo>
                  <a:lnTo>
                    <a:pt x="1265" y="56"/>
                  </a:lnTo>
                  <a:lnTo>
                    <a:pt x="1269" y="66"/>
                  </a:lnTo>
                  <a:lnTo>
                    <a:pt x="1272" y="76"/>
                  </a:lnTo>
                  <a:lnTo>
                    <a:pt x="1276" y="86"/>
                  </a:lnTo>
                  <a:lnTo>
                    <a:pt x="1277" y="97"/>
                  </a:lnTo>
                  <a:lnTo>
                    <a:pt x="1278" y="108"/>
                  </a:lnTo>
                  <a:lnTo>
                    <a:pt x="1277" y="119"/>
                  </a:lnTo>
                  <a:lnTo>
                    <a:pt x="1276" y="130"/>
                  </a:lnTo>
                  <a:lnTo>
                    <a:pt x="1272" y="140"/>
                  </a:lnTo>
                  <a:lnTo>
                    <a:pt x="1269" y="150"/>
                  </a:lnTo>
                  <a:lnTo>
                    <a:pt x="1265" y="159"/>
                  </a:lnTo>
                  <a:lnTo>
                    <a:pt x="1259" y="169"/>
                  </a:lnTo>
                  <a:lnTo>
                    <a:pt x="1253" y="177"/>
                  </a:lnTo>
                  <a:lnTo>
                    <a:pt x="1246" y="185"/>
                  </a:lnTo>
                  <a:lnTo>
                    <a:pt x="1238" y="192"/>
                  </a:lnTo>
                  <a:lnTo>
                    <a:pt x="1229" y="198"/>
                  </a:lnTo>
                  <a:lnTo>
                    <a:pt x="1220" y="204"/>
                  </a:lnTo>
                  <a:lnTo>
                    <a:pt x="1212" y="208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6"/>
                  </a:lnTo>
                  <a:lnTo>
                    <a:pt x="1169" y="217"/>
                  </a:lnTo>
                  <a:lnTo>
                    <a:pt x="108" y="217"/>
                  </a:lnTo>
                  <a:lnTo>
                    <a:pt x="97" y="216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8"/>
                  </a:lnTo>
                  <a:lnTo>
                    <a:pt x="56" y="204"/>
                  </a:lnTo>
                  <a:lnTo>
                    <a:pt x="47" y="198"/>
                  </a:lnTo>
                  <a:lnTo>
                    <a:pt x="38" y="192"/>
                  </a:lnTo>
                  <a:lnTo>
                    <a:pt x="31" y="185"/>
                  </a:lnTo>
                  <a:lnTo>
                    <a:pt x="24" y="177"/>
                  </a:lnTo>
                  <a:lnTo>
                    <a:pt x="17" y="169"/>
                  </a:lnTo>
                  <a:lnTo>
                    <a:pt x="12" y="159"/>
                  </a:lnTo>
                  <a:lnTo>
                    <a:pt x="7" y="150"/>
                  </a:lnTo>
                  <a:lnTo>
                    <a:pt x="4" y="140"/>
                  </a:lnTo>
                  <a:lnTo>
                    <a:pt x="2" y="130"/>
                  </a:lnTo>
                  <a:lnTo>
                    <a:pt x="0" y="119"/>
                  </a:lnTo>
                  <a:lnTo>
                    <a:pt x="0" y="108"/>
                  </a:lnTo>
                  <a:lnTo>
                    <a:pt x="0" y="97"/>
                  </a:lnTo>
                  <a:lnTo>
                    <a:pt x="2" y="86"/>
                  </a:lnTo>
                  <a:lnTo>
                    <a:pt x="4" y="76"/>
                  </a:lnTo>
                  <a:lnTo>
                    <a:pt x="7" y="66"/>
                  </a:lnTo>
                  <a:lnTo>
                    <a:pt x="12" y="56"/>
                  </a:lnTo>
                  <a:lnTo>
                    <a:pt x="17" y="47"/>
                  </a:lnTo>
                  <a:lnTo>
                    <a:pt x="24" y="38"/>
                  </a:lnTo>
                  <a:lnTo>
                    <a:pt x="31" y="31"/>
                  </a:lnTo>
                  <a:lnTo>
                    <a:pt x="38" y="24"/>
                  </a:lnTo>
                  <a:lnTo>
                    <a:pt x="47" y="17"/>
                  </a:lnTo>
                  <a:lnTo>
                    <a:pt x="56" y="12"/>
                  </a:lnTo>
                  <a:lnTo>
                    <a:pt x="66" y="7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75" name="Freeform 70"/>
            <p:cNvSpPr>
              <a:spLocks/>
            </p:cNvSpPr>
            <p:nvPr/>
          </p:nvSpPr>
          <p:spPr bwMode="auto">
            <a:xfrm>
              <a:off x="10455678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7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4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76" name="Freeform 71"/>
            <p:cNvSpPr>
              <a:spLocks/>
            </p:cNvSpPr>
            <p:nvPr/>
          </p:nvSpPr>
          <p:spPr bwMode="auto">
            <a:xfrm>
              <a:off x="10495365" y="3526787"/>
              <a:ext cx="30163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5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77" name="Freeform 72"/>
            <p:cNvSpPr>
              <a:spLocks/>
            </p:cNvSpPr>
            <p:nvPr/>
          </p:nvSpPr>
          <p:spPr bwMode="auto">
            <a:xfrm>
              <a:off x="10536640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6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7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7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78" name="Freeform 73"/>
            <p:cNvSpPr>
              <a:spLocks/>
            </p:cNvSpPr>
            <p:nvPr/>
          </p:nvSpPr>
          <p:spPr bwMode="auto">
            <a:xfrm>
              <a:off x="10576328" y="3526787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4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4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79" name="Freeform 74"/>
            <p:cNvSpPr>
              <a:spLocks/>
            </p:cNvSpPr>
            <p:nvPr/>
          </p:nvSpPr>
          <p:spPr bwMode="auto">
            <a:xfrm>
              <a:off x="10616015" y="3526787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4"/>
                </a:cxn>
                <a:cxn ang="0">
                  <a:pos x="10" y="48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4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6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6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4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1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4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80" name="Freeform 75"/>
            <p:cNvSpPr>
              <a:spLocks/>
            </p:cNvSpPr>
            <p:nvPr/>
          </p:nvSpPr>
          <p:spPr bwMode="auto">
            <a:xfrm>
              <a:off x="11073215" y="2586987"/>
              <a:ext cx="203200" cy="34925"/>
            </a:xfrm>
            <a:custGeom>
              <a:avLst/>
              <a:gdLst/>
              <a:ahLst/>
              <a:cxnLst>
                <a:cxn ang="0">
                  <a:pos x="1169" y="0"/>
                </a:cxn>
                <a:cxn ang="0">
                  <a:pos x="1190" y="2"/>
                </a:cxn>
                <a:cxn ang="0">
                  <a:pos x="1212" y="8"/>
                </a:cxn>
                <a:cxn ang="0">
                  <a:pos x="1229" y="18"/>
                </a:cxn>
                <a:cxn ang="0">
                  <a:pos x="1246" y="32"/>
                </a:cxn>
                <a:cxn ang="0">
                  <a:pos x="1259" y="47"/>
                </a:cxn>
                <a:cxn ang="0">
                  <a:pos x="1269" y="66"/>
                </a:cxn>
                <a:cxn ang="0">
                  <a:pos x="1276" y="87"/>
                </a:cxn>
                <a:cxn ang="0">
                  <a:pos x="1278" y="108"/>
                </a:cxn>
                <a:cxn ang="0">
                  <a:pos x="1276" y="131"/>
                </a:cxn>
                <a:cxn ang="0">
                  <a:pos x="1269" y="150"/>
                </a:cxn>
                <a:cxn ang="0">
                  <a:pos x="1259" y="169"/>
                </a:cxn>
                <a:cxn ang="0">
                  <a:pos x="1246" y="186"/>
                </a:cxn>
                <a:cxn ang="0">
                  <a:pos x="1229" y="199"/>
                </a:cxn>
                <a:cxn ang="0">
                  <a:pos x="1212" y="209"/>
                </a:cxn>
                <a:cxn ang="0">
                  <a:pos x="1190" y="215"/>
                </a:cxn>
                <a:cxn ang="0">
                  <a:pos x="1169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38" y="193"/>
                </a:cxn>
                <a:cxn ang="0">
                  <a:pos x="24" y="178"/>
                </a:cxn>
                <a:cxn ang="0">
                  <a:pos x="12" y="160"/>
                </a:cxn>
                <a:cxn ang="0">
                  <a:pos x="4" y="141"/>
                </a:cxn>
                <a:cxn ang="0">
                  <a:pos x="0" y="119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2" y="57"/>
                </a:cxn>
                <a:cxn ang="0">
                  <a:pos x="24" y="40"/>
                </a:cxn>
                <a:cxn ang="0">
                  <a:pos x="38" y="25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1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69" y="0"/>
                  </a:lnTo>
                  <a:lnTo>
                    <a:pt x="1180" y="1"/>
                  </a:lnTo>
                  <a:lnTo>
                    <a:pt x="1190" y="2"/>
                  </a:lnTo>
                  <a:lnTo>
                    <a:pt x="1202" y="4"/>
                  </a:lnTo>
                  <a:lnTo>
                    <a:pt x="1212" y="8"/>
                  </a:lnTo>
                  <a:lnTo>
                    <a:pt x="1220" y="13"/>
                  </a:lnTo>
                  <a:lnTo>
                    <a:pt x="1229" y="18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3" y="40"/>
                  </a:lnTo>
                  <a:lnTo>
                    <a:pt x="1259" y="47"/>
                  </a:lnTo>
                  <a:lnTo>
                    <a:pt x="1265" y="57"/>
                  </a:lnTo>
                  <a:lnTo>
                    <a:pt x="1269" y="66"/>
                  </a:lnTo>
                  <a:lnTo>
                    <a:pt x="1272" y="76"/>
                  </a:lnTo>
                  <a:lnTo>
                    <a:pt x="1276" y="87"/>
                  </a:lnTo>
                  <a:lnTo>
                    <a:pt x="1277" y="97"/>
                  </a:lnTo>
                  <a:lnTo>
                    <a:pt x="1278" y="108"/>
                  </a:lnTo>
                  <a:lnTo>
                    <a:pt x="1277" y="119"/>
                  </a:lnTo>
                  <a:lnTo>
                    <a:pt x="1276" y="131"/>
                  </a:lnTo>
                  <a:lnTo>
                    <a:pt x="1272" y="141"/>
                  </a:lnTo>
                  <a:lnTo>
                    <a:pt x="1269" y="150"/>
                  </a:lnTo>
                  <a:lnTo>
                    <a:pt x="1265" y="160"/>
                  </a:lnTo>
                  <a:lnTo>
                    <a:pt x="1259" y="169"/>
                  </a:lnTo>
                  <a:lnTo>
                    <a:pt x="1253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29" y="199"/>
                  </a:lnTo>
                  <a:lnTo>
                    <a:pt x="1220" y="205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0" y="215"/>
                  </a:lnTo>
                  <a:lnTo>
                    <a:pt x="1180" y="217"/>
                  </a:lnTo>
                  <a:lnTo>
                    <a:pt x="1169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5"/>
                  </a:lnTo>
                  <a:lnTo>
                    <a:pt x="47" y="199"/>
                  </a:lnTo>
                  <a:lnTo>
                    <a:pt x="38" y="193"/>
                  </a:lnTo>
                  <a:lnTo>
                    <a:pt x="31" y="186"/>
                  </a:lnTo>
                  <a:lnTo>
                    <a:pt x="24" y="178"/>
                  </a:lnTo>
                  <a:lnTo>
                    <a:pt x="17" y="169"/>
                  </a:lnTo>
                  <a:lnTo>
                    <a:pt x="12" y="160"/>
                  </a:lnTo>
                  <a:lnTo>
                    <a:pt x="7" y="150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19"/>
                  </a:lnTo>
                  <a:lnTo>
                    <a:pt x="0" y="108"/>
                  </a:lnTo>
                  <a:lnTo>
                    <a:pt x="0" y="97"/>
                  </a:lnTo>
                  <a:lnTo>
                    <a:pt x="2" y="87"/>
                  </a:lnTo>
                  <a:lnTo>
                    <a:pt x="4" y="76"/>
                  </a:lnTo>
                  <a:lnTo>
                    <a:pt x="7" y="66"/>
                  </a:lnTo>
                  <a:lnTo>
                    <a:pt x="12" y="57"/>
                  </a:lnTo>
                  <a:lnTo>
                    <a:pt x="17" y="47"/>
                  </a:lnTo>
                  <a:lnTo>
                    <a:pt x="24" y="40"/>
                  </a:lnTo>
                  <a:lnTo>
                    <a:pt x="31" y="32"/>
                  </a:lnTo>
                  <a:lnTo>
                    <a:pt x="38" y="25"/>
                  </a:lnTo>
                  <a:lnTo>
                    <a:pt x="47" y="18"/>
                  </a:lnTo>
                  <a:lnTo>
                    <a:pt x="56" y="13"/>
                  </a:lnTo>
                  <a:lnTo>
                    <a:pt x="66" y="8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81" name="Freeform 76"/>
            <p:cNvSpPr>
              <a:spLocks/>
            </p:cNvSpPr>
            <p:nvPr/>
          </p:nvSpPr>
          <p:spPr bwMode="auto">
            <a:xfrm>
              <a:off x="10455678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6" y="177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2" y="49"/>
                  </a:lnTo>
                  <a:lnTo>
                    <a:pt x="167" y="41"/>
                  </a:lnTo>
                  <a:lnTo>
                    <a:pt x="162" y="34"/>
                  </a:lnTo>
                  <a:lnTo>
                    <a:pt x="156" y="28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6" y="8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8"/>
                  </a:lnTo>
                  <a:lnTo>
                    <a:pt x="21" y="34"/>
                  </a:lnTo>
                  <a:lnTo>
                    <a:pt x="16" y="41"/>
                  </a:lnTo>
                  <a:lnTo>
                    <a:pt x="11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82" name="Freeform 77"/>
            <p:cNvSpPr>
              <a:spLocks/>
            </p:cNvSpPr>
            <p:nvPr/>
          </p:nvSpPr>
          <p:spPr bwMode="auto">
            <a:xfrm>
              <a:off x="10495365" y="2588574"/>
              <a:ext cx="30163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5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5" y="11"/>
                </a:cxn>
                <a:cxn ang="0">
                  <a:pos x="119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7" y="177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50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9"/>
                  </a:lnTo>
                  <a:lnTo>
                    <a:pt x="167" y="41"/>
                  </a:lnTo>
                  <a:lnTo>
                    <a:pt x="162" y="34"/>
                  </a:lnTo>
                  <a:lnTo>
                    <a:pt x="156" y="28"/>
                  </a:lnTo>
                  <a:lnTo>
                    <a:pt x="150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8"/>
                  </a:lnTo>
                  <a:lnTo>
                    <a:pt x="21" y="34"/>
                  </a:lnTo>
                  <a:lnTo>
                    <a:pt x="15" y="41"/>
                  </a:lnTo>
                  <a:lnTo>
                    <a:pt x="11" y="49"/>
                  </a:lnTo>
                  <a:lnTo>
                    <a:pt x="8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8" y="128"/>
                  </a:lnTo>
                  <a:lnTo>
                    <a:pt x="11" y="136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83" name="Freeform 78"/>
            <p:cNvSpPr>
              <a:spLocks/>
            </p:cNvSpPr>
            <p:nvPr/>
          </p:nvSpPr>
          <p:spPr bwMode="auto">
            <a:xfrm>
              <a:off x="10536640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8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7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6"/>
                  </a:lnTo>
                  <a:lnTo>
                    <a:pt x="176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6" y="57"/>
                  </a:lnTo>
                  <a:lnTo>
                    <a:pt x="172" y="49"/>
                  </a:lnTo>
                  <a:lnTo>
                    <a:pt x="167" y="41"/>
                  </a:lnTo>
                  <a:lnTo>
                    <a:pt x="162" y="34"/>
                  </a:lnTo>
                  <a:lnTo>
                    <a:pt x="156" y="28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7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6" y="28"/>
                  </a:lnTo>
                  <a:lnTo>
                    <a:pt x="21" y="34"/>
                  </a:lnTo>
                  <a:lnTo>
                    <a:pt x="15" y="41"/>
                  </a:lnTo>
                  <a:lnTo>
                    <a:pt x="11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7" y="172"/>
                  </a:lnTo>
                  <a:lnTo>
                    <a:pt x="56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84" name="Freeform 79"/>
            <p:cNvSpPr>
              <a:spLocks/>
            </p:cNvSpPr>
            <p:nvPr/>
          </p:nvSpPr>
          <p:spPr bwMode="auto">
            <a:xfrm>
              <a:off x="10576328" y="2588574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1" y="49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2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7"/>
                  </a:lnTo>
                  <a:lnTo>
                    <a:pt x="135" y="172"/>
                  </a:lnTo>
                  <a:lnTo>
                    <a:pt x="143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6"/>
                  </a:lnTo>
                  <a:lnTo>
                    <a:pt x="176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6" y="57"/>
                  </a:lnTo>
                  <a:lnTo>
                    <a:pt x="171" y="49"/>
                  </a:lnTo>
                  <a:lnTo>
                    <a:pt x="167" y="41"/>
                  </a:lnTo>
                  <a:lnTo>
                    <a:pt x="161" y="34"/>
                  </a:lnTo>
                  <a:lnTo>
                    <a:pt x="156" y="28"/>
                  </a:lnTo>
                  <a:lnTo>
                    <a:pt x="149" y="21"/>
                  </a:lnTo>
                  <a:lnTo>
                    <a:pt x="143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7" y="28"/>
                  </a:lnTo>
                  <a:lnTo>
                    <a:pt x="21" y="34"/>
                  </a:lnTo>
                  <a:lnTo>
                    <a:pt x="16" y="41"/>
                  </a:lnTo>
                  <a:lnTo>
                    <a:pt x="11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1" y="168"/>
                  </a:lnTo>
                  <a:lnTo>
                    <a:pt x="48" y="172"/>
                  </a:lnTo>
                  <a:lnTo>
                    <a:pt x="56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85" name="Freeform 80"/>
            <p:cNvSpPr>
              <a:spLocks/>
            </p:cNvSpPr>
            <p:nvPr/>
          </p:nvSpPr>
          <p:spPr bwMode="auto">
            <a:xfrm>
              <a:off x="10616015" y="2588574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5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9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5" y="11"/>
                </a:cxn>
                <a:cxn ang="0">
                  <a:pos x="118" y="5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4" y="21"/>
                </a:cxn>
                <a:cxn ang="0">
                  <a:pos x="20" y="34"/>
                </a:cxn>
                <a:cxn ang="0">
                  <a:pos x="10" y="49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6"/>
                </a:cxn>
                <a:cxn ang="0">
                  <a:pos x="20" y="150"/>
                </a:cxn>
                <a:cxn ang="0">
                  <a:pos x="34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7"/>
                  </a:lnTo>
                  <a:lnTo>
                    <a:pt x="135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6"/>
                  </a:lnTo>
                  <a:lnTo>
                    <a:pt x="176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6" y="57"/>
                  </a:lnTo>
                  <a:lnTo>
                    <a:pt x="171" y="49"/>
                  </a:lnTo>
                  <a:lnTo>
                    <a:pt x="167" y="41"/>
                  </a:lnTo>
                  <a:lnTo>
                    <a:pt x="161" y="34"/>
                  </a:lnTo>
                  <a:lnTo>
                    <a:pt x="156" y="28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5" y="11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4" y="21"/>
                  </a:lnTo>
                  <a:lnTo>
                    <a:pt x="27" y="28"/>
                  </a:lnTo>
                  <a:lnTo>
                    <a:pt x="20" y="34"/>
                  </a:lnTo>
                  <a:lnTo>
                    <a:pt x="16" y="41"/>
                  </a:lnTo>
                  <a:lnTo>
                    <a:pt x="10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0" y="136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4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86" name="Freeform 81"/>
            <p:cNvSpPr>
              <a:spLocks noEditPoints="1"/>
            </p:cNvSpPr>
            <p:nvPr/>
          </p:nvSpPr>
          <p:spPr bwMode="auto">
            <a:xfrm>
              <a:off x="10287403" y="1826574"/>
              <a:ext cx="1163638" cy="2817813"/>
            </a:xfrm>
            <a:custGeom>
              <a:avLst/>
              <a:gdLst/>
              <a:ahLst/>
              <a:cxnLst>
                <a:cxn ang="0">
                  <a:pos x="7277" y="17716"/>
                </a:cxn>
                <a:cxn ang="0">
                  <a:pos x="7" y="108"/>
                </a:cxn>
                <a:cxn ang="0">
                  <a:pos x="6787" y="11256"/>
                </a:cxn>
                <a:cxn ang="0">
                  <a:pos x="6874" y="12138"/>
                </a:cxn>
                <a:cxn ang="0">
                  <a:pos x="664" y="12286"/>
                </a:cxn>
                <a:cxn ang="0">
                  <a:pos x="438" y="12054"/>
                </a:cxn>
                <a:cxn ang="0">
                  <a:pos x="625" y="11218"/>
                </a:cxn>
                <a:cxn ang="0">
                  <a:pos x="6849" y="10134"/>
                </a:cxn>
                <a:cxn ang="0">
                  <a:pos x="6826" y="11025"/>
                </a:cxn>
                <a:cxn ang="0">
                  <a:pos x="578" y="11077"/>
                </a:cxn>
                <a:cxn ang="0">
                  <a:pos x="446" y="10211"/>
                </a:cxn>
                <a:cxn ang="0">
                  <a:pos x="704" y="8842"/>
                </a:cxn>
                <a:cxn ang="0">
                  <a:pos x="6887" y="9028"/>
                </a:cxn>
                <a:cxn ang="0">
                  <a:pos x="6755" y="9895"/>
                </a:cxn>
                <a:cxn ang="0">
                  <a:pos x="507" y="9842"/>
                </a:cxn>
                <a:cxn ang="0">
                  <a:pos x="483" y="8952"/>
                </a:cxn>
                <a:cxn ang="0">
                  <a:pos x="6707" y="7670"/>
                </a:cxn>
                <a:cxn ang="0">
                  <a:pos x="6895" y="8507"/>
                </a:cxn>
                <a:cxn ang="0">
                  <a:pos x="6669" y="8739"/>
                </a:cxn>
                <a:cxn ang="0">
                  <a:pos x="458" y="8590"/>
                </a:cxn>
                <a:cxn ang="0">
                  <a:pos x="544" y="7709"/>
                </a:cxn>
                <a:cxn ang="0">
                  <a:pos x="6787" y="6526"/>
                </a:cxn>
                <a:cxn ang="0">
                  <a:pos x="6874" y="7407"/>
                </a:cxn>
                <a:cxn ang="0">
                  <a:pos x="664" y="7556"/>
                </a:cxn>
                <a:cxn ang="0">
                  <a:pos x="438" y="7324"/>
                </a:cxn>
                <a:cxn ang="0">
                  <a:pos x="625" y="6488"/>
                </a:cxn>
                <a:cxn ang="0">
                  <a:pos x="6849" y="5404"/>
                </a:cxn>
                <a:cxn ang="0">
                  <a:pos x="6826" y="6296"/>
                </a:cxn>
                <a:cxn ang="0">
                  <a:pos x="578" y="6347"/>
                </a:cxn>
                <a:cxn ang="0">
                  <a:pos x="446" y="5480"/>
                </a:cxn>
                <a:cxn ang="0">
                  <a:pos x="704" y="4111"/>
                </a:cxn>
                <a:cxn ang="0">
                  <a:pos x="6887" y="4298"/>
                </a:cxn>
                <a:cxn ang="0">
                  <a:pos x="6755" y="5164"/>
                </a:cxn>
                <a:cxn ang="0">
                  <a:pos x="507" y="5113"/>
                </a:cxn>
                <a:cxn ang="0">
                  <a:pos x="483" y="4221"/>
                </a:cxn>
                <a:cxn ang="0">
                  <a:pos x="3868" y="13193"/>
                </a:cxn>
                <a:cxn ang="0">
                  <a:pos x="4226" y="13800"/>
                </a:cxn>
                <a:cxn ang="0">
                  <a:pos x="3706" y="14270"/>
                </a:cxn>
                <a:cxn ang="0">
                  <a:pos x="3139" y="13854"/>
                </a:cxn>
                <a:cxn ang="0">
                  <a:pos x="3436" y="13214"/>
                </a:cxn>
                <a:cxn ang="0">
                  <a:pos x="5725" y="15090"/>
                </a:cxn>
                <a:cxn ang="0">
                  <a:pos x="1624" y="15153"/>
                </a:cxn>
                <a:cxn ang="0">
                  <a:pos x="5640" y="15449"/>
                </a:cxn>
                <a:cxn ang="0">
                  <a:pos x="5600" y="15705"/>
                </a:cxn>
                <a:cxn ang="0">
                  <a:pos x="1659" y="15469"/>
                </a:cxn>
                <a:cxn ang="0">
                  <a:pos x="5722" y="16082"/>
                </a:cxn>
                <a:cxn ang="0">
                  <a:pos x="1613" y="16095"/>
                </a:cxn>
                <a:cxn ang="0">
                  <a:pos x="6707" y="2941"/>
                </a:cxn>
                <a:cxn ang="0">
                  <a:pos x="6895" y="3776"/>
                </a:cxn>
                <a:cxn ang="0">
                  <a:pos x="6669" y="4009"/>
                </a:cxn>
                <a:cxn ang="0">
                  <a:pos x="458" y="3861"/>
                </a:cxn>
                <a:cxn ang="0">
                  <a:pos x="544" y="2979"/>
                </a:cxn>
                <a:cxn ang="0">
                  <a:pos x="6787" y="1796"/>
                </a:cxn>
                <a:cxn ang="0">
                  <a:pos x="6874" y="2678"/>
                </a:cxn>
                <a:cxn ang="0">
                  <a:pos x="664" y="2827"/>
                </a:cxn>
                <a:cxn ang="0">
                  <a:pos x="438" y="2594"/>
                </a:cxn>
                <a:cxn ang="0">
                  <a:pos x="625" y="1758"/>
                </a:cxn>
                <a:cxn ang="0">
                  <a:pos x="6849" y="673"/>
                </a:cxn>
                <a:cxn ang="0">
                  <a:pos x="6826" y="1565"/>
                </a:cxn>
                <a:cxn ang="0">
                  <a:pos x="578" y="1617"/>
                </a:cxn>
                <a:cxn ang="0">
                  <a:pos x="446" y="750"/>
                </a:cxn>
              </a:cxnLst>
              <a:rect l="0" t="0" r="r" b="b"/>
              <a:pathLst>
                <a:path w="7333" h="17750">
                  <a:moveTo>
                    <a:pt x="152" y="0"/>
                  </a:moveTo>
                  <a:lnTo>
                    <a:pt x="7181" y="0"/>
                  </a:lnTo>
                  <a:lnTo>
                    <a:pt x="7196" y="1"/>
                  </a:lnTo>
                  <a:lnTo>
                    <a:pt x="7211" y="3"/>
                  </a:lnTo>
                  <a:lnTo>
                    <a:pt x="7225" y="7"/>
                  </a:lnTo>
                  <a:lnTo>
                    <a:pt x="7240" y="12"/>
                  </a:lnTo>
                  <a:lnTo>
                    <a:pt x="7253" y="19"/>
                  </a:lnTo>
                  <a:lnTo>
                    <a:pt x="7265" y="27"/>
                  </a:lnTo>
                  <a:lnTo>
                    <a:pt x="7277" y="36"/>
                  </a:lnTo>
                  <a:lnTo>
                    <a:pt x="7287" y="44"/>
                  </a:lnTo>
                  <a:lnTo>
                    <a:pt x="7297" y="55"/>
                  </a:lnTo>
                  <a:lnTo>
                    <a:pt x="7306" y="68"/>
                  </a:lnTo>
                  <a:lnTo>
                    <a:pt x="7314" y="80"/>
                  </a:lnTo>
                  <a:lnTo>
                    <a:pt x="7321" y="93"/>
                  </a:lnTo>
                  <a:lnTo>
                    <a:pt x="7325" y="108"/>
                  </a:lnTo>
                  <a:lnTo>
                    <a:pt x="7329" y="122"/>
                  </a:lnTo>
                  <a:lnTo>
                    <a:pt x="7332" y="138"/>
                  </a:lnTo>
                  <a:lnTo>
                    <a:pt x="7333" y="153"/>
                  </a:lnTo>
                  <a:lnTo>
                    <a:pt x="7333" y="17597"/>
                  </a:lnTo>
                  <a:lnTo>
                    <a:pt x="7332" y="17612"/>
                  </a:lnTo>
                  <a:lnTo>
                    <a:pt x="7329" y="17628"/>
                  </a:lnTo>
                  <a:lnTo>
                    <a:pt x="7325" y="17642"/>
                  </a:lnTo>
                  <a:lnTo>
                    <a:pt x="7321" y="17657"/>
                  </a:lnTo>
                  <a:lnTo>
                    <a:pt x="7314" y="17670"/>
                  </a:lnTo>
                  <a:lnTo>
                    <a:pt x="7306" y="17682"/>
                  </a:lnTo>
                  <a:lnTo>
                    <a:pt x="7297" y="17695"/>
                  </a:lnTo>
                  <a:lnTo>
                    <a:pt x="7287" y="17706"/>
                  </a:lnTo>
                  <a:lnTo>
                    <a:pt x="7277" y="17716"/>
                  </a:lnTo>
                  <a:lnTo>
                    <a:pt x="7265" y="17723"/>
                  </a:lnTo>
                  <a:lnTo>
                    <a:pt x="7253" y="17731"/>
                  </a:lnTo>
                  <a:lnTo>
                    <a:pt x="7240" y="17738"/>
                  </a:lnTo>
                  <a:lnTo>
                    <a:pt x="7225" y="17743"/>
                  </a:lnTo>
                  <a:lnTo>
                    <a:pt x="7211" y="17747"/>
                  </a:lnTo>
                  <a:lnTo>
                    <a:pt x="7196" y="17749"/>
                  </a:lnTo>
                  <a:lnTo>
                    <a:pt x="7181" y="17750"/>
                  </a:lnTo>
                  <a:lnTo>
                    <a:pt x="152" y="17750"/>
                  </a:lnTo>
                  <a:lnTo>
                    <a:pt x="136" y="17749"/>
                  </a:lnTo>
                  <a:lnTo>
                    <a:pt x="121" y="17747"/>
                  </a:lnTo>
                  <a:lnTo>
                    <a:pt x="106" y="17743"/>
                  </a:lnTo>
                  <a:lnTo>
                    <a:pt x="93" y="17738"/>
                  </a:lnTo>
                  <a:lnTo>
                    <a:pt x="80" y="17731"/>
                  </a:lnTo>
                  <a:lnTo>
                    <a:pt x="68" y="17723"/>
                  </a:lnTo>
                  <a:lnTo>
                    <a:pt x="55" y="17716"/>
                  </a:lnTo>
                  <a:lnTo>
                    <a:pt x="44" y="17706"/>
                  </a:lnTo>
                  <a:lnTo>
                    <a:pt x="34" y="17695"/>
                  </a:lnTo>
                  <a:lnTo>
                    <a:pt x="26" y="17682"/>
                  </a:lnTo>
                  <a:lnTo>
                    <a:pt x="19" y="17670"/>
                  </a:lnTo>
                  <a:lnTo>
                    <a:pt x="12" y="17657"/>
                  </a:lnTo>
                  <a:lnTo>
                    <a:pt x="7" y="17642"/>
                  </a:lnTo>
                  <a:lnTo>
                    <a:pt x="3" y="17628"/>
                  </a:lnTo>
                  <a:lnTo>
                    <a:pt x="1" y="17612"/>
                  </a:lnTo>
                  <a:lnTo>
                    <a:pt x="0" y="17597"/>
                  </a:lnTo>
                  <a:lnTo>
                    <a:pt x="0" y="153"/>
                  </a:lnTo>
                  <a:lnTo>
                    <a:pt x="1" y="138"/>
                  </a:lnTo>
                  <a:lnTo>
                    <a:pt x="3" y="122"/>
                  </a:lnTo>
                  <a:lnTo>
                    <a:pt x="7" y="108"/>
                  </a:lnTo>
                  <a:lnTo>
                    <a:pt x="12" y="93"/>
                  </a:lnTo>
                  <a:lnTo>
                    <a:pt x="19" y="80"/>
                  </a:lnTo>
                  <a:lnTo>
                    <a:pt x="26" y="68"/>
                  </a:lnTo>
                  <a:lnTo>
                    <a:pt x="34" y="55"/>
                  </a:lnTo>
                  <a:lnTo>
                    <a:pt x="44" y="44"/>
                  </a:lnTo>
                  <a:lnTo>
                    <a:pt x="55" y="36"/>
                  </a:lnTo>
                  <a:lnTo>
                    <a:pt x="68" y="27"/>
                  </a:lnTo>
                  <a:lnTo>
                    <a:pt x="80" y="19"/>
                  </a:lnTo>
                  <a:lnTo>
                    <a:pt x="93" y="12"/>
                  </a:lnTo>
                  <a:lnTo>
                    <a:pt x="106" y="7"/>
                  </a:lnTo>
                  <a:lnTo>
                    <a:pt x="121" y="3"/>
                  </a:lnTo>
                  <a:lnTo>
                    <a:pt x="136" y="1"/>
                  </a:lnTo>
                  <a:lnTo>
                    <a:pt x="152" y="0"/>
                  </a:lnTo>
                  <a:close/>
                  <a:moveTo>
                    <a:pt x="704" y="11207"/>
                  </a:moveTo>
                  <a:lnTo>
                    <a:pt x="6628" y="11207"/>
                  </a:lnTo>
                  <a:lnTo>
                    <a:pt x="6642" y="11207"/>
                  </a:lnTo>
                  <a:lnTo>
                    <a:pt x="6655" y="11208"/>
                  </a:lnTo>
                  <a:lnTo>
                    <a:pt x="6669" y="11209"/>
                  </a:lnTo>
                  <a:lnTo>
                    <a:pt x="6682" y="11211"/>
                  </a:lnTo>
                  <a:lnTo>
                    <a:pt x="6694" y="11215"/>
                  </a:lnTo>
                  <a:lnTo>
                    <a:pt x="6707" y="11218"/>
                  </a:lnTo>
                  <a:lnTo>
                    <a:pt x="6720" y="11221"/>
                  </a:lnTo>
                  <a:lnTo>
                    <a:pt x="6732" y="11226"/>
                  </a:lnTo>
                  <a:lnTo>
                    <a:pt x="6744" y="11231"/>
                  </a:lnTo>
                  <a:lnTo>
                    <a:pt x="6755" y="11237"/>
                  </a:lnTo>
                  <a:lnTo>
                    <a:pt x="6766" y="11242"/>
                  </a:lnTo>
                  <a:lnTo>
                    <a:pt x="6777" y="11249"/>
                  </a:lnTo>
                  <a:lnTo>
                    <a:pt x="6787" y="11256"/>
                  </a:lnTo>
                  <a:lnTo>
                    <a:pt x="6797" y="11263"/>
                  </a:lnTo>
                  <a:lnTo>
                    <a:pt x="6807" y="11271"/>
                  </a:lnTo>
                  <a:lnTo>
                    <a:pt x="6817" y="11279"/>
                  </a:lnTo>
                  <a:lnTo>
                    <a:pt x="6826" y="11288"/>
                  </a:lnTo>
                  <a:lnTo>
                    <a:pt x="6834" y="11297"/>
                  </a:lnTo>
                  <a:lnTo>
                    <a:pt x="6842" y="11307"/>
                  </a:lnTo>
                  <a:lnTo>
                    <a:pt x="6849" y="11316"/>
                  </a:lnTo>
                  <a:lnTo>
                    <a:pt x="6856" y="11327"/>
                  </a:lnTo>
                  <a:lnTo>
                    <a:pt x="6863" y="11337"/>
                  </a:lnTo>
                  <a:lnTo>
                    <a:pt x="6868" y="11348"/>
                  </a:lnTo>
                  <a:lnTo>
                    <a:pt x="6874" y="11358"/>
                  </a:lnTo>
                  <a:lnTo>
                    <a:pt x="6879" y="11370"/>
                  </a:lnTo>
                  <a:lnTo>
                    <a:pt x="6883" y="11381"/>
                  </a:lnTo>
                  <a:lnTo>
                    <a:pt x="6887" y="11392"/>
                  </a:lnTo>
                  <a:lnTo>
                    <a:pt x="6889" y="11404"/>
                  </a:lnTo>
                  <a:lnTo>
                    <a:pt x="6893" y="11417"/>
                  </a:lnTo>
                  <a:lnTo>
                    <a:pt x="6894" y="11429"/>
                  </a:lnTo>
                  <a:lnTo>
                    <a:pt x="6895" y="11442"/>
                  </a:lnTo>
                  <a:lnTo>
                    <a:pt x="6895" y="11454"/>
                  </a:lnTo>
                  <a:lnTo>
                    <a:pt x="6895" y="12041"/>
                  </a:lnTo>
                  <a:lnTo>
                    <a:pt x="6895" y="12054"/>
                  </a:lnTo>
                  <a:lnTo>
                    <a:pt x="6894" y="12067"/>
                  </a:lnTo>
                  <a:lnTo>
                    <a:pt x="6893" y="12079"/>
                  </a:lnTo>
                  <a:lnTo>
                    <a:pt x="6889" y="12091"/>
                  </a:lnTo>
                  <a:lnTo>
                    <a:pt x="6887" y="12103"/>
                  </a:lnTo>
                  <a:lnTo>
                    <a:pt x="6883" y="12115"/>
                  </a:lnTo>
                  <a:lnTo>
                    <a:pt x="6879" y="12127"/>
                  </a:lnTo>
                  <a:lnTo>
                    <a:pt x="6874" y="12138"/>
                  </a:lnTo>
                  <a:lnTo>
                    <a:pt x="6868" y="12149"/>
                  </a:lnTo>
                  <a:lnTo>
                    <a:pt x="6863" y="12160"/>
                  </a:lnTo>
                  <a:lnTo>
                    <a:pt x="6856" y="12170"/>
                  </a:lnTo>
                  <a:lnTo>
                    <a:pt x="6849" y="12180"/>
                  </a:lnTo>
                  <a:lnTo>
                    <a:pt x="6842" y="12190"/>
                  </a:lnTo>
                  <a:lnTo>
                    <a:pt x="6834" y="12199"/>
                  </a:lnTo>
                  <a:lnTo>
                    <a:pt x="6826" y="12208"/>
                  </a:lnTo>
                  <a:lnTo>
                    <a:pt x="6817" y="12216"/>
                  </a:lnTo>
                  <a:lnTo>
                    <a:pt x="6807" y="12224"/>
                  </a:lnTo>
                  <a:lnTo>
                    <a:pt x="6797" y="12232"/>
                  </a:lnTo>
                  <a:lnTo>
                    <a:pt x="6787" y="12240"/>
                  </a:lnTo>
                  <a:lnTo>
                    <a:pt x="6777" y="12246"/>
                  </a:lnTo>
                  <a:lnTo>
                    <a:pt x="6766" y="12253"/>
                  </a:lnTo>
                  <a:lnTo>
                    <a:pt x="6755" y="12260"/>
                  </a:lnTo>
                  <a:lnTo>
                    <a:pt x="6744" y="12265"/>
                  </a:lnTo>
                  <a:lnTo>
                    <a:pt x="6732" y="12270"/>
                  </a:lnTo>
                  <a:lnTo>
                    <a:pt x="6720" y="12274"/>
                  </a:lnTo>
                  <a:lnTo>
                    <a:pt x="6707" y="12279"/>
                  </a:lnTo>
                  <a:lnTo>
                    <a:pt x="6694" y="12282"/>
                  </a:lnTo>
                  <a:lnTo>
                    <a:pt x="6682" y="12284"/>
                  </a:lnTo>
                  <a:lnTo>
                    <a:pt x="6669" y="12286"/>
                  </a:lnTo>
                  <a:lnTo>
                    <a:pt x="6655" y="12287"/>
                  </a:lnTo>
                  <a:lnTo>
                    <a:pt x="6642" y="12289"/>
                  </a:lnTo>
                  <a:lnTo>
                    <a:pt x="6628" y="12290"/>
                  </a:lnTo>
                  <a:lnTo>
                    <a:pt x="704" y="12290"/>
                  </a:lnTo>
                  <a:lnTo>
                    <a:pt x="691" y="12289"/>
                  </a:lnTo>
                  <a:lnTo>
                    <a:pt x="678" y="12287"/>
                  </a:lnTo>
                  <a:lnTo>
                    <a:pt x="664" y="12286"/>
                  </a:lnTo>
                  <a:lnTo>
                    <a:pt x="651" y="12284"/>
                  </a:lnTo>
                  <a:lnTo>
                    <a:pt x="638" y="12282"/>
                  </a:lnTo>
                  <a:lnTo>
                    <a:pt x="625" y="12279"/>
                  </a:lnTo>
                  <a:lnTo>
                    <a:pt x="613" y="12274"/>
                  </a:lnTo>
                  <a:lnTo>
                    <a:pt x="601" y="12270"/>
                  </a:lnTo>
                  <a:lnTo>
                    <a:pt x="589" y="12265"/>
                  </a:lnTo>
                  <a:lnTo>
                    <a:pt x="578" y="12260"/>
                  </a:lnTo>
                  <a:lnTo>
                    <a:pt x="566" y="12253"/>
                  </a:lnTo>
                  <a:lnTo>
                    <a:pt x="556" y="12246"/>
                  </a:lnTo>
                  <a:lnTo>
                    <a:pt x="544" y="12240"/>
                  </a:lnTo>
                  <a:lnTo>
                    <a:pt x="534" y="12232"/>
                  </a:lnTo>
                  <a:lnTo>
                    <a:pt x="524" y="12224"/>
                  </a:lnTo>
                  <a:lnTo>
                    <a:pt x="516" y="12216"/>
                  </a:lnTo>
                  <a:lnTo>
                    <a:pt x="507" y="12208"/>
                  </a:lnTo>
                  <a:lnTo>
                    <a:pt x="498" y="12199"/>
                  </a:lnTo>
                  <a:lnTo>
                    <a:pt x="490" y="12190"/>
                  </a:lnTo>
                  <a:lnTo>
                    <a:pt x="483" y="12180"/>
                  </a:lnTo>
                  <a:lnTo>
                    <a:pt x="476" y="12170"/>
                  </a:lnTo>
                  <a:lnTo>
                    <a:pt x="469" y="12160"/>
                  </a:lnTo>
                  <a:lnTo>
                    <a:pt x="463" y="12149"/>
                  </a:lnTo>
                  <a:lnTo>
                    <a:pt x="458" y="12138"/>
                  </a:lnTo>
                  <a:lnTo>
                    <a:pt x="454" y="12127"/>
                  </a:lnTo>
                  <a:lnTo>
                    <a:pt x="449" y="12115"/>
                  </a:lnTo>
                  <a:lnTo>
                    <a:pt x="446" y="12103"/>
                  </a:lnTo>
                  <a:lnTo>
                    <a:pt x="442" y="12091"/>
                  </a:lnTo>
                  <a:lnTo>
                    <a:pt x="440" y="12079"/>
                  </a:lnTo>
                  <a:lnTo>
                    <a:pt x="439" y="12067"/>
                  </a:lnTo>
                  <a:lnTo>
                    <a:pt x="438" y="12054"/>
                  </a:lnTo>
                  <a:lnTo>
                    <a:pt x="437" y="12041"/>
                  </a:lnTo>
                  <a:lnTo>
                    <a:pt x="437" y="11454"/>
                  </a:lnTo>
                  <a:lnTo>
                    <a:pt x="438" y="11442"/>
                  </a:lnTo>
                  <a:lnTo>
                    <a:pt x="439" y="11429"/>
                  </a:lnTo>
                  <a:lnTo>
                    <a:pt x="440" y="11417"/>
                  </a:lnTo>
                  <a:lnTo>
                    <a:pt x="442" y="11404"/>
                  </a:lnTo>
                  <a:lnTo>
                    <a:pt x="446" y="11392"/>
                  </a:lnTo>
                  <a:lnTo>
                    <a:pt x="449" y="11381"/>
                  </a:lnTo>
                  <a:lnTo>
                    <a:pt x="454" y="11370"/>
                  </a:lnTo>
                  <a:lnTo>
                    <a:pt x="458" y="11358"/>
                  </a:lnTo>
                  <a:lnTo>
                    <a:pt x="463" y="11348"/>
                  </a:lnTo>
                  <a:lnTo>
                    <a:pt x="469" y="11337"/>
                  </a:lnTo>
                  <a:lnTo>
                    <a:pt x="476" y="11327"/>
                  </a:lnTo>
                  <a:lnTo>
                    <a:pt x="483" y="11316"/>
                  </a:lnTo>
                  <a:lnTo>
                    <a:pt x="490" y="11307"/>
                  </a:lnTo>
                  <a:lnTo>
                    <a:pt x="498" y="11297"/>
                  </a:lnTo>
                  <a:lnTo>
                    <a:pt x="507" y="11288"/>
                  </a:lnTo>
                  <a:lnTo>
                    <a:pt x="516" y="11279"/>
                  </a:lnTo>
                  <a:lnTo>
                    <a:pt x="524" y="11271"/>
                  </a:lnTo>
                  <a:lnTo>
                    <a:pt x="534" y="11263"/>
                  </a:lnTo>
                  <a:lnTo>
                    <a:pt x="544" y="11256"/>
                  </a:lnTo>
                  <a:lnTo>
                    <a:pt x="556" y="11249"/>
                  </a:lnTo>
                  <a:lnTo>
                    <a:pt x="566" y="11242"/>
                  </a:lnTo>
                  <a:lnTo>
                    <a:pt x="578" y="11237"/>
                  </a:lnTo>
                  <a:lnTo>
                    <a:pt x="589" y="11231"/>
                  </a:lnTo>
                  <a:lnTo>
                    <a:pt x="601" y="11226"/>
                  </a:lnTo>
                  <a:lnTo>
                    <a:pt x="613" y="11221"/>
                  </a:lnTo>
                  <a:lnTo>
                    <a:pt x="625" y="11218"/>
                  </a:lnTo>
                  <a:lnTo>
                    <a:pt x="638" y="11215"/>
                  </a:lnTo>
                  <a:lnTo>
                    <a:pt x="651" y="11211"/>
                  </a:lnTo>
                  <a:lnTo>
                    <a:pt x="664" y="11209"/>
                  </a:lnTo>
                  <a:lnTo>
                    <a:pt x="678" y="11208"/>
                  </a:lnTo>
                  <a:lnTo>
                    <a:pt x="691" y="11207"/>
                  </a:lnTo>
                  <a:lnTo>
                    <a:pt x="704" y="11207"/>
                  </a:lnTo>
                  <a:close/>
                  <a:moveTo>
                    <a:pt x="704" y="10024"/>
                  </a:moveTo>
                  <a:lnTo>
                    <a:pt x="6628" y="10024"/>
                  </a:lnTo>
                  <a:lnTo>
                    <a:pt x="6642" y="10024"/>
                  </a:lnTo>
                  <a:lnTo>
                    <a:pt x="6655" y="10025"/>
                  </a:lnTo>
                  <a:lnTo>
                    <a:pt x="6669" y="10027"/>
                  </a:lnTo>
                  <a:lnTo>
                    <a:pt x="6682" y="10029"/>
                  </a:lnTo>
                  <a:lnTo>
                    <a:pt x="6694" y="10032"/>
                  </a:lnTo>
                  <a:lnTo>
                    <a:pt x="6707" y="10035"/>
                  </a:lnTo>
                  <a:lnTo>
                    <a:pt x="6720" y="10039"/>
                  </a:lnTo>
                  <a:lnTo>
                    <a:pt x="6732" y="10043"/>
                  </a:lnTo>
                  <a:lnTo>
                    <a:pt x="6744" y="10049"/>
                  </a:lnTo>
                  <a:lnTo>
                    <a:pt x="6755" y="10054"/>
                  </a:lnTo>
                  <a:lnTo>
                    <a:pt x="6766" y="10060"/>
                  </a:lnTo>
                  <a:lnTo>
                    <a:pt x="6777" y="10066"/>
                  </a:lnTo>
                  <a:lnTo>
                    <a:pt x="6787" y="10073"/>
                  </a:lnTo>
                  <a:lnTo>
                    <a:pt x="6797" y="10081"/>
                  </a:lnTo>
                  <a:lnTo>
                    <a:pt x="6807" y="10089"/>
                  </a:lnTo>
                  <a:lnTo>
                    <a:pt x="6817" y="10096"/>
                  </a:lnTo>
                  <a:lnTo>
                    <a:pt x="6826" y="10105"/>
                  </a:lnTo>
                  <a:lnTo>
                    <a:pt x="6834" y="10114"/>
                  </a:lnTo>
                  <a:lnTo>
                    <a:pt x="6842" y="10124"/>
                  </a:lnTo>
                  <a:lnTo>
                    <a:pt x="6849" y="10134"/>
                  </a:lnTo>
                  <a:lnTo>
                    <a:pt x="6856" y="10144"/>
                  </a:lnTo>
                  <a:lnTo>
                    <a:pt x="6863" y="10154"/>
                  </a:lnTo>
                  <a:lnTo>
                    <a:pt x="6868" y="10165"/>
                  </a:lnTo>
                  <a:lnTo>
                    <a:pt x="6874" y="10175"/>
                  </a:lnTo>
                  <a:lnTo>
                    <a:pt x="6879" y="10187"/>
                  </a:lnTo>
                  <a:lnTo>
                    <a:pt x="6883" y="10198"/>
                  </a:lnTo>
                  <a:lnTo>
                    <a:pt x="6887" y="10211"/>
                  </a:lnTo>
                  <a:lnTo>
                    <a:pt x="6889" y="10222"/>
                  </a:lnTo>
                  <a:lnTo>
                    <a:pt x="6893" y="10234"/>
                  </a:lnTo>
                  <a:lnTo>
                    <a:pt x="6894" y="10246"/>
                  </a:lnTo>
                  <a:lnTo>
                    <a:pt x="6895" y="10260"/>
                  </a:lnTo>
                  <a:lnTo>
                    <a:pt x="6895" y="10272"/>
                  </a:lnTo>
                  <a:lnTo>
                    <a:pt x="6895" y="10859"/>
                  </a:lnTo>
                  <a:lnTo>
                    <a:pt x="6895" y="10872"/>
                  </a:lnTo>
                  <a:lnTo>
                    <a:pt x="6894" y="10884"/>
                  </a:lnTo>
                  <a:lnTo>
                    <a:pt x="6893" y="10896"/>
                  </a:lnTo>
                  <a:lnTo>
                    <a:pt x="6889" y="10908"/>
                  </a:lnTo>
                  <a:lnTo>
                    <a:pt x="6887" y="10921"/>
                  </a:lnTo>
                  <a:lnTo>
                    <a:pt x="6883" y="10933"/>
                  </a:lnTo>
                  <a:lnTo>
                    <a:pt x="6879" y="10944"/>
                  </a:lnTo>
                  <a:lnTo>
                    <a:pt x="6874" y="10955"/>
                  </a:lnTo>
                  <a:lnTo>
                    <a:pt x="6868" y="10966"/>
                  </a:lnTo>
                  <a:lnTo>
                    <a:pt x="6863" y="10977"/>
                  </a:lnTo>
                  <a:lnTo>
                    <a:pt x="6856" y="10987"/>
                  </a:lnTo>
                  <a:lnTo>
                    <a:pt x="6849" y="10997"/>
                  </a:lnTo>
                  <a:lnTo>
                    <a:pt x="6842" y="11007"/>
                  </a:lnTo>
                  <a:lnTo>
                    <a:pt x="6834" y="11016"/>
                  </a:lnTo>
                  <a:lnTo>
                    <a:pt x="6826" y="11025"/>
                  </a:lnTo>
                  <a:lnTo>
                    <a:pt x="6817" y="11034"/>
                  </a:lnTo>
                  <a:lnTo>
                    <a:pt x="6807" y="11043"/>
                  </a:lnTo>
                  <a:lnTo>
                    <a:pt x="6797" y="11050"/>
                  </a:lnTo>
                  <a:lnTo>
                    <a:pt x="6787" y="11057"/>
                  </a:lnTo>
                  <a:lnTo>
                    <a:pt x="6777" y="11064"/>
                  </a:lnTo>
                  <a:lnTo>
                    <a:pt x="6766" y="11070"/>
                  </a:lnTo>
                  <a:lnTo>
                    <a:pt x="6755" y="11077"/>
                  </a:lnTo>
                  <a:lnTo>
                    <a:pt x="6744" y="11083"/>
                  </a:lnTo>
                  <a:lnTo>
                    <a:pt x="6732" y="11087"/>
                  </a:lnTo>
                  <a:lnTo>
                    <a:pt x="6720" y="11092"/>
                  </a:lnTo>
                  <a:lnTo>
                    <a:pt x="6707" y="11096"/>
                  </a:lnTo>
                  <a:lnTo>
                    <a:pt x="6694" y="11099"/>
                  </a:lnTo>
                  <a:lnTo>
                    <a:pt x="6682" y="11102"/>
                  </a:lnTo>
                  <a:lnTo>
                    <a:pt x="6669" y="11104"/>
                  </a:lnTo>
                  <a:lnTo>
                    <a:pt x="6655" y="11106"/>
                  </a:lnTo>
                  <a:lnTo>
                    <a:pt x="6642" y="11106"/>
                  </a:lnTo>
                  <a:lnTo>
                    <a:pt x="6628" y="11107"/>
                  </a:lnTo>
                  <a:lnTo>
                    <a:pt x="704" y="11107"/>
                  </a:lnTo>
                  <a:lnTo>
                    <a:pt x="691" y="11106"/>
                  </a:lnTo>
                  <a:lnTo>
                    <a:pt x="678" y="11106"/>
                  </a:lnTo>
                  <a:lnTo>
                    <a:pt x="664" y="11104"/>
                  </a:lnTo>
                  <a:lnTo>
                    <a:pt x="651" y="11102"/>
                  </a:lnTo>
                  <a:lnTo>
                    <a:pt x="638" y="11099"/>
                  </a:lnTo>
                  <a:lnTo>
                    <a:pt x="625" y="11096"/>
                  </a:lnTo>
                  <a:lnTo>
                    <a:pt x="613" y="11092"/>
                  </a:lnTo>
                  <a:lnTo>
                    <a:pt x="601" y="11087"/>
                  </a:lnTo>
                  <a:lnTo>
                    <a:pt x="589" y="11083"/>
                  </a:lnTo>
                  <a:lnTo>
                    <a:pt x="578" y="11077"/>
                  </a:lnTo>
                  <a:lnTo>
                    <a:pt x="566" y="11070"/>
                  </a:lnTo>
                  <a:lnTo>
                    <a:pt x="556" y="11064"/>
                  </a:lnTo>
                  <a:lnTo>
                    <a:pt x="544" y="11057"/>
                  </a:lnTo>
                  <a:lnTo>
                    <a:pt x="534" y="11050"/>
                  </a:lnTo>
                  <a:lnTo>
                    <a:pt x="524" y="11043"/>
                  </a:lnTo>
                  <a:lnTo>
                    <a:pt x="516" y="11034"/>
                  </a:lnTo>
                  <a:lnTo>
                    <a:pt x="507" y="11025"/>
                  </a:lnTo>
                  <a:lnTo>
                    <a:pt x="498" y="11016"/>
                  </a:lnTo>
                  <a:lnTo>
                    <a:pt x="490" y="11007"/>
                  </a:lnTo>
                  <a:lnTo>
                    <a:pt x="483" y="10997"/>
                  </a:lnTo>
                  <a:lnTo>
                    <a:pt x="476" y="10987"/>
                  </a:lnTo>
                  <a:lnTo>
                    <a:pt x="469" y="10977"/>
                  </a:lnTo>
                  <a:lnTo>
                    <a:pt x="463" y="10966"/>
                  </a:lnTo>
                  <a:lnTo>
                    <a:pt x="458" y="10955"/>
                  </a:lnTo>
                  <a:lnTo>
                    <a:pt x="454" y="10944"/>
                  </a:lnTo>
                  <a:lnTo>
                    <a:pt x="449" y="10933"/>
                  </a:lnTo>
                  <a:lnTo>
                    <a:pt x="446" y="10921"/>
                  </a:lnTo>
                  <a:lnTo>
                    <a:pt x="442" y="10908"/>
                  </a:lnTo>
                  <a:lnTo>
                    <a:pt x="440" y="10896"/>
                  </a:lnTo>
                  <a:lnTo>
                    <a:pt x="439" y="10884"/>
                  </a:lnTo>
                  <a:lnTo>
                    <a:pt x="438" y="10872"/>
                  </a:lnTo>
                  <a:lnTo>
                    <a:pt x="437" y="10859"/>
                  </a:lnTo>
                  <a:lnTo>
                    <a:pt x="437" y="10272"/>
                  </a:lnTo>
                  <a:lnTo>
                    <a:pt x="438" y="10260"/>
                  </a:lnTo>
                  <a:lnTo>
                    <a:pt x="439" y="10246"/>
                  </a:lnTo>
                  <a:lnTo>
                    <a:pt x="440" y="10234"/>
                  </a:lnTo>
                  <a:lnTo>
                    <a:pt x="442" y="10222"/>
                  </a:lnTo>
                  <a:lnTo>
                    <a:pt x="446" y="10211"/>
                  </a:lnTo>
                  <a:lnTo>
                    <a:pt x="449" y="10198"/>
                  </a:lnTo>
                  <a:lnTo>
                    <a:pt x="454" y="10187"/>
                  </a:lnTo>
                  <a:lnTo>
                    <a:pt x="458" y="10175"/>
                  </a:lnTo>
                  <a:lnTo>
                    <a:pt x="463" y="10165"/>
                  </a:lnTo>
                  <a:lnTo>
                    <a:pt x="469" y="10154"/>
                  </a:lnTo>
                  <a:lnTo>
                    <a:pt x="476" y="10144"/>
                  </a:lnTo>
                  <a:lnTo>
                    <a:pt x="483" y="10134"/>
                  </a:lnTo>
                  <a:lnTo>
                    <a:pt x="490" y="10124"/>
                  </a:lnTo>
                  <a:lnTo>
                    <a:pt x="498" y="10114"/>
                  </a:lnTo>
                  <a:lnTo>
                    <a:pt x="507" y="10105"/>
                  </a:lnTo>
                  <a:lnTo>
                    <a:pt x="516" y="10096"/>
                  </a:lnTo>
                  <a:lnTo>
                    <a:pt x="524" y="10089"/>
                  </a:lnTo>
                  <a:lnTo>
                    <a:pt x="534" y="10081"/>
                  </a:lnTo>
                  <a:lnTo>
                    <a:pt x="544" y="10073"/>
                  </a:lnTo>
                  <a:lnTo>
                    <a:pt x="556" y="10066"/>
                  </a:lnTo>
                  <a:lnTo>
                    <a:pt x="566" y="10060"/>
                  </a:lnTo>
                  <a:lnTo>
                    <a:pt x="578" y="10054"/>
                  </a:lnTo>
                  <a:lnTo>
                    <a:pt x="589" y="10049"/>
                  </a:lnTo>
                  <a:lnTo>
                    <a:pt x="601" y="10043"/>
                  </a:lnTo>
                  <a:lnTo>
                    <a:pt x="613" y="10039"/>
                  </a:lnTo>
                  <a:lnTo>
                    <a:pt x="625" y="10035"/>
                  </a:lnTo>
                  <a:lnTo>
                    <a:pt x="638" y="10032"/>
                  </a:lnTo>
                  <a:lnTo>
                    <a:pt x="651" y="10029"/>
                  </a:lnTo>
                  <a:lnTo>
                    <a:pt x="664" y="10027"/>
                  </a:lnTo>
                  <a:lnTo>
                    <a:pt x="678" y="10025"/>
                  </a:lnTo>
                  <a:lnTo>
                    <a:pt x="691" y="10024"/>
                  </a:lnTo>
                  <a:lnTo>
                    <a:pt x="704" y="10024"/>
                  </a:lnTo>
                  <a:close/>
                  <a:moveTo>
                    <a:pt x="704" y="8842"/>
                  </a:moveTo>
                  <a:lnTo>
                    <a:pt x="6628" y="8842"/>
                  </a:lnTo>
                  <a:lnTo>
                    <a:pt x="6642" y="8842"/>
                  </a:lnTo>
                  <a:lnTo>
                    <a:pt x="6655" y="8843"/>
                  </a:lnTo>
                  <a:lnTo>
                    <a:pt x="6669" y="8845"/>
                  </a:lnTo>
                  <a:lnTo>
                    <a:pt x="6682" y="8846"/>
                  </a:lnTo>
                  <a:lnTo>
                    <a:pt x="6694" y="8849"/>
                  </a:lnTo>
                  <a:lnTo>
                    <a:pt x="6707" y="8853"/>
                  </a:lnTo>
                  <a:lnTo>
                    <a:pt x="6720" y="8857"/>
                  </a:lnTo>
                  <a:lnTo>
                    <a:pt x="6732" y="8862"/>
                  </a:lnTo>
                  <a:lnTo>
                    <a:pt x="6744" y="8866"/>
                  </a:lnTo>
                  <a:lnTo>
                    <a:pt x="6755" y="8872"/>
                  </a:lnTo>
                  <a:lnTo>
                    <a:pt x="6766" y="8877"/>
                  </a:lnTo>
                  <a:lnTo>
                    <a:pt x="6777" y="8884"/>
                  </a:lnTo>
                  <a:lnTo>
                    <a:pt x="6787" y="8891"/>
                  </a:lnTo>
                  <a:lnTo>
                    <a:pt x="6797" y="8898"/>
                  </a:lnTo>
                  <a:lnTo>
                    <a:pt x="6807" y="8906"/>
                  </a:lnTo>
                  <a:lnTo>
                    <a:pt x="6817" y="8915"/>
                  </a:lnTo>
                  <a:lnTo>
                    <a:pt x="6826" y="8923"/>
                  </a:lnTo>
                  <a:lnTo>
                    <a:pt x="6834" y="8932"/>
                  </a:lnTo>
                  <a:lnTo>
                    <a:pt x="6842" y="8942"/>
                  </a:lnTo>
                  <a:lnTo>
                    <a:pt x="6849" y="8952"/>
                  </a:lnTo>
                  <a:lnTo>
                    <a:pt x="6856" y="8962"/>
                  </a:lnTo>
                  <a:lnTo>
                    <a:pt x="6863" y="8972"/>
                  </a:lnTo>
                  <a:lnTo>
                    <a:pt x="6868" y="8983"/>
                  </a:lnTo>
                  <a:lnTo>
                    <a:pt x="6874" y="8994"/>
                  </a:lnTo>
                  <a:lnTo>
                    <a:pt x="6879" y="9005"/>
                  </a:lnTo>
                  <a:lnTo>
                    <a:pt x="6883" y="9016"/>
                  </a:lnTo>
                  <a:lnTo>
                    <a:pt x="6887" y="9028"/>
                  </a:lnTo>
                  <a:lnTo>
                    <a:pt x="6889" y="9039"/>
                  </a:lnTo>
                  <a:lnTo>
                    <a:pt x="6893" y="9051"/>
                  </a:lnTo>
                  <a:lnTo>
                    <a:pt x="6894" y="9065"/>
                  </a:lnTo>
                  <a:lnTo>
                    <a:pt x="6895" y="9077"/>
                  </a:lnTo>
                  <a:lnTo>
                    <a:pt x="6895" y="9089"/>
                  </a:lnTo>
                  <a:lnTo>
                    <a:pt x="6895" y="9676"/>
                  </a:lnTo>
                  <a:lnTo>
                    <a:pt x="6895" y="9689"/>
                  </a:lnTo>
                  <a:lnTo>
                    <a:pt x="6894" y="9701"/>
                  </a:lnTo>
                  <a:lnTo>
                    <a:pt x="6893" y="9714"/>
                  </a:lnTo>
                  <a:lnTo>
                    <a:pt x="6889" y="9726"/>
                  </a:lnTo>
                  <a:lnTo>
                    <a:pt x="6887" y="9738"/>
                  </a:lnTo>
                  <a:lnTo>
                    <a:pt x="6883" y="9750"/>
                  </a:lnTo>
                  <a:lnTo>
                    <a:pt x="6879" y="9761"/>
                  </a:lnTo>
                  <a:lnTo>
                    <a:pt x="6874" y="9772"/>
                  </a:lnTo>
                  <a:lnTo>
                    <a:pt x="6868" y="9784"/>
                  </a:lnTo>
                  <a:lnTo>
                    <a:pt x="6863" y="9795"/>
                  </a:lnTo>
                  <a:lnTo>
                    <a:pt x="6856" y="9805"/>
                  </a:lnTo>
                  <a:lnTo>
                    <a:pt x="6849" y="9815"/>
                  </a:lnTo>
                  <a:lnTo>
                    <a:pt x="6842" y="9825"/>
                  </a:lnTo>
                  <a:lnTo>
                    <a:pt x="6834" y="9834"/>
                  </a:lnTo>
                  <a:lnTo>
                    <a:pt x="6826" y="9842"/>
                  </a:lnTo>
                  <a:lnTo>
                    <a:pt x="6817" y="9851"/>
                  </a:lnTo>
                  <a:lnTo>
                    <a:pt x="6807" y="9860"/>
                  </a:lnTo>
                  <a:lnTo>
                    <a:pt x="6797" y="9868"/>
                  </a:lnTo>
                  <a:lnTo>
                    <a:pt x="6787" y="9875"/>
                  </a:lnTo>
                  <a:lnTo>
                    <a:pt x="6777" y="9882"/>
                  </a:lnTo>
                  <a:lnTo>
                    <a:pt x="6766" y="9888"/>
                  </a:lnTo>
                  <a:lnTo>
                    <a:pt x="6755" y="9895"/>
                  </a:lnTo>
                  <a:lnTo>
                    <a:pt x="6744" y="9900"/>
                  </a:lnTo>
                  <a:lnTo>
                    <a:pt x="6732" y="9905"/>
                  </a:lnTo>
                  <a:lnTo>
                    <a:pt x="6720" y="9909"/>
                  </a:lnTo>
                  <a:lnTo>
                    <a:pt x="6707" y="9913"/>
                  </a:lnTo>
                  <a:lnTo>
                    <a:pt x="6694" y="9917"/>
                  </a:lnTo>
                  <a:lnTo>
                    <a:pt x="6682" y="9919"/>
                  </a:lnTo>
                  <a:lnTo>
                    <a:pt x="6669" y="9921"/>
                  </a:lnTo>
                  <a:lnTo>
                    <a:pt x="6655" y="9923"/>
                  </a:lnTo>
                  <a:lnTo>
                    <a:pt x="6642" y="9924"/>
                  </a:lnTo>
                  <a:lnTo>
                    <a:pt x="6628" y="9924"/>
                  </a:lnTo>
                  <a:lnTo>
                    <a:pt x="704" y="9924"/>
                  </a:lnTo>
                  <a:lnTo>
                    <a:pt x="691" y="9924"/>
                  </a:lnTo>
                  <a:lnTo>
                    <a:pt x="678" y="9923"/>
                  </a:lnTo>
                  <a:lnTo>
                    <a:pt x="664" y="9921"/>
                  </a:lnTo>
                  <a:lnTo>
                    <a:pt x="651" y="9919"/>
                  </a:lnTo>
                  <a:lnTo>
                    <a:pt x="638" y="9917"/>
                  </a:lnTo>
                  <a:lnTo>
                    <a:pt x="625" y="9913"/>
                  </a:lnTo>
                  <a:lnTo>
                    <a:pt x="613" y="9909"/>
                  </a:lnTo>
                  <a:lnTo>
                    <a:pt x="601" y="9905"/>
                  </a:lnTo>
                  <a:lnTo>
                    <a:pt x="589" y="9900"/>
                  </a:lnTo>
                  <a:lnTo>
                    <a:pt x="578" y="9895"/>
                  </a:lnTo>
                  <a:lnTo>
                    <a:pt x="566" y="9888"/>
                  </a:lnTo>
                  <a:lnTo>
                    <a:pt x="556" y="9882"/>
                  </a:lnTo>
                  <a:lnTo>
                    <a:pt x="544" y="9875"/>
                  </a:lnTo>
                  <a:lnTo>
                    <a:pt x="534" y="9868"/>
                  </a:lnTo>
                  <a:lnTo>
                    <a:pt x="524" y="9860"/>
                  </a:lnTo>
                  <a:lnTo>
                    <a:pt x="516" y="9851"/>
                  </a:lnTo>
                  <a:lnTo>
                    <a:pt x="507" y="9842"/>
                  </a:lnTo>
                  <a:lnTo>
                    <a:pt x="498" y="9834"/>
                  </a:lnTo>
                  <a:lnTo>
                    <a:pt x="490" y="9825"/>
                  </a:lnTo>
                  <a:lnTo>
                    <a:pt x="483" y="9815"/>
                  </a:lnTo>
                  <a:lnTo>
                    <a:pt x="476" y="9805"/>
                  </a:lnTo>
                  <a:lnTo>
                    <a:pt x="469" y="9795"/>
                  </a:lnTo>
                  <a:lnTo>
                    <a:pt x="463" y="9784"/>
                  </a:lnTo>
                  <a:lnTo>
                    <a:pt x="458" y="9772"/>
                  </a:lnTo>
                  <a:lnTo>
                    <a:pt x="454" y="9761"/>
                  </a:lnTo>
                  <a:lnTo>
                    <a:pt x="449" y="9750"/>
                  </a:lnTo>
                  <a:lnTo>
                    <a:pt x="446" y="9738"/>
                  </a:lnTo>
                  <a:lnTo>
                    <a:pt x="442" y="9726"/>
                  </a:lnTo>
                  <a:lnTo>
                    <a:pt x="440" y="9714"/>
                  </a:lnTo>
                  <a:lnTo>
                    <a:pt x="439" y="9701"/>
                  </a:lnTo>
                  <a:lnTo>
                    <a:pt x="438" y="9689"/>
                  </a:lnTo>
                  <a:lnTo>
                    <a:pt x="437" y="9676"/>
                  </a:lnTo>
                  <a:lnTo>
                    <a:pt x="437" y="9089"/>
                  </a:lnTo>
                  <a:lnTo>
                    <a:pt x="438" y="9077"/>
                  </a:lnTo>
                  <a:lnTo>
                    <a:pt x="439" y="9065"/>
                  </a:lnTo>
                  <a:lnTo>
                    <a:pt x="440" y="9051"/>
                  </a:lnTo>
                  <a:lnTo>
                    <a:pt x="442" y="9039"/>
                  </a:lnTo>
                  <a:lnTo>
                    <a:pt x="446" y="9028"/>
                  </a:lnTo>
                  <a:lnTo>
                    <a:pt x="449" y="9016"/>
                  </a:lnTo>
                  <a:lnTo>
                    <a:pt x="454" y="9005"/>
                  </a:lnTo>
                  <a:lnTo>
                    <a:pt x="458" y="8994"/>
                  </a:lnTo>
                  <a:lnTo>
                    <a:pt x="463" y="8983"/>
                  </a:lnTo>
                  <a:lnTo>
                    <a:pt x="469" y="8972"/>
                  </a:lnTo>
                  <a:lnTo>
                    <a:pt x="476" y="8962"/>
                  </a:lnTo>
                  <a:lnTo>
                    <a:pt x="483" y="8952"/>
                  </a:lnTo>
                  <a:lnTo>
                    <a:pt x="490" y="8942"/>
                  </a:lnTo>
                  <a:lnTo>
                    <a:pt x="498" y="8932"/>
                  </a:lnTo>
                  <a:lnTo>
                    <a:pt x="507" y="8923"/>
                  </a:lnTo>
                  <a:lnTo>
                    <a:pt x="516" y="8915"/>
                  </a:lnTo>
                  <a:lnTo>
                    <a:pt x="524" y="8906"/>
                  </a:lnTo>
                  <a:lnTo>
                    <a:pt x="534" y="8898"/>
                  </a:lnTo>
                  <a:lnTo>
                    <a:pt x="544" y="8891"/>
                  </a:lnTo>
                  <a:lnTo>
                    <a:pt x="556" y="8884"/>
                  </a:lnTo>
                  <a:lnTo>
                    <a:pt x="566" y="8877"/>
                  </a:lnTo>
                  <a:lnTo>
                    <a:pt x="578" y="8872"/>
                  </a:lnTo>
                  <a:lnTo>
                    <a:pt x="589" y="8866"/>
                  </a:lnTo>
                  <a:lnTo>
                    <a:pt x="601" y="8862"/>
                  </a:lnTo>
                  <a:lnTo>
                    <a:pt x="613" y="8857"/>
                  </a:lnTo>
                  <a:lnTo>
                    <a:pt x="625" y="8853"/>
                  </a:lnTo>
                  <a:lnTo>
                    <a:pt x="638" y="8849"/>
                  </a:lnTo>
                  <a:lnTo>
                    <a:pt x="651" y="8846"/>
                  </a:lnTo>
                  <a:lnTo>
                    <a:pt x="664" y="8845"/>
                  </a:lnTo>
                  <a:lnTo>
                    <a:pt x="678" y="8843"/>
                  </a:lnTo>
                  <a:lnTo>
                    <a:pt x="691" y="8842"/>
                  </a:lnTo>
                  <a:lnTo>
                    <a:pt x="704" y="8842"/>
                  </a:lnTo>
                  <a:close/>
                  <a:moveTo>
                    <a:pt x="704" y="7659"/>
                  </a:moveTo>
                  <a:lnTo>
                    <a:pt x="6628" y="7659"/>
                  </a:lnTo>
                  <a:lnTo>
                    <a:pt x="6642" y="7659"/>
                  </a:lnTo>
                  <a:lnTo>
                    <a:pt x="6655" y="7660"/>
                  </a:lnTo>
                  <a:lnTo>
                    <a:pt x="6669" y="7662"/>
                  </a:lnTo>
                  <a:lnTo>
                    <a:pt x="6682" y="7665"/>
                  </a:lnTo>
                  <a:lnTo>
                    <a:pt x="6694" y="7667"/>
                  </a:lnTo>
                  <a:lnTo>
                    <a:pt x="6707" y="7670"/>
                  </a:lnTo>
                  <a:lnTo>
                    <a:pt x="6720" y="7675"/>
                  </a:lnTo>
                  <a:lnTo>
                    <a:pt x="6732" y="7679"/>
                  </a:lnTo>
                  <a:lnTo>
                    <a:pt x="6744" y="7684"/>
                  </a:lnTo>
                  <a:lnTo>
                    <a:pt x="6755" y="7689"/>
                  </a:lnTo>
                  <a:lnTo>
                    <a:pt x="6766" y="7696"/>
                  </a:lnTo>
                  <a:lnTo>
                    <a:pt x="6777" y="7701"/>
                  </a:lnTo>
                  <a:lnTo>
                    <a:pt x="6787" y="7709"/>
                  </a:lnTo>
                  <a:lnTo>
                    <a:pt x="6797" y="7716"/>
                  </a:lnTo>
                  <a:lnTo>
                    <a:pt x="6807" y="7723"/>
                  </a:lnTo>
                  <a:lnTo>
                    <a:pt x="6817" y="7732"/>
                  </a:lnTo>
                  <a:lnTo>
                    <a:pt x="6826" y="7740"/>
                  </a:lnTo>
                  <a:lnTo>
                    <a:pt x="6834" y="7750"/>
                  </a:lnTo>
                  <a:lnTo>
                    <a:pt x="6842" y="7759"/>
                  </a:lnTo>
                  <a:lnTo>
                    <a:pt x="6849" y="7769"/>
                  </a:lnTo>
                  <a:lnTo>
                    <a:pt x="6856" y="7779"/>
                  </a:lnTo>
                  <a:lnTo>
                    <a:pt x="6863" y="7789"/>
                  </a:lnTo>
                  <a:lnTo>
                    <a:pt x="6868" y="7800"/>
                  </a:lnTo>
                  <a:lnTo>
                    <a:pt x="6874" y="7811"/>
                  </a:lnTo>
                  <a:lnTo>
                    <a:pt x="6879" y="7822"/>
                  </a:lnTo>
                  <a:lnTo>
                    <a:pt x="6883" y="7833"/>
                  </a:lnTo>
                  <a:lnTo>
                    <a:pt x="6887" y="7846"/>
                  </a:lnTo>
                  <a:lnTo>
                    <a:pt x="6889" y="7858"/>
                  </a:lnTo>
                  <a:lnTo>
                    <a:pt x="6893" y="7870"/>
                  </a:lnTo>
                  <a:lnTo>
                    <a:pt x="6894" y="7882"/>
                  </a:lnTo>
                  <a:lnTo>
                    <a:pt x="6895" y="7894"/>
                  </a:lnTo>
                  <a:lnTo>
                    <a:pt x="6895" y="7907"/>
                  </a:lnTo>
                  <a:lnTo>
                    <a:pt x="6895" y="8494"/>
                  </a:lnTo>
                  <a:lnTo>
                    <a:pt x="6895" y="8507"/>
                  </a:lnTo>
                  <a:lnTo>
                    <a:pt x="6894" y="8519"/>
                  </a:lnTo>
                  <a:lnTo>
                    <a:pt x="6893" y="8531"/>
                  </a:lnTo>
                  <a:lnTo>
                    <a:pt x="6889" y="8543"/>
                  </a:lnTo>
                  <a:lnTo>
                    <a:pt x="6887" y="8556"/>
                  </a:lnTo>
                  <a:lnTo>
                    <a:pt x="6883" y="8568"/>
                  </a:lnTo>
                  <a:lnTo>
                    <a:pt x="6879" y="8579"/>
                  </a:lnTo>
                  <a:lnTo>
                    <a:pt x="6874" y="8590"/>
                  </a:lnTo>
                  <a:lnTo>
                    <a:pt x="6868" y="8601"/>
                  </a:lnTo>
                  <a:lnTo>
                    <a:pt x="6863" y="8612"/>
                  </a:lnTo>
                  <a:lnTo>
                    <a:pt x="6856" y="8622"/>
                  </a:lnTo>
                  <a:lnTo>
                    <a:pt x="6849" y="8632"/>
                  </a:lnTo>
                  <a:lnTo>
                    <a:pt x="6842" y="8642"/>
                  </a:lnTo>
                  <a:lnTo>
                    <a:pt x="6834" y="8651"/>
                  </a:lnTo>
                  <a:lnTo>
                    <a:pt x="6826" y="8661"/>
                  </a:lnTo>
                  <a:lnTo>
                    <a:pt x="6817" y="8669"/>
                  </a:lnTo>
                  <a:lnTo>
                    <a:pt x="6807" y="8678"/>
                  </a:lnTo>
                  <a:lnTo>
                    <a:pt x="6797" y="8685"/>
                  </a:lnTo>
                  <a:lnTo>
                    <a:pt x="6787" y="8692"/>
                  </a:lnTo>
                  <a:lnTo>
                    <a:pt x="6777" y="8700"/>
                  </a:lnTo>
                  <a:lnTo>
                    <a:pt x="6766" y="8706"/>
                  </a:lnTo>
                  <a:lnTo>
                    <a:pt x="6755" y="8712"/>
                  </a:lnTo>
                  <a:lnTo>
                    <a:pt x="6744" y="8717"/>
                  </a:lnTo>
                  <a:lnTo>
                    <a:pt x="6732" y="8722"/>
                  </a:lnTo>
                  <a:lnTo>
                    <a:pt x="6720" y="8726"/>
                  </a:lnTo>
                  <a:lnTo>
                    <a:pt x="6707" y="8731"/>
                  </a:lnTo>
                  <a:lnTo>
                    <a:pt x="6694" y="8734"/>
                  </a:lnTo>
                  <a:lnTo>
                    <a:pt x="6682" y="8736"/>
                  </a:lnTo>
                  <a:lnTo>
                    <a:pt x="6669" y="8739"/>
                  </a:lnTo>
                  <a:lnTo>
                    <a:pt x="6655" y="8741"/>
                  </a:lnTo>
                  <a:lnTo>
                    <a:pt x="6642" y="8742"/>
                  </a:lnTo>
                  <a:lnTo>
                    <a:pt x="6628" y="8742"/>
                  </a:lnTo>
                  <a:lnTo>
                    <a:pt x="704" y="8742"/>
                  </a:lnTo>
                  <a:lnTo>
                    <a:pt x="691" y="8742"/>
                  </a:lnTo>
                  <a:lnTo>
                    <a:pt x="678" y="8741"/>
                  </a:lnTo>
                  <a:lnTo>
                    <a:pt x="664" y="8739"/>
                  </a:lnTo>
                  <a:lnTo>
                    <a:pt x="651" y="8736"/>
                  </a:lnTo>
                  <a:lnTo>
                    <a:pt x="638" y="8734"/>
                  </a:lnTo>
                  <a:lnTo>
                    <a:pt x="625" y="8731"/>
                  </a:lnTo>
                  <a:lnTo>
                    <a:pt x="613" y="8726"/>
                  </a:lnTo>
                  <a:lnTo>
                    <a:pt x="601" y="8722"/>
                  </a:lnTo>
                  <a:lnTo>
                    <a:pt x="589" y="8717"/>
                  </a:lnTo>
                  <a:lnTo>
                    <a:pt x="578" y="8712"/>
                  </a:lnTo>
                  <a:lnTo>
                    <a:pt x="566" y="8706"/>
                  </a:lnTo>
                  <a:lnTo>
                    <a:pt x="556" y="8700"/>
                  </a:lnTo>
                  <a:lnTo>
                    <a:pt x="544" y="8692"/>
                  </a:lnTo>
                  <a:lnTo>
                    <a:pt x="534" y="8685"/>
                  </a:lnTo>
                  <a:lnTo>
                    <a:pt x="524" y="8678"/>
                  </a:lnTo>
                  <a:lnTo>
                    <a:pt x="516" y="8669"/>
                  </a:lnTo>
                  <a:lnTo>
                    <a:pt x="507" y="8661"/>
                  </a:lnTo>
                  <a:lnTo>
                    <a:pt x="498" y="8651"/>
                  </a:lnTo>
                  <a:lnTo>
                    <a:pt x="490" y="8642"/>
                  </a:lnTo>
                  <a:lnTo>
                    <a:pt x="483" y="8632"/>
                  </a:lnTo>
                  <a:lnTo>
                    <a:pt x="476" y="8622"/>
                  </a:lnTo>
                  <a:lnTo>
                    <a:pt x="469" y="8612"/>
                  </a:lnTo>
                  <a:lnTo>
                    <a:pt x="463" y="8601"/>
                  </a:lnTo>
                  <a:lnTo>
                    <a:pt x="458" y="8590"/>
                  </a:lnTo>
                  <a:lnTo>
                    <a:pt x="454" y="8579"/>
                  </a:lnTo>
                  <a:lnTo>
                    <a:pt x="449" y="8568"/>
                  </a:lnTo>
                  <a:lnTo>
                    <a:pt x="446" y="8556"/>
                  </a:lnTo>
                  <a:lnTo>
                    <a:pt x="442" y="8543"/>
                  </a:lnTo>
                  <a:lnTo>
                    <a:pt x="440" y="8531"/>
                  </a:lnTo>
                  <a:lnTo>
                    <a:pt x="439" y="8519"/>
                  </a:lnTo>
                  <a:lnTo>
                    <a:pt x="438" y="8507"/>
                  </a:lnTo>
                  <a:lnTo>
                    <a:pt x="437" y="8494"/>
                  </a:lnTo>
                  <a:lnTo>
                    <a:pt x="437" y="7907"/>
                  </a:lnTo>
                  <a:lnTo>
                    <a:pt x="438" y="7894"/>
                  </a:lnTo>
                  <a:lnTo>
                    <a:pt x="439" y="7882"/>
                  </a:lnTo>
                  <a:lnTo>
                    <a:pt x="440" y="7870"/>
                  </a:lnTo>
                  <a:lnTo>
                    <a:pt x="442" y="7858"/>
                  </a:lnTo>
                  <a:lnTo>
                    <a:pt x="446" y="7846"/>
                  </a:lnTo>
                  <a:lnTo>
                    <a:pt x="449" y="7833"/>
                  </a:lnTo>
                  <a:lnTo>
                    <a:pt x="454" y="7822"/>
                  </a:lnTo>
                  <a:lnTo>
                    <a:pt x="458" y="7811"/>
                  </a:lnTo>
                  <a:lnTo>
                    <a:pt x="463" y="7800"/>
                  </a:lnTo>
                  <a:lnTo>
                    <a:pt x="469" y="7789"/>
                  </a:lnTo>
                  <a:lnTo>
                    <a:pt x="476" y="7779"/>
                  </a:lnTo>
                  <a:lnTo>
                    <a:pt x="483" y="7769"/>
                  </a:lnTo>
                  <a:lnTo>
                    <a:pt x="490" y="7759"/>
                  </a:lnTo>
                  <a:lnTo>
                    <a:pt x="498" y="7750"/>
                  </a:lnTo>
                  <a:lnTo>
                    <a:pt x="507" y="7740"/>
                  </a:lnTo>
                  <a:lnTo>
                    <a:pt x="516" y="7732"/>
                  </a:lnTo>
                  <a:lnTo>
                    <a:pt x="524" y="7723"/>
                  </a:lnTo>
                  <a:lnTo>
                    <a:pt x="534" y="7716"/>
                  </a:lnTo>
                  <a:lnTo>
                    <a:pt x="544" y="7709"/>
                  </a:lnTo>
                  <a:lnTo>
                    <a:pt x="556" y="7701"/>
                  </a:lnTo>
                  <a:lnTo>
                    <a:pt x="566" y="7696"/>
                  </a:lnTo>
                  <a:lnTo>
                    <a:pt x="578" y="7689"/>
                  </a:lnTo>
                  <a:lnTo>
                    <a:pt x="589" y="7684"/>
                  </a:lnTo>
                  <a:lnTo>
                    <a:pt x="601" y="7679"/>
                  </a:lnTo>
                  <a:lnTo>
                    <a:pt x="613" y="7675"/>
                  </a:lnTo>
                  <a:lnTo>
                    <a:pt x="625" y="7670"/>
                  </a:lnTo>
                  <a:lnTo>
                    <a:pt x="638" y="7667"/>
                  </a:lnTo>
                  <a:lnTo>
                    <a:pt x="651" y="7665"/>
                  </a:lnTo>
                  <a:lnTo>
                    <a:pt x="664" y="7662"/>
                  </a:lnTo>
                  <a:lnTo>
                    <a:pt x="678" y="7660"/>
                  </a:lnTo>
                  <a:lnTo>
                    <a:pt x="691" y="7659"/>
                  </a:lnTo>
                  <a:lnTo>
                    <a:pt x="704" y="7659"/>
                  </a:lnTo>
                  <a:close/>
                  <a:moveTo>
                    <a:pt x="704" y="6477"/>
                  </a:moveTo>
                  <a:lnTo>
                    <a:pt x="6628" y="6477"/>
                  </a:lnTo>
                  <a:lnTo>
                    <a:pt x="6642" y="6477"/>
                  </a:lnTo>
                  <a:lnTo>
                    <a:pt x="6655" y="6478"/>
                  </a:lnTo>
                  <a:lnTo>
                    <a:pt x="6669" y="6480"/>
                  </a:lnTo>
                  <a:lnTo>
                    <a:pt x="6682" y="6482"/>
                  </a:lnTo>
                  <a:lnTo>
                    <a:pt x="6694" y="6484"/>
                  </a:lnTo>
                  <a:lnTo>
                    <a:pt x="6707" y="6488"/>
                  </a:lnTo>
                  <a:lnTo>
                    <a:pt x="6720" y="6492"/>
                  </a:lnTo>
                  <a:lnTo>
                    <a:pt x="6732" y="6497"/>
                  </a:lnTo>
                  <a:lnTo>
                    <a:pt x="6744" y="6501"/>
                  </a:lnTo>
                  <a:lnTo>
                    <a:pt x="6755" y="6506"/>
                  </a:lnTo>
                  <a:lnTo>
                    <a:pt x="6766" y="6513"/>
                  </a:lnTo>
                  <a:lnTo>
                    <a:pt x="6777" y="6519"/>
                  </a:lnTo>
                  <a:lnTo>
                    <a:pt x="6787" y="6526"/>
                  </a:lnTo>
                  <a:lnTo>
                    <a:pt x="6797" y="6533"/>
                  </a:lnTo>
                  <a:lnTo>
                    <a:pt x="6807" y="6541"/>
                  </a:lnTo>
                  <a:lnTo>
                    <a:pt x="6817" y="6550"/>
                  </a:lnTo>
                  <a:lnTo>
                    <a:pt x="6826" y="6559"/>
                  </a:lnTo>
                  <a:lnTo>
                    <a:pt x="6834" y="6568"/>
                  </a:lnTo>
                  <a:lnTo>
                    <a:pt x="6842" y="6576"/>
                  </a:lnTo>
                  <a:lnTo>
                    <a:pt x="6849" y="6586"/>
                  </a:lnTo>
                  <a:lnTo>
                    <a:pt x="6856" y="6596"/>
                  </a:lnTo>
                  <a:lnTo>
                    <a:pt x="6863" y="6606"/>
                  </a:lnTo>
                  <a:lnTo>
                    <a:pt x="6868" y="6617"/>
                  </a:lnTo>
                  <a:lnTo>
                    <a:pt x="6874" y="6629"/>
                  </a:lnTo>
                  <a:lnTo>
                    <a:pt x="6879" y="6640"/>
                  </a:lnTo>
                  <a:lnTo>
                    <a:pt x="6883" y="6651"/>
                  </a:lnTo>
                  <a:lnTo>
                    <a:pt x="6887" y="6663"/>
                  </a:lnTo>
                  <a:lnTo>
                    <a:pt x="6889" y="6675"/>
                  </a:lnTo>
                  <a:lnTo>
                    <a:pt x="6893" y="6687"/>
                  </a:lnTo>
                  <a:lnTo>
                    <a:pt x="6894" y="6700"/>
                  </a:lnTo>
                  <a:lnTo>
                    <a:pt x="6895" y="6712"/>
                  </a:lnTo>
                  <a:lnTo>
                    <a:pt x="6895" y="6725"/>
                  </a:lnTo>
                  <a:lnTo>
                    <a:pt x="6895" y="7312"/>
                  </a:lnTo>
                  <a:lnTo>
                    <a:pt x="6895" y="7324"/>
                  </a:lnTo>
                  <a:lnTo>
                    <a:pt x="6894" y="7336"/>
                  </a:lnTo>
                  <a:lnTo>
                    <a:pt x="6893" y="7350"/>
                  </a:lnTo>
                  <a:lnTo>
                    <a:pt x="6889" y="7362"/>
                  </a:lnTo>
                  <a:lnTo>
                    <a:pt x="6887" y="7373"/>
                  </a:lnTo>
                  <a:lnTo>
                    <a:pt x="6883" y="7385"/>
                  </a:lnTo>
                  <a:lnTo>
                    <a:pt x="6879" y="7396"/>
                  </a:lnTo>
                  <a:lnTo>
                    <a:pt x="6874" y="7407"/>
                  </a:lnTo>
                  <a:lnTo>
                    <a:pt x="6868" y="7418"/>
                  </a:lnTo>
                  <a:lnTo>
                    <a:pt x="6863" y="7429"/>
                  </a:lnTo>
                  <a:lnTo>
                    <a:pt x="6856" y="7439"/>
                  </a:lnTo>
                  <a:lnTo>
                    <a:pt x="6849" y="7449"/>
                  </a:lnTo>
                  <a:lnTo>
                    <a:pt x="6842" y="7459"/>
                  </a:lnTo>
                  <a:lnTo>
                    <a:pt x="6834" y="7469"/>
                  </a:lnTo>
                  <a:lnTo>
                    <a:pt x="6826" y="7478"/>
                  </a:lnTo>
                  <a:lnTo>
                    <a:pt x="6817" y="7486"/>
                  </a:lnTo>
                  <a:lnTo>
                    <a:pt x="6807" y="7495"/>
                  </a:lnTo>
                  <a:lnTo>
                    <a:pt x="6797" y="7503"/>
                  </a:lnTo>
                  <a:lnTo>
                    <a:pt x="6787" y="7510"/>
                  </a:lnTo>
                  <a:lnTo>
                    <a:pt x="6777" y="7517"/>
                  </a:lnTo>
                  <a:lnTo>
                    <a:pt x="6766" y="7524"/>
                  </a:lnTo>
                  <a:lnTo>
                    <a:pt x="6755" y="7529"/>
                  </a:lnTo>
                  <a:lnTo>
                    <a:pt x="6744" y="7535"/>
                  </a:lnTo>
                  <a:lnTo>
                    <a:pt x="6732" y="7539"/>
                  </a:lnTo>
                  <a:lnTo>
                    <a:pt x="6720" y="7544"/>
                  </a:lnTo>
                  <a:lnTo>
                    <a:pt x="6707" y="7548"/>
                  </a:lnTo>
                  <a:lnTo>
                    <a:pt x="6694" y="7552"/>
                  </a:lnTo>
                  <a:lnTo>
                    <a:pt x="6682" y="7554"/>
                  </a:lnTo>
                  <a:lnTo>
                    <a:pt x="6669" y="7556"/>
                  </a:lnTo>
                  <a:lnTo>
                    <a:pt x="6655" y="7558"/>
                  </a:lnTo>
                  <a:lnTo>
                    <a:pt x="6642" y="7559"/>
                  </a:lnTo>
                  <a:lnTo>
                    <a:pt x="6628" y="7559"/>
                  </a:lnTo>
                  <a:lnTo>
                    <a:pt x="704" y="7559"/>
                  </a:lnTo>
                  <a:lnTo>
                    <a:pt x="691" y="7559"/>
                  </a:lnTo>
                  <a:lnTo>
                    <a:pt x="678" y="7558"/>
                  </a:lnTo>
                  <a:lnTo>
                    <a:pt x="664" y="7556"/>
                  </a:lnTo>
                  <a:lnTo>
                    <a:pt x="651" y="7554"/>
                  </a:lnTo>
                  <a:lnTo>
                    <a:pt x="638" y="7552"/>
                  </a:lnTo>
                  <a:lnTo>
                    <a:pt x="625" y="7548"/>
                  </a:lnTo>
                  <a:lnTo>
                    <a:pt x="613" y="7544"/>
                  </a:lnTo>
                  <a:lnTo>
                    <a:pt x="601" y="7539"/>
                  </a:lnTo>
                  <a:lnTo>
                    <a:pt x="589" y="7535"/>
                  </a:lnTo>
                  <a:lnTo>
                    <a:pt x="578" y="7529"/>
                  </a:lnTo>
                  <a:lnTo>
                    <a:pt x="566" y="7524"/>
                  </a:lnTo>
                  <a:lnTo>
                    <a:pt x="556" y="7517"/>
                  </a:lnTo>
                  <a:lnTo>
                    <a:pt x="544" y="7510"/>
                  </a:lnTo>
                  <a:lnTo>
                    <a:pt x="534" y="7503"/>
                  </a:lnTo>
                  <a:lnTo>
                    <a:pt x="524" y="7495"/>
                  </a:lnTo>
                  <a:lnTo>
                    <a:pt x="516" y="7486"/>
                  </a:lnTo>
                  <a:lnTo>
                    <a:pt x="507" y="7478"/>
                  </a:lnTo>
                  <a:lnTo>
                    <a:pt x="498" y="7469"/>
                  </a:lnTo>
                  <a:lnTo>
                    <a:pt x="490" y="7459"/>
                  </a:lnTo>
                  <a:lnTo>
                    <a:pt x="483" y="7449"/>
                  </a:lnTo>
                  <a:lnTo>
                    <a:pt x="476" y="7439"/>
                  </a:lnTo>
                  <a:lnTo>
                    <a:pt x="469" y="7429"/>
                  </a:lnTo>
                  <a:lnTo>
                    <a:pt x="463" y="7418"/>
                  </a:lnTo>
                  <a:lnTo>
                    <a:pt x="458" y="7407"/>
                  </a:lnTo>
                  <a:lnTo>
                    <a:pt x="454" y="7396"/>
                  </a:lnTo>
                  <a:lnTo>
                    <a:pt x="449" y="7385"/>
                  </a:lnTo>
                  <a:lnTo>
                    <a:pt x="446" y="7373"/>
                  </a:lnTo>
                  <a:lnTo>
                    <a:pt x="442" y="7362"/>
                  </a:lnTo>
                  <a:lnTo>
                    <a:pt x="440" y="7350"/>
                  </a:lnTo>
                  <a:lnTo>
                    <a:pt x="439" y="7336"/>
                  </a:lnTo>
                  <a:lnTo>
                    <a:pt x="438" y="7324"/>
                  </a:lnTo>
                  <a:lnTo>
                    <a:pt x="437" y="7312"/>
                  </a:lnTo>
                  <a:lnTo>
                    <a:pt x="437" y="6725"/>
                  </a:lnTo>
                  <a:lnTo>
                    <a:pt x="438" y="6712"/>
                  </a:lnTo>
                  <a:lnTo>
                    <a:pt x="439" y="6700"/>
                  </a:lnTo>
                  <a:lnTo>
                    <a:pt x="440" y="6687"/>
                  </a:lnTo>
                  <a:lnTo>
                    <a:pt x="442" y="6675"/>
                  </a:lnTo>
                  <a:lnTo>
                    <a:pt x="446" y="6663"/>
                  </a:lnTo>
                  <a:lnTo>
                    <a:pt x="449" y="6651"/>
                  </a:lnTo>
                  <a:lnTo>
                    <a:pt x="454" y="6640"/>
                  </a:lnTo>
                  <a:lnTo>
                    <a:pt x="458" y="6629"/>
                  </a:lnTo>
                  <a:lnTo>
                    <a:pt x="463" y="6617"/>
                  </a:lnTo>
                  <a:lnTo>
                    <a:pt x="469" y="6606"/>
                  </a:lnTo>
                  <a:lnTo>
                    <a:pt x="476" y="6596"/>
                  </a:lnTo>
                  <a:lnTo>
                    <a:pt x="483" y="6586"/>
                  </a:lnTo>
                  <a:lnTo>
                    <a:pt x="490" y="6576"/>
                  </a:lnTo>
                  <a:lnTo>
                    <a:pt x="498" y="6568"/>
                  </a:lnTo>
                  <a:lnTo>
                    <a:pt x="507" y="6559"/>
                  </a:lnTo>
                  <a:lnTo>
                    <a:pt x="516" y="6550"/>
                  </a:lnTo>
                  <a:lnTo>
                    <a:pt x="524" y="6541"/>
                  </a:lnTo>
                  <a:lnTo>
                    <a:pt x="534" y="6533"/>
                  </a:lnTo>
                  <a:lnTo>
                    <a:pt x="544" y="6526"/>
                  </a:lnTo>
                  <a:lnTo>
                    <a:pt x="556" y="6519"/>
                  </a:lnTo>
                  <a:lnTo>
                    <a:pt x="566" y="6513"/>
                  </a:lnTo>
                  <a:lnTo>
                    <a:pt x="578" y="6506"/>
                  </a:lnTo>
                  <a:lnTo>
                    <a:pt x="589" y="6501"/>
                  </a:lnTo>
                  <a:lnTo>
                    <a:pt x="601" y="6497"/>
                  </a:lnTo>
                  <a:lnTo>
                    <a:pt x="613" y="6492"/>
                  </a:lnTo>
                  <a:lnTo>
                    <a:pt x="625" y="6488"/>
                  </a:lnTo>
                  <a:lnTo>
                    <a:pt x="638" y="6484"/>
                  </a:lnTo>
                  <a:lnTo>
                    <a:pt x="651" y="6482"/>
                  </a:lnTo>
                  <a:lnTo>
                    <a:pt x="664" y="6480"/>
                  </a:lnTo>
                  <a:lnTo>
                    <a:pt x="678" y="6478"/>
                  </a:lnTo>
                  <a:lnTo>
                    <a:pt x="691" y="6477"/>
                  </a:lnTo>
                  <a:lnTo>
                    <a:pt x="704" y="6477"/>
                  </a:lnTo>
                  <a:close/>
                  <a:moveTo>
                    <a:pt x="704" y="5294"/>
                  </a:moveTo>
                  <a:lnTo>
                    <a:pt x="6628" y="5294"/>
                  </a:lnTo>
                  <a:lnTo>
                    <a:pt x="6642" y="5295"/>
                  </a:lnTo>
                  <a:lnTo>
                    <a:pt x="6655" y="5295"/>
                  </a:lnTo>
                  <a:lnTo>
                    <a:pt x="6669" y="5297"/>
                  </a:lnTo>
                  <a:lnTo>
                    <a:pt x="6682" y="5299"/>
                  </a:lnTo>
                  <a:lnTo>
                    <a:pt x="6694" y="5302"/>
                  </a:lnTo>
                  <a:lnTo>
                    <a:pt x="6707" y="5305"/>
                  </a:lnTo>
                  <a:lnTo>
                    <a:pt x="6720" y="5309"/>
                  </a:lnTo>
                  <a:lnTo>
                    <a:pt x="6732" y="5314"/>
                  </a:lnTo>
                  <a:lnTo>
                    <a:pt x="6744" y="5318"/>
                  </a:lnTo>
                  <a:lnTo>
                    <a:pt x="6755" y="5324"/>
                  </a:lnTo>
                  <a:lnTo>
                    <a:pt x="6766" y="5331"/>
                  </a:lnTo>
                  <a:lnTo>
                    <a:pt x="6777" y="5337"/>
                  </a:lnTo>
                  <a:lnTo>
                    <a:pt x="6787" y="5344"/>
                  </a:lnTo>
                  <a:lnTo>
                    <a:pt x="6797" y="5351"/>
                  </a:lnTo>
                  <a:lnTo>
                    <a:pt x="6807" y="5358"/>
                  </a:lnTo>
                  <a:lnTo>
                    <a:pt x="6817" y="5367"/>
                  </a:lnTo>
                  <a:lnTo>
                    <a:pt x="6826" y="5376"/>
                  </a:lnTo>
                  <a:lnTo>
                    <a:pt x="6834" y="5385"/>
                  </a:lnTo>
                  <a:lnTo>
                    <a:pt x="6842" y="5394"/>
                  </a:lnTo>
                  <a:lnTo>
                    <a:pt x="6849" y="5404"/>
                  </a:lnTo>
                  <a:lnTo>
                    <a:pt x="6856" y="5414"/>
                  </a:lnTo>
                  <a:lnTo>
                    <a:pt x="6863" y="5424"/>
                  </a:lnTo>
                  <a:lnTo>
                    <a:pt x="6868" y="5435"/>
                  </a:lnTo>
                  <a:lnTo>
                    <a:pt x="6874" y="5446"/>
                  </a:lnTo>
                  <a:lnTo>
                    <a:pt x="6879" y="5457"/>
                  </a:lnTo>
                  <a:lnTo>
                    <a:pt x="6883" y="5468"/>
                  </a:lnTo>
                  <a:lnTo>
                    <a:pt x="6887" y="5480"/>
                  </a:lnTo>
                  <a:lnTo>
                    <a:pt x="6889" y="5493"/>
                  </a:lnTo>
                  <a:lnTo>
                    <a:pt x="6893" y="5505"/>
                  </a:lnTo>
                  <a:lnTo>
                    <a:pt x="6894" y="5517"/>
                  </a:lnTo>
                  <a:lnTo>
                    <a:pt x="6895" y="5529"/>
                  </a:lnTo>
                  <a:lnTo>
                    <a:pt x="6895" y="5542"/>
                  </a:lnTo>
                  <a:lnTo>
                    <a:pt x="6895" y="6129"/>
                  </a:lnTo>
                  <a:lnTo>
                    <a:pt x="6895" y="6142"/>
                  </a:lnTo>
                  <a:lnTo>
                    <a:pt x="6894" y="6155"/>
                  </a:lnTo>
                  <a:lnTo>
                    <a:pt x="6893" y="6167"/>
                  </a:lnTo>
                  <a:lnTo>
                    <a:pt x="6889" y="6179"/>
                  </a:lnTo>
                  <a:lnTo>
                    <a:pt x="6887" y="6190"/>
                  </a:lnTo>
                  <a:lnTo>
                    <a:pt x="6883" y="6203"/>
                  </a:lnTo>
                  <a:lnTo>
                    <a:pt x="6879" y="6214"/>
                  </a:lnTo>
                  <a:lnTo>
                    <a:pt x="6874" y="6226"/>
                  </a:lnTo>
                  <a:lnTo>
                    <a:pt x="6868" y="6236"/>
                  </a:lnTo>
                  <a:lnTo>
                    <a:pt x="6863" y="6247"/>
                  </a:lnTo>
                  <a:lnTo>
                    <a:pt x="6856" y="6257"/>
                  </a:lnTo>
                  <a:lnTo>
                    <a:pt x="6849" y="6267"/>
                  </a:lnTo>
                  <a:lnTo>
                    <a:pt x="6842" y="6277"/>
                  </a:lnTo>
                  <a:lnTo>
                    <a:pt x="6834" y="6287"/>
                  </a:lnTo>
                  <a:lnTo>
                    <a:pt x="6826" y="6296"/>
                  </a:lnTo>
                  <a:lnTo>
                    <a:pt x="6817" y="6305"/>
                  </a:lnTo>
                  <a:lnTo>
                    <a:pt x="6807" y="6312"/>
                  </a:lnTo>
                  <a:lnTo>
                    <a:pt x="6797" y="6320"/>
                  </a:lnTo>
                  <a:lnTo>
                    <a:pt x="6787" y="6328"/>
                  </a:lnTo>
                  <a:lnTo>
                    <a:pt x="6777" y="6335"/>
                  </a:lnTo>
                  <a:lnTo>
                    <a:pt x="6766" y="6341"/>
                  </a:lnTo>
                  <a:lnTo>
                    <a:pt x="6755" y="6347"/>
                  </a:lnTo>
                  <a:lnTo>
                    <a:pt x="6744" y="6352"/>
                  </a:lnTo>
                  <a:lnTo>
                    <a:pt x="6732" y="6358"/>
                  </a:lnTo>
                  <a:lnTo>
                    <a:pt x="6720" y="6362"/>
                  </a:lnTo>
                  <a:lnTo>
                    <a:pt x="6707" y="6366"/>
                  </a:lnTo>
                  <a:lnTo>
                    <a:pt x="6694" y="6369"/>
                  </a:lnTo>
                  <a:lnTo>
                    <a:pt x="6682" y="6372"/>
                  </a:lnTo>
                  <a:lnTo>
                    <a:pt x="6669" y="6374"/>
                  </a:lnTo>
                  <a:lnTo>
                    <a:pt x="6655" y="6376"/>
                  </a:lnTo>
                  <a:lnTo>
                    <a:pt x="6642" y="6377"/>
                  </a:lnTo>
                  <a:lnTo>
                    <a:pt x="6628" y="6377"/>
                  </a:lnTo>
                  <a:lnTo>
                    <a:pt x="704" y="6377"/>
                  </a:lnTo>
                  <a:lnTo>
                    <a:pt x="691" y="6377"/>
                  </a:lnTo>
                  <a:lnTo>
                    <a:pt x="678" y="6376"/>
                  </a:lnTo>
                  <a:lnTo>
                    <a:pt x="664" y="6374"/>
                  </a:lnTo>
                  <a:lnTo>
                    <a:pt x="651" y="6372"/>
                  </a:lnTo>
                  <a:lnTo>
                    <a:pt x="638" y="6369"/>
                  </a:lnTo>
                  <a:lnTo>
                    <a:pt x="625" y="6366"/>
                  </a:lnTo>
                  <a:lnTo>
                    <a:pt x="613" y="6362"/>
                  </a:lnTo>
                  <a:lnTo>
                    <a:pt x="601" y="6358"/>
                  </a:lnTo>
                  <a:lnTo>
                    <a:pt x="589" y="6352"/>
                  </a:lnTo>
                  <a:lnTo>
                    <a:pt x="578" y="6347"/>
                  </a:lnTo>
                  <a:lnTo>
                    <a:pt x="566" y="6341"/>
                  </a:lnTo>
                  <a:lnTo>
                    <a:pt x="556" y="6335"/>
                  </a:lnTo>
                  <a:lnTo>
                    <a:pt x="544" y="6328"/>
                  </a:lnTo>
                  <a:lnTo>
                    <a:pt x="534" y="6320"/>
                  </a:lnTo>
                  <a:lnTo>
                    <a:pt x="524" y="6312"/>
                  </a:lnTo>
                  <a:lnTo>
                    <a:pt x="516" y="6305"/>
                  </a:lnTo>
                  <a:lnTo>
                    <a:pt x="507" y="6296"/>
                  </a:lnTo>
                  <a:lnTo>
                    <a:pt x="498" y="6287"/>
                  </a:lnTo>
                  <a:lnTo>
                    <a:pt x="490" y="6277"/>
                  </a:lnTo>
                  <a:lnTo>
                    <a:pt x="483" y="6267"/>
                  </a:lnTo>
                  <a:lnTo>
                    <a:pt x="476" y="6257"/>
                  </a:lnTo>
                  <a:lnTo>
                    <a:pt x="469" y="6247"/>
                  </a:lnTo>
                  <a:lnTo>
                    <a:pt x="463" y="6236"/>
                  </a:lnTo>
                  <a:lnTo>
                    <a:pt x="458" y="6226"/>
                  </a:lnTo>
                  <a:lnTo>
                    <a:pt x="454" y="6214"/>
                  </a:lnTo>
                  <a:lnTo>
                    <a:pt x="449" y="6203"/>
                  </a:lnTo>
                  <a:lnTo>
                    <a:pt x="446" y="6190"/>
                  </a:lnTo>
                  <a:lnTo>
                    <a:pt x="442" y="6179"/>
                  </a:lnTo>
                  <a:lnTo>
                    <a:pt x="440" y="6167"/>
                  </a:lnTo>
                  <a:lnTo>
                    <a:pt x="439" y="6155"/>
                  </a:lnTo>
                  <a:lnTo>
                    <a:pt x="438" y="6142"/>
                  </a:lnTo>
                  <a:lnTo>
                    <a:pt x="437" y="6129"/>
                  </a:lnTo>
                  <a:lnTo>
                    <a:pt x="437" y="5542"/>
                  </a:lnTo>
                  <a:lnTo>
                    <a:pt x="438" y="5529"/>
                  </a:lnTo>
                  <a:lnTo>
                    <a:pt x="439" y="5517"/>
                  </a:lnTo>
                  <a:lnTo>
                    <a:pt x="440" y="5505"/>
                  </a:lnTo>
                  <a:lnTo>
                    <a:pt x="442" y="5493"/>
                  </a:lnTo>
                  <a:lnTo>
                    <a:pt x="446" y="5480"/>
                  </a:lnTo>
                  <a:lnTo>
                    <a:pt x="449" y="5468"/>
                  </a:lnTo>
                  <a:lnTo>
                    <a:pt x="454" y="5457"/>
                  </a:lnTo>
                  <a:lnTo>
                    <a:pt x="458" y="5446"/>
                  </a:lnTo>
                  <a:lnTo>
                    <a:pt x="463" y="5435"/>
                  </a:lnTo>
                  <a:lnTo>
                    <a:pt x="469" y="5424"/>
                  </a:lnTo>
                  <a:lnTo>
                    <a:pt x="476" y="5414"/>
                  </a:lnTo>
                  <a:lnTo>
                    <a:pt x="483" y="5404"/>
                  </a:lnTo>
                  <a:lnTo>
                    <a:pt x="490" y="5394"/>
                  </a:lnTo>
                  <a:lnTo>
                    <a:pt x="498" y="5385"/>
                  </a:lnTo>
                  <a:lnTo>
                    <a:pt x="507" y="5376"/>
                  </a:lnTo>
                  <a:lnTo>
                    <a:pt x="516" y="5367"/>
                  </a:lnTo>
                  <a:lnTo>
                    <a:pt x="524" y="5358"/>
                  </a:lnTo>
                  <a:lnTo>
                    <a:pt x="534" y="5351"/>
                  </a:lnTo>
                  <a:lnTo>
                    <a:pt x="544" y="5344"/>
                  </a:lnTo>
                  <a:lnTo>
                    <a:pt x="556" y="5337"/>
                  </a:lnTo>
                  <a:lnTo>
                    <a:pt x="566" y="5331"/>
                  </a:lnTo>
                  <a:lnTo>
                    <a:pt x="578" y="5324"/>
                  </a:lnTo>
                  <a:lnTo>
                    <a:pt x="589" y="5318"/>
                  </a:lnTo>
                  <a:lnTo>
                    <a:pt x="601" y="5314"/>
                  </a:lnTo>
                  <a:lnTo>
                    <a:pt x="613" y="5309"/>
                  </a:lnTo>
                  <a:lnTo>
                    <a:pt x="625" y="5305"/>
                  </a:lnTo>
                  <a:lnTo>
                    <a:pt x="638" y="5302"/>
                  </a:lnTo>
                  <a:lnTo>
                    <a:pt x="651" y="5299"/>
                  </a:lnTo>
                  <a:lnTo>
                    <a:pt x="664" y="5297"/>
                  </a:lnTo>
                  <a:lnTo>
                    <a:pt x="678" y="5295"/>
                  </a:lnTo>
                  <a:lnTo>
                    <a:pt x="691" y="5295"/>
                  </a:lnTo>
                  <a:lnTo>
                    <a:pt x="704" y="5294"/>
                  </a:lnTo>
                  <a:close/>
                  <a:moveTo>
                    <a:pt x="704" y="4111"/>
                  </a:moveTo>
                  <a:lnTo>
                    <a:pt x="6628" y="4111"/>
                  </a:lnTo>
                  <a:lnTo>
                    <a:pt x="6642" y="4112"/>
                  </a:lnTo>
                  <a:lnTo>
                    <a:pt x="6655" y="4112"/>
                  </a:lnTo>
                  <a:lnTo>
                    <a:pt x="6669" y="4115"/>
                  </a:lnTo>
                  <a:lnTo>
                    <a:pt x="6682" y="4117"/>
                  </a:lnTo>
                  <a:lnTo>
                    <a:pt x="6694" y="4119"/>
                  </a:lnTo>
                  <a:lnTo>
                    <a:pt x="6707" y="4122"/>
                  </a:lnTo>
                  <a:lnTo>
                    <a:pt x="6720" y="4127"/>
                  </a:lnTo>
                  <a:lnTo>
                    <a:pt x="6732" y="4131"/>
                  </a:lnTo>
                  <a:lnTo>
                    <a:pt x="6744" y="4136"/>
                  </a:lnTo>
                  <a:lnTo>
                    <a:pt x="6755" y="4141"/>
                  </a:lnTo>
                  <a:lnTo>
                    <a:pt x="6766" y="4148"/>
                  </a:lnTo>
                  <a:lnTo>
                    <a:pt x="6777" y="4155"/>
                  </a:lnTo>
                  <a:lnTo>
                    <a:pt x="6787" y="4161"/>
                  </a:lnTo>
                  <a:lnTo>
                    <a:pt x="6797" y="4169"/>
                  </a:lnTo>
                  <a:lnTo>
                    <a:pt x="6807" y="4177"/>
                  </a:lnTo>
                  <a:lnTo>
                    <a:pt x="6817" y="4185"/>
                  </a:lnTo>
                  <a:lnTo>
                    <a:pt x="6826" y="4193"/>
                  </a:lnTo>
                  <a:lnTo>
                    <a:pt x="6834" y="4202"/>
                  </a:lnTo>
                  <a:lnTo>
                    <a:pt x="6842" y="4211"/>
                  </a:lnTo>
                  <a:lnTo>
                    <a:pt x="6849" y="4221"/>
                  </a:lnTo>
                  <a:lnTo>
                    <a:pt x="6856" y="4231"/>
                  </a:lnTo>
                  <a:lnTo>
                    <a:pt x="6863" y="4241"/>
                  </a:lnTo>
                  <a:lnTo>
                    <a:pt x="6868" y="4252"/>
                  </a:lnTo>
                  <a:lnTo>
                    <a:pt x="6874" y="4263"/>
                  </a:lnTo>
                  <a:lnTo>
                    <a:pt x="6879" y="4274"/>
                  </a:lnTo>
                  <a:lnTo>
                    <a:pt x="6883" y="4287"/>
                  </a:lnTo>
                  <a:lnTo>
                    <a:pt x="6887" y="4298"/>
                  </a:lnTo>
                  <a:lnTo>
                    <a:pt x="6889" y="4310"/>
                  </a:lnTo>
                  <a:lnTo>
                    <a:pt x="6893" y="4322"/>
                  </a:lnTo>
                  <a:lnTo>
                    <a:pt x="6894" y="4334"/>
                  </a:lnTo>
                  <a:lnTo>
                    <a:pt x="6895" y="4347"/>
                  </a:lnTo>
                  <a:lnTo>
                    <a:pt x="6895" y="4360"/>
                  </a:lnTo>
                  <a:lnTo>
                    <a:pt x="6895" y="4947"/>
                  </a:lnTo>
                  <a:lnTo>
                    <a:pt x="6895" y="4959"/>
                  </a:lnTo>
                  <a:lnTo>
                    <a:pt x="6894" y="4972"/>
                  </a:lnTo>
                  <a:lnTo>
                    <a:pt x="6893" y="4984"/>
                  </a:lnTo>
                  <a:lnTo>
                    <a:pt x="6889" y="4997"/>
                  </a:lnTo>
                  <a:lnTo>
                    <a:pt x="6887" y="5009"/>
                  </a:lnTo>
                  <a:lnTo>
                    <a:pt x="6883" y="5020"/>
                  </a:lnTo>
                  <a:lnTo>
                    <a:pt x="6879" y="5031"/>
                  </a:lnTo>
                  <a:lnTo>
                    <a:pt x="6874" y="5043"/>
                  </a:lnTo>
                  <a:lnTo>
                    <a:pt x="6868" y="5054"/>
                  </a:lnTo>
                  <a:lnTo>
                    <a:pt x="6863" y="5064"/>
                  </a:lnTo>
                  <a:lnTo>
                    <a:pt x="6856" y="5074"/>
                  </a:lnTo>
                  <a:lnTo>
                    <a:pt x="6849" y="5085"/>
                  </a:lnTo>
                  <a:lnTo>
                    <a:pt x="6842" y="5094"/>
                  </a:lnTo>
                  <a:lnTo>
                    <a:pt x="6834" y="5104"/>
                  </a:lnTo>
                  <a:lnTo>
                    <a:pt x="6826" y="5113"/>
                  </a:lnTo>
                  <a:lnTo>
                    <a:pt x="6817" y="5122"/>
                  </a:lnTo>
                  <a:lnTo>
                    <a:pt x="6807" y="5130"/>
                  </a:lnTo>
                  <a:lnTo>
                    <a:pt x="6797" y="5138"/>
                  </a:lnTo>
                  <a:lnTo>
                    <a:pt x="6787" y="5145"/>
                  </a:lnTo>
                  <a:lnTo>
                    <a:pt x="6777" y="5152"/>
                  </a:lnTo>
                  <a:lnTo>
                    <a:pt x="6766" y="5159"/>
                  </a:lnTo>
                  <a:lnTo>
                    <a:pt x="6755" y="5164"/>
                  </a:lnTo>
                  <a:lnTo>
                    <a:pt x="6744" y="5170"/>
                  </a:lnTo>
                  <a:lnTo>
                    <a:pt x="6732" y="5175"/>
                  </a:lnTo>
                  <a:lnTo>
                    <a:pt x="6720" y="5180"/>
                  </a:lnTo>
                  <a:lnTo>
                    <a:pt x="6707" y="5183"/>
                  </a:lnTo>
                  <a:lnTo>
                    <a:pt x="6694" y="5186"/>
                  </a:lnTo>
                  <a:lnTo>
                    <a:pt x="6682" y="5190"/>
                  </a:lnTo>
                  <a:lnTo>
                    <a:pt x="6669" y="5192"/>
                  </a:lnTo>
                  <a:lnTo>
                    <a:pt x="6655" y="5193"/>
                  </a:lnTo>
                  <a:lnTo>
                    <a:pt x="6642" y="5194"/>
                  </a:lnTo>
                  <a:lnTo>
                    <a:pt x="6628" y="5194"/>
                  </a:lnTo>
                  <a:lnTo>
                    <a:pt x="704" y="5194"/>
                  </a:lnTo>
                  <a:lnTo>
                    <a:pt x="691" y="5194"/>
                  </a:lnTo>
                  <a:lnTo>
                    <a:pt x="678" y="5193"/>
                  </a:lnTo>
                  <a:lnTo>
                    <a:pt x="664" y="5192"/>
                  </a:lnTo>
                  <a:lnTo>
                    <a:pt x="651" y="5190"/>
                  </a:lnTo>
                  <a:lnTo>
                    <a:pt x="638" y="5186"/>
                  </a:lnTo>
                  <a:lnTo>
                    <a:pt x="625" y="5183"/>
                  </a:lnTo>
                  <a:lnTo>
                    <a:pt x="613" y="5180"/>
                  </a:lnTo>
                  <a:lnTo>
                    <a:pt x="601" y="5175"/>
                  </a:lnTo>
                  <a:lnTo>
                    <a:pt x="589" y="5170"/>
                  </a:lnTo>
                  <a:lnTo>
                    <a:pt x="578" y="5164"/>
                  </a:lnTo>
                  <a:lnTo>
                    <a:pt x="566" y="5159"/>
                  </a:lnTo>
                  <a:lnTo>
                    <a:pt x="556" y="5152"/>
                  </a:lnTo>
                  <a:lnTo>
                    <a:pt x="544" y="5145"/>
                  </a:lnTo>
                  <a:lnTo>
                    <a:pt x="534" y="5138"/>
                  </a:lnTo>
                  <a:lnTo>
                    <a:pt x="524" y="5130"/>
                  </a:lnTo>
                  <a:lnTo>
                    <a:pt x="516" y="5122"/>
                  </a:lnTo>
                  <a:lnTo>
                    <a:pt x="507" y="5113"/>
                  </a:lnTo>
                  <a:lnTo>
                    <a:pt x="498" y="5104"/>
                  </a:lnTo>
                  <a:lnTo>
                    <a:pt x="490" y="5094"/>
                  </a:lnTo>
                  <a:lnTo>
                    <a:pt x="483" y="5085"/>
                  </a:lnTo>
                  <a:lnTo>
                    <a:pt x="476" y="5074"/>
                  </a:lnTo>
                  <a:lnTo>
                    <a:pt x="469" y="5064"/>
                  </a:lnTo>
                  <a:lnTo>
                    <a:pt x="463" y="5054"/>
                  </a:lnTo>
                  <a:lnTo>
                    <a:pt x="458" y="5043"/>
                  </a:lnTo>
                  <a:lnTo>
                    <a:pt x="454" y="5031"/>
                  </a:lnTo>
                  <a:lnTo>
                    <a:pt x="449" y="5020"/>
                  </a:lnTo>
                  <a:lnTo>
                    <a:pt x="446" y="5009"/>
                  </a:lnTo>
                  <a:lnTo>
                    <a:pt x="442" y="4997"/>
                  </a:lnTo>
                  <a:lnTo>
                    <a:pt x="440" y="4984"/>
                  </a:lnTo>
                  <a:lnTo>
                    <a:pt x="439" y="4972"/>
                  </a:lnTo>
                  <a:lnTo>
                    <a:pt x="438" y="4959"/>
                  </a:lnTo>
                  <a:lnTo>
                    <a:pt x="437" y="4947"/>
                  </a:lnTo>
                  <a:lnTo>
                    <a:pt x="437" y="4360"/>
                  </a:lnTo>
                  <a:lnTo>
                    <a:pt x="438" y="4347"/>
                  </a:lnTo>
                  <a:lnTo>
                    <a:pt x="439" y="4334"/>
                  </a:lnTo>
                  <a:lnTo>
                    <a:pt x="440" y="4322"/>
                  </a:lnTo>
                  <a:lnTo>
                    <a:pt x="442" y="4310"/>
                  </a:lnTo>
                  <a:lnTo>
                    <a:pt x="446" y="4298"/>
                  </a:lnTo>
                  <a:lnTo>
                    <a:pt x="449" y="4287"/>
                  </a:lnTo>
                  <a:lnTo>
                    <a:pt x="454" y="4274"/>
                  </a:lnTo>
                  <a:lnTo>
                    <a:pt x="458" y="4263"/>
                  </a:lnTo>
                  <a:lnTo>
                    <a:pt x="463" y="4252"/>
                  </a:lnTo>
                  <a:lnTo>
                    <a:pt x="469" y="4241"/>
                  </a:lnTo>
                  <a:lnTo>
                    <a:pt x="476" y="4231"/>
                  </a:lnTo>
                  <a:lnTo>
                    <a:pt x="483" y="4221"/>
                  </a:lnTo>
                  <a:lnTo>
                    <a:pt x="490" y="4211"/>
                  </a:lnTo>
                  <a:lnTo>
                    <a:pt x="498" y="4202"/>
                  </a:lnTo>
                  <a:lnTo>
                    <a:pt x="507" y="4193"/>
                  </a:lnTo>
                  <a:lnTo>
                    <a:pt x="516" y="4185"/>
                  </a:lnTo>
                  <a:lnTo>
                    <a:pt x="524" y="4177"/>
                  </a:lnTo>
                  <a:lnTo>
                    <a:pt x="534" y="4169"/>
                  </a:lnTo>
                  <a:lnTo>
                    <a:pt x="544" y="4161"/>
                  </a:lnTo>
                  <a:lnTo>
                    <a:pt x="556" y="4155"/>
                  </a:lnTo>
                  <a:lnTo>
                    <a:pt x="566" y="4148"/>
                  </a:lnTo>
                  <a:lnTo>
                    <a:pt x="578" y="4141"/>
                  </a:lnTo>
                  <a:lnTo>
                    <a:pt x="589" y="4136"/>
                  </a:lnTo>
                  <a:lnTo>
                    <a:pt x="601" y="4131"/>
                  </a:lnTo>
                  <a:lnTo>
                    <a:pt x="613" y="4127"/>
                  </a:lnTo>
                  <a:lnTo>
                    <a:pt x="625" y="4122"/>
                  </a:lnTo>
                  <a:lnTo>
                    <a:pt x="638" y="4119"/>
                  </a:lnTo>
                  <a:lnTo>
                    <a:pt x="651" y="4117"/>
                  </a:lnTo>
                  <a:lnTo>
                    <a:pt x="664" y="4115"/>
                  </a:lnTo>
                  <a:lnTo>
                    <a:pt x="678" y="4112"/>
                  </a:lnTo>
                  <a:lnTo>
                    <a:pt x="691" y="4112"/>
                  </a:lnTo>
                  <a:lnTo>
                    <a:pt x="704" y="4111"/>
                  </a:lnTo>
                  <a:close/>
                  <a:moveTo>
                    <a:pt x="3677" y="13159"/>
                  </a:moveTo>
                  <a:lnTo>
                    <a:pt x="3706" y="13159"/>
                  </a:lnTo>
                  <a:lnTo>
                    <a:pt x="3733" y="13162"/>
                  </a:lnTo>
                  <a:lnTo>
                    <a:pt x="3761" y="13165"/>
                  </a:lnTo>
                  <a:lnTo>
                    <a:pt x="3789" y="13171"/>
                  </a:lnTo>
                  <a:lnTo>
                    <a:pt x="3816" y="13176"/>
                  </a:lnTo>
                  <a:lnTo>
                    <a:pt x="3842" y="13184"/>
                  </a:lnTo>
                  <a:lnTo>
                    <a:pt x="3868" y="13193"/>
                  </a:lnTo>
                  <a:lnTo>
                    <a:pt x="3893" y="13203"/>
                  </a:lnTo>
                  <a:lnTo>
                    <a:pt x="3918" y="13214"/>
                  </a:lnTo>
                  <a:lnTo>
                    <a:pt x="3941" y="13226"/>
                  </a:lnTo>
                  <a:lnTo>
                    <a:pt x="3964" y="13239"/>
                  </a:lnTo>
                  <a:lnTo>
                    <a:pt x="3987" y="13254"/>
                  </a:lnTo>
                  <a:lnTo>
                    <a:pt x="4008" y="13269"/>
                  </a:lnTo>
                  <a:lnTo>
                    <a:pt x="4030" y="13286"/>
                  </a:lnTo>
                  <a:lnTo>
                    <a:pt x="4051" y="13304"/>
                  </a:lnTo>
                  <a:lnTo>
                    <a:pt x="4069" y="13322"/>
                  </a:lnTo>
                  <a:lnTo>
                    <a:pt x="4088" y="13341"/>
                  </a:lnTo>
                  <a:lnTo>
                    <a:pt x="4105" y="13361"/>
                  </a:lnTo>
                  <a:lnTo>
                    <a:pt x="4122" y="13382"/>
                  </a:lnTo>
                  <a:lnTo>
                    <a:pt x="4137" y="13405"/>
                  </a:lnTo>
                  <a:lnTo>
                    <a:pt x="4152" y="13427"/>
                  </a:lnTo>
                  <a:lnTo>
                    <a:pt x="4165" y="13450"/>
                  </a:lnTo>
                  <a:lnTo>
                    <a:pt x="4177" y="13474"/>
                  </a:lnTo>
                  <a:lnTo>
                    <a:pt x="4189" y="13499"/>
                  </a:lnTo>
                  <a:lnTo>
                    <a:pt x="4198" y="13524"/>
                  </a:lnTo>
                  <a:lnTo>
                    <a:pt x="4207" y="13550"/>
                  </a:lnTo>
                  <a:lnTo>
                    <a:pt x="4215" y="13577"/>
                  </a:lnTo>
                  <a:lnTo>
                    <a:pt x="4221" y="13603"/>
                  </a:lnTo>
                  <a:lnTo>
                    <a:pt x="4226" y="13630"/>
                  </a:lnTo>
                  <a:lnTo>
                    <a:pt x="4229" y="13658"/>
                  </a:lnTo>
                  <a:lnTo>
                    <a:pt x="4231" y="13686"/>
                  </a:lnTo>
                  <a:lnTo>
                    <a:pt x="4232" y="13715"/>
                  </a:lnTo>
                  <a:lnTo>
                    <a:pt x="4231" y="13743"/>
                  </a:lnTo>
                  <a:lnTo>
                    <a:pt x="4229" y="13772"/>
                  </a:lnTo>
                  <a:lnTo>
                    <a:pt x="4226" y="13800"/>
                  </a:lnTo>
                  <a:lnTo>
                    <a:pt x="4221" y="13826"/>
                  </a:lnTo>
                  <a:lnTo>
                    <a:pt x="4215" y="13854"/>
                  </a:lnTo>
                  <a:lnTo>
                    <a:pt x="4207" y="13879"/>
                  </a:lnTo>
                  <a:lnTo>
                    <a:pt x="4198" y="13905"/>
                  </a:lnTo>
                  <a:lnTo>
                    <a:pt x="4189" y="13930"/>
                  </a:lnTo>
                  <a:lnTo>
                    <a:pt x="4177" y="13955"/>
                  </a:lnTo>
                  <a:lnTo>
                    <a:pt x="4165" y="13979"/>
                  </a:lnTo>
                  <a:lnTo>
                    <a:pt x="4152" y="14003"/>
                  </a:lnTo>
                  <a:lnTo>
                    <a:pt x="4137" y="14025"/>
                  </a:lnTo>
                  <a:lnTo>
                    <a:pt x="4122" y="14047"/>
                  </a:lnTo>
                  <a:lnTo>
                    <a:pt x="4105" y="14068"/>
                  </a:lnTo>
                  <a:lnTo>
                    <a:pt x="4088" y="14088"/>
                  </a:lnTo>
                  <a:lnTo>
                    <a:pt x="4069" y="14107"/>
                  </a:lnTo>
                  <a:lnTo>
                    <a:pt x="4051" y="14126"/>
                  </a:lnTo>
                  <a:lnTo>
                    <a:pt x="4030" y="14143"/>
                  </a:lnTo>
                  <a:lnTo>
                    <a:pt x="4008" y="14160"/>
                  </a:lnTo>
                  <a:lnTo>
                    <a:pt x="3987" y="14176"/>
                  </a:lnTo>
                  <a:lnTo>
                    <a:pt x="3964" y="14190"/>
                  </a:lnTo>
                  <a:lnTo>
                    <a:pt x="3941" y="14203"/>
                  </a:lnTo>
                  <a:lnTo>
                    <a:pt x="3918" y="14216"/>
                  </a:lnTo>
                  <a:lnTo>
                    <a:pt x="3893" y="14227"/>
                  </a:lnTo>
                  <a:lnTo>
                    <a:pt x="3868" y="14237"/>
                  </a:lnTo>
                  <a:lnTo>
                    <a:pt x="3842" y="14245"/>
                  </a:lnTo>
                  <a:lnTo>
                    <a:pt x="3816" y="14253"/>
                  </a:lnTo>
                  <a:lnTo>
                    <a:pt x="3789" y="14259"/>
                  </a:lnTo>
                  <a:lnTo>
                    <a:pt x="3761" y="14264"/>
                  </a:lnTo>
                  <a:lnTo>
                    <a:pt x="3733" y="14268"/>
                  </a:lnTo>
                  <a:lnTo>
                    <a:pt x="3706" y="14270"/>
                  </a:lnTo>
                  <a:lnTo>
                    <a:pt x="3677" y="14270"/>
                  </a:lnTo>
                  <a:lnTo>
                    <a:pt x="3648" y="14270"/>
                  </a:lnTo>
                  <a:lnTo>
                    <a:pt x="3620" y="14268"/>
                  </a:lnTo>
                  <a:lnTo>
                    <a:pt x="3593" y="14264"/>
                  </a:lnTo>
                  <a:lnTo>
                    <a:pt x="3565" y="14259"/>
                  </a:lnTo>
                  <a:lnTo>
                    <a:pt x="3538" y="14253"/>
                  </a:lnTo>
                  <a:lnTo>
                    <a:pt x="3512" y="14245"/>
                  </a:lnTo>
                  <a:lnTo>
                    <a:pt x="3486" y="14237"/>
                  </a:lnTo>
                  <a:lnTo>
                    <a:pt x="3461" y="14227"/>
                  </a:lnTo>
                  <a:lnTo>
                    <a:pt x="3436" y="14216"/>
                  </a:lnTo>
                  <a:lnTo>
                    <a:pt x="3413" y="14203"/>
                  </a:lnTo>
                  <a:lnTo>
                    <a:pt x="3390" y="14190"/>
                  </a:lnTo>
                  <a:lnTo>
                    <a:pt x="3366" y="14176"/>
                  </a:lnTo>
                  <a:lnTo>
                    <a:pt x="3345" y="14160"/>
                  </a:lnTo>
                  <a:lnTo>
                    <a:pt x="3324" y="14143"/>
                  </a:lnTo>
                  <a:lnTo>
                    <a:pt x="3304" y="14126"/>
                  </a:lnTo>
                  <a:lnTo>
                    <a:pt x="3284" y="14107"/>
                  </a:lnTo>
                  <a:lnTo>
                    <a:pt x="3267" y="14088"/>
                  </a:lnTo>
                  <a:lnTo>
                    <a:pt x="3249" y="14068"/>
                  </a:lnTo>
                  <a:lnTo>
                    <a:pt x="3232" y="14047"/>
                  </a:lnTo>
                  <a:lnTo>
                    <a:pt x="3217" y="14025"/>
                  </a:lnTo>
                  <a:lnTo>
                    <a:pt x="3202" y="14003"/>
                  </a:lnTo>
                  <a:lnTo>
                    <a:pt x="3189" y="13979"/>
                  </a:lnTo>
                  <a:lnTo>
                    <a:pt x="3177" y="13955"/>
                  </a:lnTo>
                  <a:lnTo>
                    <a:pt x="3166" y="13930"/>
                  </a:lnTo>
                  <a:lnTo>
                    <a:pt x="3156" y="13905"/>
                  </a:lnTo>
                  <a:lnTo>
                    <a:pt x="3147" y="13879"/>
                  </a:lnTo>
                  <a:lnTo>
                    <a:pt x="3139" y="13854"/>
                  </a:lnTo>
                  <a:lnTo>
                    <a:pt x="3132" y="13826"/>
                  </a:lnTo>
                  <a:lnTo>
                    <a:pt x="3128" y="13800"/>
                  </a:lnTo>
                  <a:lnTo>
                    <a:pt x="3125" y="13772"/>
                  </a:lnTo>
                  <a:lnTo>
                    <a:pt x="3122" y="13743"/>
                  </a:lnTo>
                  <a:lnTo>
                    <a:pt x="3121" y="13715"/>
                  </a:lnTo>
                  <a:lnTo>
                    <a:pt x="3122" y="13686"/>
                  </a:lnTo>
                  <a:lnTo>
                    <a:pt x="3125" y="13658"/>
                  </a:lnTo>
                  <a:lnTo>
                    <a:pt x="3128" y="13630"/>
                  </a:lnTo>
                  <a:lnTo>
                    <a:pt x="3132" y="13603"/>
                  </a:lnTo>
                  <a:lnTo>
                    <a:pt x="3139" y="13577"/>
                  </a:lnTo>
                  <a:lnTo>
                    <a:pt x="3147" y="13550"/>
                  </a:lnTo>
                  <a:lnTo>
                    <a:pt x="3156" y="13524"/>
                  </a:lnTo>
                  <a:lnTo>
                    <a:pt x="3166" y="13499"/>
                  </a:lnTo>
                  <a:lnTo>
                    <a:pt x="3177" y="13474"/>
                  </a:lnTo>
                  <a:lnTo>
                    <a:pt x="3189" y="13450"/>
                  </a:lnTo>
                  <a:lnTo>
                    <a:pt x="3202" y="13427"/>
                  </a:lnTo>
                  <a:lnTo>
                    <a:pt x="3217" y="13405"/>
                  </a:lnTo>
                  <a:lnTo>
                    <a:pt x="3232" y="13382"/>
                  </a:lnTo>
                  <a:lnTo>
                    <a:pt x="3249" y="13361"/>
                  </a:lnTo>
                  <a:lnTo>
                    <a:pt x="3267" y="13341"/>
                  </a:lnTo>
                  <a:lnTo>
                    <a:pt x="3284" y="13322"/>
                  </a:lnTo>
                  <a:lnTo>
                    <a:pt x="3304" y="13304"/>
                  </a:lnTo>
                  <a:lnTo>
                    <a:pt x="3324" y="13286"/>
                  </a:lnTo>
                  <a:lnTo>
                    <a:pt x="3345" y="13269"/>
                  </a:lnTo>
                  <a:lnTo>
                    <a:pt x="3366" y="13254"/>
                  </a:lnTo>
                  <a:lnTo>
                    <a:pt x="3390" y="13239"/>
                  </a:lnTo>
                  <a:lnTo>
                    <a:pt x="3413" y="13226"/>
                  </a:lnTo>
                  <a:lnTo>
                    <a:pt x="3436" y="13214"/>
                  </a:lnTo>
                  <a:lnTo>
                    <a:pt x="3461" y="13203"/>
                  </a:lnTo>
                  <a:lnTo>
                    <a:pt x="3486" y="13193"/>
                  </a:lnTo>
                  <a:lnTo>
                    <a:pt x="3512" y="13184"/>
                  </a:lnTo>
                  <a:lnTo>
                    <a:pt x="3538" y="13176"/>
                  </a:lnTo>
                  <a:lnTo>
                    <a:pt x="3565" y="13171"/>
                  </a:lnTo>
                  <a:lnTo>
                    <a:pt x="3593" y="13165"/>
                  </a:lnTo>
                  <a:lnTo>
                    <a:pt x="3620" y="13162"/>
                  </a:lnTo>
                  <a:lnTo>
                    <a:pt x="3648" y="13159"/>
                  </a:lnTo>
                  <a:lnTo>
                    <a:pt x="3677" y="13159"/>
                  </a:lnTo>
                  <a:close/>
                  <a:moveTo>
                    <a:pt x="1748" y="14955"/>
                  </a:moveTo>
                  <a:lnTo>
                    <a:pt x="5585" y="14955"/>
                  </a:lnTo>
                  <a:lnTo>
                    <a:pt x="5600" y="14957"/>
                  </a:lnTo>
                  <a:lnTo>
                    <a:pt x="5613" y="14958"/>
                  </a:lnTo>
                  <a:lnTo>
                    <a:pt x="5626" y="14961"/>
                  </a:lnTo>
                  <a:lnTo>
                    <a:pt x="5640" y="14965"/>
                  </a:lnTo>
                  <a:lnTo>
                    <a:pt x="5652" y="14972"/>
                  </a:lnTo>
                  <a:lnTo>
                    <a:pt x="5663" y="14979"/>
                  </a:lnTo>
                  <a:lnTo>
                    <a:pt x="5674" y="14987"/>
                  </a:lnTo>
                  <a:lnTo>
                    <a:pt x="5684" y="14994"/>
                  </a:lnTo>
                  <a:lnTo>
                    <a:pt x="5693" y="15004"/>
                  </a:lnTo>
                  <a:lnTo>
                    <a:pt x="5701" y="15014"/>
                  </a:lnTo>
                  <a:lnTo>
                    <a:pt x="5708" y="15025"/>
                  </a:lnTo>
                  <a:lnTo>
                    <a:pt x="5714" y="15038"/>
                  </a:lnTo>
                  <a:lnTo>
                    <a:pt x="5718" y="15050"/>
                  </a:lnTo>
                  <a:lnTo>
                    <a:pt x="5722" y="15062"/>
                  </a:lnTo>
                  <a:lnTo>
                    <a:pt x="5724" y="15075"/>
                  </a:lnTo>
                  <a:lnTo>
                    <a:pt x="5725" y="15090"/>
                  </a:lnTo>
                  <a:lnTo>
                    <a:pt x="5725" y="15090"/>
                  </a:lnTo>
                  <a:lnTo>
                    <a:pt x="5724" y="15103"/>
                  </a:lnTo>
                  <a:lnTo>
                    <a:pt x="5722" y="15116"/>
                  </a:lnTo>
                  <a:lnTo>
                    <a:pt x="5718" y="15130"/>
                  </a:lnTo>
                  <a:lnTo>
                    <a:pt x="5714" y="15142"/>
                  </a:lnTo>
                  <a:lnTo>
                    <a:pt x="5708" y="15153"/>
                  </a:lnTo>
                  <a:lnTo>
                    <a:pt x="5701" y="15164"/>
                  </a:lnTo>
                  <a:lnTo>
                    <a:pt x="5693" y="15175"/>
                  </a:lnTo>
                  <a:lnTo>
                    <a:pt x="5684" y="15184"/>
                  </a:lnTo>
                  <a:lnTo>
                    <a:pt x="5674" y="15193"/>
                  </a:lnTo>
                  <a:lnTo>
                    <a:pt x="5663" y="15201"/>
                  </a:lnTo>
                  <a:lnTo>
                    <a:pt x="5652" y="15207"/>
                  </a:lnTo>
                  <a:lnTo>
                    <a:pt x="5640" y="15213"/>
                  </a:lnTo>
                  <a:lnTo>
                    <a:pt x="5626" y="15217"/>
                  </a:lnTo>
                  <a:lnTo>
                    <a:pt x="5613" y="15221"/>
                  </a:lnTo>
                  <a:lnTo>
                    <a:pt x="5600" y="15223"/>
                  </a:lnTo>
                  <a:lnTo>
                    <a:pt x="5585" y="15224"/>
                  </a:lnTo>
                  <a:lnTo>
                    <a:pt x="1748" y="15224"/>
                  </a:lnTo>
                  <a:lnTo>
                    <a:pt x="1733" y="15223"/>
                  </a:lnTo>
                  <a:lnTo>
                    <a:pt x="1720" y="15221"/>
                  </a:lnTo>
                  <a:lnTo>
                    <a:pt x="1705" y="15217"/>
                  </a:lnTo>
                  <a:lnTo>
                    <a:pt x="1693" y="15213"/>
                  </a:lnTo>
                  <a:lnTo>
                    <a:pt x="1681" y="15207"/>
                  </a:lnTo>
                  <a:lnTo>
                    <a:pt x="1669" y="15201"/>
                  </a:lnTo>
                  <a:lnTo>
                    <a:pt x="1659" y="15193"/>
                  </a:lnTo>
                  <a:lnTo>
                    <a:pt x="1649" y="15184"/>
                  </a:lnTo>
                  <a:lnTo>
                    <a:pt x="1640" y="15175"/>
                  </a:lnTo>
                  <a:lnTo>
                    <a:pt x="1631" y="15164"/>
                  </a:lnTo>
                  <a:lnTo>
                    <a:pt x="1624" y="15153"/>
                  </a:lnTo>
                  <a:lnTo>
                    <a:pt x="1619" y="15142"/>
                  </a:lnTo>
                  <a:lnTo>
                    <a:pt x="1613" y="15130"/>
                  </a:lnTo>
                  <a:lnTo>
                    <a:pt x="1610" y="15116"/>
                  </a:lnTo>
                  <a:lnTo>
                    <a:pt x="1608" y="15103"/>
                  </a:lnTo>
                  <a:lnTo>
                    <a:pt x="1608" y="15090"/>
                  </a:lnTo>
                  <a:lnTo>
                    <a:pt x="1608" y="15090"/>
                  </a:lnTo>
                  <a:lnTo>
                    <a:pt x="1608" y="15075"/>
                  </a:lnTo>
                  <a:lnTo>
                    <a:pt x="1610" y="15062"/>
                  </a:lnTo>
                  <a:lnTo>
                    <a:pt x="1613" y="15050"/>
                  </a:lnTo>
                  <a:lnTo>
                    <a:pt x="1619" y="15038"/>
                  </a:lnTo>
                  <a:lnTo>
                    <a:pt x="1624" y="15025"/>
                  </a:lnTo>
                  <a:lnTo>
                    <a:pt x="1631" y="15014"/>
                  </a:lnTo>
                  <a:lnTo>
                    <a:pt x="1640" y="15004"/>
                  </a:lnTo>
                  <a:lnTo>
                    <a:pt x="1649" y="14994"/>
                  </a:lnTo>
                  <a:lnTo>
                    <a:pt x="1659" y="14987"/>
                  </a:lnTo>
                  <a:lnTo>
                    <a:pt x="1669" y="14979"/>
                  </a:lnTo>
                  <a:lnTo>
                    <a:pt x="1681" y="14972"/>
                  </a:lnTo>
                  <a:lnTo>
                    <a:pt x="1693" y="14965"/>
                  </a:lnTo>
                  <a:lnTo>
                    <a:pt x="1705" y="14961"/>
                  </a:lnTo>
                  <a:lnTo>
                    <a:pt x="1720" y="14958"/>
                  </a:lnTo>
                  <a:lnTo>
                    <a:pt x="1733" y="14957"/>
                  </a:lnTo>
                  <a:lnTo>
                    <a:pt x="1748" y="14955"/>
                  </a:lnTo>
                  <a:close/>
                  <a:moveTo>
                    <a:pt x="1748" y="15438"/>
                  </a:moveTo>
                  <a:lnTo>
                    <a:pt x="5585" y="15438"/>
                  </a:lnTo>
                  <a:lnTo>
                    <a:pt x="5600" y="15439"/>
                  </a:lnTo>
                  <a:lnTo>
                    <a:pt x="5613" y="15440"/>
                  </a:lnTo>
                  <a:lnTo>
                    <a:pt x="5626" y="15444"/>
                  </a:lnTo>
                  <a:lnTo>
                    <a:pt x="5640" y="15449"/>
                  </a:lnTo>
                  <a:lnTo>
                    <a:pt x="5652" y="15455"/>
                  </a:lnTo>
                  <a:lnTo>
                    <a:pt x="5663" y="15461"/>
                  </a:lnTo>
                  <a:lnTo>
                    <a:pt x="5674" y="15469"/>
                  </a:lnTo>
                  <a:lnTo>
                    <a:pt x="5684" y="15478"/>
                  </a:lnTo>
                  <a:lnTo>
                    <a:pt x="5693" y="15487"/>
                  </a:lnTo>
                  <a:lnTo>
                    <a:pt x="5701" y="15497"/>
                  </a:lnTo>
                  <a:lnTo>
                    <a:pt x="5708" y="15508"/>
                  </a:lnTo>
                  <a:lnTo>
                    <a:pt x="5714" y="15520"/>
                  </a:lnTo>
                  <a:lnTo>
                    <a:pt x="5718" y="15532"/>
                  </a:lnTo>
                  <a:lnTo>
                    <a:pt x="5722" y="15546"/>
                  </a:lnTo>
                  <a:lnTo>
                    <a:pt x="5724" y="15559"/>
                  </a:lnTo>
                  <a:lnTo>
                    <a:pt x="5725" y="15572"/>
                  </a:lnTo>
                  <a:lnTo>
                    <a:pt x="5725" y="15572"/>
                  </a:lnTo>
                  <a:lnTo>
                    <a:pt x="5724" y="15586"/>
                  </a:lnTo>
                  <a:lnTo>
                    <a:pt x="5722" y="15599"/>
                  </a:lnTo>
                  <a:lnTo>
                    <a:pt x="5718" y="15612"/>
                  </a:lnTo>
                  <a:lnTo>
                    <a:pt x="5714" y="15624"/>
                  </a:lnTo>
                  <a:lnTo>
                    <a:pt x="5708" y="15636"/>
                  </a:lnTo>
                  <a:lnTo>
                    <a:pt x="5701" y="15647"/>
                  </a:lnTo>
                  <a:lnTo>
                    <a:pt x="5693" y="15658"/>
                  </a:lnTo>
                  <a:lnTo>
                    <a:pt x="5684" y="15667"/>
                  </a:lnTo>
                  <a:lnTo>
                    <a:pt x="5674" y="15675"/>
                  </a:lnTo>
                  <a:lnTo>
                    <a:pt x="5663" y="15683"/>
                  </a:lnTo>
                  <a:lnTo>
                    <a:pt x="5652" y="15690"/>
                  </a:lnTo>
                  <a:lnTo>
                    <a:pt x="5640" y="15695"/>
                  </a:lnTo>
                  <a:lnTo>
                    <a:pt x="5626" y="15700"/>
                  </a:lnTo>
                  <a:lnTo>
                    <a:pt x="5613" y="15703"/>
                  </a:lnTo>
                  <a:lnTo>
                    <a:pt x="5600" y="15705"/>
                  </a:lnTo>
                  <a:lnTo>
                    <a:pt x="5585" y="15707"/>
                  </a:lnTo>
                  <a:lnTo>
                    <a:pt x="1748" y="15707"/>
                  </a:lnTo>
                  <a:lnTo>
                    <a:pt x="1733" y="15705"/>
                  </a:lnTo>
                  <a:lnTo>
                    <a:pt x="1720" y="15703"/>
                  </a:lnTo>
                  <a:lnTo>
                    <a:pt x="1705" y="15700"/>
                  </a:lnTo>
                  <a:lnTo>
                    <a:pt x="1693" y="15695"/>
                  </a:lnTo>
                  <a:lnTo>
                    <a:pt x="1681" y="15690"/>
                  </a:lnTo>
                  <a:lnTo>
                    <a:pt x="1669" y="15683"/>
                  </a:lnTo>
                  <a:lnTo>
                    <a:pt x="1659" y="15675"/>
                  </a:lnTo>
                  <a:lnTo>
                    <a:pt x="1649" y="15667"/>
                  </a:lnTo>
                  <a:lnTo>
                    <a:pt x="1640" y="15658"/>
                  </a:lnTo>
                  <a:lnTo>
                    <a:pt x="1631" y="15647"/>
                  </a:lnTo>
                  <a:lnTo>
                    <a:pt x="1624" y="15636"/>
                  </a:lnTo>
                  <a:lnTo>
                    <a:pt x="1619" y="15624"/>
                  </a:lnTo>
                  <a:lnTo>
                    <a:pt x="1613" y="15612"/>
                  </a:lnTo>
                  <a:lnTo>
                    <a:pt x="1610" y="15599"/>
                  </a:lnTo>
                  <a:lnTo>
                    <a:pt x="1608" y="15586"/>
                  </a:lnTo>
                  <a:lnTo>
                    <a:pt x="1608" y="15572"/>
                  </a:lnTo>
                  <a:lnTo>
                    <a:pt x="1608" y="15572"/>
                  </a:lnTo>
                  <a:lnTo>
                    <a:pt x="1608" y="15559"/>
                  </a:lnTo>
                  <a:lnTo>
                    <a:pt x="1610" y="15546"/>
                  </a:lnTo>
                  <a:lnTo>
                    <a:pt x="1613" y="15532"/>
                  </a:lnTo>
                  <a:lnTo>
                    <a:pt x="1619" y="15520"/>
                  </a:lnTo>
                  <a:lnTo>
                    <a:pt x="1624" y="15508"/>
                  </a:lnTo>
                  <a:lnTo>
                    <a:pt x="1631" y="15497"/>
                  </a:lnTo>
                  <a:lnTo>
                    <a:pt x="1640" y="15487"/>
                  </a:lnTo>
                  <a:lnTo>
                    <a:pt x="1649" y="15478"/>
                  </a:lnTo>
                  <a:lnTo>
                    <a:pt x="1659" y="15469"/>
                  </a:lnTo>
                  <a:lnTo>
                    <a:pt x="1669" y="15461"/>
                  </a:lnTo>
                  <a:lnTo>
                    <a:pt x="1681" y="15455"/>
                  </a:lnTo>
                  <a:lnTo>
                    <a:pt x="1693" y="15449"/>
                  </a:lnTo>
                  <a:lnTo>
                    <a:pt x="1705" y="15444"/>
                  </a:lnTo>
                  <a:lnTo>
                    <a:pt x="1720" y="15440"/>
                  </a:lnTo>
                  <a:lnTo>
                    <a:pt x="1733" y="15439"/>
                  </a:lnTo>
                  <a:lnTo>
                    <a:pt x="1748" y="15438"/>
                  </a:lnTo>
                  <a:close/>
                  <a:moveTo>
                    <a:pt x="1748" y="15921"/>
                  </a:moveTo>
                  <a:lnTo>
                    <a:pt x="5585" y="15921"/>
                  </a:lnTo>
                  <a:lnTo>
                    <a:pt x="5600" y="15922"/>
                  </a:lnTo>
                  <a:lnTo>
                    <a:pt x="5613" y="15924"/>
                  </a:lnTo>
                  <a:lnTo>
                    <a:pt x="5626" y="15927"/>
                  </a:lnTo>
                  <a:lnTo>
                    <a:pt x="5640" y="15932"/>
                  </a:lnTo>
                  <a:lnTo>
                    <a:pt x="5652" y="15937"/>
                  </a:lnTo>
                  <a:lnTo>
                    <a:pt x="5663" y="15944"/>
                  </a:lnTo>
                  <a:lnTo>
                    <a:pt x="5674" y="15952"/>
                  </a:lnTo>
                  <a:lnTo>
                    <a:pt x="5684" y="15961"/>
                  </a:lnTo>
                  <a:lnTo>
                    <a:pt x="5693" y="15969"/>
                  </a:lnTo>
                  <a:lnTo>
                    <a:pt x="5701" y="15981"/>
                  </a:lnTo>
                  <a:lnTo>
                    <a:pt x="5708" y="15992"/>
                  </a:lnTo>
                  <a:lnTo>
                    <a:pt x="5714" y="16003"/>
                  </a:lnTo>
                  <a:lnTo>
                    <a:pt x="5718" y="16015"/>
                  </a:lnTo>
                  <a:lnTo>
                    <a:pt x="5722" y="16028"/>
                  </a:lnTo>
                  <a:lnTo>
                    <a:pt x="5724" y="16042"/>
                  </a:lnTo>
                  <a:lnTo>
                    <a:pt x="5725" y="16055"/>
                  </a:lnTo>
                  <a:lnTo>
                    <a:pt x="5725" y="16055"/>
                  </a:lnTo>
                  <a:lnTo>
                    <a:pt x="5724" y="16068"/>
                  </a:lnTo>
                  <a:lnTo>
                    <a:pt x="5722" y="16082"/>
                  </a:lnTo>
                  <a:lnTo>
                    <a:pt x="5718" y="16095"/>
                  </a:lnTo>
                  <a:lnTo>
                    <a:pt x="5714" y="16107"/>
                  </a:lnTo>
                  <a:lnTo>
                    <a:pt x="5708" y="16119"/>
                  </a:lnTo>
                  <a:lnTo>
                    <a:pt x="5701" y="16129"/>
                  </a:lnTo>
                  <a:lnTo>
                    <a:pt x="5693" y="16140"/>
                  </a:lnTo>
                  <a:lnTo>
                    <a:pt x="5684" y="16149"/>
                  </a:lnTo>
                  <a:lnTo>
                    <a:pt x="5674" y="16158"/>
                  </a:lnTo>
                  <a:lnTo>
                    <a:pt x="5663" y="16166"/>
                  </a:lnTo>
                  <a:lnTo>
                    <a:pt x="5652" y="16172"/>
                  </a:lnTo>
                  <a:lnTo>
                    <a:pt x="5640" y="16178"/>
                  </a:lnTo>
                  <a:lnTo>
                    <a:pt x="5626" y="16182"/>
                  </a:lnTo>
                  <a:lnTo>
                    <a:pt x="5613" y="16186"/>
                  </a:lnTo>
                  <a:lnTo>
                    <a:pt x="5600" y="16188"/>
                  </a:lnTo>
                  <a:lnTo>
                    <a:pt x="5585" y="16189"/>
                  </a:lnTo>
                  <a:lnTo>
                    <a:pt x="1748" y="16189"/>
                  </a:lnTo>
                  <a:lnTo>
                    <a:pt x="1733" y="16188"/>
                  </a:lnTo>
                  <a:lnTo>
                    <a:pt x="1720" y="16186"/>
                  </a:lnTo>
                  <a:lnTo>
                    <a:pt x="1705" y="16182"/>
                  </a:lnTo>
                  <a:lnTo>
                    <a:pt x="1693" y="16178"/>
                  </a:lnTo>
                  <a:lnTo>
                    <a:pt x="1681" y="16172"/>
                  </a:lnTo>
                  <a:lnTo>
                    <a:pt x="1669" y="16166"/>
                  </a:lnTo>
                  <a:lnTo>
                    <a:pt x="1659" y="16158"/>
                  </a:lnTo>
                  <a:lnTo>
                    <a:pt x="1649" y="16149"/>
                  </a:lnTo>
                  <a:lnTo>
                    <a:pt x="1640" y="16140"/>
                  </a:lnTo>
                  <a:lnTo>
                    <a:pt x="1631" y="16129"/>
                  </a:lnTo>
                  <a:lnTo>
                    <a:pt x="1624" y="16119"/>
                  </a:lnTo>
                  <a:lnTo>
                    <a:pt x="1619" y="16107"/>
                  </a:lnTo>
                  <a:lnTo>
                    <a:pt x="1613" y="16095"/>
                  </a:lnTo>
                  <a:lnTo>
                    <a:pt x="1610" y="16082"/>
                  </a:lnTo>
                  <a:lnTo>
                    <a:pt x="1608" y="16068"/>
                  </a:lnTo>
                  <a:lnTo>
                    <a:pt x="1608" y="16055"/>
                  </a:lnTo>
                  <a:lnTo>
                    <a:pt x="1608" y="16055"/>
                  </a:lnTo>
                  <a:lnTo>
                    <a:pt x="1608" y="16042"/>
                  </a:lnTo>
                  <a:lnTo>
                    <a:pt x="1610" y="16028"/>
                  </a:lnTo>
                  <a:lnTo>
                    <a:pt x="1613" y="16015"/>
                  </a:lnTo>
                  <a:lnTo>
                    <a:pt x="1619" y="16003"/>
                  </a:lnTo>
                  <a:lnTo>
                    <a:pt x="1624" y="15992"/>
                  </a:lnTo>
                  <a:lnTo>
                    <a:pt x="1631" y="15981"/>
                  </a:lnTo>
                  <a:lnTo>
                    <a:pt x="1640" y="15969"/>
                  </a:lnTo>
                  <a:lnTo>
                    <a:pt x="1649" y="15961"/>
                  </a:lnTo>
                  <a:lnTo>
                    <a:pt x="1659" y="15952"/>
                  </a:lnTo>
                  <a:lnTo>
                    <a:pt x="1669" y="15944"/>
                  </a:lnTo>
                  <a:lnTo>
                    <a:pt x="1681" y="15937"/>
                  </a:lnTo>
                  <a:lnTo>
                    <a:pt x="1693" y="15932"/>
                  </a:lnTo>
                  <a:lnTo>
                    <a:pt x="1705" y="15927"/>
                  </a:lnTo>
                  <a:lnTo>
                    <a:pt x="1720" y="15924"/>
                  </a:lnTo>
                  <a:lnTo>
                    <a:pt x="1733" y="15922"/>
                  </a:lnTo>
                  <a:lnTo>
                    <a:pt x="1748" y="15921"/>
                  </a:lnTo>
                  <a:close/>
                  <a:moveTo>
                    <a:pt x="704" y="2929"/>
                  </a:moveTo>
                  <a:lnTo>
                    <a:pt x="6628" y="2929"/>
                  </a:lnTo>
                  <a:lnTo>
                    <a:pt x="6642" y="2930"/>
                  </a:lnTo>
                  <a:lnTo>
                    <a:pt x="6655" y="2931"/>
                  </a:lnTo>
                  <a:lnTo>
                    <a:pt x="6669" y="2932"/>
                  </a:lnTo>
                  <a:lnTo>
                    <a:pt x="6682" y="2934"/>
                  </a:lnTo>
                  <a:lnTo>
                    <a:pt x="6694" y="2938"/>
                  </a:lnTo>
                  <a:lnTo>
                    <a:pt x="6707" y="2941"/>
                  </a:lnTo>
                  <a:lnTo>
                    <a:pt x="6720" y="2944"/>
                  </a:lnTo>
                  <a:lnTo>
                    <a:pt x="6732" y="2949"/>
                  </a:lnTo>
                  <a:lnTo>
                    <a:pt x="6744" y="2954"/>
                  </a:lnTo>
                  <a:lnTo>
                    <a:pt x="6755" y="2960"/>
                  </a:lnTo>
                  <a:lnTo>
                    <a:pt x="6766" y="2965"/>
                  </a:lnTo>
                  <a:lnTo>
                    <a:pt x="6777" y="2972"/>
                  </a:lnTo>
                  <a:lnTo>
                    <a:pt x="6787" y="2979"/>
                  </a:lnTo>
                  <a:lnTo>
                    <a:pt x="6797" y="2986"/>
                  </a:lnTo>
                  <a:lnTo>
                    <a:pt x="6807" y="2994"/>
                  </a:lnTo>
                  <a:lnTo>
                    <a:pt x="6817" y="3002"/>
                  </a:lnTo>
                  <a:lnTo>
                    <a:pt x="6826" y="3011"/>
                  </a:lnTo>
                  <a:lnTo>
                    <a:pt x="6834" y="3020"/>
                  </a:lnTo>
                  <a:lnTo>
                    <a:pt x="6842" y="3029"/>
                  </a:lnTo>
                  <a:lnTo>
                    <a:pt x="6849" y="3039"/>
                  </a:lnTo>
                  <a:lnTo>
                    <a:pt x="6856" y="3049"/>
                  </a:lnTo>
                  <a:lnTo>
                    <a:pt x="6863" y="3060"/>
                  </a:lnTo>
                  <a:lnTo>
                    <a:pt x="6868" y="3070"/>
                  </a:lnTo>
                  <a:lnTo>
                    <a:pt x="6874" y="3081"/>
                  </a:lnTo>
                  <a:lnTo>
                    <a:pt x="6879" y="3092"/>
                  </a:lnTo>
                  <a:lnTo>
                    <a:pt x="6883" y="3104"/>
                  </a:lnTo>
                  <a:lnTo>
                    <a:pt x="6887" y="3115"/>
                  </a:lnTo>
                  <a:lnTo>
                    <a:pt x="6889" y="3127"/>
                  </a:lnTo>
                  <a:lnTo>
                    <a:pt x="6893" y="3140"/>
                  </a:lnTo>
                  <a:lnTo>
                    <a:pt x="6894" y="3152"/>
                  </a:lnTo>
                  <a:lnTo>
                    <a:pt x="6895" y="3164"/>
                  </a:lnTo>
                  <a:lnTo>
                    <a:pt x="6895" y="3177"/>
                  </a:lnTo>
                  <a:lnTo>
                    <a:pt x="6895" y="3764"/>
                  </a:lnTo>
                  <a:lnTo>
                    <a:pt x="6895" y="3776"/>
                  </a:lnTo>
                  <a:lnTo>
                    <a:pt x="6894" y="3790"/>
                  </a:lnTo>
                  <a:lnTo>
                    <a:pt x="6893" y="3802"/>
                  </a:lnTo>
                  <a:lnTo>
                    <a:pt x="6889" y="3814"/>
                  </a:lnTo>
                  <a:lnTo>
                    <a:pt x="6887" y="3826"/>
                  </a:lnTo>
                  <a:lnTo>
                    <a:pt x="6883" y="3837"/>
                  </a:lnTo>
                  <a:lnTo>
                    <a:pt x="6879" y="3850"/>
                  </a:lnTo>
                  <a:lnTo>
                    <a:pt x="6874" y="3861"/>
                  </a:lnTo>
                  <a:lnTo>
                    <a:pt x="6868" y="3872"/>
                  </a:lnTo>
                  <a:lnTo>
                    <a:pt x="6863" y="3882"/>
                  </a:lnTo>
                  <a:lnTo>
                    <a:pt x="6856" y="3893"/>
                  </a:lnTo>
                  <a:lnTo>
                    <a:pt x="6849" y="3903"/>
                  </a:lnTo>
                  <a:lnTo>
                    <a:pt x="6842" y="3912"/>
                  </a:lnTo>
                  <a:lnTo>
                    <a:pt x="6834" y="3922"/>
                  </a:lnTo>
                  <a:lnTo>
                    <a:pt x="6826" y="3931"/>
                  </a:lnTo>
                  <a:lnTo>
                    <a:pt x="6817" y="3939"/>
                  </a:lnTo>
                  <a:lnTo>
                    <a:pt x="6807" y="3947"/>
                  </a:lnTo>
                  <a:lnTo>
                    <a:pt x="6797" y="3955"/>
                  </a:lnTo>
                  <a:lnTo>
                    <a:pt x="6787" y="3963"/>
                  </a:lnTo>
                  <a:lnTo>
                    <a:pt x="6777" y="3969"/>
                  </a:lnTo>
                  <a:lnTo>
                    <a:pt x="6766" y="3976"/>
                  </a:lnTo>
                  <a:lnTo>
                    <a:pt x="6755" y="3982"/>
                  </a:lnTo>
                  <a:lnTo>
                    <a:pt x="6744" y="3987"/>
                  </a:lnTo>
                  <a:lnTo>
                    <a:pt x="6732" y="3993"/>
                  </a:lnTo>
                  <a:lnTo>
                    <a:pt x="6720" y="3997"/>
                  </a:lnTo>
                  <a:lnTo>
                    <a:pt x="6707" y="4000"/>
                  </a:lnTo>
                  <a:lnTo>
                    <a:pt x="6694" y="4004"/>
                  </a:lnTo>
                  <a:lnTo>
                    <a:pt x="6682" y="4007"/>
                  </a:lnTo>
                  <a:lnTo>
                    <a:pt x="6669" y="4009"/>
                  </a:lnTo>
                  <a:lnTo>
                    <a:pt x="6655" y="4010"/>
                  </a:lnTo>
                  <a:lnTo>
                    <a:pt x="6642" y="4012"/>
                  </a:lnTo>
                  <a:lnTo>
                    <a:pt x="6628" y="4012"/>
                  </a:lnTo>
                  <a:lnTo>
                    <a:pt x="704" y="4012"/>
                  </a:lnTo>
                  <a:lnTo>
                    <a:pt x="691" y="4012"/>
                  </a:lnTo>
                  <a:lnTo>
                    <a:pt x="678" y="4010"/>
                  </a:lnTo>
                  <a:lnTo>
                    <a:pt x="664" y="4009"/>
                  </a:lnTo>
                  <a:lnTo>
                    <a:pt x="651" y="4007"/>
                  </a:lnTo>
                  <a:lnTo>
                    <a:pt x="638" y="4004"/>
                  </a:lnTo>
                  <a:lnTo>
                    <a:pt x="625" y="4000"/>
                  </a:lnTo>
                  <a:lnTo>
                    <a:pt x="613" y="3997"/>
                  </a:lnTo>
                  <a:lnTo>
                    <a:pt x="601" y="3993"/>
                  </a:lnTo>
                  <a:lnTo>
                    <a:pt x="589" y="3987"/>
                  </a:lnTo>
                  <a:lnTo>
                    <a:pt x="578" y="3982"/>
                  </a:lnTo>
                  <a:lnTo>
                    <a:pt x="566" y="3976"/>
                  </a:lnTo>
                  <a:lnTo>
                    <a:pt x="556" y="3969"/>
                  </a:lnTo>
                  <a:lnTo>
                    <a:pt x="544" y="3963"/>
                  </a:lnTo>
                  <a:lnTo>
                    <a:pt x="534" y="3955"/>
                  </a:lnTo>
                  <a:lnTo>
                    <a:pt x="524" y="3947"/>
                  </a:lnTo>
                  <a:lnTo>
                    <a:pt x="516" y="3939"/>
                  </a:lnTo>
                  <a:lnTo>
                    <a:pt x="507" y="3931"/>
                  </a:lnTo>
                  <a:lnTo>
                    <a:pt x="498" y="3922"/>
                  </a:lnTo>
                  <a:lnTo>
                    <a:pt x="490" y="3912"/>
                  </a:lnTo>
                  <a:lnTo>
                    <a:pt x="483" y="3903"/>
                  </a:lnTo>
                  <a:lnTo>
                    <a:pt x="476" y="3893"/>
                  </a:lnTo>
                  <a:lnTo>
                    <a:pt x="469" y="3882"/>
                  </a:lnTo>
                  <a:lnTo>
                    <a:pt x="463" y="3872"/>
                  </a:lnTo>
                  <a:lnTo>
                    <a:pt x="458" y="3861"/>
                  </a:lnTo>
                  <a:lnTo>
                    <a:pt x="454" y="3850"/>
                  </a:lnTo>
                  <a:lnTo>
                    <a:pt x="449" y="3837"/>
                  </a:lnTo>
                  <a:lnTo>
                    <a:pt x="446" y="3826"/>
                  </a:lnTo>
                  <a:lnTo>
                    <a:pt x="442" y="3814"/>
                  </a:lnTo>
                  <a:lnTo>
                    <a:pt x="440" y="3802"/>
                  </a:lnTo>
                  <a:lnTo>
                    <a:pt x="439" y="3790"/>
                  </a:lnTo>
                  <a:lnTo>
                    <a:pt x="438" y="3776"/>
                  </a:lnTo>
                  <a:lnTo>
                    <a:pt x="437" y="3764"/>
                  </a:lnTo>
                  <a:lnTo>
                    <a:pt x="437" y="3177"/>
                  </a:lnTo>
                  <a:lnTo>
                    <a:pt x="438" y="3164"/>
                  </a:lnTo>
                  <a:lnTo>
                    <a:pt x="439" y="3152"/>
                  </a:lnTo>
                  <a:lnTo>
                    <a:pt x="440" y="3140"/>
                  </a:lnTo>
                  <a:lnTo>
                    <a:pt x="442" y="3127"/>
                  </a:lnTo>
                  <a:lnTo>
                    <a:pt x="446" y="3115"/>
                  </a:lnTo>
                  <a:lnTo>
                    <a:pt x="449" y="3104"/>
                  </a:lnTo>
                  <a:lnTo>
                    <a:pt x="454" y="3092"/>
                  </a:lnTo>
                  <a:lnTo>
                    <a:pt x="458" y="3081"/>
                  </a:lnTo>
                  <a:lnTo>
                    <a:pt x="463" y="3070"/>
                  </a:lnTo>
                  <a:lnTo>
                    <a:pt x="469" y="3060"/>
                  </a:lnTo>
                  <a:lnTo>
                    <a:pt x="476" y="3049"/>
                  </a:lnTo>
                  <a:lnTo>
                    <a:pt x="483" y="3039"/>
                  </a:lnTo>
                  <a:lnTo>
                    <a:pt x="490" y="3029"/>
                  </a:lnTo>
                  <a:lnTo>
                    <a:pt x="498" y="3020"/>
                  </a:lnTo>
                  <a:lnTo>
                    <a:pt x="507" y="3011"/>
                  </a:lnTo>
                  <a:lnTo>
                    <a:pt x="516" y="3002"/>
                  </a:lnTo>
                  <a:lnTo>
                    <a:pt x="524" y="2994"/>
                  </a:lnTo>
                  <a:lnTo>
                    <a:pt x="534" y="2986"/>
                  </a:lnTo>
                  <a:lnTo>
                    <a:pt x="544" y="2979"/>
                  </a:lnTo>
                  <a:lnTo>
                    <a:pt x="556" y="2972"/>
                  </a:lnTo>
                  <a:lnTo>
                    <a:pt x="566" y="2965"/>
                  </a:lnTo>
                  <a:lnTo>
                    <a:pt x="578" y="2960"/>
                  </a:lnTo>
                  <a:lnTo>
                    <a:pt x="589" y="2954"/>
                  </a:lnTo>
                  <a:lnTo>
                    <a:pt x="601" y="2949"/>
                  </a:lnTo>
                  <a:lnTo>
                    <a:pt x="613" y="2944"/>
                  </a:lnTo>
                  <a:lnTo>
                    <a:pt x="625" y="2941"/>
                  </a:lnTo>
                  <a:lnTo>
                    <a:pt x="638" y="2938"/>
                  </a:lnTo>
                  <a:lnTo>
                    <a:pt x="651" y="2934"/>
                  </a:lnTo>
                  <a:lnTo>
                    <a:pt x="664" y="2932"/>
                  </a:lnTo>
                  <a:lnTo>
                    <a:pt x="678" y="2931"/>
                  </a:lnTo>
                  <a:lnTo>
                    <a:pt x="691" y="2930"/>
                  </a:lnTo>
                  <a:lnTo>
                    <a:pt x="704" y="2929"/>
                  </a:lnTo>
                  <a:close/>
                  <a:moveTo>
                    <a:pt x="704" y="1747"/>
                  </a:moveTo>
                  <a:lnTo>
                    <a:pt x="6628" y="1747"/>
                  </a:lnTo>
                  <a:lnTo>
                    <a:pt x="6642" y="1747"/>
                  </a:lnTo>
                  <a:lnTo>
                    <a:pt x="6655" y="1748"/>
                  </a:lnTo>
                  <a:lnTo>
                    <a:pt x="6669" y="1749"/>
                  </a:lnTo>
                  <a:lnTo>
                    <a:pt x="6682" y="1752"/>
                  </a:lnTo>
                  <a:lnTo>
                    <a:pt x="6694" y="1755"/>
                  </a:lnTo>
                  <a:lnTo>
                    <a:pt x="6707" y="1758"/>
                  </a:lnTo>
                  <a:lnTo>
                    <a:pt x="6720" y="1762"/>
                  </a:lnTo>
                  <a:lnTo>
                    <a:pt x="6732" y="1766"/>
                  </a:lnTo>
                  <a:lnTo>
                    <a:pt x="6744" y="1772"/>
                  </a:lnTo>
                  <a:lnTo>
                    <a:pt x="6755" y="1777"/>
                  </a:lnTo>
                  <a:lnTo>
                    <a:pt x="6766" y="1783"/>
                  </a:lnTo>
                  <a:lnTo>
                    <a:pt x="6777" y="1789"/>
                  </a:lnTo>
                  <a:lnTo>
                    <a:pt x="6787" y="1796"/>
                  </a:lnTo>
                  <a:lnTo>
                    <a:pt x="6797" y="1804"/>
                  </a:lnTo>
                  <a:lnTo>
                    <a:pt x="6807" y="1812"/>
                  </a:lnTo>
                  <a:lnTo>
                    <a:pt x="6817" y="1819"/>
                  </a:lnTo>
                  <a:lnTo>
                    <a:pt x="6826" y="1828"/>
                  </a:lnTo>
                  <a:lnTo>
                    <a:pt x="6834" y="1837"/>
                  </a:lnTo>
                  <a:lnTo>
                    <a:pt x="6842" y="1846"/>
                  </a:lnTo>
                  <a:lnTo>
                    <a:pt x="6849" y="1856"/>
                  </a:lnTo>
                  <a:lnTo>
                    <a:pt x="6856" y="1866"/>
                  </a:lnTo>
                  <a:lnTo>
                    <a:pt x="6863" y="1877"/>
                  </a:lnTo>
                  <a:lnTo>
                    <a:pt x="6868" y="1887"/>
                  </a:lnTo>
                  <a:lnTo>
                    <a:pt x="6874" y="1898"/>
                  </a:lnTo>
                  <a:lnTo>
                    <a:pt x="6879" y="1909"/>
                  </a:lnTo>
                  <a:lnTo>
                    <a:pt x="6883" y="1921"/>
                  </a:lnTo>
                  <a:lnTo>
                    <a:pt x="6887" y="1933"/>
                  </a:lnTo>
                  <a:lnTo>
                    <a:pt x="6889" y="1945"/>
                  </a:lnTo>
                  <a:lnTo>
                    <a:pt x="6893" y="1957"/>
                  </a:lnTo>
                  <a:lnTo>
                    <a:pt x="6894" y="1969"/>
                  </a:lnTo>
                  <a:lnTo>
                    <a:pt x="6895" y="1981"/>
                  </a:lnTo>
                  <a:lnTo>
                    <a:pt x="6895" y="1995"/>
                  </a:lnTo>
                  <a:lnTo>
                    <a:pt x="6895" y="2582"/>
                  </a:lnTo>
                  <a:lnTo>
                    <a:pt x="6895" y="2594"/>
                  </a:lnTo>
                  <a:lnTo>
                    <a:pt x="6894" y="2607"/>
                  </a:lnTo>
                  <a:lnTo>
                    <a:pt x="6893" y="2619"/>
                  </a:lnTo>
                  <a:lnTo>
                    <a:pt x="6889" y="2631"/>
                  </a:lnTo>
                  <a:lnTo>
                    <a:pt x="6887" y="2644"/>
                  </a:lnTo>
                  <a:lnTo>
                    <a:pt x="6883" y="2655"/>
                  </a:lnTo>
                  <a:lnTo>
                    <a:pt x="6879" y="2667"/>
                  </a:lnTo>
                  <a:lnTo>
                    <a:pt x="6874" y="2678"/>
                  </a:lnTo>
                  <a:lnTo>
                    <a:pt x="6868" y="2689"/>
                  </a:lnTo>
                  <a:lnTo>
                    <a:pt x="6863" y="2699"/>
                  </a:lnTo>
                  <a:lnTo>
                    <a:pt x="6856" y="2710"/>
                  </a:lnTo>
                  <a:lnTo>
                    <a:pt x="6849" y="2720"/>
                  </a:lnTo>
                  <a:lnTo>
                    <a:pt x="6842" y="2730"/>
                  </a:lnTo>
                  <a:lnTo>
                    <a:pt x="6834" y="2739"/>
                  </a:lnTo>
                  <a:lnTo>
                    <a:pt x="6826" y="2748"/>
                  </a:lnTo>
                  <a:lnTo>
                    <a:pt x="6817" y="2757"/>
                  </a:lnTo>
                  <a:lnTo>
                    <a:pt x="6807" y="2765"/>
                  </a:lnTo>
                  <a:lnTo>
                    <a:pt x="6797" y="2772"/>
                  </a:lnTo>
                  <a:lnTo>
                    <a:pt x="6787" y="2780"/>
                  </a:lnTo>
                  <a:lnTo>
                    <a:pt x="6777" y="2787"/>
                  </a:lnTo>
                  <a:lnTo>
                    <a:pt x="6766" y="2793"/>
                  </a:lnTo>
                  <a:lnTo>
                    <a:pt x="6755" y="2799"/>
                  </a:lnTo>
                  <a:lnTo>
                    <a:pt x="6744" y="2805"/>
                  </a:lnTo>
                  <a:lnTo>
                    <a:pt x="6732" y="2810"/>
                  </a:lnTo>
                  <a:lnTo>
                    <a:pt x="6720" y="2814"/>
                  </a:lnTo>
                  <a:lnTo>
                    <a:pt x="6707" y="2818"/>
                  </a:lnTo>
                  <a:lnTo>
                    <a:pt x="6694" y="2821"/>
                  </a:lnTo>
                  <a:lnTo>
                    <a:pt x="6682" y="2824"/>
                  </a:lnTo>
                  <a:lnTo>
                    <a:pt x="6669" y="2827"/>
                  </a:lnTo>
                  <a:lnTo>
                    <a:pt x="6655" y="2828"/>
                  </a:lnTo>
                  <a:lnTo>
                    <a:pt x="6642" y="2829"/>
                  </a:lnTo>
                  <a:lnTo>
                    <a:pt x="6628" y="2829"/>
                  </a:lnTo>
                  <a:lnTo>
                    <a:pt x="704" y="2829"/>
                  </a:lnTo>
                  <a:lnTo>
                    <a:pt x="691" y="2829"/>
                  </a:lnTo>
                  <a:lnTo>
                    <a:pt x="678" y="2828"/>
                  </a:lnTo>
                  <a:lnTo>
                    <a:pt x="664" y="2827"/>
                  </a:lnTo>
                  <a:lnTo>
                    <a:pt x="651" y="2824"/>
                  </a:lnTo>
                  <a:lnTo>
                    <a:pt x="638" y="2821"/>
                  </a:lnTo>
                  <a:lnTo>
                    <a:pt x="625" y="2818"/>
                  </a:lnTo>
                  <a:lnTo>
                    <a:pt x="613" y="2814"/>
                  </a:lnTo>
                  <a:lnTo>
                    <a:pt x="601" y="2810"/>
                  </a:lnTo>
                  <a:lnTo>
                    <a:pt x="589" y="2805"/>
                  </a:lnTo>
                  <a:lnTo>
                    <a:pt x="578" y="2799"/>
                  </a:lnTo>
                  <a:lnTo>
                    <a:pt x="566" y="2793"/>
                  </a:lnTo>
                  <a:lnTo>
                    <a:pt x="556" y="2787"/>
                  </a:lnTo>
                  <a:lnTo>
                    <a:pt x="544" y="2780"/>
                  </a:lnTo>
                  <a:lnTo>
                    <a:pt x="534" y="2772"/>
                  </a:lnTo>
                  <a:lnTo>
                    <a:pt x="524" y="2765"/>
                  </a:lnTo>
                  <a:lnTo>
                    <a:pt x="516" y="2757"/>
                  </a:lnTo>
                  <a:lnTo>
                    <a:pt x="507" y="2748"/>
                  </a:lnTo>
                  <a:lnTo>
                    <a:pt x="498" y="2739"/>
                  </a:lnTo>
                  <a:lnTo>
                    <a:pt x="490" y="2730"/>
                  </a:lnTo>
                  <a:lnTo>
                    <a:pt x="483" y="2720"/>
                  </a:lnTo>
                  <a:lnTo>
                    <a:pt x="476" y="2710"/>
                  </a:lnTo>
                  <a:lnTo>
                    <a:pt x="469" y="2699"/>
                  </a:lnTo>
                  <a:lnTo>
                    <a:pt x="463" y="2689"/>
                  </a:lnTo>
                  <a:lnTo>
                    <a:pt x="458" y="2678"/>
                  </a:lnTo>
                  <a:lnTo>
                    <a:pt x="454" y="2667"/>
                  </a:lnTo>
                  <a:lnTo>
                    <a:pt x="449" y="2655"/>
                  </a:lnTo>
                  <a:lnTo>
                    <a:pt x="446" y="2644"/>
                  </a:lnTo>
                  <a:lnTo>
                    <a:pt x="442" y="2631"/>
                  </a:lnTo>
                  <a:lnTo>
                    <a:pt x="440" y="2619"/>
                  </a:lnTo>
                  <a:lnTo>
                    <a:pt x="439" y="2607"/>
                  </a:lnTo>
                  <a:lnTo>
                    <a:pt x="438" y="2594"/>
                  </a:lnTo>
                  <a:lnTo>
                    <a:pt x="437" y="2582"/>
                  </a:lnTo>
                  <a:lnTo>
                    <a:pt x="437" y="1995"/>
                  </a:lnTo>
                  <a:lnTo>
                    <a:pt x="438" y="1981"/>
                  </a:lnTo>
                  <a:lnTo>
                    <a:pt x="439" y="1969"/>
                  </a:lnTo>
                  <a:lnTo>
                    <a:pt x="440" y="1957"/>
                  </a:lnTo>
                  <a:lnTo>
                    <a:pt x="442" y="1945"/>
                  </a:lnTo>
                  <a:lnTo>
                    <a:pt x="446" y="1933"/>
                  </a:lnTo>
                  <a:lnTo>
                    <a:pt x="449" y="1921"/>
                  </a:lnTo>
                  <a:lnTo>
                    <a:pt x="454" y="1909"/>
                  </a:lnTo>
                  <a:lnTo>
                    <a:pt x="458" y="1898"/>
                  </a:lnTo>
                  <a:lnTo>
                    <a:pt x="463" y="1887"/>
                  </a:lnTo>
                  <a:lnTo>
                    <a:pt x="469" y="1877"/>
                  </a:lnTo>
                  <a:lnTo>
                    <a:pt x="476" y="1866"/>
                  </a:lnTo>
                  <a:lnTo>
                    <a:pt x="483" y="1856"/>
                  </a:lnTo>
                  <a:lnTo>
                    <a:pt x="490" y="1846"/>
                  </a:lnTo>
                  <a:lnTo>
                    <a:pt x="498" y="1837"/>
                  </a:lnTo>
                  <a:lnTo>
                    <a:pt x="507" y="1828"/>
                  </a:lnTo>
                  <a:lnTo>
                    <a:pt x="516" y="1819"/>
                  </a:lnTo>
                  <a:lnTo>
                    <a:pt x="524" y="1812"/>
                  </a:lnTo>
                  <a:lnTo>
                    <a:pt x="534" y="1804"/>
                  </a:lnTo>
                  <a:lnTo>
                    <a:pt x="544" y="1796"/>
                  </a:lnTo>
                  <a:lnTo>
                    <a:pt x="556" y="1789"/>
                  </a:lnTo>
                  <a:lnTo>
                    <a:pt x="566" y="1783"/>
                  </a:lnTo>
                  <a:lnTo>
                    <a:pt x="578" y="1777"/>
                  </a:lnTo>
                  <a:lnTo>
                    <a:pt x="589" y="1772"/>
                  </a:lnTo>
                  <a:lnTo>
                    <a:pt x="601" y="1766"/>
                  </a:lnTo>
                  <a:lnTo>
                    <a:pt x="613" y="1762"/>
                  </a:lnTo>
                  <a:lnTo>
                    <a:pt x="625" y="1758"/>
                  </a:lnTo>
                  <a:lnTo>
                    <a:pt x="638" y="1755"/>
                  </a:lnTo>
                  <a:lnTo>
                    <a:pt x="651" y="1752"/>
                  </a:lnTo>
                  <a:lnTo>
                    <a:pt x="664" y="1749"/>
                  </a:lnTo>
                  <a:lnTo>
                    <a:pt x="678" y="1748"/>
                  </a:lnTo>
                  <a:lnTo>
                    <a:pt x="691" y="1747"/>
                  </a:lnTo>
                  <a:lnTo>
                    <a:pt x="704" y="1747"/>
                  </a:lnTo>
                  <a:close/>
                  <a:moveTo>
                    <a:pt x="704" y="565"/>
                  </a:moveTo>
                  <a:lnTo>
                    <a:pt x="6628" y="565"/>
                  </a:lnTo>
                  <a:lnTo>
                    <a:pt x="6642" y="565"/>
                  </a:lnTo>
                  <a:lnTo>
                    <a:pt x="6655" y="566"/>
                  </a:lnTo>
                  <a:lnTo>
                    <a:pt x="6669" y="567"/>
                  </a:lnTo>
                  <a:lnTo>
                    <a:pt x="6682" y="569"/>
                  </a:lnTo>
                  <a:lnTo>
                    <a:pt x="6694" y="572"/>
                  </a:lnTo>
                  <a:lnTo>
                    <a:pt x="6707" y="576"/>
                  </a:lnTo>
                  <a:lnTo>
                    <a:pt x="6720" y="579"/>
                  </a:lnTo>
                  <a:lnTo>
                    <a:pt x="6732" y="584"/>
                  </a:lnTo>
                  <a:lnTo>
                    <a:pt x="6744" y="589"/>
                  </a:lnTo>
                  <a:lnTo>
                    <a:pt x="6755" y="595"/>
                  </a:lnTo>
                  <a:lnTo>
                    <a:pt x="6766" y="600"/>
                  </a:lnTo>
                  <a:lnTo>
                    <a:pt x="6777" y="607"/>
                  </a:lnTo>
                  <a:lnTo>
                    <a:pt x="6787" y="613"/>
                  </a:lnTo>
                  <a:lnTo>
                    <a:pt x="6797" y="621"/>
                  </a:lnTo>
                  <a:lnTo>
                    <a:pt x="6807" y="629"/>
                  </a:lnTo>
                  <a:lnTo>
                    <a:pt x="6817" y="637"/>
                  </a:lnTo>
                  <a:lnTo>
                    <a:pt x="6826" y="646"/>
                  </a:lnTo>
                  <a:lnTo>
                    <a:pt x="6834" y="655"/>
                  </a:lnTo>
                  <a:lnTo>
                    <a:pt x="6842" y="665"/>
                  </a:lnTo>
                  <a:lnTo>
                    <a:pt x="6849" y="673"/>
                  </a:lnTo>
                  <a:lnTo>
                    <a:pt x="6856" y="683"/>
                  </a:lnTo>
                  <a:lnTo>
                    <a:pt x="6863" y="694"/>
                  </a:lnTo>
                  <a:lnTo>
                    <a:pt x="6868" y="704"/>
                  </a:lnTo>
                  <a:lnTo>
                    <a:pt x="6874" y="716"/>
                  </a:lnTo>
                  <a:lnTo>
                    <a:pt x="6879" y="727"/>
                  </a:lnTo>
                  <a:lnTo>
                    <a:pt x="6883" y="739"/>
                  </a:lnTo>
                  <a:lnTo>
                    <a:pt x="6887" y="750"/>
                  </a:lnTo>
                  <a:lnTo>
                    <a:pt x="6889" y="762"/>
                  </a:lnTo>
                  <a:lnTo>
                    <a:pt x="6893" y="774"/>
                  </a:lnTo>
                  <a:lnTo>
                    <a:pt x="6894" y="787"/>
                  </a:lnTo>
                  <a:lnTo>
                    <a:pt x="6895" y="800"/>
                  </a:lnTo>
                  <a:lnTo>
                    <a:pt x="6895" y="812"/>
                  </a:lnTo>
                  <a:lnTo>
                    <a:pt x="6895" y="1399"/>
                  </a:lnTo>
                  <a:lnTo>
                    <a:pt x="6895" y="1412"/>
                  </a:lnTo>
                  <a:lnTo>
                    <a:pt x="6894" y="1424"/>
                  </a:lnTo>
                  <a:lnTo>
                    <a:pt x="6893" y="1437"/>
                  </a:lnTo>
                  <a:lnTo>
                    <a:pt x="6889" y="1449"/>
                  </a:lnTo>
                  <a:lnTo>
                    <a:pt x="6887" y="1461"/>
                  </a:lnTo>
                  <a:lnTo>
                    <a:pt x="6883" y="1472"/>
                  </a:lnTo>
                  <a:lnTo>
                    <a:pt x="6879" y="1484"/>
                  </a:lnTo>
                  <a:lnTo>
                    <a:pt x="6874" y="1495"/>
                  </a:lnTo>
                  <a:lnTo>
                    <a:pt x="6868" y="1507"/>
                  </a:lnTo>
                  <a:lnTo>
                    <a:pt x="6863" y="1517"/>
                  </a:lnTo>
                  <a:lnTo>
                    <a:pt x="6856" y="1528"/>
                  </a:lnTo>
                  <a:lnTo>
                    <a:pt x="6849" y="1538"/>
                  </a:lnTo>
                  <a:lnTo>
                    <a:pt x="6842" y="1548"/>
                  </a:lnTo>
                  <a:lnTo>
                    <a:pt x="6834" y="1556"/>
                  </a:lnTo>
                  <a:lnTo>
                    <a:pt x="6826" y="1565"/>
                  </a:lnTo>
                  <a:lnTo>
                    <a:pt x="6817" y="1574"/>
                  </a:lnTo>
                  <a:lnTo>
                    <a:pt x="6807" y="1582"/>
                  </a:lnTo>
                  <a:lnTo>
                    <a:pt x="6797" y="1590"/>
                  </a:lnTo>
                  <a:lnTo>
                    <a:pt x="6787" y="1598"/>
                  </a:lnTo>
                  <a:lnTo>
                    <a:pt x="6777" y="1604"/>
                  </a:lnTo>
                  <a:lnTo>
                    <a:pt x="6766" y="1611"/>
                  </a:lnTo>
                  <a:lnTo>
                    <a:pt x="6755" y="1617"/>
                  </a:lnTo>
                  <a:lnTo>
                    <a:pt x="6744" y="1622"/>
                  </a:lnTo>
                  <a:lnTo>
                    <a:pt x="6732" y="1627"/>
                  </a:lnTo>
                  <a:lnTo>
                    <a:pt x="6720" y="1632"/>
                  </a:lnTo>
                  <a:lnTo>
                    <a:pt x="6707" y="1635"/>
                  </a:lnTo>
                  <a:lnTo>
                    <a:pt x="6694" y="1639"/>
                  </a:lnTo>
                  <a:lnTo>
                    <a:pt x="6682" y="1642"/>
                  </a:lnTo>
                  <a:lnTo>
                    <a:pt x="6669" y="1644"/>
                  </a:lnTo>
                  <a:lnTo>
                    <a:pt x="6655" y="1645"/>
                  </a:lnTo>
                  <a:lnTo>
                    <a:pt x="6642" y="1646"/>
                  </a:lnTo>
                  <a:lnTo>
                    <a:pt x="6628" y="1647"/>
                  </a:lnTo>
                  <a:lnTo>
                    <a:pt x="704" y="1647"/>
                  </a:lnTo>
                  <a:lnTo>
                    <a:pt x="691" y="1646"/>
                  </a:lnTo>
                  <a:lnTo>
                    <a:pt x="678" y="1645"/>
                  </a:lnTo>
                  <a:lnTo>
                    <a:pt x="664" y="1644"/>
                  </a:lnTo>
                  <a:lnTo>
                    <a:pt x="651" y="1642"/>
                  </a:lnTo>
                  <a:lnTo>
                    <a:pt x="638" y="1639"/>
                  </a:lnTo>
                  <a:lnTo>
                    <a:pt x="625" y="1635"/>
                  </a:lnTo>
                  <a:lnTo>
                    <a:pt x="613" y="1632"/>
                  </a:lnTo>
                  <a:lnTo>
                    <a:pt x="601" y="1627"/>
                  </a:lnTo>
                  <a:lnTo>
                    <a:pt x="589" y="1622"/>
                  </a:lnTo>
                  <a:lnTo>
                    <a:pt x="578" y="1617"/>
                  </a:lnTo>
                  <a:lnTo>
                    <a:pt x="566" y="1611"/>
                  </a:lnTo>
                  <a:lnTo>
                    <a:pt x="556" y="1604"/>
                  </a:lnTo>
                  <a:lnTo>
                    <a:pt x="544" y="1598"/>
                  </a:lnTo>
                  <a:lnTo>
                    <a:pt x="534" y="1590"/>
                  </a:lnTo>
                  <a:lnTo>
                    <a:pt x="524" y="1582"/>
                  </a:lnTo>
                  <a:lnTo>
                    <a:pt x="516" y="1574"/>
                  </a:lnTo>
                  <a:lnTo>
                    <a:pt x="507" y="1565"/>
                  </a:lnTo>
                  <a:lnTo>
                    <a:pt x="498" y="1556"/>
                  </a:lnTo>
                  <a:lnTo>
                    <a:pt x="490" y="1548"/>
                  </a:lnTo>
                  <a:lnTo>
                    <a:pt x="483" y="1538"/>
                  </a:lnTo>
                  <a:lnTo>
                    <a:pt x="476" y="1528"/>
                  </a:lnTo>
                  <a:lnTo>
                    <a:pt x="469" y="1517"/>
                  </a:lnTo>
                  <a:lnTo>
                    <a:pt x="463" y="1507"/>
                  </a:lnTo>
                  <a:lnTo>
                    <a:pt x="458" y="1495"/>
                  </a:lnTo>
                  <a:lnTo>
                    <a:pt x="454" y="1484"/>
                  </a:lnTo>
                  <a:lnTo>
                    <a:pt x="449" y="1472"/>
                  </a:lnTo>
                  <a:lnTo>
                    <a:pt x="446" y="1461"/>
                  </a:lnTo>
                  <a:lnTo>
                    <a:pt x="442" y="1449"/>
                  </a:lnTo>
                  <a:lnTo>
                    <a:pt x="440" y="1437"/>
                  </a:lnTo>
                  <a:lnTo>
                    <a:pt x="439" y="1424"/>
                  </a:lnTo>
                  <a:lnTo>
                    <a:pt x="438" y="1412"/>
                  </a:lnTo>
                  <a:lnTo>
                    <a:pt x="437" y="1399"/>
                  </a:lnTo>
                  <a:lnTo>
                    <a:pt x="437" y="812"/>
                  </a:lnTo>
                  <a:lnTo>
                    <a:pt x="438" y="800"/>
                  </a:lnTo>
                  <a:lnTo>
                    <a:pt x="439" y="787"/>
                  </a:lnTo>
                  <a:lnTo>
                    <a:pt x="440" y="774"/>
                  </a:lnTo>
                  <a:lnTo>
                    <a:pt x="442" y="762"/>
                  </a:lnTo>
                  <a:lnTo>
                    <a:pt x="446" y="750"/>
                  </a:lnTo>
                  <a:lnTo>
                    <a:pt x="449" y="739"/>
                  </a:lnTo>
                  <a:lnTo>
                    <a:pt x="454" y="727"/>
                  </a:lnTo>
                  <a:lnTo>
                    <a:pt x="458" y="716"/>
                  </a:lnTo>
                  <a:lnTo>
                    <a:pt x="463" y="704"/>
                  </a:lnTo>
                  <a:lnTo>
                    <a:pt x="469" y="694"/>
                  </a:lnTo>
                  <a:lnTo>
                    <a:pt x="476" y="683"/>
                  </a:lnTo>
                  <a:lnTo>
                    <a:pt x="483" y="673"/>
                  </a:lnTo>
                  <a:lnTo>
                    <a:pt x="490" y="665"/>
                  </a:lnTo>
                  <a:lnTo>
                    <a:pt x="498" y="655"/>
                  </a:lnTo>
                  <a:lnTo>
                    <a:pt x="507" y="646"/>
                  </a:lnTo>
                  <a:lnTo>
                    <a:pt x="516" y="637"/>
                  </a:lnTo>
                  <a:lnTo>
                    <a:pt x="524" y="629"/>
                  </a:lnTo>
                  <a:lnTo>
                    <a:pt x="534" y="621"/>
                  </a:lnTo>
                  <a:lnTo>
                    <a:pt x="544" y="613"/>
                  </a:lnTo>
                  <a:lnTo>
                    <a:pt x="556" y="607"/>
                  </a:lnTo>
                  <a:lnTo>
                    <a:pt x="566" y="600"/>
                  </a:lnTo>
                  <a:lnTo>
                    <a:pt x="578" y="595"/>
                  </a:lnTo>
                  <a:lnTo>
                    <a:pt x="589" y="589"/>
                  </a:lnTo>
                  <a:lnTo>
                    <a:pt x="601" y="584"/>
                  </a:lnTo>
                  <a:lnTo>
                    <a:pt x="613" y="579"/>
                  </a:lnTo>
                  <a:lnTo>
                    <a:pt x="625" y="576"/>
                  </a:lnTo>
                  <a:lnTo>
                    <a:pt x="638" y="572"/>
                  </a:lnTo>
                  <a:lnTo>
                    <a:pt x="651" y="569"/>
                  </a:lnTo>
                  <a:lnTo>
                    <a:pt x="664" y="567"/>
                  </a:lnTo>
                  <a:lnTo>
                    <a:pt x="678" y="566"/>
                  </a:lnTo>
                  <a:lnTo>
                    <a:pt x="691" y="565"/>
                  </a:lnTo>
                  <a:lnTo>
                    <a:pt x="704" y="56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87" name="Freeform 82"/>
            <p:cNvSpPr>
              <a:spLocks/>
            </p:cNvSpPr>
            <p:nvPr/>
          </p:nvSpPr>
          <p:spPr bwMode="auto">
            <a:xfrm>
              <a:off x="12235265" y="2025012"/>
              <a:ext cx="203200" cy="33338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71" y="66"/>
                </a:cxn>
                <a:cxn ang="0">
                  <a:pos x="1276" y="87"/>
                </a:cxn>
                <a:cxn ang="0">
                  <a:pos x="1278" y="110"/>
                </a:cxn>
                <a:cxn ang="0">
                  <a:pos x="1276" y="131"/>
                </a:cxn>
                <a:cxn ang="0">
                  <a:pos x="1271" y="152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6"/>
                </a:cxn>
                <a:cxn ang="0">
                  <a:pos x="1170" y="218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8"/>
                </a:cxn>
                <a:cxn ang="0">
                  <a:pos x="13" y="161"/>
                </a:cxn>
                <a:cxn ang="0">
                  <a:pos x="4" y="142"/>
                </a:cxn>
                <a:cxn ang="0">
                  <a:pos x="0" y="121"/>
                </a:cxn>
                <a:cxn ang="0">
                  <a:pos x="0" y="99"/>
                </a:cxn>
                <a:cxn ang="0">
                  <a:pos x="4" y="76"/>
                </a:cxn>
                <a:cxn ang="0">
                  <a:pos x="13" y="58"/>
                </a:cxn>
                <a:cxn ang="0">
                  <a:pos x="24" y="40"/>
                </a:cxn>
                <a:cxn ang="0">
                  <a:pos x="40" y="25"/>
                </a:cxn>
                <a:cxn ang="0">
                  <a:pos x="56" y="13"/>
                </a:cxn>
                <a:cxn ang="0">
                  <a:pos x="76" y="5"/>
                </a:cxn>
                <a:cxn ang="0">
                  <a:pos x="97" y="1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70" y="0"/>
                  </a:lnTo>
                  <a:lnTo>
                    <a:pt x="1181" y="1"/>
                  </a:lnTo>
                  <a:lnTo>
                    <a:pt x="1192" y="2"/>
                  </a:lnTo>
                  <a:lnTo>
                    <a:pt x="1202" y="5"/>
                  </a:lnTo>
                  <a:lnTo>
                    <a:pt x="1212" y="9"/>
                  </a:lnTo>
                  <a:lnTo>
                    <a:pt x="1222" y="13"/>
                  </a:lnTo>
                  <a:lnTo>
                    <a:pt x="1231" y="19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71" y="66"/>
                  </a:lnTo>
                  <a:lnTo>
                    <a:pt x="1274" y="76"/>
                  </a:lnTo>
                  <a:lnTo>
                    <a:pt x="1276" y="87"/>
                  </a:lnTo>
                  <a:lnTo>
                    <a:pt x="1278" y="99"/>
                  </a:lnTo>
                  <a:lnTo>
                    <a:pt x="1278" y="110"/>
                  </a:lnTo>
                  <a:lnTo>
                    <a:pt x="1278" y="121"/>
                  </a:lnTo>
                  <a:lnTo>
                    <a:pt x="1276" y="131"/>
                  </a:lnTo>
                  <a:lnTo>
                    <a:pt x="1274" y="142"/>
                  </a:lnTo>
                  <a:lnTo>
                    <a:pt x="1271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6"/>
                  </a:lnTo>
                  <a:lnTo>
                    <a:pt x="1181" y="217"/>
                  </a:lnTo>
                  <a:lnTo>
                    <a:pt x="1170" y="218"/>
                  </a:lnTo>
                  <a:lnTo>
                    <a:pt x="108" y="218"/>
                  </a:lnTo>
                  <a:lnTo>
                    <a:pt x="97" y="217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8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7"/>
                  </a:lnTo>
                  <a:lnTo>
                    <a:pt x="4" y="76"/>
                  </a:lnTo>
                  <a:lnTo>
                    <a:pt x="9" y="66"/>
                  </a:lnTo>
                  <a:lnTo>
                    <a:pt x="13" y="58"/>
                  </a:lnTo>
                  <a:lnTo>
                    <a:pt x="19" y="49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5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88" name="Freeform 83"/>
            <p:cNvSpPr>
              <a:spLocks/>
            </p:cNvSpPr>
            <p:nvPr/>
          </p:nvSpPr>
          <p:spPr bwMode="auto">
            <a:xfrm>
              <a:off x="11619315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6" y="170"/>
                </a:cxn>
                <a:cxn ang="0">
                  <a:pos x="150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9" y="117"/>
                </a:cxn>
                <a:cxn ang="0">
                  <a:pos x="183" y="99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3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99"/>
                </a:cxn>
                <a:cxn ang="0">
                  <a:pos x="5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4" y="162"/>
                </a:cxn>
                <a:cxn ang="0">
                  <a:pos x="49" y="170"/>
                </a:cxn>
                <a:cxn ang="0">
                  <a:pos x="65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8" y="175"/>
                  </a:lnTo>
                  <a:lnTo>
                    <a:pt x="136" y="170"/>
                  </a:lnTo>
                  <a:lnTo>
                    <a:pt x="143" y="166"/>
                  </a:lnTo>
                  <a:lnTo>
                    <a:pt x="150" y="162"/>
                  </a:lnTo>
                  <a:lnTo>
                    <a:pt x="157" y="155"/>
                  </a:lnTo>
                  <a:lnTo>
                    <a:pt x="162" y="148"/>
                  </a:lnTo>
                  <a:lnTo>
                    <a:pt x="168" y="142"/>
                  </a:lnTo>
                  <a:lnTo>
                    <a:pt x="172" y="134"/>
                  </a:lnTo>
                  <a:lnTo>
                    <a:pt x="177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3" y="99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7" y="55"/>
                  </a:lnTo>
                  <a:lnTo>
                    <a:pt x="172" y="47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6"/>
                  </a:lnTo>
                  <a:lnTo>
                    <a:pt x="150" y="21"/>
                  </a:lnTo>
                  <a:lnTo>
                    <a:pt x="143" y="15"/>
                  </a:lnTo>
                  <a:lnTo>
                    <a:pt x="136" y="11"/>
                  </a:lnTo>
                  <a:lnTo>
                    <a:pt x="128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5" y="3"/>
                  </a:lnTo>
                  <a:lnTo>
                    <a:pt x="57" y="6"/>
                  </a:lnTo>
                  <a:lnTo>
                    <a:pt x="49" y="11"/>
                  </a:lnTo>
                  <a:lnTo>
                    <a:pt x="41" y="15"/>
                  </a:lnTo>
                  <a:lnTo>
                    <a:pt x="34" y="21"/>
                  </a:lnTo>
                  <a:lnTo>
                    <a:pt x="28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5" y="64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99"/>
                  </a:lnTo>
                  <a:lnTo>
                    <a:pt x="2" y="109"/>
                  </a:lnTo>
                  <a:lnTo>
                    <a:pt x="5" y="117"/>
                  </a:lnTo>
                  <a:lnTo>
                    <a:pt x="8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8"/>
                  </a:lnTo>
                  <a:lnTo>
                    <a:pt x="28" y="155"/>
                  </a:lnTo>
                  <a:lnTo>
                    <a:pt x="34" y="162"/>
                  </a:lnTo>
                  <a:lnTo>
                    <a:pt x="41" y="166"/>
                  </a:lnTo>
                  <a:lnTo>
                    <a:pt x="49" y="170"/>
                  </a:lnTo>
                  <a:lnTo>
                    <a:pt x="57" y="175"/>
                  </a:lnTo>
                  <a:lnTo>
                    <a:pt x="65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89" name="Freeform 84"/>
            <p:cNvSpPr>
              <a:spLocks/>
            </p:cNvSpPr>
            <p:nvPr/>
          </p:nvSpPr>
          <p:spPr bwMode="auto">
            <a:xfrm>
              <a:off x="11659003" y="2025012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0"/>
                </a:cxn>
                <a:cxn ang="0">
                  <a:pos x="149" y="162"/>
                </a:cxn>
                <a:cxn ang="0">
                  <a:pos x="161" y="148"/>
                </a:cxn>
                <a:cxn ang="0">
                  <a:pos x="171" y="134"/>
                </a:cxn>
                <a:cxn ang="0">
                  <a:pos x="179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3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4" y="117"/>
                </a:cxn>
                <a:cxn ang="0">
                  <a:pos x="10" y="134"/>
                </a:cxn>
                <a:cxn ang="0">
                  <a:pos x="20" y="148"/>
                </a:cxn>
                <a:cxn ang="0">
                  <a:pos x="32" y="162"/>
                </a:cxn>
                <a:cxn ang="0">
                  <a:pos x="48" y="170"/>
                </a:cxn>
                <a:cxn ang="0">
                  <a:pos x="63" y="178"/>
                </a:cxn>
                <a:cxn ang="0">
                  <a:pos x="81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4" y="170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5" y="155"/>
                  </a:lnTo>
                  <a:lnTo>
                    <a:pt x="161" y="148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5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1"/>
                  </a:lnTo>
                  <a:lnTo>
                    <a:pt x="63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2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1" y="109"/>
                  </a:lnTo>
                  <a:lnTo>
                    <a:pt x="4" y="117"/>
                  </a:lnTo>
                  <a:lnTo>
                    <a:pt x="7" y="126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48"/>
                  </a:lnTo>
                  <a:lnTo>
                    <a:pt x="27" y="155"/>
                  </a:lnTo>
                  <a:lnTo>
                    <a:pt x="32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6" y="175"/>
                  </a:lnTo>
                  <a:lnTo>
                    <a:pt x="63" y="178"/>
                  </a:lnTo>
                  <a:lnTo>
                    <a:pt x="72" y="180"/>
                  </a:lnTo>
                  <a:lnTo>
                    <a:pt x="81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90" name="Freeform 85"/>
            <p:cNvSpPr>
              <a:spLocks/>
            </p:cNvSpPr>
            <p:nvPr/>
          </p:nvSpPr>
          <p:spPr bwMode="auto">
            <a:xfrm>
              <a:off x="11698690" y="2025012"/>
              <a:ext cx="30163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0"/>
                </a:cxn>
                <a:cxn ang="0">
                  <a:pos x="149" y="162"/>
                </a:cxn>
                <a:cxn ang="0">
                  <a:pos x="162" y="148"/>
                </a:cxn>
                <a:cxn ang="0">
                  <a:pos x="171" y="134"/>
                </a:cxn>
                <a:cxn ang="0">
                  <a:pos x="179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7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3" y="117"/>
                </a:cxn>
                <a:cxn ang="0">
                  <a:pos x="11" y="134"/>
                </a:cxn>
                <a:cxn ang="0">
                  <a:pos x="20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10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0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5" y="155"/>
                  </a:lnTo>
                  <a:lnTo>
                    <a:pt x="162" y="148"/>
                  </a:lnTo>
                  <a:lnTo>
                    <a:pt x="166" y="142"/>
                  </a:lnTo>
                  <a:lnTo>
                    <a:pt x="171" y="134"/>
                  </a:lnTo>
                  <a:lnTo>
                    <a:pt x="175" y="126"/>
                  </a:lnTo>
                  <a:lnTo>
                    <a:pt x="179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10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3" y="64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1" y="109"/>
                  </a:lnTo>
                  <a:lnTo>
                    <a:pt x="3" y="117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0" y="148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2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91" name="Freeform 86"/>
            <p:cNvSpPr>
              <a:spLocks/>
            </p:cNvSpPr>
            <p:nvPr/>
          </p:nvSpPr>
          <p:spPr bwMode="auto">
            <a:xfrm>
              <a:off x="11739965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0"/>
                </a:cxn>
                <a:cxn ang="0">
                  <a:pos x="148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8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3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8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0"/>
                  </a:lnTo>
                  <a:lnTo>
                    <a:pt x="142" y="166"/>
                  </a:lnTo>
                  <a:lnTo>
                    <a:pt x="148" y="162"/>
                  </a:lnTo>
                  <a:lnTo>
                    <a:pt x="155" y="155"/>
                  </a:lnTo>
                  <a:lnTo>
                    <a:pt x="162" y="148"/>
                  </a:lnTo>
                  <a:lnTo>
                    <a:pt x="166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7"/>
                  </a:lnTo>
                  <a:lnTo>
                    <a:pt x="181" y="109"/>
                  </a:lnTo>
                  <a:lnTo>
                    <a:pt x="182" y="99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8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6" y="55"/>
                  </a:lnTo>
                  <a:lnTo>
                    <a:pt x="3" y="64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1" y="109"/>
                  </a:lnTo>
                  <a:lnTo>
                    <a:pt x="3" y="117"/>
                  </a:lnTo>
                  <a:lnTo>
                    <a:pt x="6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8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92" name="Freeform 87"/>
            <p:cNvSpPr>
              <a:spLocks/>
            </p:cNvSpPr>
            <p:nvPr/>
          </p:nvSpPr>
          <p:spPr bwMode="auto">
            <a:xfrm>
              <a:off x="11779653" y="2025012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0"/>
                </a:cxn>
                <a:cxn ang="0">
                  <a:pos x="149" y="162"/>
                </a:cxn>
                <a:cxn ang="0">
                  <a:pos x="162" y="148"/>
                </a:cxn>
                <a:cxn ang="0">
                  <a:pos x="172" y="134"/>
                </a:cxn>
                <a:cxn ang="0">
                  <a:pos x="178" y="117"/>
                </a:cxn>
                <a:cxn ang="0">
                  <a:pos x="182" y="99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99"/>
                </a:cxn>
                <a:cxn ang="0">
                  <a:pos x="4" y="117"/>
                </a:cxn>
                <a:cxn ang="0">
                  <a:pos x="11" y="134"/>
                </a:cxn>
                <a:cxn ang="0">
                  <a:pos x="21" y="148"/>
                </a:cxn>
                <a:cxn ang="0">
                  <a:pos x="33" y="162"/>
                </a:cxn>
                <a:cxn ang="0">
                  <a:pos x="47" y="170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0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2" y="148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7"/>
                  </a:lnTo>
                  <a:lnTo>
                    <a:pt x="180" y="109"/>
                  </a:lnTo>
                  <a:lnTo>
                    <a:pt x="182" y="99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2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7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6" y="55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2" y="109"/>
                  </a:lnTo>
                  <a:lnTo>
                    <a:pt x="4" y="117"/>
                  </a:lnTo>
                  <a:lnTo>
                    <a:pt x="6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8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7" y="170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93" name="Freeform 88"/>
            <p:cNvSpPr>
              <a:spLocks/>
            </p:cNvSpPr>
            <p:nvPr/>
          </p:nvSpPr>
          <p:spPr bwMode="auto">
            <a:xfrm>
              <a:off x="12235265" y="2212337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3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3"/>
                </a:cxn>
                <a:cxn ang="0">
                  <a:pos x="1259" y="49"/>
                </a:cxn>
                <a:cxn ang="0">
                  <a:pos x="1271" y="67"/>
                </a:cxn>
                <a:cxn ang="0">
                  <a:pos x="1276" y="88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2"/>
                </a:cxn>
                <a:cxn ang="0">
                  <a:pos x="1259" y="170"/>
                </a:cxn>
                <a:cxn ang="0">
                  <a:pos x="1246" y="187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7"/>
                </a:cxn>
                <a:cxn ang="0">
                  <a:pos x="1170" y="219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6"/>
                </a:cxn>
                <a:cxn ang="0">
                  <a:pos x="40" y="193"/>
                </a:cxn>
                <a:cxn ang="0">
                  <a:pos x="24" y="179"/>
                </a:cxn>
                <a:cxn ang="0">
                  <a:pos x="13" y="161"/>
                </a:cxn>
                <a:cxn ang="0">
                  <a:pos x="4" y="142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8"/>
                </a:cxn>
                <a:cxn ang="0">
                  <a:pos x="24" y="40"/>
                </a:cxn>
                <a:cxn ang="0">
                  <a:pos x="40" y="26"/>
                </a:cxn>
                <a:cxn ang="0">
                  <a:pos x="56" y="14"/>
                </a:cxn>
                <a:cxn ang="0">
                  <a:pos x="76" y="6"/>
                </a:cxn>
                <a:cxn ang="0">
                  <a:pos x="97" y="2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70" y="0"/>
                  </a:lnTo>
                  <a:lnTo>
                    <a:pt x="1181" y="2"/>
                  </a:lnTo>
                  <a:lnTo>
                    <a:pt x="1192" y="3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2" y="14"/>
                  </a:lnTo>
                  <a:lnTo>
                    <a:pt x="1231" y="19"/>
                  </a:lnTo>
                  <a:lnTo>
                    <a:pt x="1238" y="26"/>
                  </a:lnTo>
                  <a:lnTo>
                    <a:pt x="1246" y="33"/>
                  </a:lnTo>
                  <a:lnTo>
                    <a:pt x="1254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8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2"/>
                  </a:lnTo>
                  <a:lnTo>
                    <a:pt x="1271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9"/>
                  </a:lnTo>
                  <a:lnTo>
                    <a:pt x="1246" y="187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6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7"/>
                  </a:lnTo>
                  <a:lnTo>
                    <a:pt x="1181" y="218"/>
                  </a:lnTo>
                  <a:lnTo>
                    <a:pt x="1170" y="219"/>
                  </a:lnTo>
                  <a:lnTo>
                    <a:pt x="108" y="219"/>
                  </a:lnTo>
                  <a:lnTo>
                    <a:pt x="97" y="218"/>
                  </a:lnTo>
                  <a:lnTo>
                    <a:pt x="86" y="217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6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7"/>
                  </a:lnTo>
                  <a:lnTo>
                    <a:pt x="24" y="179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9" y="49"/>
                  </a:lnTo>
                  <a:lnTo>
                    <a:pt x="24" y="40"/>
                  </a:lnTo>
                  <a:lnTo>
                    <a:pt x="32" y="33"/>
                  </a:lnTo>
                  <a:lnTo>
                    <a:pt x="40" y="26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3"/>
                  </a:lnTo>
                  <a:lnTo>
                    <a:pt x="97" y="2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94" name="Freeform 89"/>
            <p:cNvSpPr>
              <a:spLocks/>
            </p:cNvSpPr>
            <p:nvPr/>
          </p:nvSpPr>
          <p:spPr bwMode="auto">
            <a:xfrm>
              <a:off x="11619315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6" y="171"/>
                </a:cxn>
                <a:cxn ang="0">
                  <a:pos x="150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9" y="118"/>
                </a:cxn>
                <a:cxn ang="0">
                  <a:pos x="183" y="100"/>
                </a:cxn>
                <a:cxn ang="0">
                  <a:pos x="183" y="82"/>
                </a:cxn>
                <a:cxn ang="0">
                  <a:pos x="179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0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3"/>
                </a:cxn>
                <a:cxn ang="0">
                  <a:pos x="1" y="82"/>
                </a:cxn>
                <a:cxn ang="0">
                  <a:pos x="1" y="100"/>
                </a:cxn>
                <a:cxn ang="0">
                  <a:pos x="5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4" y="161"/>
                </a:cxn>
                <a:cxn ang="0">
                  <a:pos x="49" y="171"/>
                </a:cxn>
                <a:cxn ang="0">
                  <a:pos x="65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5"/>
                  </a:lnTo>
                  <a:lnTo>
                    <a:pt x="136" y="171"/>
                  </a:lnTo>
                  <a:lnTo>
                    <a:pt x="143" y="167"/>
                  </a:lnTo>
                  <a:lnTo>
                    <a:pt x="150" y="161"/>
                  </a:lnTo>
                  <a:lnTo>
                    <a:pt x="157" y="156"/>
                  </a:lnTo>
                  <a:lnTo>
                    <a:pt x="162" y="149"/>
                  </a:lnTo>
                  <a:lnTo>
                    <a:pt x="168" y="142"/>
                  </a:lnTo>
                  <a:lnTo>
                    <a:pt x="172" y="134"/>
                  </a:lnTo>
                  <a:lnTo>
                    <a:pt x="177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3" y="100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7"/>
                  </a:lnTo>
                  <a:lnTo>
                    <a:pt x="150" y="20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7"/>
                  </a:lnTo>
                  <a:lnTo>
                    <a:pt x="119" y="4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5" y="4"/>
                  </a:lnTo>
                  <a:lnTo>
                    <a:pt x="57" y="7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0"/>
                  </a:lnTo>
                  <a:lnTo>
                    <a:pt x="28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3"/>
                  </a:lnTo>
                  <a:lnTo>
                    <a:pt x="2" y="72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0"/>
                  </a:lnTo>
                  <a:lnTo>
                    <a:pt x="2" y="109"/>
                  </a:lnTo>
                  <a:lnTo>
                    <a:pt x="5" y="118"/>
                  </a:lnTo>
                  <a:lnTo>
                    <a:pt x="8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8" y="156"/>
                  </a:lnTo>
                  <a:lnTo>
                    <a:pt x="34" y="161"/>
                  </a:lnTo>
                  <a:lnTo>
                    <a:pt x="41" y="167"/>
                  </a:lnTo>
                  <a:lnTo>
                    <a:pt x="49" y="171"/>
                  </a:lnTo>
                  <a:lnTo>
                    <a:pt x="57" y="175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95" name="Freeform 90"/>
            <p:cNvSpPr>
              <a:spLocks/>
            </p:cNvSpPr>
            <p:nvPr/>
          </p:nvSpPr>
          <p:spPr bwMode="auto">
            <a:xfrm>
              <a:off x="11659003" y="2213924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1"/>
                </a:cxn>
                <a:cxn ang="0">
                  <a:pos x="149" y="161"/>
                </a:cxn>
                <a:cxn ang="0">
                  <a:pos x="161" y="149"/>
                </a:cxn>
                <a:cxn ang="0">
                  <a:pos x="171" y="134"/>
                </a:cxn>
                <a:cxn ang="0">
                  <a:pos x="179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9" y="63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0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0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4" y="118"/>
                </a:cxn>
                <a:cxn ang="0">
                  <a:pos x="10" y="134"/>
                </a:cxn>
                <a:cxn ang="0">
                  <a:pos x="20" y="149"/>
                </a:cxn>
                <a:cxn ang="0">
                  <a:pos x="32" y="161"/>
                </a:cxn>
                <a:cxn ang="0">
                  <a:pos x="48" y="171"/>
                </a:cxn>
                <a:cxn ang="0">
                  <a:pos x="63" y="179"/>
                </a:cxn>
                <a:cxn ang="0">
                  <a:pos x="81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4" y="171"/>
                  </a:lnTo>
                  <a:lnTo>
                    <a:pt x="142" y="167"/>
                  </a:lnTo>
                  <a:lnTo>
                    <a:pt x="149" y="161"/>
                  </a:lnTo>
                  <a:lnTo>
                    <a:pt x="155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7"/>
                  </a:lnTo>
                  <a:lnTo>
                    <a:pt x="149" y="20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1"/>
                  </a:lnTo>
                  <a:lnTo>
                    <a:pt x="63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0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3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1" y="109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2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6" y="175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96" name="Freeform 91"/>
            <p:cNvSpPr>
              <a:spLocks/>
            </p:cNvSpPr>
            <p:nvPr/>
          </p:nvSpPr>
          <p:spPr bwMode="auto">
            <a:xfrm>
              <a:off x="11698690" y="2213924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1"/>
                </a:cxn>
                <a:cxn ang="0">
                  <a:pos x="149" y="161"/>
                </a:cxn>
                <a:cxn ang="0">
                  <a:pos x="162" y="149"/>
                </a:cxn>
                <a:cxn ang="0">
                  <a:pos x="171" y="134"/>
                </a:cxn>
                <a:cxn ang="0">
                  <a:pos x="179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9" y="63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0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3" y="118"/>
                </a:cxn>
                <a:cxn ang="0">
                  <a:pos x="11" y="134"/>
                </a:cxn>
                <a:cxn ang="0">
                  <a:pos x="20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1"/>
                  </a:lnTo>
                  <a:lnTo>
                    <a:pt x="142" y="167"/>
                  </a:lnTo>
                  <a:lnTo>
                    <a:pt x="149" y="161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2"/>
                  </a:lnTo>
                  <a:lnTo>
                    <a:pt x="171" y="134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9" y="63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9" y="20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10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3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1" y="109"/>
                  </a:lnTo>
                  <a:lnTo>
                    <a:pt x="3" y="118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97" name="Freeform 92"/>
            <p:cNvSpPr>
              <a:spLocks/>
            </p:cNvSpPr>
            <p:nvPr/>
          </p:nvSpPr>
          <p:spPr bwMode="auto">
            <a:xfrm>
              <a:off x="11739965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1"/>
                </a:cxn>
                <a:cxn ang="0">
                  <a:pos x="148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8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8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0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3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8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1"/>
                  </a:lnTo>
                  <a:lnTo>
                    <a:pt x="142" y="167"/>
                  </a:lnTo>
                  <a:lnTo>
                    <a:pt x="148" y="161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1" y="109"/>
                  </a:lnTo>
                  <a:lnTo>
                    <a:pt x="182" y="100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2"/>
                  </a:lnTo>
                  <a:lnTo>
                    <a:pt x="178" y="63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8" y="20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3"/>
                  </a:lnTo>
                  <a:lnTo>
                    <a:pt x="1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1" y="109"/>
                  </a:lnTo>
                  <a:lnTo>
                    <a:pt x="3" y="118"/>
                  </a:lnTo>
                  <a:lnTo>
                    <a:pt x="6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8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98" name="Freeform 93"/>
            <p:cNvSpPr>
              <a:spLocks/>
            </p:cNvSpPr>
            <p:nvPr/>
          </p:nvSpPr>
          <p:spPr bwMode="auto">
            <a:xfrm>
              <a:off x="11779653" y="2213924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1"/>
                </a:cxn>
                <a:cxn ang="0">
                  <a:pos x="149" y="161"/>
                </a:cxn>
                <a:cxn ang="0">
                  <a:pos x="162" y="149"/>
                </a:cxn>
                <a:cxn ang="0">
                  <a:pos x="172" y="134"/>
                </a:cxn>
                <a:cxn ang="0">
                  <a:pos x="178" y="118"/>
                </a:cxn>
                <a:cxn ang="0">
                  <a:pos x="182" y="100"/>
                </a:cxn>
                <a:cxn ang="0">
                  <a:pos x="182" y="82"/>
                </a:cxn>
                <a:cxn ang="0">
                  <a:pos x="178" y="63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0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0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3"/>
                </a:cxn>
                <a:cxn ang="0">
                  <a:pos x="0" y="82"/>
                </a:cxn>
                <a:cxn ang="0">
                  <a:pos x="0" y="100"/>
                </a:cxn>
                <a:cxn ang="0">
                  <a:pos x="4" y="118"/>
                </a:cxn>
                <a:cxn ang="0">
                  <a:pos x="11" y="134"/>
                </a:cxn>
                <a:cxn ang="0">
                  <a:pos x="21" y="149"/>
                </a:cxn>
                <a:cxn ang="0">
                  <a:pos x="33" y="161"/>
                </a:cxn>
                <a:cxn ang="0">
                  <a:pos x="47" y="171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1"/>
                  </a:lnTo>
                  <a:lnTo>
                    <a:pt x="142" y="167"/>
                  </a:lnTo>
                  <a:lnTo>
                    <a:pt x="149" y="161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2" y="100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2"/>
                  </a:lnTo>
                  <a:lnTo>
                    <a:pt x="178" y="63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0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3"/>
                  </a:lnTo>
                  <a:lnTo>
                    <a:pt x="2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6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1"/>
                  </a:lnTo>
                  <a:lnTo>
                    <a:pt x="40" y="167"/>
                  </a:lnTo>
                  <a:lnTo>
                    <a:pt x="47" y="171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99" name="Freeform 94"/>
            <p:cNvSpPr>
              <a:spLocks/>
            </p:cNvSpPr>
            <p:nvPr/>
          </p:nvSpPr>
          <p:spPr bwMode="auto">
            <a:xfrm>
              <a:off x="12235265" y="2399662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71" y="67"/>
                </a:cxn>
                <a:cxn ang="0">
                  <a:pos x="1276" y="88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6"/>
                </a:cxn>
                <a:cxn ang="0">
                  <a:pos x="1170" y="219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9"/>
                </a:cxn>
                <a:cxn ang="0">
                  <a:pos x="13" y="161"/>
                </a:cxn>
                <a:cxn ang="0">
                  <a:pos x="4" y="142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8"/>
                </a:cxn>
                <a:cxn ang="0">
                  <a:pos x="24" y="40"/>
                </a:cxn>
                <a:cxn ang="0">
                  <a:pos x="40" y="26"/>
                </a:cxn>
                <a:cxn ang="0">
                  <a:pos x="56" y="13"/>
                </a:cxn>
                <a:cxn ang="0">
                  <a:pos x="76" y="6"/>
                </a:cxn>
                <a:cxn ang="0">
                  <a:pos x="97" y="1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70" y="0"/>
                  </a:lnTo>
                  <a:lnTo>
                    <a:pt x="1181" y="1"/>
                  </a:lnTo>
                  <a:lnTo>
                    <a:pt x="1192" y="2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2" y="13"/>
                  </a:lnTo>
                  <a:lnTo>
                    <a:pt x="1231" y="19"/>
                  </a:lnTo>
                  <a:lnTo>
                    <a:pt x="1238" y="26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8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2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9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6"/>
                  </a:lnTo>
                  <a:lnTo>
                    <a:pt x="1181" y="217"/>
                  </a:lnTo>
                  <a:lnTo>
                    <a:pt x="1170" y="219"/>
                  </a:lnTo>
                  <a:lnTo>
                    <a:pt x="108" y="219"/>
                  </a:lnTo>
                  <a:lnTo>
                    <a:pt x="97" y="217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9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9" y="49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6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00" name="Freeform 95"/>
            <p:cNvSpPr>
              <a:spLocks/>
            </p:cNvSpPr>
            <p:nvPr/>
          </p:nvSpPr>
          <p:spPr bwMode="auto">
            <a:xfrm>
              <a:off x="11619315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9" y="118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2"/>
                  </a:lnTo>
                  <a:lnTo>
                    <a:pt x="119" y="179"/>
                  </a:lnTo>
                  <a:lnTo>
                    <a:pt x="128" y="176"/>
                  </a:lnTo>
                  <a:lnTo>
                    <a:pt x="136" y="172"/>
                  </a:lnTo>
                  <a:lnTo>
                    <a:pt x="143" y="167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49"/>
                  </a:lnTo>
                  <a:lnTo>
                    <a:pt x="168" y="143"/>
                  </a:lnTo>
                  <a:lnTo>
                    <a:pt x="172" y="135"/>
                  </a:lnTo>
                  <a:lnTo>
                    <a:pt x="177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1"/>
                  </a:lnTo>
                  <a:lnTo>
                    <a:pt x="162" y="33"/>
                  </a:lnTo>
                  <a:lnTo>
                    <a:pt x="157" y="27"/>
                  </a:lnTo>
                  <a:lnTo>
                    <a:pt x="150" y="21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7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5" y="4"/>
                  </a:lnTo>
                  <a:lnTo>
                    <a:pt x="57" y="7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1"/>
                  </a:lnTo>
                  <a:lnTo>
                    <a:pt x="28" y="27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8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49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7"/>
                  </a:lnTo>
                  <a:lnTo>
                    <a:pt x="49" y="172"/>
                  </a:lnTo>
                  <a:lnTo>
                    <a:pt x="57" y="176"/>
                  </a:lnTo>
                  <a:lnTo>
                    <a:pt x="65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01" name="Freeform 96"/>
            <p:cNvSpPr>
              <a:spLocks/>
            </p:cNvSpPr>
            <p:nvPr/>
          </p:nvSpPr>
          <p:spPr bwMode="auto">
            <a:xfrm>
              <a:off x="11659003" y="2401249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1" y="1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0" y="135"/>
                </a:cxn>
                <a:cxn ang="0">
                  <a:pos x="20" y="149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49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1" y="1"/>
                  </a:lnTo>
                  <a:lnTo>
                    <a:pt x="72" y="2"/>
                  </a:lnTo>
                  <a:lnTo>
                    <a:pt x="63" y="4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8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3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3" y="179"/>
                  </a:lnTo>
                  <a:lnTo>
                    <a:pt x="72" y="182"/>
                  </a:lnTo>
                  <a:lnTo>
                    <a:pt x="81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02" name="Freeform 97"/>
            <p:cNvSpPr>
              <a:spLocks/>
            </p:cNvSpPr>
            <p:nvPr/>
          </p:nvSpPr>
          <p:spPr bwMode="auto">
            <a:xfrm>
              <a:off x="11698690" y="2401249"/>
              <a:ext cx="30163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8"/>
                </a:cxn>
                <a:cxn ang="0">
                  <a:pos x="11" y="135"/>
                </a:cxn>
                <a:cxn ang="0">
                  <a:pos x="20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10" y="182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3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1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2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8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2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03" name="Freeform 98"/>
            <p:cNvSpPr>
              <a:spLocks/>
            </p:cNvSpPr>
            <p:nvPr/>
          </p:nvSpPr>
          <p:spPr bwMode="auto">
            <a:xfrm>
              <a:off x="11739965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2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1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8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8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04" name="Freeform 99"/>
            <p:cNvSpPr>
              <a:spLocks/>
            </p:cNvSpPr>
            <p:nvPr/>
          </p:nvSpPr>
          <p:spPr bwMode="auto">
            <a:xfrm>
              <a:off x="11779653" y="2401249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09" y="182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8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7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8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7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2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05" name="Freeform 100"/>
            <p:cNvSpPr>
              <a:spLocks/>
            </p:cNvSpPr>
            <p:nvPr/>
          </p:nvSpPr>
          <p:spPr bwMode="auto">
            <a:xfrm>
              <a:off x="12235265" y="3714112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9"/>
                </a:cxn>
                <a:cxn ang="0">
                  <a:pos x="1271" y="68"/>
                </a:cxn>
                <a:cxn ang="0">
                  <a:pos x="1276" y="88"/>
                </a:cxn>
                <a:cxn ang="0">
                  <a:pos x="1278" y="110"/>
                </a:cxn>
                <a:cxn ang="0">
                  <a:pos x="1276" y="131"/>
                </a:cxn>
                <a:cxn ang="0">
                  <a:pos x="1271" y="152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6"/>
                </a:cxn>
                <a:cxn ang="0">
                  <a:pos x="1170" y="219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9"/>
                </a:cxn>
                <a:cxn ang="0">
                  <a:pos x="13" y="161"/>
                </a:cxn>
                <a:cxn ang="0">
                  <a:pos x="4" y="142"/>
                </a:cxn>
                <a:cxn ang="0">
                  <a:pos x="0" y="121"/>
                </a:cxn>
                <a:cxn ang="0">
                  <a:pos x="0" y="99"/>
                </a:cxn>
                <a:cxn ang="0">
                  <a:pos x="4" y="78"/>
                </a:cxn>
                <a:cxn ang="0">
                  <a:pos x="13" y="58"/>
                </a:cxn>
                <a:cxn ang="0">
                  <a:pos x="24" y="40"/>
                </a:cxn>
                <a:cxn ang="0">
                  <a:pos x="40" y="26"/>
                </a:cxn>
                <a:cxn ang="0">
                  <a:pos x="56" y="13"/>
                </a:cxn>
                <a:cxn ang="0">
                  <a:pos x="76" y="6"/>
                </a:cxn>
                <a:cxn ang="0">
                  <a:pos x="97" y="1"/>
                </a:cxn>
              </a:cxnLst>
              <a:rect l="0" t="0" r="r" b="b"/>
              <a:pathLst>
                <a:path w="1278" h="219">
                  <a:moveTo>
                    <a:pt x="108" y="0"/>
                  </a:moveTo>
                  <a:lnTo>
                    <a:pt x="1170" y="0"/>
                  </a:lnTo>
                  <a:lnTo>
                    <a:pt x="1181" y="1"/>
                  </a:lnTo>
                  <a:lnTo>
                    <a:pt x="1192" y="2"/>
                  </a:lnTo>
                  <a:lnTo>
                    <a:pt x="1202" y="6"/>
                  </a:lnTo>
                  <a:lnTo>
                    <a:pt x="1212" y="9"/>
                  </a:lnTo>
                  <a:lnTo>
                    <a:pt x="1222" y="13"/>
                  </a:lnTo>
                  <a:lnTo>
                    <a:pt x="1231" y="19"/>
                  </a:lnTo>
                  <a:lnTo>
                    <a:pt x="1238" y="26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9"/>
                  </a:lnTo>
                  <a:lnTo>
                    <a:pt x="1265" y="58"/>
                  </a:lnTo>
                  <a:lnTo>
                    <a:pt x="1271" y="68"/>
                  </a:lnTo>
                  <a:lnTo>
                    <a:pt x="1274" y="78"/>
                  </a:lnTo>
                  <a:lnTo>
                    <a:pt x="1276" y="88"/>
                  </a:lnTo>
                  <a:lnTo>
                    <a:pt x="1278" y="99"/>
                  </a:lnTo>
                  <a:lnTo>
                    <a:pt x="1278" y="110"/>
                  </a:lnTo>
                  <a:lnTo>
                    <a:pt x="1278" y="121"/>
                  </a:lnTo>
                  <a:lnTo>
                    <a:pt x="1276" y="131"/>
                  </a:lnTo>
                  <a:lnTo>
                    <a:pt x="1274" y="142"/>
                  </a:lnTo>
                  <a:lnTo>
                    <a:pt x="1271" y="152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9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5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6"/>
                  </a:lnTo>
                  <a:lnTo>
                    <a:pt x="1181" y="218"/>
                  </a:lnTo>
                  <a:lnTo>
                    <a:pt x="1170" y="219"/>
                  </a:lnTo>
                  <a:lnTo>
                    <a:pt x="108" y="219"/>
                  </a:lnTo>
                  <a:lnTo>
                    <a:pt x="97" y="218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5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9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2"/>
                  </a:lnTo>
                  <a:lnTo>
                    <a:pt x="4" y="142"/>
                  </a:lnTo>
                  <a:lnTo>
                    <a:pt x="2" y="131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8"/>
                  </a:lnTo>
                  <a:lnTo>
                    <a:pt x="9" y="68"/>
                  </a:lnTo>
                  <a:lnTo>
                    <a:pt x="13" y="58"/>
                  </a:lnTo>
                  <a:lnTo>
                    <a:pt x="19" y="49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6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6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06" name="Freeform 101"/>
            <p:cNvSpPr>
              <a:spLocks/>
            </p:cNvSpPr>
            <p:nvPr/>
          </p:nvSpPr>
          <p:spPr bwMode="auto">
            <a:xfrm>
              <a:off x="11619315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3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2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8" y="175"/>
                  </a:lnTo>
                  <a:lnTo>
                    <a:pt x="136" y="172"/>
                  </a:lnTo>
                  <a:lnTo>
                    <a:pt x="143" y="166"/>
                  </a:lnTo>
                  <a:lnTo>
                    <a:pt x="150" y="162"/>
                  </a:lnTo>
                  <a:lnTo>
                    <a:pt x="157" y="155"/>
                  </a:lnTo>
                  <a:lnTo>
                    <a:pt x="162" y="150"/>
                  </a:lnTo>
                  <a:lnTo>
                    <a:pt x="168" y="142"/>
                  </a:lnTo>
                  <a:lnTo>
                    <a:pt x="172" y="134"/>
                  </a:lnTo>
                  <a:lnTo>
                    <a:pt x="177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5"/>
                  </a:lnTo>
                  <a:lnTo>
                    <a:pt x="172" y="48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6"/>
                  </a:lnTo>
                  <a:lnTo>
                    <a:pt x="150" y="21"/>
                  </a:lnTo>
                  <a:lnTo>
                    <a:pt x="143" y="15"/>
                  </a:lnTo>
                  <a:lnTo>
                    <a:pt x="136" y="11"/>
                  </a:lnTo>
                  <a:lnTo>
                    <a:pt x="128" y="6"/>
                  </a:lnTo>
                  <a:lnTo>
                    <a:pt x="119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5" y="3"/>
                  </a:lnTo>
                  <a:lnTo>
                    <a:pt x="57" y="6"/>
                  </a:lnTo>
                  <a:lnTo>
                    <a:pt x="49" y="11"/>
                  </a:lnTo>
                  <a:lnTo>
                    <a:pt x="41" y="15"/>
                  </a:lnTo>
                  <a:lnTo>
                    <a:pt x="34" y="21"/>
                  </a:lnTo>
                  <a:lnTo>
                    <a:pt x="28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8" y="55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8" y="155"/>
                  </a:lnTo>
                  <a:lnTo>
                    <a:pt x="34" y="162"/>
                  </a:lnTo>
                  <a:lnTo>
                    <a:pt x="41" y="166"/>
                  </a:lnTo>
                  <a:lnTo>
                    <a:pt x="49" y="172"/>
                  </a:lnTo>
                  <a:lnTo>
                    <a:pt x="57" y="175"/>
                  </a:lnTo>
                  <a:lnTo>
                    <a:pt x="65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07" name="Freeform 102"/>
            <p:cNvSpPr>
              <a:spLocks/>
            </p:cNvSpPr>
            <p:nvPr/>
          </p:nvSpPr>
          <p:spPr bwMode="auto">
            <a:xfrm>
              <a:off x="11659003" y="3715699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3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4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8"/>
                </a:cxn>
                <a:cxn ang="0">
                  <a:pos x="81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4" y="172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5" y="155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5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7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1"/>
                  </a:lnTo>
                  <a:lnTo>
                    <a:pt x="63" y="3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2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6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5"/>
                  </a:lnTo>
                  <a:lnTo>
                    <a:pt x="32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3" y="178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08" name="Freeform 103"/>
            <p:cNvSpPr>
              <a:spLocks/>
            </p:cNvSpPr>
            <p:nvPr/>
          </p:nvSpPr>
          <p:spPr bwMode="auto">
            <a:xfrm>
              <a:off x="11698690" y="3715699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4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2">
                  <a:moveTo>
                    <a:pt x="91" y="182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5" y="155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1" y="134"/>
                  </a:lnTo>
                  <a:lnTo>
                    <a:pt x="175" y="126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10" y="1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5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6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09" name="Freeform 104"/>
            <p:cNvSpPr>
              <a:spLocks/>
            </p:cNvSpPr>
            <p:nvPr/>
          </p:nvSpPr>
          <p:spPr bwMode="auto">
            <a:xfrm>
              <a:off x="11739965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6"/>
                  </a:lnTo>
                  <a:lnTo>
                    <a:pt x="148" y="162"/>
                  </a:lnTo>
                  <a:lnTo>
                    <a:pt x="155" y="155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8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10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5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10" name="Freeform 105"/>
            <p:cNvSpPr>
              <a:spLocks/>
            </p:cNvSpPr>
            <p:nvPr/>
          </p:nvSpPr>
          <p:spPr bwMode="auto">
            <a:xfrm>
              <a:off x="11779653" y="3715699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3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3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2">
                  <a:moveTo>
                    <a:pt x="91" y="182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6"/>
                  </a:lnTo>
                  <a:lnTo>
                    <a:pt x="149" y="162"/>
                  </a:lnTo>
                  <a:lnTo>
                    <a:pt x="156" y="155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6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3"/>
                  </a:lnTo>
                  <a:lnTo>
                    <a:pt x="109" y="1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6"/>
                  </a:lnTo>
                  <a:lnTo>
                    <a:pt x="47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6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5"/>
                  </a:lnTo>
                  <a:lnTo>
                    <a:pt x="33" y="162"/>
                  </a:lnTo>
                  <a:lnTo>
                    <a:pt x="40" y="166"/>
                  </a:lnTo>
                  <a:lnTo>
                    <a:pt x="47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11" name="Freeform 106"/>
            <p:cNvSpPr>
              <a:spLocks/>
            </p:cNvSpPr>
            <p:nvPr/>
          </p:nvSpPr>
          <p:spPr bwMode="auto">
            <a:xfrm>
              <a:off x="12235265" y="2775899"/>
              <a:ext cx="203200" cy="33338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8"/>
                </a:cxn>
                <a:cxn ang="0">
                  <a:pos x="1271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7"/>
                </a:cxn>
                <a:cxn ang="0">
                  <a:pos x="1231" y="200"/>
                </a:cxn>
                <a:cxn ang="0">
                  <a:pos x="1212" y="210"/>
                </a:cxn>
                <a:cxn ang="0">
                  <a:pos x="1192" y="215"/>
                </a:cxn>
                <a:cxn ang="0">
                  <a:pos x="1170" y="218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40" y="193"/>
                </a:cxn>
                <a:cxn ang="0">
                  <a:pos x="24" y="179"/>
                </a:cxn>
                <a:cxn ang="0">
                  <a:pos x="13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7"/>
                </a:cxn>
                <a:cxn ang="0">
                  <a:pos x="24" y="40"/>
                </a:cxn>
                <a:cxn ang="0">
                  <a:pos x="40" y="25"/>
                </a:cxn>
                <a:cxn ang="0">
                  <a:pos x="56" y="14"/>
                </a:cxn>
                <a:cxn ang="0">
                  <a:pos x="76" y="5"/>
                </a:cxn>
                <a:cxn ang="0">
                  <a:pos x="97" y="0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2"/>
                  </a:lnTo>
                  <a:lnTo>
                    <a:pt x="1202" y="5"/>
                  </a:lnTo>
                  <a:lnTo>
                    <a:pt x="1212" y="9"/>
                  </a:lnTo>
                  <a:lnTo>
                    <a:pt x="1222" y="14"/>
                  </a:lnTo>
                  <a:lnTo>
                    <a:pt x="1231" y="19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7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9"/>
                  </a:lnTo>
                  <a:lnTo>
                    <a:pt x="1246" y="187"/>
                  </a:lnTo>
                  <a:lnTo>
                    <a:pt x="1238" y="193"/>
                  </a:lnTo>
                  <a:lnTo>
                    <a:pt x="1231" y="200"/>
                  </a:lnTo>
                  <a:lnTo>
                    <a:pt x="1222" y="204"/>
                  </a:lnTo>
                  <a:lnTo>
                    <a:pt x="1212" y="210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8"/>
                  </a:lnTo>
                  <a:lnTo>
                    <a:pt x="1170" y="218"/>
                  </a:lnTo>
                  <a:lnTo>
                    <a:pt x="108" y="218"/>
                  </a:lnTo>
                  <a:lnTo>
                    <a:pt x="97" y="218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10"/>
                  </a:lnTo>
                  <a:lnTo>
                    <a:pt x="56" y="204"/>
                  </a:lnTo>
                  <a:lnTo>
                    <a:pt x="47" y="200"/>
                  </a:lnTo>
                  <a:lnTo>
                    <a:pt x="40" y="193"/>
                  </a:lnTo>
                  <a:lnTo>
                    <a:pt x="32" y="187"/>
                  </a:lnTo>
                  <a:lnTo>
                    <a:pt x="24" y="179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7"/>
                  </a:lnTo>
                  <a:lnTo>
                    <a:pt x="19" y="48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9"/>
                  </a:lnTo>
                  <a:lnTo>
                    <a:pt x="76" y="5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12" name="Freeform 107"/>
            <p:cNvSpPr>
              <a:spLocks/>
            </p:cNvSpPr>
            <p:nvPr/>
          </p:nvSpPr>
          <p:spPr bwMode="auto">
            <a:xfrm>
              <a:off x="11619315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8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8"/>
                  </a:lnTo>
                  <a:lnTo>
                    <a:pt x="128" y="176"/>
                  </a:lnTo>
                  <a:lnTo>
                    <a:pt x="136" y="172"/>
                  </a:lnTo>
                  <a:lnTo>
                    <a:pt x="143" y="167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50"/>
                  </a:lnTo>
                  <a:lnTo>
                    <a:pt x="168" y="143"/>
                  </a:lnTo>
                  <a:lnTo>
                    <a:pt x="172" y="135"/>
                  </a:lnTo>
                  <a:lnTo>
                    <a:pt x="177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1"/>
                  </a:lnTo>
                  <a:lnTo>
                    <a:pt x="162" y="33"/>
                  </a:lnTo>
                  <a:lnTo>
                    <a:pt x="157" y="26"/>
                  </a:lnTo>
                  <a:lnTo>
                    <a:pt x="150" y="21"/>
                  </a:lnTo>
                  <a:lnTo>
                    <a:pt x="143" y="15"/>
                  </a:lnTo>
                  <a:lnTo>
                    <a:pt x="136" y="11"/>
                  </a:lnTo>
                  <a:lnTo>
                    <a:pt x="128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5" y="4"/>
                  </a:lnTo>
                  <a:lnTo>
                    <a:pt x="57" y="8"/>
                  </a:lnTo>
                  <a:lnTo>
                    <a:pt x="49" y="11"/>
                  </a:lnTo>
                  <a:lnTo>
                    <a:pt x="41" y="15"/>
                  </a:lnTo>
                  <a:lnTo>
                    <a:pt x="34" y="21"/>
                  </a:lnTo>
                  <a:lnTo>
                    <a:pt x="28" y="26"/>
                  </a:lnTo>
                  <a:lnTo>
                    <a:pt x="21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7"/>
                  </a:lnTo>
                  <a:lnTo>
                    <a:pt x="49" y="172"/>
                  </a:lnTo>
                  <a:lnTo>
                    <a:pt x="57" y="176"/>
                  </a:lnTo>
                  <a:lnTo>
                    <a:pt x="65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13" name="Freeform 108"/>
            <p:cNvSpPr>
              <a:spLocks/>
            </p:cNvSpPr>
            <p:nvPr/>
          </p:nvSpPr>
          <p:spPr bwMode="auto">
            <a:xfrm>
              <a:off x="11659003" y="2775899"/>
              <a:ext cx="28575" cy="30163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1" y="1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5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8"/>
                </a:cxn>
                <a:cxn ang="0">
                  <a:pos x="81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7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1"/>
                  </a:lnTo>
                  <a:lnTo>
                    <a:pt x="161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1" y="1"/>
                  </a:lnTo>
                  <a:lnTo>
                    <a:pt x="72" y="2"/>
                  </a:lnTo>
                  <a:lnTo>
                    <a:pt x="63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2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3" y="178"/>
                  </a:lnTo>
                  <a:lnTo>
                    <a:pt x="72" y="181"/>
                  </a:lnTo>
                  <a:lnTo>
                    <a:pt x="81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14" name="Freeform 109"/>
            <p:cNvSpPr>
              <a:spLocks/>
            </p:cNvSpPr>
            <p:nvPr/>
          </p:nvSpPr>
          <p:spPr bwMode="auto">
            <a:xfrm>
              <a:off x="11698690" y="2775899"/>
              <a:ext cx="30163" cy="30163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5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10" y="181"/>
                  </a:lnTo>
                  <a:lnTo>
                    <a:pt x="118" y="178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3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1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2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1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2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15" name="Freeform 110"/>
            <p:cNvSpPr>
              <a:spLocks/>
            </p:cNvSpPr>
            <p:nvPr/>
          </p:nvSpPr>
          <p:spPr bwMode="auto">
            <a:xfrm>
              <a:off x="11739965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8" y="178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1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8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16" name="Freeform 111"/>
            <p:cNvSpPr>
              <a:spLocks/>
            </p:cNvSpPr>
            <p:nvPr/>
          </p:nvSpPr>
          <p:spPr bwMode="auto">
            <a:xfrm>
              <a:off x="11779653" y="2775899"/>
              <a:ext cx="28575" cy="30163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09" y="181"/>
                  </a:lnTo>
                  <a:lnTo>
                    <a:pt x="118" y="178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1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7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1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7" y="172"/>
                  </a:lnTo>
                  <a:lnTo>
                    <a:pt x="55" y="176"/>
                  </a:lnTo>
                  <a:lnTo>
                    <a:pt x="64" y="178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17" name="Freeform 112"/>
            <p:cNvSpPr>
              <a:spLocks/>
            </p:cNvSpPr>
            <p:nvPr/>
          </p:nvSpPr>
          <p:spPr bwMode="auto">
            <a:xfrm>
              <a:off x="12235265" y="2963224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9"/>
                </a:cxn>
                <a:cxn ang="0">
                  <a:pos x="1231" y="19"/>
                </a:cxn>
                <a:cxn ang="0">
                  <a:pos x="1246" y="32"/>
                </a:cxn>
                <a:cxn ang="0">
                  <a:pos x="1259" y="48"/>
                </a:cxn>
                <a:cxn ang="0">
                  <a:pos x="1271" y="66"/>
                </a:cxn>
                <a:cxn ang="0">
                  <a:pos x="1276" y="86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5"/>
                </a:cxn>
                <a:cxn ang="0">
                  <a:pos x="1231" y="198"/>
                </a:cxn>
                <a:cxn ang="0">
                  <a:pos x="1212" y="209"/>
                </a:cxn>
                <a:cxn ang="0">
                  <a:pos x="1192" y="215"/>
                </a:cxn>
                <a:cxn ang="0">
                  <a:pos x="1170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40" y="193"/>
                </a:cxn>
                <a:cxn ang="0">
                  <a:pos x="24" y="177"/>
                </a:cxn>
                <a:cxn ang="0">
                  <a:pos x="13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3" y="56"/>
                </a:cxn>
                <a:cxn ang="0">
                  <a:pos x="24" y="40"/>
                </a:cxn>
                <a:cxn ang="0">
                  <a:pos x="40" y="24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2"/>
                  </a:lnTo>
                  <a:lnTo>
                    <a:pt x="1202" y="4"/>
                  </a:lnTo>
                  <a:lnTo>
                    <a:pt x="1212" y="9"/>
                  </a:lnTo>
                  <a:lnTo>
                    <a:pt x="1222" y="13"/>
                  </a:lnTo>
                  <a:lnTo>
                    <a:pt x="1231" y="19"/>
                  </a:lnTo>
                  <a:lnTo>
                    <a:pt x="1238" y="24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8"/>
                  </a:lnTo>
                  <a:lnTo>
                    <a:pt x="1265" y="56"/>
                  </a:lnTo>
                  <a:lnTo>
                    <a:pt x="1271" y="66"/>
                  </a:lnTo>
                  <a:lnTo>
                    <a:pt x="1274" y="76"/>
                  </a:lnTo>
                  <a:lnTo>
                    <a:pt x="1276" y="86"/>
                  </a:lnTo>
                  <a:lnTo>
                    <a:pt x="1278" y="97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7"/>
                  </a:lnTo>
                  <a:lnTo>
                    <a:pt x="1246" y="185"/>
                  </a:lnTo>
                  <a:lnTo>
                    <a:pt x="1238" y="193"/>
                  </a:lnTo>
                  <a:lnTo>
                    <a:pt x="1231" y="198"/>
                  </a:lnTo>
                  <a:lnTo>
                    <a:pt x="1222" y="204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7"/>
                  </a:lnTo>
                  <a:lnTo>
                    <a:pt x="1170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4"/>
                  </a:lnTo>
                  <a:lnTo>
                    <a:pt x="47" y="198"/>
                  </a:lnTo>
                  <a:lnTo>
                    <a:pt x="40" y="193"/>
                  </a:lnTo>
                  <a:lnTo>
                    <a:pt x="32" y="185"/>
                  </a:lnTo>
                  <a:lnTo>
                    <a:pt x="24" y="177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2" y="86"/>
                  </a:lnTo>
                  <a:lnTo>
                    <a:pt x="4" y="76"/>
                  </a:lnTo>
                  <a:lnTo>
                    <a:pt x="9" y="66"/>
                  </a:lnTo>
                  <a:lnTo>
                    <a:pt x="13" y="56"/>
                  </a:lnTo>
                  <a:lnTo>
                    <a:pt x="19" y="48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4"/>
                  </a:lnTo>
                  <a:lnTo>
                    <a:pt x="47" y="19"/>
                  </a:lnTo>
                  <a:lnTo>
                    <a:pt x="56" y="13"/>
                  </a:lnTo>
                  <a:lnTo>
                    <a:pt x="66" y="9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18" name="Freeform 113"/>
            <p:cNvSpPr>
              <a:spLocks/>
            </p:cNvSpPr>
            <p:nvPr/>
          </p:nvSpPr>
          <p:spPr bwMode="auto">
            <a:xfrm>
              <a:off x="11619315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3"/>
                </a:cxn>
                <a:cxn ang="0">
                  <a:pos x="179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2"/>
                </a:cxn>
                <a:cxn ang="0">
                  <a:pos x="136" y="12"/>
                </a:cxn>
                <a:cxn ang="0">
                  <a:pos x="119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5" y="5"/>
                </a:cxn>
                <a:cxn ang="0">
                  <a:pos x="49" y="12"/>
                </a:cxn>
                <a:cxn ang="0">
                  <a:pos x="34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5" y="65"/>
                </a:cxn>
                <a:cxn ang="0">
                  <a:pos x="1" y="83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2" y="184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6"/>
                  </a:lnTo>
                  <a:lnTo>
                    <a:pt x="136" y="172"/>
                  </a:lnTo>
                  <a:lnTo>
                    <a:pt x="143" y="168"/>
                  </a:lnTo>
                  <a:lnTo>
                    <a:pt x="150" y="162"/>
                  </a:lnTo>
                  <a:lnTo>
                    <a:pt x="157" y="157"/>
                  </a:lnTo>
                  <a:lnTo>
                    <a:pt x="162" y="150"/>
                  </a:lnTo>
                  <a:lnTo>
                    <a:pt x="168" y="144"/>
                  </a:lnTo>
                  <a:lnTo>
                    <a:pt x="172" y="136"/>
                  </a:lnTo>
                  <a:lnTo>
                    <a:pt x="177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3"/>
                  </a:lnTo>
                  <a:lnTo>
                    <a:pt x="183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7" y="57"/>
                  </a:lnTo>
                  <a:lnTo>
                    <a:pt x="172" y="48"/>
                  </a:lnTo>
                  <a:lnTo>
                    <a:pt x="168" y="42"/>
                  </a:lnTo>
                  <a:lnTo>
                    <a:pt x="162" y="34"/>
                  </a:lnTo>
                  <a:lnTo>
                    <a:pt x="157" y="27"/>
                  </a:lnTo>
                  <a:lnTo>
                    <a:pt x="150" y="22"/>
                  </a:lnTo>
                  <a:lnTo>
                    <a:pt x="143" y="16"/>
                  </a:lnTo>
                  <a:lnTo>
                    <a:pt x="136" y="12"/>
                  </a:lnTo>
                  <a:lnTo>
                    <a:pt x="128" y="8"/>
                  </a:lnTo>
                  <a:lnTo>
                    <a:pt x="119" y="5"/>
                  </a:lnTo>
                  <a:lnTo>
                    <a:pt x="110" y="3"/>
                  </a:lnTo>
                  <a:lnTo>
                    <a:pt x="101" y="2"/>
                  </a:lnTo>
                  <a:lnTo>
                    <a:pt x="92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5" y="5"/>
                  </a:lnTo>
                  <a:lnTo>
                    <a:pt x="57" y="8"/>
                  </a:lnTo>
                  <a:lnTo>
                    <a:pt x="49" y="12"/>
                  </a:lnTo>
                  <a:lnTo>
                    <a:pt x="41" y="16"/>
                  </a:lnTo>
                  <a:lnTo>
                    <a:pt x="34" y="22"/>
                  </a:lnTo>
                  <a:lnTo>
                    <a:pt x="28" y="27"/>
                  </a:lnTo>
                  <a:lnTo>
                    <a:pt x="21" y="34"/>
                  </a:lnTo>
                  <a:lnTo>
                    <a:pt x="16" y="42"/>
                  </a:lnTo>
                  <a:lnTo>
                    <a:pt x="11" y="48"/>
                  </a:lnTo>
                  <a:lnTo>
                    <a:pt x="8" y="57"/>
                  </a:lnTo>
                  <a:lnTo>
                    <a:pt x="5" y="65"/>
                  </a:lnTo>
                  <a:lnTo>
                    <a:pt x="2" y="74"/>
                  </a:lnTo>
                  <a:lnTo>
                    <a:pt x="1" y="83"/>
                  </a:lnTo>
                  <a:lnTo>
                    <a:pt x="0" y="93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8"/>
                  </a:lnTo>
                  <a:lnTo>
                    <a:pt x="11" y="136"/>
                  </a:lnTo>
                  <a:lnTo>
                    <a:pt x="16" y="144"/>
                  </a:lnTo>
                  <a:lnTo>
                    <a:pt x="21" y="150"/>
                  </a:lnTo>
                  <a:lnTo>
                    <a:pt x="28" y="157"/>
                  </a:lnTo>
                  <a:lnTo>
                    <a:pt x="34" y="162"/>
                  </a:lnTo>
                  <a:lnTo>
                    <a:pt x="41" y="168"/>
                  </a:lnTo>
                  <a:lnTo>
                    <a:pt x="49" y="172"/>
                  </a:lnTo>
                  <a:lnTo>
                    <a:pt x="57" y="176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19" name="Freeform 114"/>
            <p:cNvSpPr>
              <a:spLocks/>
            </p:cNvSpPr>
            <p:nvPr/>
          </p:nvSpPr>
          <p:spPr bwMode="auto">
            <a:xfrm>
              <a:off x="11659003" y="296481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2"/>
                </a:cxn>
                <a:cxn ang="0">
                  <a:pos x="134" y="12"/>
                </a:cxn>
                <a:cxn ang="0">
                  <a:pos x="118" y="5"/>
                </a:cxn>
                <a:cxn ang="0">
                  <a:pos x="100" y="2"/>
                </a:cxn>
                <a:cxn ang="0">
                  <a:pos x="81" y="2"/>
                </a:cxn>
                <a:cxn ang="0">
                  <a:pos x="63" y="5"/>
                </a:cxn>
                <a:cxn ang="0">
                  <a:pos x="48" y="12"/>
                </a:cxn>
                <a:cxn ang="0">
                  <a:pos x="32" y="22"/>
                </a:cxn>
                <a:cxn ang="0">
                  <a:pos x="20" y="34"/>
                </a:cxn>
                <a:cxn ang="0">
                  <a:pos x="10" y="48"/>
                </a:cxn>
                <a:cxn ang="0">
                  <a:pos x="4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6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2"/>
                </a:cxn>
              </a:cxnLst>
              <a:rect l="0" t="0" r="r" b="b"/>
              <a:pathLst>
                <a:path w="182" h="184">
                  <a:moveTo>
                    <a:pt x="91" y="184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7"/>
                  </a:lnTo>
                  <a:lnTo>
                    <a:pt x="161" y="150"/>
                  </a:lnTo>
                  <a:lnTo>
                    <a:pt x="167" y="144"/>
                  </a:lnTo>
                  <a:lnTo>
                    <a:pt x="171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1" y="48"/>
                  </a:lnTo>
                  <a:lnTo>
                    <a:pt x="167" y="42"/>
                  </a:lnTo>
                  <a:lnTo>
                    <a:pt x="161" y="34"/>
                  </a:lnTo>
                  <a:lnTo>
                    <a:pt x="155" y="27"/>
                  </a:lnTo>
                  <a:lnTo>
                    <a:pt x="149" y="22"/>
                  </a:lnTo>
                  <a:lnTo>
                    <a:pt x="142" y="16"/>
                  </a:lnTo>
                  <a:lnTo>
                    <a:pt x="134" y="12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0" y="2"/>
                  </a:lnTo>
                  <a:lnTo>
                    <a:pt x="91" y="0"/>
                  </a:lnTo>
                  <a:lnTo>
                    <a:pt x="81" y="2"/>
                  </a:lnTo>
                  <a:lnTo>
                    <a:pt x="72" y="3"/>
                  </a:lnTo>
                  <a:lnTo>
                    <a:pt x="63" y="5"/>
                  </a:lnTo>
                  <a:lnTo>
                    <a:pt x="56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2" y="22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2"/>
                  </a:lnTo>
                  <a:lnTo>
                    <a:pt x="10" y="48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0" y="136"/>
                  </a:lnTo>
                  <a:lnTo>
                    <a:pt x="16" y="144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2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20" name="Freeform 115"/>
            <p:cNvSpPr>
              <a:spLocks/>
            </p:cNvSpPr>
            <p:nvPr/>
          </p:nvSpPr>
          <p:spPr bwMode="auto">
            <a:xfrm>
              <a:off x="11698690" y="2964812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2" y="34"/>
                </a:cxn>
                <a:cxn ang="0">
                  <a:pos x="149" y="22"/>
                </a:cxn>
                <a:cxn ang="0">
                  <a:pos x="134" y="12"/>
                </a:cxn>
                <a:cxn ang="0">
                  <a:pos x="118" y="5"/>
                </a:cxn>
                <a:cxn ang="0">
                  <a:pos x="100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0" y="34"/>
                </a:cxn>
                <a:cxn ang="0">
                  <a:pos x="11" y="48"/>
                </a:cxn>
                <a:cxn ang="0">
                  <a:pos x="3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6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4">
                  <a:moveTo>
                    <a:pt x="91" y="184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7"/>
                  </a:lnTo>
                  <a:lnTo>
                    <a:pt x="162" y="150"/>
                  </a:lnTo>
                  <a:lnTo>
                    <a:pt x="166" y="144"/>
                  </a:lnTo>
                  <a:lnTo>
                    <a:pt x="171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1" y="48"/>
                  </a:lnTo>
                  <a:lnTo>
                    <a:pt x="166" y="42"/>
                  </a:lnTo>
                  <a:lnTo>
                    <a:pt x="162" y="34"/>
                  </a:lnTo>
                  <a:lnTo>
                    <a:pt x="155" y="27"/>
                  </a:lnTo>
                  <a:lnTo>
                    <a:pt x="149" y="22"/>
                  </a:lnTo>
                  <a:lnTo>
                    <a:pt x="142" y="16"/>
                  </a:lnTo>
                  <a:lnTo>
                    <a:pt x="134" y="12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10" y="3"/>
                  </a:lnTo>
                  <a:lnTo>
                    <a:pt x="100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2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2"/>
                  </a:lnTo>
                  <a:lnTo>
                    <a:pt x="11" y="48"/>
                  </a:lnTo>
                  <a:lnTo>
                    <a:pt x="7" y="57"/>
                  </a:lnTo>
                  <a:lnTo>
                    <a:pt x="3" y="65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4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21" name="Freeform 116"/>
            <p:cNvSpPr>
              <a:spLocks/>
            </p:cNvSpPr>
            <p:nvPr/>
          </p:nvSpPr>
          <p:spPr bwMode="auto">
            <a:xfrm>
              <a:off x="11739965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8" y="22"/>
                </a:cxn>
                <a:cxn ang="0">
                  <a:pos x="134" y="12"/>
                </a:cxn>
                <a:cxn ang="0">
                  <a:pos x="118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8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3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1" y="184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8" y="162"/>
                  </a:lnTo>
                  <a:lnTo>
                    <a:pt x="155" y="157"/>
                  </a:lnTo>
                  <a:lnTo>
                    <a:pt x="162" y="150"/>
                  </a:lnTo>
                  <a:lnTo>
                    <a:pt x="166" y="144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3"/>
                  </a:lnTo>
                  <a:lnTo>
                    <a:pt x="182" y="83"/>
                  </a:lnTo>
                  <a:lnTo>
                    <a:pt x="181" y="74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8"/>
                  </a:lnTo>
                  <a:lnTo>
                    <a:pt x="166" y="42"/>
                  </a:lnTo>
                  <a:lnTo>
                    <a:pt x="162" y="34"/>
                  </a:lnTo>
                  <a:lnTo>
                    <a:pt x="155" y="27"/>
                  </a:lnTo>
                  <a:lnTo>
                    <a:pt x="148" y="22"/>
                  </a:lnTo>
                  <a:lnTo>
                    <a:pt x="142" y="16"/>
                  </a:lnTo>
                  <a:lnTo>
                    <a:pt x="134" y="12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10" y="3"/>
                  </a:lnTo>
                  <a:lnTo>
                    <a:pt x="101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2"/>
                  </a:lnTo>
                  <a:lnTo>
                    <a:pt x="11" y="48"/>
                  </a:lnTo>
                  <a:lnTo>
                    <a:pt x="6" y="57"/>
                  </a:lnTo>
                  <a:lnTo>
                    <a:pt x="3" y="65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8"/>
                  </a:lnTo>
                  <a:lnTo>
                    <a:pt x="11" y="136"/>
                  </a:lnTo>
                  <a:lnTo>
                    <a:pt x="15" y="144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22" name="Freeform 117"/>
            <p:cNvSpPr>
              <a:spLocks/>
            </p:cNvSpPr>
            <p:nvPr/>
          </p:nvSpPr>
          <p:spPr bwMode="auto">
            <a:xfrm>
              <a:off x="11779653" y="296481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3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9" y="22"/>
                </a:cxn>
                <a:cxn ang="0">
                  <a:pos x="134" y="12"/>
                </a:cxn>
                <a:cxn ang="0">
                  <a:pos x="118" y="5"/>
                </a:cxn>
                <a:cxn ang="0">
                  <a:pos x="101" y="2"/>
                </a:cxn>
                <a:cxn ang="0">
                  <a:pos x="82" y="2"/>
                </a:cxn>
                <a:cxn ang="0">
                  <a:pos x="64" y="5"/>
                </a:cxn>
                <a:cxn ang="0">
                  <a:pos x="47" y="12"/>
                </a:cxn>
                <a:cxn ang="0">
                  <a:pos x="33" y="22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0" y="83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4">
                  <a:moveTo>
                    <a:pt x="91" y="184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4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3"/>
                  </a:lnTo>
                  <a:lnTo>
                    <a:pt x="182" y="83"/>
                  </a:lnTo>
                  <a:lnTo>
                    <a:pt x="180" y="74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8"/>
                  </a:lnTo>
                  <a:lnTo>
                    <a:pt x="167" y="42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49" y="22"/>
                  </a:lnTo>
                  <a:lnTo>
                    <a:pt x="142" y="16"/>
                  </a:lnTo>
                  <a:lnTo>
                    <a:pt x="134" y="12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09" y="3"/>
                  </a:lnTo>
                  <a:lnTo>
                    <a:pt x="101" y="2"/>
                  </a:lnTo>
                  <a:lnTo>
                    <a:pt x="91" y="0"/>
                  </a:lnTo>
                  <a:lnTo>
                    <a:pt x="82" y="2"/>
                  </a:lnTo>
                  <a:lnTo>
                    <a:pt x="73" y="3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7" y="12"/>
                  </a:lnTo>
                  <a:lnTo>
                    <a:pt x="40" y="16"/>
                  </a:lnTo>
                  <a:lnTo>
                    <a:pt x="33" y="22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2"/>
                  </a:lnTo>
                  <a:lnTo>
                    <a:pt x="11" y="48"/>
                  </a:lnTo>
                  <a:lnTo>
                    <a:pt x="6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0" y="8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8"/>
                  </a:lnTo>
                  <a:lnTo>
                    <a:pt x="11" y="136"/>
                  </a:lnTo>
                  <a:lnTo>
                    <a:pt x="15" y="144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7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23" name="Freeform 118"/>
            <p:cNvSpPr>
              <a:spLocks/>
            </p:cNvSpPr>
            <p:nvPr/>
          </p:nvSpPr>
          <p:spPr bwMode="auto">
            <a:xfrm>
              <a:off x="12235265" y="3150549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3"/>
                </a:cxn>
                <a:cxn ang="0">
                  <a:pos x="1212" y="8"/>
                </a:cxn>
                <a:cxn ang="0">
                  <a:pos x="1231" y="19"/>
                </a:cxn>
                <a:cxn ang="0">
                  <a:pos x="1246" y="33"/>
                </a:cxn>
                <a:cxn ang="0">
                  <a:pos x="1259" y="48"/>
                </a:cxn>
                <a:cxn ang="0">
                  <a:pos x="1271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6"/>
                </a:cxn>
                <a:cxn ang="0">
                  <a:pos x="1231" y="199"/>
                </a:cxn>
                <a:cxn ang="0">
                  <a:pos x="1212" y="209"/>
                </a:cxn>
                <a:cxn ang="0">
                  <a:pos x="1192" y="216"/>
                </a:cxn>
                <a:cxn ang="0">
                  <a:pos x="1170" y="218"/>
                </a:cxn>
                <a:cxn ang="0">
                  <a:pos x="97" y="218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8"/>
                </a:cxn>
                <a:cxn ang="0">
                  <a:pos x="13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7"/>
                </a:cxn>
                <a:cxn ang="0">
                  <a:pos x="24" y="40"/>
                </a:cxn>
                <a:cxn ang="0">
                  <a:pos x="40" y="25"/>
                </a:cxn>
                <a:cxn ang="0">
                  <a:pos x="56" y="14"/>
                </a:cxn>
                <a:cxn ang="0">
                  <a:pos x="76" y="5"/>
                </a:cxn>
                <a:cxn ang="0">
                  <a:pos x="97" y="0"/>
                </a:cxn>
              </a:cxnLst>
              <a:rect l="0" t="0" r="r" b="b"/>
              <a:pathLst>
                <a:path w="1278" h="218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3"/>
                  </a:lnTo>
                  <a:lnTo>
                    <a:pt x="1202" y="5"/>
                  </a:lnTo>
                  <a:lnTo>
                    <a:pt x="1212" y="8"/>
                  </a:lnTo>
                  <a:lnTo>
                    <a:pt x="1222" y="14"/>
                  </a:lnTo>
                  <a:lnTo>
                    <a:pt x="1231" y="19"/>
                  </a:lnTo>
                  <a:lnTo>
                    <a:pt x="1238" y="25"/>
                  </a:lnTo>
                  <a:lnTo>
                    <a:pt x="1246" y="33"/>
                  </a:lnTo>
                  <a:lnTo>
                    <a:pt x="1254" y="40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7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199"/>
                  </a:lnTo>
                  <a:lnTo>
                    <a:pt x="1222" y="205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2" y="216"/>
                  </a:lnTo>
                  <a:lnTo>
                    <a:pt x="1181" y="218"/>
                  </a:lnTo>
                  <a:lnTo>
                    <a:pt x="1170" y="218"/>
                  </a:lnTo>
                  <a:lnTo>
                    <a:pt x="108" y="218"/>
                  </a:lnTo>
                  <a:lnTo>
                    <a:pt x="97" y="218"/>
                  </a:lnTo>
                  <a:lnTo>
                    <a:pt x="86" y="216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5"/>
                  </a:lnTo>
                  <a:lnTo>
                    <a:pt x="47" y="199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8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7"/>
                  </a:lnTo>
                  <a:lnTo>
                    <a:pt x="19" y="48"/>
                  </a:lnTo>
                  <a:lnTo>
                    <a:pt x="24" y="40"/>
                  </a:lnTo>
                  <a:lnTo>
                    <a:pt x="32" y="33"/>
                  </a:lnTo>
                  <a:lnTo>
                    <a:pt x="40" y="25"/>
                  </a:lnTo>
                  <a:lnTo>
                    <a:pt x="47" y="19"/>
                  </a:lnTo>
                  <a:lnTo>
                    <a:pt x="56" y="14"/>
                  </a:lnTo>
                  <a:lnTo>
                    <a:pt x="66" y="8"/>
                  </a:lnTo>
                  <a:lnTo>
                    <a:pt x="76" y="5"/>
                  </a:lnTo>
                  <a:lnTo>
                    <a:pt x="86" y="3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24" name="Freeform 119"/>
            <p:cNvSpPr>
              <a:spLocks/>
            </p:cNvSpPr>
            <p:nvPr/>
          </p:nvSpPr>
          <p:spPr bwMode="auto">
            <a:xfrm>
              <a:off x="11619315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5"/>
                  </a:lnTo>
                  <a:lnTo>
                    <a:pt x="136" y="172"/>
                  </a:lnTo>
                  <a:lnTo>
                    <a:pt x="143" y="168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50"/>
                  </a:lnTo>
                  <a:lnTo>
                    <a:pt x="168" y="142"/>
                  </a:lnTo>
                  <a:lnTo>
                    <a:pt x="172" y="135"/>
                  </a:lnTo>
                  <a:lnTo>
                    <a:pt x="177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7"/>
                  </a:lnTo>
                  <a:lnTo>
                    <a:pt x="150" y="21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8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5" y="4"/>
                  </a:lnTo>
                  <a:lnTo>
                    <a:pt x="57" y="8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1"/>
                  </a:lnTo>
                  <a:lnTo>
                    <a:pt x="28" y="27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7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8"/>
                  </a:lnTo>
                  <a:lnTo>
                    <a:pt x="49" y="172"/>
                  </a:lnTo>
                  <a:lnTo>
                    <a:pt x="57" y="175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25" name="Freeform 120"/>
            <p:cNvSpPr>
              <a:spLocks/>
            </p:cNvSpPr>
            <p:nvPr/>
          </p:nvSpPr>
          <p:spPr bwMode="auto">
            <a:xfrm>
              <a:off x="11659003" y="3152137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5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5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2"/>
                  </a:lnTo>
                  <a:lnTo>
                    <a:pt x="63" y="4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5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26" name="Freeform 121"/>
            <p:cNvSpPr>
              <a:spLocks/>
            </p:cNvSpPr>
            <p:nvPr/>
          </p:nvSpPr>
          <p:spPr bwMode="auto">
            <a:xfrm>
              <a:off x="11698690" y="3152137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5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5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1" y="135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7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27" name="Freeform 122"/>
            <p:cNvSpPr>
              <a:spLocks/>
            </p:cNvSpPr>
            <p:nvPr/>
          </p:nvSpPr>
          <p:spPr bwMode="auto">
            <a:xfrm>
              <a:off x="11739965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7"/>
                  </a:lnTo>
                  <a:lnTo>
                    <a:pt x="148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28" name="Freeform 123"/>
            <p:cNvSpPr>
              <a:spLocks/>
            </p:cNvSpPr>
            <p:nvPr/>
          </p:nvSpPr>
          <p:spPr bwMode="auto">
            <a:xfrm>
              <a:off x="11779653" y="3152137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5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8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8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5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8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7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7" y="172"/>
                  </a:lnTo>
                  <a:lnTo>
                    <a:pt x="55" y="175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29" name="Freeform 124"/>
            <p:cNvSpPr>
              <a:spLocks/>
            </p:cNvSpPr>
            <p:nvPr/>
          </p:nvSpPr>
          <p:spPr bwMode="auto">
            <a:xfrm>
              <a:off x="12235265" y="3337874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8"/>
                </a:cxn>
                <a:cxn ang="0">
                  <a:pos x="1231" y="18"/>
                </a:cxn>
                <a:cxn ang="0">
                  <a:pos x="1246" y="31"/>
                </a:cxn>
                <a:cxn ang="0">
                  <a:pos x="1259" y="48"/>
                </a:cxn>
                <a:cxn ang="0">
                  <a:pos x="1271" y="67"/>
                </a:cxn>
                <a:cxn ang="0">
                  <a:pos x="1276" y="87"/>
                </a:cxn>
                <a:cxn ang="0">
                  <a:pos x="1278" y="109"/>
                </a:cxn>
                <a:cxn ang="0">
                  <a:pos x="1276" y="131"/>
                </a:cxn>
                <a:cxn ang="0">
                  <a:pos x="1271" y="151"/>
                </a:cxn>
                <a:cxn ang="0">
                  <a:pos x="1259" y="170"/>
                </a:cxn>
                <a:cxn ang="0">
                  <a:pos x="1246" y="185"/>
                </a:cxn>
                <a:cxn ang="0">
                  <a:pos x="1231" y="199"/>
                </a:cxn>
                <a:cxn ang="0">
                  <a:pos x="1212" y="209"/>
                </a:cxn>
                <a:cxn ang="0">
                  <a:pos x="1192" y="215"/>
                </a:cxn>
                <a:cxn ang="0">
                  <a:pos x="1170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40" y="193"/>
                </a:cxn>
                <a:cxn ang="0">
                  <a:pos x="24" y="177"/>
                </a:cxn>
                <a:cxn ang="0">
                  <a:pos x="13" y="161"/>
                </a:cxn>
                <a:cxn ang="0">
                  <a:pos x="4" y="141"/>
                </a:cxn>
                <a:cxn ang="0">
                  <a:pos x="0" y="120"/>
                </a:cxn>
                <a:cxn ang="0">
                  <a:pos x="0" y="98"/>
                </a:cxn>
                <a:cxn ang="0">
                  <a:pos x="4" y="77"/>
                </a:cxn>
                <a:cxn ang="0">
                  <a:pos x="13" y="57"/>
                </a:cxn>
                <a:cxn ang="0">
                  <a:pos x="24" y="39"/>
                </a:cxn>
                <a:cxn ang="0">
                  <a:pos x="40" y="24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2"/>
                  </a:lnTo>
                  <a:lnTo>
                    <a:pt x="1202" y="4"/>
                  </a:lnTo>
                  <a:lnTo>
                    <a:pt x="1212" y="8"/>
                  </a:lnTo>
                  <a:lnTo>
                    <a:pt x="1222" y="13"/>
                  </a:lnTo>
                  <a:lnTo>
                    <a:pt x="1231" y="18"/>
                  </a:lnTo>
                  <a:lnTo>
                    <a:pt x="1238" y="24"/>
                  </a:lnTo>
                  <a:lnTo>
                    <a:pt x="1246" y="31"/>
                  </a:lnTo>
                  <a:lnTo>
                    <a:pt x="1254" y="39"/>
                  </a:lnTo>
                  <a:lnTo>
                    <a:pt x="1259" y="48"/>
                  </a:lnTo>
                  <a:lnTo>
                    <a:pt x="1265" y="57"/>
                  </a:lnTo>
                  <a:lnTo>
                    <a:pt x="1271" y="67"/>
                  </a:lnTo>
                  <a:lnTo>
                    <a:pt x="1274" y="77"/>
                  </a:lnTo>
                  <a:lnTo>
                    <a:pt x="1276" y="87"/>
                  </a:lnTo>
                  <a:lnTo>
                    <a:pt x="1278" y="98"/>
                  </a:lnTo>
                  <a:lnTo>
                    <a:pt x="1278" y="109"/>
                  </a:lnTo>
                  <a:lnTo>
                    <a:pt x="1278" y="120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1"/>
                  </a:lnTo>
                  <a:lnTo>
                    <a:pt x="1265" y="161"/>
                  </a:lnTo>
                  <a:lnTo>
                    <a:pt x="1259" y="170"/>
                  </a:lnTo>
                  <a:lnTo>
                    <a:pt x="1254" y="177"/>
                  </a:lnTo>
                  <a:lnTo>
                    <a:pt x="1246" y="185"/>
                  </a:lnTo>
                  <a:lnTo>
                    <a:pt x="1238" y="193"/>
                  </a:lnTo>
                  <a:lnTo>
                    <a:pt x="1231" y="199"/>
                  </a:lnTo>
                  <a:lnTo>
                    <a:pt x="1222" y="204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7"/>
                  </a:lnTo>
                  <a:lnTo>
                    <a:pt x="1170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4"/>
                  </a:lnTo>
                  <a:lnTo>
                    <a:pt x="47" y="199"/>
                  </a:lnTo>
                  <a:lnTo>
                    <a:pt x="40" y="193"/>
                  </a:lnTo>
                  <a:lnTo>
                    <a:pt x="32" y="185"/>
                  </a:lnTo>
                  <a:lnTo>
                    <a:pt x="24" y="177"/>
                  </a:lnTo>
                  <a:lnTo>
                    <a:pt x="19" y="170"/>
                  </a:lnTo>
                  <a:lnTo>
                    <a:pt x="13" y="161"/>
                  </a:lnTo>
                  <a:lnTo>
                    <a:pt x="9" y="151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7"/>
                  </a:lnTo>
                  <a:lnTo>
                    <a:pt x="19" y="48"/>
                  </a:lnTo>
                  <a:lnTo>
                    <a:pt x="24" y="39"/>
                  </a:lnTo>
                  <a:lnTo>
                    <a:pt x="32" y="31"/>
                  </a:lnTo>
                  <a:lnTo>
                    <a:pt x="40" y="24"/>
                  </a:lnTo>
                  <a:lnTo>
                    <a:pt x="47" y="18"/>
                  </a:lnTo>
                  <a:lnTo>
                    <a:pt x="56" y="13"/>
                  </a:lnTo>
                  <a:lnTo>
                    <a:pt x="66" y="8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0" name="Freeform 125"/>
            <p:cNvSpPr>
              <a:spLocks/>
            </p:cNvSpPr>
            <p:nvPr/>
          </p:nvSpPr>
          <p:spPr bwMode="auto">
            <a:xfrm>
              <a:off x="11619315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8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9" y="118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4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5" y="64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9" y="178"/>
                  </a:lnTo>
                  <a:lnTo>
                    <a:pt x="128" y="175"/>
                  </a:lnTo>
                  <a:lnTo>
                    <a:pt x="136" y="172"/>
                  </a:lnTo>
                  <a:lnTo>
                    <a:pt x="143" y="167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49"/>
                  </a:lnTo>
                  <a:lnTo>
                    <a:pt x="168" y="142"/>
                  </a:lnTo>
                  <a:lnTo>
                    <a:pt x="172" y="135"/>
                  </a:lnTo>
                  <a:lnTo>
                    <a:pt x="177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7" y="55"/>
                  </a:lnTo>
                  <a:lnTo>
                    <a:pt x="172" y="47"/>
                  </a:lnTo>
                  <a:lnTo>
                    <a:pt x="168" y="40"/>
                  </a:lnTo>
                  <a:lnTo>
                    <a:pt x="162" y="33"/>
                  </a:lnTo>
                  <a:lnTo>
                    <a:pt x="157" y="26"/>
                  </a:lnTo>
                  <a:lnTo>
                    <a:pt x="150" y="21"/>
                  </a:lnTo>
                  <a:lnTo>
                    <a:pt x="143" y="15"/>
                  </a:lnTo>
                  <a:lnTo>
                    <a:pt x="136" y="11"/>
                  </a:lnTo>
                  <a:lnTo>
                    <a:pt x="128" y="6"/>
                  </a:lnTo>
                  <a:lnTo>
                    <a:pt x="119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5" y="4"/>
                  </a:lnTo>
                  <a:lnTo>
                    <a:pt x="57" y="6"/>
                  </a:lnTo>
                  <a:lnTo>
                    <a:pt x="49" y="11"/>
                  </a:lnTo>
                  <a:lnTo>
                    <a:pt x="41" y="15"/>
                  </a:lnTo>
                  <a:lnTo>
                    <a:pt x="34" y="21"/>
                  </a:lnTo>
                  <a:lnTo>
                    <a:pt x="28" y="26"/>
                  </a:lnTo>
                  <a:lnTo>
                    <a:pt x="21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5" y="64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09"/>
                  </a:lnTo>
                  <a:lnTo>
                    <a:pt x="5" y="118"/>
                  </a:lnTo>
                  <a:lnTo>
                    <a:pt x="8" y="126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1" y="149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7"/>
                  </a:lnTo>
                  <a:lnTo>
                    <a:pt x="49" y="172"/>
                  </a:lnTo>
                  <a:lnTo>
                    <a:pt x="57" y="175"/>
                  </a:lnTo>
                  <a:lnTo>
                    <a:pt x="65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1" name="Freeform 126"/>
            <p:cNvSpPr>
              <a:spLocks/>
            </p:cNvSpPr>
            <p:nvPr/>
          </p:nvSpPr>
          <p:spPr bwMode="auto">
            <a:xfrm>
              <a:off x="11659003" y="3339462"/>
              <a:ext cx="28575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1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4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3"/>
                </a:cxn>
                <a:cxn ang="0">
                  <a:pos x="10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0" y="135"/>
                </a:cxn>
                <a:cxn ang="0">
                  <a:pos x="20" y="149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8"/>
                </a:cxn>
                <a:cxn ang="0">
                  <a:pos x="81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7" y="175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49"/>
                  </a:lnTo>
                  <a:lnTo>
                    <a:pt x="167" y="142"/>
                  </a:lnTo>
                  <a:lnTo>
                    <a:pt x="171" y="135"/>
                  </a:lnTo>
                  <a:lnTo>
                    <a:pt x="175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0"/>
                  </a:lnTo>
                  <a:lnTo>
                    <a:pt x="161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7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2"/>
                  </a:lnTo>
                  <a:lnTo>
                    <a:pt x="63" y="4"/>
                  </a:lnTo>
                  <a:lnTo>
                    <a:pt x="56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2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0" y="47"/>
                  </a:lnTo>
                  <a:lnTo>
                    <a:pt x="7" y="55"/>
                  </a:lnTo>
                  <a:lnTo>
                    <a:pt x="4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09"/>
                  </a:lnTo>
                  <a:lnTo>
                    <a:pt x="4" y="118"/>
                  </a:lnTo>
                  <a:lnTo>
                    <a:pt x="7" y="126"/>
                  </a:lnTo>
                  <a:lnTo>
                    <a:pt x="10" y="135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6" y="175"/>
                  </a:lnTo>
                  <a:lnTo>
                    <a:pt x="63" y="178"/>
                  </a:lnTo>
                  <a:lnTo>
                    <a:pt x="72" y="180"/>
                  </a:lnTo>
                  <a:lnTo>
                    <a:pt x="81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2" name="Freeform 127"/>
            <p:cNvSpPr>
              <a:spLocks/>
            </p:cNvSpPr>
            <p:nvPr/>
          </p:nvSpPr>
          <p:spPr bwMode="auto">
            <a:xfrm>
              <a:off x="11698690" y="3339462"/>
              <a:ext cx="30163" cy="28575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1" y="135"/>
                </a:cxn>
                <a:cxn ang="0">
                  <a:pos x="179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4"/>
                </a:cxn>
                <a:cxn ang="0">
                  <a:pos x="171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3"/>
                </a:cxn>
                <a:cxn ang="0">
                  <a:pos x="11" y="47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8"/>
                </a:cxn>
                <a:cxn ang="0">
                  <a:pos x="11" y="135"/>
                </a:cxn>
                <a:cxn ang="0">
                  <a:pos x="20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10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2"/>
                  </a:lnTo>
                  <a:lnTo>
                    <a:pt x="171" y="135"/>
                  </a:lnTo>
                  <a:lnTo>
                    <a:pt x="175" y="126"/>
                  </a:lnTo>
                  <a:lnTo>
                    <a:pt x="179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4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09"/>
                  </a:lnTo>
                  <a:lnTo>
                    <a:pt x="3" y="118"/>
                  </a:lnTo>
                  <a:lnTo>
                    <a:pt x="7" y="126"/>
                  </a:lnTo>
                  <a:lnTo>
                    <a:pt x="11" y="135"/>
                  </a:lnTo>
                  <a:lnTo>
                    <a:pt x="16" y="142"/>
                  </a:lnTo>
                  <a:lnTo>
                    <a:pt x="20" y="149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2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3" name="Freeform 128"/>
            <p:cNvSpPr>
              <a:spLocks/>
            </p:cNvSpPr>
            <p:nvPr/>
          </p:nvSpPr>
          <p:spPr bwMode="auto">
            <a:xfrm>
              <a:off x="11739965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3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49"/>
                  </a:lnTo>
                  <a:lnTo>
                    <a:pt x="166" y="142"/>
                  </a:lnTo>
                  <a:lnTo>
                    <a:pt x="172" y="135"/>
                  </a:lnTo>
                  <a:lnTo>
                    <a:pt x="175" y="126"/>
                  </a:lnTo>
                  <a:lnTo>
                    <a:pt x="178" y="118"/>
                  </a:lnTo>
                  <a:lnTo>
                    <a:pt x="181" y="109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6" y="40"/>
                  </a:lnTo>
                  <a:lnTo>
                    <a:pt x="162" y="33"/>
                  </a:lnTo>
                  <a:lnTo>
                    <a:pt x="155" y="26"/>
                  </a:lnTo>
                  <a:lnTo>
                    <a:pt x="148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4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8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6" y="55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09"/>
                  </a:lnTo>
                  <a:lnTo>
                    <a:pt x="3" y="118"/>
                  </a:lnTo>
                  <a:lnTo>
                    <a:pt x="6" y="126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8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4" name="Freeform 129"/>
            <p:cNvSpPr>
              <a:spLocks/>
            </p:cNvSpPr>
            <p:nvPr/>
          </p:nvSpPr>
          <p:spPr bwMode="auto">
            <a:xfrm>
              <a:off x="11779653" y="3339462"/>
              <a:ext cx="28575" cy="28575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8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49"/>
                </a:cxn>
                <a:cxn ang="0">
                  <a:pos x="172" y="135"/>
                </a:cxn>
                <a:cxn ang="0">
                  <a:pos x="178" y="118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4"/>
                </a:cxn>
                <a:cxn ang="0">
                  <a:pos x="172" y="47"/>
                </a:cxn>
                <a:cxn ang="0">
                  <a:pos x="162" y="33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4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4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3"/>
                </a:cxn>
                <a:cxn ang="0">
                  <a:pos x="11" y="47"/>
                </a:cxn>
                <a:cxn ang="0">
                  <a:pos x="4" y="64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8"/>
                </a:cxn>
                <a:cxn ang="0">
                  <a:pos x="11" y="135"/>
                </a:cxn>
                <a:cxn ang="0">
                  <a:pos x="21" y="149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8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09" y="180"/>
                  </a:lnTo>
                  <a:lnTo>
                    <a:pt x="118" y="178"/>
                  </a:lnTo>
                  <a:lnTo>
                    <a:pt x="126" y="175"/>
                  </a:lnTo>
                  <a:lnTo>
                    <a:pt x="134" y="172"/>
                  </a:lnTo>
                  <a:lnTo>
                    <a:pt x="142" y="167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49"/>
                  </a:lnTo>
                  <a:lnTo>
                    <a:pt x="167" y="142"/>
                  </a:lnTo>
                  <a:lnTo>
                    <a:pt x="172" y="135"/>
                  </a:lnTo>
                  <a:lnTo>
                    <a:pt x="175" y="126"/>
                  </a:lnTo>
                  <a:lnTo>
                    <a:pt x="178" y="118"/>
                  </a:lnTo>
                  <a:lnTo>
                    <a:pt x="180" y="109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4"/>
                  </a:lnTo>
                  <a:lnTo>
                    <a:pt x="175" y="55"/>
                  </a:lnTo>
                  <a:lnTo>
                    <a:pt x="172" y="47"/>
                  </a:lnTo>
                  <a:lnTo>
                    <a:pt x="167" y="40"/>
                  </a:lnTo>
                  <a:lnTo>
                    <a:pt x="162" y="33"/>
                  </a:lnTo>
                  <a:lnTo>
                    <a:pt x="156" y="26"/>
                  </a:lnTo>
                  <a:lnTo>
                    <a:pt x="149" y="21"/>
                  </a:lnTo>
                  <a:lnTo>
                    <a:pt x="142" y="15"/>
                  </a:lnTo>
                  <a:lnTo>
                    <a:pt x="134" y="11"/>
                  </a:lnTo>
                  <a:lnTo>
                    <a:pt x="126" y="6"/>
                  </a:lnTo>
                  <a:lnTo>
                    <a:pt x="118" y="4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7" y="11"/>
                  </a:lnTo>
                  <a:lnTo>
                    <a:pt x="40" y="15"/>
                  </a:lnTo>
                  <a:lnTo>
                    <a:pt x="33" y="21"/>
                  </a:lnTo>
                  <a:lnTo>
                    <a:pt x="26" y="26"/>
                  </a:lnTo>
                  <a:lnTo>
                    <a:pt x="21" y="33"/>
                  </a:lnTo>
                  <a:lnTo>
                    <a:pt x="15" y="40"/>
                  </a:lnTo>
                  <a:lnTo>
                    <a:pt x="11" y="47"/>
                  </a:lnTo>
                  <a:lnTo>
                    <a:pt x="6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09"/>
                  </a:lnTo>
                  <a:lnTo>
                    <a:pt x="4" y="118"/>
                  </a:lnTo>
                  <a:lnTo>
                    <a:pt x="6" y="126"/>
                  </a:lnTo>
                  <a:lnTo>
                    <a:pt x="11" y="135"/>
                  </a:lnTo>
                  <a:lnTo>
                    <a:pt x="15" y="142"/>
                  </a:lnTo>
                  <a:lnTo>
                    <a:pt x="21" y="149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7"/>
                  </a:lnTo>
                  <a:lnTo>
                    <a:pt x="47" y="172"/>
                  </a:lnTo>
                  <a:lnTo>
                    <a:pt x="55" y="175"/>
                  </a:lnTo>
                  <a:lnTo>
                    <a:pt x="64" y="178"/>
                  </a:lnTo>
                  <a:lnTo>
                    <a:pt x="73" y="180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5" name="Freeform 130"/>
            <p:cNvSpPr>
              <a:spLocks/>
            </p:cNvSpPr>
            <p:nvPr/>
          </p:nvSpPr>
          <p:spPr bwMode="auto">
            <a:xfrm>
              <a:off x="12235265" y="3526787"/>
              <a:ext cx="203200" cy="33338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7"/>
                </a:cxn>
                <a:cxn ang="0">
                  <a:pos x="1231" y="17"/>
                </a:cxn>
                <a:cxn ang="0">
                  <a:pos x="1246" y="31"/>
                </a:cxn>
                <a:cxn ang="0">
                  <a:pos x="1259" y="47"/>
                </a:cxn>
                <a:cxn ang="0">
                  <a:pos x="1271" y="66"/>
                </a:cxn>
                <a:cxn ang="0">
                  <a:pos x="1276" y="86"/>
                </a:cxn>
                <a:cxn ang="0">
                  <a:pos x="1278" y="108"/>
                </a:cxn>
                <a:cxn ang="0">
                  <a:pos x="1276" y="130"/>
                </a:cxn>
                <a:cxn ang="0">
                  <a:pos x="1271" y="150"/>
                </a:cxn>
                <a:cxn ang="0">
                  <a:pos x="1259" y="169"/>
                </a:cxn>
                <a:cxn ang="0">
                  <a:pos x="1246" y="185"/>
                </a:cxn>
                <a:cxn ang="0">
                  <a:pos x="1231" y="198"/>
                </a:cxn>
                <a:cxn ang="0">
                  <a:pos x="1212" y="208"/>
                </a:cxn>
                <a:cxn ang="0">
                  <a:pos x="1192" y="215"/>
                </a:cxn>
                <a:cxn ang="0">
                  <a:pos x="1170" y="217"/>
                </a:cxn>
                <a:cxn ang="0">
                  <a:pos x="97" y="216"/>
                </a:cxn>
                <a:cxn ang="0">
                  <a:pos x="76" y="213"/>
                </a:cxn>
                <a:cxn ang="0">
                  <a:pos x="56" y="204"/>
                </a:cxn>
                <a:cxn ang="0">
                  <a:pos x="40" y="192"/>
                </a:cxn>
                <a:cxn ang="0">
                  <a:pos x="24" y="177"/>
                </a:cxn>
                <a:cxn ang="0">
                  <a:pos x="13" y="159"/>
                </a:cxn>
                <a:cxn ang="0">
                  <a:pos x="4" y="140"/>
                </a:cxn>
                <a:cxn ang="0">
                  <a:pos x="0" y="119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3" y="56"/>
                </a:cxn>
                <a:cxn ang="0">
                  <a:pos x="24" y="38"/>
                </a:cxn>
                <a:cxn ang="0">
                  <a:pos x="40" y="24"/>
                </a:cxn>
                <a:cxn ang="0">
                  <a:pos x="56" y="12"/>
                </a:cxn>
                <a:cxn ang="0">
                  <a:pos x="76" y="4"/>
                </a:cxn>
                <a:cxn ang="0">
                  <a:pos x="97" y="0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70" y="0"/>
                  </a:lnTo>
                  <a:lnTo>
                    <a:pt x="1181" y="0"/>
                  </a:lnTo>
                  <a:lnTo>
                    <a:pt x="1192" y="2"/>
                  </a:lnTo>
                  <a:lnTo>
                    <a:pt x="1202" y="4"/>
                  </a:lnTo>
                  <a:lnTo>
                    <a:pt x="1212" y="7"/>
                  </a:lnTo>
                  <a:lnTo>
                    <a:pt x="1222" y="12"/>
                  </a:lnTo>
                  <a:lnTo>
                    <a:pt x="1231" y="17"/>
                  </a:lnTo>
                  <a:lnTo>
                    <a:pt x="1238" y="24"/>
                  </a:lnTo>
                  <a:lnTo>
                    <a:pt x="1246" y="31"/>
                  </a:lnTo>
                  <a:lnTo>
                    <a:pt x="1254" y="38"/>
                  </a:lnTo>
                  <a:lnTo>
                    <a:pt x="1259" y="47"/>
                  </a:lnTo>
                  <a:lnTo>
                    <a:pt x="1265" y="56"/>
                  </a:lnTo>
                  <a:lnTo>
                    <a:pt x="1271" y="66"/>
                  </a:lnTo>
                  <a:lnTo>
                    <a:pt x="1274" y="76"/>
                  </a:lnTo>
                  <a:lnTo>
                    <a:pt x="1276" y="86"/>
                  </a:lnTo>
                  <a:lnTo>
                    <a:pt x="1278" y="97"/>
                  </a:lnTo>
                  <a:lnTo>
                    <a:pt x="1278" y="108"/>
                  </a:lnTo>
                  <a:lnTo>
                    <a:pt x="1278" y="119"/>
                  </a:lnTo>
                  <a:lnTo>
                    <a:pt x="1276" y="130"/>
                  </a:lnTo>
                  <a:lnTo>
                    <a:pt x="1274" y="140"/>
                  </a:lnTo>
                  <a:lnTo>
                    <a:pt x="1271" y="150"/>
                  </a:lnTo>
                  <a:lnTo>
                    <a:pt x="1265" y="159"/>
                  </a:lnTo>
                  <a:lnTo>
                    <a:pt x="1259" y="169"/>
                  </a:lnTo>
                  <a:lnTo>
                    <a:pt x="1254" y="177"/>
                  </a:lnTo>
                  <a:lnTo>
                    <a:pt x="1246" y="185"/>
                  </a:lnTo>
                  <a:lnTo>
                    <a:pt x="1238" y="192"/>
                  </a:lnTo>
                  <a:lnTo>
                    <a:pt x="1231" y="198"/>
                  </a:lnTo>
                  <a:lnTo>
                    <a:pt x="1222" y="204"/>
                  </a:lnTo>
                  <a:lnTo>
                    <a:pt x="1212" y="208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6"/>
                  </a:lnTo>
                  <a:lnTo>
                    <a:pt x="1170" y="217"/>
                  </a:lnTo>
                  <a:lnTo>
                    <a:pt x="108" y="217"/>
                  </a:lnTo>
                  <a:lnTo>
                    <a:pt x="97" y="216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8"/>
                  </a:lnTo>
                  <a:lnTo>
                    <a:pt x="56" y="204"/>
                  </a:lnTo>
                  <a:lnTo>
                    <a:pt x="47" y="198"/>
                  </a:lnTo>
                  <a:lnTo>
                    <a:pt x="40" y="192"/>
                  </a:lnTo>
                  <a:lnTo>
                    <a:pt x="32" y="185"/>
                  </a:lnTo>
                  <a:lnTo>
                    <a:pt x="24" y="177"/>
                  </a:lnTo>
                  <a:lnTo>
                    <a:pt x="19" y="169"/>
                  </a:lnTo>
                  <a:lnTo>
                    <a:pt x="13" y="159"/>
                  </a:lnTo>
                  <a:lnTo>
                    <a:pt x="9" y="150"/>
                  </a:lnTo>
                  <a:lnTo>
                    <a:pt x="4" y="140"/>
                  </a:lnTo>
                  <a:lnTo>
                    <a:pt x="2" y="130"/>
                  </a:lnTo>
                  <a:lnTo>
                    <a:pt x="0" y="119"/>
                  </a:lnTo>
                  <a:lnTo>
                    <a:pt x="0" y="108"/>
                  </a:lnTo>
                  <a:lnTo>
                    <a:pt x="0" y="97"/>
                  </a:lnTo>
                  <a:lnTo>
                    <a:pt x="2" y="86"/>
                  </a:lnTo>
                  <a:lnTo>
                    <a:pt x="4" y="76"/>
                  </a:lnTo>
                  <a:lnTo>
                    <a:pt x="9" y="66"/>
                  </a:lnTo>
                  <a:lnTo>
                    <a:pt x="13" y="56"/>
                  </a:lnTo>
                  <a:lnTo>
                    <a:pt x="19" y="47"/>
                  </a:lnTo>
                  <a:lnTo>
                    <a:pt x="24" y="38"/>
                  </a:lnTo>
                  <a:lnTo>
                    <a:pt x="32" y="31"/>
                  </a:lnTo>
                  <a:lnTo>
                    <a:pt x="40" y="24"/>
                  </a:lnTo>
                  <a:lnTo>
                    <a:pt x="47" y="17"/>
                  </a:lnTo>
                  <a:lnTo>
                    <a:pt x="56" y="12"/>
                  </a:lnTo>
                  <a:lnTo>
                    <a:pt x="66" y="7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6" name="Freeform 131"/>
            <p:cNvSpPr>
              <a:spLocks/>
            </p:cNvSpPr>
            <p:nvPr/>
          </p:nvSpPr>
          <p:spPr bwMode="auto">
            <a:xfrm>
              <a:off x="11619315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5" y="5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5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6"/>
                  </a:lnTo>
                  <a:lnTo>
                    <a:pt x="136" y="172"/>
                  </a:lnTo>
                  <a:lnTo>
                    <a:pt x="143" y="168"/>
                  </a:lnTo>
                  <a:lnTo>
                    <a:pt x="150" y="162"/>
                  </a:lnTo>
                  <a:lnTo>
                    <a:pt x="157" y="156"/>
                  </a:lnTo>
                  <a:lnTo>
                    <a:pt x="162" y="150"/>
                  </a:lnTo>
                  <a:lnTo>
                    <a:pt x="168" y="142"/>
                  </a:lnTo>
                  <a:lnTo>
                    <a:pt x="172" y="134"/>
                  </a:lnTo>
                  <a:lnTo>
                    <a:pt x="177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1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7" y="56"/>
                  </a:lnTo>
                  <a:lnTo>
                    <a:pt x="172" y="48"/>
                  </a:lnTo>
                  <a:lnTo>
                    <a:pt x="168" y="40"/>
                  </a:lnTo>
                  <a:lnTo>
                    <a:pt x="162" y="34"/>
                  </a:lnTo>
                  <a:lnTo>
                    <a:pt x="157" y="27"/>
                  </a:lnTo>
                  <a:lnTo>
                    <a:pt x="150" y="21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7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2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5" y="5"/>
                  </a:lnTo>
                  <a:lnTo>
                    <a:pt x="57" y="7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1"/>
                  </a:lnTo>
                  <a:lnTo>
                    <a:pt x="28" y="27"/>
                  </a:lnTo>
                  <a:lnTo>
                    <a:pt x="21" y="34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8" y="56"/>
                  </a:lnTo>
                  <a:lnTo>
                    <a:pt x="5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1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1" y="150"/>
                  </a:lnTo>
                  <a:lnTo>
                    <a:pt x="28" y="156"/>
                  </a:lnTo>
                  <a:lnTo>
                    <a:pt x="34" y="162"/>
                  </a:lnTo>
                  <a:lnTo>
                    <a:pt x="41" y="168"/>
                  </a:lnTo>
                  <a:lnTo>
                    <a:pt x="49" y="172"/>
                  </a:lnTo>
                  <a:lnTo>
                    <a:pt x="57" y="176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7" name="Freeform 132"/>
            <p:cNvSpPr>
              <a:spLocks/>
            </p:cNvSpPr>
            <p:nvPr/>
          </p:nvSpPr>
          <p:spPr bwMode="auto">
            <a:xfrm>
              <a:off x="11659003" y="3526787"/>
              <a:ext cx="28575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0" y="0"/>
                </a:cxn>
                <a:cxn ang="0">
                  <a:pos x="81" y="0"/>
                </a:cxn>
                <a:cxn ang="0">
                  <a:pos x="63" y="5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4"/>
                </a:cxn>
                <a:cxn ang="0">
                  <a:pos x="10" y="48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4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1" y="150"/>
                  </a:lnTo>
                  <a:lnTo>
                    <a:pt x="167" y="142"/>
                  </a:lnTo>
                  <a:lnTo>
                    <a:pt x="171" y="134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7" y="40"/>
                  </a:lnTo>
                  <a:lnTo>
                    <a:pt x="161" y="34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1" y="0"/>
                  </a:lnTo>
                  <a:lnTo>
                    <a:pt x="72" y="2"/>
                  </a:lnTo>
                  <a:lnTo>
                    <a:pt x="63" y="5"/>
                  </a:lnTo>
                  <a:lnTo>
                    <a:pt x="56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1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0"/>
                  </a:lnTo>
                  <a:lnTo>
                    <a:pt x="10" y="48"/>
                  </a:lnTo>
                  <a:lnTo>
                    <a:pt x="7" y="56"/>
                  </a:lnTo>
                  <a:lnTo>
                    <a:pt x="4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7"/>
                  </a:lnTo>
                  <a:lnTo>
                    <a:pt x="10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2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6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8" name="Freeform 133"/>
            <p:cNvSpPr>
              <a:spLocks/>
            </p:cNvSpPr>
            <p:nvPr/>
          </p:nvSpPr>
          <p:spPr bwMode="auto">
            <a:xfrm>
              <a:off x="11698690" y="3526787"/>
              <a:ext cx="30163" cy="30163"/>
            </a:xfrm>
            <a:custGeom>
              <a:avLst/>
              <a:gdLst/>
              <a:ahLst/>
              <a:cxnLst>
                <a:cxn ang="0">
                  <a:pos x="100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4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8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0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4"/>
                </a:cxn>
                <a:cxn ang="0">
                  <a:pos x="11" y="48"/>
                </a:cxn>
                <a:cxn ang="0">
                  <a:pos x="3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4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1" y="134"/>
                  </a:lnTo>
                  <a:lnTo>
                    <a:pt x="175" y="127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6"/>
                  </a:lnTo>
                  <a:lnTo>
                    <a:pt x="171" y="48"/>
                  </a:lnTo>
                  <a:lnTo>
                    <a:pt x="166" y="40"/>
                  </a:lnTo>
                  <a:lnTo>
                    <a:pt x="162" y="34"/>
                  </a:lnTo>
                  <a:lnTo>
                    <a:pt x="155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5"/>
                  </a:lnTo>
                  <a:lnTo>
                    <a:pt x="110" y="2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2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0" y="34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7" y="56"/>
                  </a:lnTo>
                  <a:lnTo>
                    <a:pt x="3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7"/>
                  </a:lnTo>
                  <a:lnTo>
                    <a:pt x="11" y="134"/>
                  </a:lnTo>
                  <a:lnTo>
                    <a:pt x="16" y="142"/>
                  </a:lnTo>
                  <a:lnTo>
                    <a:pt x="20" y="150"/>
                  </a:lnTo>
                  <a:lnTo>
                    <a:pt x="27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9" name="Freeform 134"/>
            <p:cNvSpPr>
              <a:spLocks/>
            </p:cNvSpPr>
            <p:nvPr/>
          </p:nvSpPr>
          <p:spPr bwMode="auto">
            <a:xfrm>
              <a:off x="11739965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3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8" y="162"/>
                  </a:lnTo>
                  <a:lnTo>
                    <a:pt x="155" y="156"/>
                  </a:lnTo>
                  <a:lnTo>
                    <a:pt x="162" y="150"/>
                  </a:lnTo>
                  <a:lnTo>
                    <a:pt x="166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5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6" y="40"/>
                  </a:lnTo>
                  <a:lnTo>
                    <a:pt x="162" y="34"/>
                  </a:lnTo>
                  <a:lnTo>
                    <a:pt x="155" y="27"/>
                  </a:lnTo>
                  <a:lnTo>
                    <a:pt x="148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5"/>
                  </a:lnTo>
                  <a:lnTo>
                    <a:pt x="110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3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40" name="Freeform 135"/>
            <p:cNvSpPr>
              <a:spLocks/>
            </p:cNvSpPr>
            <p:nvPr/>
          </p:nvSpPr>
          <p:spPr bwMode="auto">
            <a:xfrm>
              <a:off x="11779653" y="3526787"/>
              <a:ext cx="28575" cy="30163"/>
            </a:xfrm>
            <a:custGeom>
              <a:avLst/>
              <a:gdLst/>
              <a:ahLst/>
              <a:cxnLst>
                <a:cxn ang="0">
                  <a:pos x="101" y="182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4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8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1" y="0"/>
                </a:cxn>
                <a:cxn ang="0">
                  <a:pos x="82" y="0"/>
                </a:cxn>
                <a:cxn ang="0">
                  <a:pos x="64" y="5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8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4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2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2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6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6"/>
                  </a:lnTo>
                  <a:lnTo>
                    <a:pt x="162" y="150"/>
                  </a:lnTo>
                  <a:lnTo>
                    <a:pt x="167" y="142"/>
                  </a:lnTo>
                  <a:lnTo>
                    <a:pt x="172" y="134"/>
                  </a:lnTo>
                  <a:lnTo>
                    <a:pt x="175" y="127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1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5" y="56"/>
                  </a:lnTo>
                  <a:lnTo>
                    <a:pt x="172" y="48"/>
                  </a:lnTo>
                  <a:lnTo>
                    <a:pt x="167" y="40"/>
                  </a:lnTo>
                  <a:lnTo>
                    <a:pt x="162" y="34"/>
                  </a:lnTo>
                  <a:lnTo>
                    <a:pt x="156" y="27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7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1" y="0"/>
                  </a:lnTo>
                  <a:lnTo>
                    <a:pt x="91" y="0"/>
                  </a:lnTo>
                  <a:lnTo>
                    <a:pt x="82" y="0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7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7"/>
                  </a:lnTo>
                  <a:lnTo>
                    <a:pt x="21" y="34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6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7"/>
                  </a:lnTo>
                  <a:lnTo>
                    <a:pt x="11" y="134"/>
                  </a:lnTo>
                  <a:lnTo>
                    <a:pt x="15" y="142"/>
                  </a:lnTo>
                  <a:lnTo>
                    <a:pt x="21" y="150"/>
                  </a:lnTo>
                  <a:lnTo>
                    <a:pt x="26" y="156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7" y="172"/>
                  </a:lnTo>
                  <a:lnTo>
                    <a:pt x="55" y="176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2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41" name="Freeform 136"/>
            <p:cNvSpPr>
              <a:spLocks/>
            </p:cNvSpPr>
            <p:nvPr/>
          </p:nvSpPr>
          <p:spPr bwMode="auto">
            <a:xfrm>
              <a:off x="12235265" y="2586987"/>
              <a:ext cx="203200" cy="34925"/>
            </a:xfrm>
            <a:custGeom>
              <a:avLst/>
              <a:gdLst/>
              <a:ahLst/>
              <a:cxnLst>
                <a:cxn ang="0">
                  <a:pos x="1170" y="0"/>
                </a:cxn>
                <a:cxn ang="0">
                  <a:pos x="1192" y="2"/>
                </a:cxn>
                <a:cxn ang="0">
                  <a:pos x="1212" y="8"/>
                </a:cxn>
                <a:cxn ang="0">
                  <a:pos x="1231" y="18"/>
                </a:cxn>
                <a:cxn ang="0">
                  <a:pos x="1246" y="32"/>
                </a:cxn>
                <a:cxn ang="0">
                  <a:pos x="1259" y="47"/>
                </a:cxn>
                <a:cxn ang="0">
                  <a:pos x="1271" y="66"/>
                </a:cxn>
                <a:cxn ang="0">
                  <a:pos x="1276" y="87"/>
                </a:cxn>
                <a:cxn ang="0">
                  <a:pos x="1278" y="108"/>
                </a:cxn>
                <a:cxn ang="0">
                  <a:pos x="1276" y="131"/>
                </a:cxn>
                <a:cxn ang="0">
                  <a:pos x="1271" y="150"/>
                </a:cxn>
                <a:cxn ang="0">
                  <a:pos x="1259" y="169"/>
                </a:cxn>
                <a:cxn ang="0">
                  <a:pos x="1246" y="186"/>
                </a:cxn>
                <a:cxn ang="0">
                  <a:pos x="1231" y="199"/>
                </a:cxn>
                <a:cxn ang="0">
                  <a:pos x="1212" y="209"/>
                </a:cxn>
                <a:cxn ang="0">
                  <a:pos x="1192" y="215"/>
                </a:cxn>
                <a:cxn ang="0">
                  <a:pos x="1170" y="217"/>
                </a:cxn>
                <a:cxn ang="0">
                  <a:pos x="97" y="217"/>
                </a:cxn>
                <a:cxn ang="0">
                  <a:pos x="76" y="213"/>
                </a:cxn>
                <a:cxn ang="0">
                  <a:pos x="56" y="205"/>
                </a:cxn>
                <a:cxn ang="0">
                  <a:pos x="40" y="193"/>
                </a:cxn>
                <a:cxn ang="0">
                  <a:pos x="24" y="178"/>
                </a:cxn>
                <a:cxn ang="0">
                  <a:pos x="13" y="160"/>
                </a:cxn>
                <a:cxn ang="0">
                  <a:pos x="4" y="141"/>
                </a:cxn>
                <a:cxn ang="0">
                  <a:pos x="0" y="119"/>
                </a:cxn>
                <a:cxn ang="0">
                  <a:pos x="0" y="97"/>
                </a:cxn>
                <a:cxn ang="0">
                  <a:pos x="4" y="76"/>
                </a:cxn>
                <a:cxn ang="0">
                  <a:pos x="13" y="57"/>
                </a:cxn>
                <a:cxn ang="0">
                  <a:pos x="24" y="40"/>
                </a:cxn>
                <a:cxn ang="0">
                  <a:pos x="40" y="25"/>
                </a:cxn>
                <a:cxn ang="0">
                  <a:pos x="56" y="13"/>
                </a:cxn>
                <a:cxn ang="0">
                  <a:pos x="76" y="4"/>
                </a:cxn>
                <a:cxn ang="0">
                  <a:pos x="97" y="1"/>
                </a:cxn>
              </a:cxnLst>
              <a:rect l="0" t="0" r="r" b="b"/>
              <a:pathLst>
                <a:path w="1278" h="217">
                  <a:moveTo>
                    <a:pt x="108" y="0"/>
                  </a:moveTo>
                  <a:lnTo>
                    <a:pt x="1170" y="0"/>
                  </a:lnTo>
                  <a:lnTo>
                    <a:pt x="1181" y="1"/>
                  </a:lnTo>
                  <a:lnTo>
                    <a:pt x="1192" y="2"/>
                  </a:lnTo>
                  <a:lnTo>
                    <a:pt x="1202" y="4"/>
                  </a:lnTo>
                  <a:lnTo>
                    <a:pt x="1212" y="8"/>
                  </a:lnTo>
                  <a:lnTo>
                    <a:pt x="1222" y="13"/>
                  </a:lnTo>
                  <a:lnTo>
                    <a:pt x="1231" y="18"/>
                  </a:lnTo>
                  <a:lnTo>
                    <a:pt x="1238" y="25"/>
                  </a:lnTo>
                  <a:lnTo>
                    <a:pt x="1246" y="32"/>
                  </a:lnTo>
                  <a:lnTo>
                    <a:pt x="1254" y="40"/>
                  </a:lnTo>
                  <a:lnTo>
                    <a:pt x="1259" y="47"/>
                  </a:lnTo>
                  <a:lnTo>
                    <a:pt x="1265" y="57"/>
                  </a:lnTo>
                  <a:lnTo>
                    <a:pt x="1271" y="66"/>
                  </a:lnTo>
                  <a:lnTo>
                    <a:pt x="1274" y="76"/>
                  </a:lnTo>
                  <a:lnTo>
                    <a:pt x="1276" y="87"/>
                  </a:lnTo>
                  <a:lnTo>
                    <a:pt x="1278" y="97"/>
                  </a:lnTo>
                  <a:lnTo>
                    <a:pt x="1278" y="108"/>
                  </a:lnTo>
                  <a:lnTo>
                    <a:pt x="1278" y="119"/>
                  </a:lnTo>
                  <a:lnTo>
                    <a:pt x="1276" y="131"/>
                  </a:lnTo>
                  <a:lnTo>
                    <a:pt x="1274" y="141"/>
                  </a:lnTo>
                  <a:lnTo>
                    <a:pt x="1271" y="150"/>
                  </a:lnTo>
                  <a:lnTo>
                    <a:pt x="1265" y="160"/>
                  </a:lnTo>
                  <a:lnTo>
                    <a:pt x="1259" y="169"/>
                  </a:lnTo>
                  <a:lnTo>
                    <a:pt x="1254" y="178"/>
                  </a:lnTo>
                  <a:lnTo>
                    <a:pt x="1246" y="186"/>
                  </a:lnTo>
                  <a:lnTo>
                    <a:pt x="1238" y="193"/>
                  </a:lnTo>
                  <a:lnTo>
                    <a:pt x="1231" y="199"/>
                  </a:lnTo>
                  <a:lnTo>
                    <a:pt x="1222" y="205"/>
                  </a:lnTo>
                  <a:lnTo>
                    <a:pt x="1212" y="209"/>
                  </a:lnTo>
                  <a:lnTo>
                    <a:pt x="1202" y="213"/>
                  </a:lnTo>
                  <a:lnTo>
                    <a:pt x="1192" y="215"/>
                  </a:lnTo>
                  <a:lnTo>
                    <a:pt x="1181" y="217"/>
                  </a:lnTo>
                  <a:lnTo>
                    <a:pt x="1170" y="217"/>
                  </a:lnTo>
                  <a:lnTo>
                    <a:pt x="108" y="217"/>
                  </a:lnTo>
                  <a:lnTo>
                    <a:pt x="97" y="217"/>
                  </a:lnTo>
                  <a:lnTo>
                    <a:pt x="86" y="215"/>
                  </a:lnTo>
                  <a:lnTo>
                    <a:pt x="76" y="213"/>
                  </a:lnTo>
                  <a:lnTo>
                    <a:pt x="66" y="209"/>
                  </a:lnTo>
                  <a:lnTo>
                    <a:pt x="56" y="205"/>
                  </a:lnTo>
                  <a:lnTo>
                    <a:pt x="47" y="199"/>
                  </a:lnTo>
                  <a:lnTo>
                    <a:pt x="40" y="193"/>
                  </a:lnTo>
                  <a:lnTo>
                    <a:pt x="32" y="186"/>
                  </a:lnTo>
                  <a:lnTo>
                    <a:pt x="24" y="178"/>
                  </a:lnTo>
                  <a:lnTo>
                    <a:pt x="19" y="169"/>
                  </a:lnTo>
                  <a:lnTo>
                    <a:pt x="13" y="160"/>
                  </a:lnTo>
                  <a:lnTo>
                    <a:pt x="9" y="150"/>
                  </a:lnTo>
                  <a:lnTo>
                    <a:pt x="4" y="141"/>
                  </a:lnTo>
                  <a:lnTo>
                    <a:pt x="2" y="131"/>
                  </a:lnTo>
                  <a:lnTo>
                    <a:pt x="0" y="119"/>
                  </a:lnTo>
                  <a:lnTo>
                    <a:pt x="0" y="108"/>
                  </a:lnTo>
                  <a:lnTo>
                    <a:pt x="0" y="97"/>
                  </a:lnTo>
                  <a:lnTo>
                    <a:pt x="2" y="87"/>
                  </a:lnTo>
                  <a:lnTo>
                    <a:pt x="4" y="76"/>
                  </a:lnTo>
                  <a:lnTo>
                    <a:pt x="9" y="66"/>
                  </a:lnTo>
                  <a:lnTo>
                    <a:pt x="13" y="57"/>
                  </a:lnTo>
                  <a:lnTo>
                    <a:pt x="19" y="47"/>
                  </a:lnTo>
                  <a:lnTo>
                    <a:pt x="24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7" y="18"/>
                  </a:lnTo>
                  <a:lnTo>
                    <a:pt x="56" y="13"/>
                  </a:lnTo>
                  <a:lnTo>
                    <a:pt x="66" y="8"/>
                  </a:lnTo>
                  <a:lnTo>
                    <a:pt x="76" y="4"/>
                  </a:lnTo>
                  <a:lnTo>
                    <a:pt x="86" y="2"/>
                  </a:lnTo>
                  <a:lnTo>
                    <a:pt x="97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42" name="Freeform 137"/>
            <p:cNvSpPr>
              <a:spLocks/>
            </p:cNvSpPr>
            <p:nvPr/>
          </p:nvSpPr>
          <p:spPr bwMode="auto">
            <a:xfrm>
              <a:off x="11619315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9" y="179"/>
                </a:cxn>
                <a:cxn ang="0">
                  <a:pos x="136" y="172"/>
                </a:cxn>
                <a:cxn ang="0">
                  <a:pos x="150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9" y="119"/>
                </a:cxn>
                <a:cxn ang="0">
                  <a:pos x="183" y="101"/>
                </a:cxn>
                <a:cxn ang="0">
                  <a:pos x="183" y="82"/>
                </a:cxn>
                <a:cxn ang="0">
                  <a:pos x="179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50" y="21"/>
                </a:cxn>
                <a:cxn ang="0">
                  <a:pos x="136" y="11"/>
                </a:cxn>
                <a:cxn ang="0">
                  <a:pos x="119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5" y="5"/>
                </a:cxn>
                <a:cxn ang="0">
                  <a:pos x="49" y="11"/>
                </a:cxn>
                <a:cxn ang="0">
                  <a:pos x="34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5" y="65"/>
                </a:cxn>
                <a:cxn ang="0">
                  <a:pos x="1" y="82"/>
                </a:cxn>
                <a:cxn ang="0">
                  <a:pos x="1" y="101"/>
                </a:cxn>
                <a:cxn ang="0">
                  <a:pos x="5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4" y="162"/>
                </a:cxn>
                <a:cxn ang="0">
                  <a:pos x="49" y="172"/>
                </a:cxn>
                <a:cxn ang="0">
                  <a:pos x="65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9" y="179"/>
                  </a:lnTo>
                  <a:lnTo>
                    <a:pt x="128" y="177"/>
                  </a:lnTo>
                  <a:lnTo>
                    <a:pt x="136" y="172"/>
                  </a:lnTo>
                  <a:lnTo>
                    <a:pt x="143" y="168"/>
                  </a:lnTo>
                  <a:lnTo>
                    <a:pt x="150" y="162"/>
                  </a:lnTo>
                  <a:lnTo>
                    <a:pt x="157" y="157"/>
                  </a:lnTo>
                  <a:lnTo>
                    <a:pt x="162" y="150"/>
                  </a:lnTo>
                  <a:lnTo>
                    <a:pt x="168" y="143"/>
                  </a:lnTo>
                  <a:lnTo>
                    <a:pt x="172" y="136"/>
                  </a:lnTo>
                  <a:lnTo>
                    <a:pt x="177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3" y="101"/>
                  </a:lnTo>
                  <a:lnTo>
                    <a:pt x="183" y="92"/>
                  </a:lnTo>
                  <a:lnTo>
                    <a:pt x="183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7" y="57"/>
                  </a:lnTo>
                  <a:lnTo>
                    <a:pt x="172" y="49"/>
                  </a:lnTo>
                  <a:lnTo>
                    <a:pt x="168" y="41"/>
                  </a:lnTo>
                  <a:lnTo>
                    <a:pt x="162" y="34"/>
                  </a:lnTo>
                  <a:lnTo>
                    <a:pt x="157" y="28"/>
                  </a:lnTo>
                  <a:lnTo>
                    <a:pt x="150" y="21"/>
                  </a:lnTo>
                  <a:lnTo>
                    <a:pt x="143" y="16"/>
                  </a:lnTo>
                  <a:lnTo>
                    <a:pt x="136" y="11"/>
                  </a:lnTo>
                  <a:lnTo>
                    <a:pt x="128" y="8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5" y="5"/>
                  </a:lnTo>
                  <a:lnTo>
                    <a:pt x="57" y="8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4" y="21"/>
                  </a:lnTo>
                  <a:lnTo>
                    <a:pt x="28" y="28"/>
                  </a:lnTo>
                  <a:lnTo>
                    <a:pt x="21" y="34"/>
                  </a:lnTo>
                  <a:lnTo>
                    <a:pt x="16" y="41"/>
                  </a:lnTo>
                  <a:lnTo>
                    <a:pt x="11" y="49"/>
                  </a:lnTo>
                  <a:lnTo>
                    <a:pt x="8" y="57"/>
                  </a:lnTo>
                  <a:lnTo>
                    <a:pt x="5" y="65"/>
                  </a:lnTo>
                  <a:lnTo>
                    <a:pt x="2" y="73"/>
                  </a:lnTo>
                  <a:lnTo>
                    <a:pt x="1" y="82"/>
                  </a:lnTo>
                  <a:lnTo>
                    <a:pt x="0" y="92"/>
                  </a:lnTo>
                  <a:lnTo>
                    <a:pt x="1" y="101"/>
                  </a:lnTo>
                  <a:lnTo>
                    <a:pt x="2" y="110"/>
                  </a:lnTo>
                  <a:lnTo>
                    <a:pt x="5" y="119"/>
                  </a:lnTo>
                  <a:lnTo>
                    <a:pt x="8" y="128"/>
                  </a:lnTo>
                  <a:lnTo>
                    <a:pt x="11" y="136"/>
                  </a:lnTo>
                  <a:lnTo>
                    <a:pt x="16" y="143"/>
                  </a:lnTo>
                  <a:lnTo>
                    <a:pt x="21" y="150"/>
                  </a:lnTo>
                  <a:lnTo>
                    <a:pt x="28" y="157"/>
                  </a:lnTo>
                  <a:lnTo>
                    <a:pt x="34" y="162"/>
                  </a:lnTo>
                  <a:lnTo>
                    <a:pt x="41" y="168"/>
                  </a:lnTo>
                  <a:lnTo>
                    <a:pt x="49" y="172"/>
                  </a:lnTo>
                  <a:lnTo>
                    <a:pt x="57" y="177"/>
                  </a:lnTo>
                  <a:lnTo>
                    <a:pt x="65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2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43" name="Freeform 138"/>
            <p:cNvSpPr>
              <a:spLocks/>
            </p:cNvSpPr>
            <p:nvPr/>
          </p:nvSpPr>
          <p:spPr bwMode="auto">
            <a:xfrm>
              <a:off x="11659003" y="2588574"/>
              <a:ext cx="28575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1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9"/>
                </a:cxn>
                <a:cxn ang="0">
                  <a:pos x="161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0" y="1"/>
                </a:cxn>
                <a:cxn ang="0">
                  <a:pos x="81" y="1"/>
                </a:cxn>
                <a:cxn ang="0">
                  <a:pos x="63" y="5"/>
                </a:cxn>
                <a:cxn ang="0">
                  <a:pos x="48" y="11"/>
                </a:cxn>
                <a:cxn ang="0">
                  <a:pos x="32" y="21"/>
                </a:cxn>
                <a:cxn ang="0">
                  <a:pos x="20" y="34"/>
                </a:cxn>
                <a:cxn ang="0">
                  <a:pos x="10" y="49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0" y="136"/>
                </a:cxn>
                <a:cxn ang="0">
                  <a:pos x="20" y="150"/>
                </a:cxn>
                <a:cxn ang="0">
                  <a:pos x="32" y="162"/>
                </a:cxn>
                <a:cxn ang="0">
                  <a:pos x="48" y="172"/>
                </a:cxn>
                <a:cxn ang="0">
                  <a:pos x="63" y="179"/>
                </a:cxn>
                <a:cxn ang="0">
                  <a:pos x="81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7" y="177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7"/>
                  </a:lnTo>
                  <a:lnTo>
                    <a:pt x="161" y="150"/>
                  </a:lnTo>
                  <a:lnTo>
                    <a:pt x="167" y="143"/>
                  </a:lnTo>
                  <a:lnTo>
                    <a:pt x="171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1" y="49"/>
                  </a:lnTo>
                  <a:lnTo>
                    <a:pt x="167" y="41"/>
                  </a:lnTo>
                  <a:lnTo>
                    <a:pt x="161" y="34"/>
                  </a:lnTo>
                  <a:lnTo>
                    <a:pt x="155" y="28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7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1" y="1"/>
                  </a:lnTo>
                  <a:lnTo>
                    <a:pt x="72" y="2"/>
                  </a:lnTo>
                  <a:lnTo>
                    <a:pt x="63" y="5"/>
                  </a:lnTo>
                  <a:lnTo>
                    <a:pt x="56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2" y="21"/>
                  </a:lnTo>
                  <a:lnTo>
                    <a:pt x="27" y="28"/>
                  </a:lnTo>
                  <a:lnTo>
                    <a:pt x="20" y="34"/>
                  </a:lnTo>
                  <a:lnTo>
                    <a:pt x="16" y="41"/>
                  </a:lnTo>
                  <a:lnTo>
                    <a:pt x="10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4" y="119"/>
                  </a:lnTo>
                  <a:lnTo>
                    <a:pt x="7" y="128"/>
                  </a:lnTo>
                  <a:lnTo>
                    <a:pt x="10" y="136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2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6" y="177"/>
                  </a:lnTo>
                  <a:lnTo>
                    <a:pt x="63" y="179"/>
                  </a:lnTo>
                  <a:lnTo>
                    <a:pt x="72" y="181"/>
                  </a:lnTo>
                  <a:lnTo>
                    <a:pt x="81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44" name="Freeform 139"/>
            <p:cNvSpPr>
              <a:spLocks/>
            </p:cNvSpPr>
            <p:nvPr/>
          </p:nvSpPr>
          <p:spPr bwMode="auto">
            <a:xfrm>
              <a:off x="11698690" y="2588574"/>
              <a:ext cx="30163" cy="28575"/>
            </a:xfrm>
            <a:custGeom>
              <a:avLst/>
              <a:gdLst/>
              <a:ahLst/>
              <a:cxnLst>
                <a:cxn ang="0">
                  <a:pos x="100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1" y="136"/>
                </a:cxn>
                <a:cxn ang="0">
                  <a:pos x="179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9" y="65"/>
                </a:cxn>
                <a:cxn ang="0">
                  <a:pos x="171" y="49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0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0" y="34"/>
                </a:cxn>
                <a:cxn ang="0">
                  <a:pos x="11" y="49"/>
                </a:cxn>
                <a:cxn ang="0">
                  <a:pos x="3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6"/>
                </a:cxn>
                <a:cxn ang="0">
                  <a:pos x="20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lnTo>
                    <a:pt x="100" y="183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7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5" y="157"/>
                  </a:lnTo>
                  <a:lnTo>
                    <a:pt x="162" y="150"/>
                  </a:lnTo>
                  <a:lnTo>
                    <a:pt x="166" y="143"/>
                  </a:lnTo>
                  <a:lnTo>
                    <a:pt x="171" y="136"/>
                  </a:lnTo>
                  <a:lnTo>
                    <a:pt x="175" y="128"/>
                  </a:lnTo>
                  <a:lnTo>
                    <a:pt x="179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2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9" y="65"/>
                  </a:lnTo>
                  <a:lnTo>
                    <a:pt x="175" y="57"/>
                  </a:lnTo>
                  <a:lnTo>
                    <a:pt x="171" y="49"/>
                  </a:lnTo>
                  <a:lnTo>
                    <a:pt x="166" y="41"/>
                  </a:lnTo>
                  <a:lnTo>
                    <a:pt x="162" y="34"/>
                  </a:lnTo>
                  <a:lnTo>
                    <a:pt x="155" y="28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10" y="2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2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7" y="28"/>
                  </a:lnTo>
                  <a:lnTo>
                    <a:pt x="20" y="34"/>
                  </a:lnTo>
                  <a:lnTo>
                    <a:pt x="16" y="41"/>
                  </a:lnTo>
                  <a:lnTo>
                    <a:pt x="11" y="49"/>
                  </a:lnTo>
                  <a:lnTo>
                    <a:pt x="7" y="57"/>
                  </a:lnTo>
                  <a:lnTo>
                    <a:pt x="3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7" y="128"/>
                  </a:lnTo>
                  <a:lnTo>
                    <a:pt x="11" y="136"/>
                  </a:lnTo>
                  <a:lnTo>
                    <a:pt x="16" y="143"/>
                  </a:lnTo>
                  <a:lnTo>
                    <a:pt x="20" y="150"/>
                  </a:lnTo>
                  <a:lnTo>
                    <a:pt x="27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2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45" name="Freeform 140"/>
            <p:cNvSpPr>
              <a:spLocks/>
            </p:cNvSpPr>
            <p:nvPr/>
          </p:nvSpPr>
          <p:spPr bwMode="auto">
            <a:xfrm>
              <a:off x="11739965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8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48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8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3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3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8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10" y="181"/>
                  </a:lnTo>
                  <a:lnTo>
                    <a:pt x="118" y="179"/>
                  </a:lnTo>
                  <a:lnTo>
                    <a:pt x="126" y="177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8" y="162"/>
                  </a:lnTo>
                  <a:lnTo>
                    <a:pt x="155" y="157"/>
                  </a:lnTo>
                  <a:lnTo>
                    <a:pt x="162" y="150"/>
                  </a:lnTo>
                  <a:lnTo>
                    <a:pt x="166" y="143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1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1" y="73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9"/>
                  </a:lnTo>
                  <a:lnTo>
                    <a:pt x="166" y="41"/>
                  </a:lnTo>
                  <a:lnTo>
                    <a:pt x="162" y="34"/>
                  </a:lnTo>
                  <a:lnTo>
                    <a:pt x="155" y="28"/>
                  </a:lnTo>
                  <a:lnTo>
                    <a:pt x="148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10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8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8"/>
                  </a:lnTo>
                  <a:lnTo>
                    <a:pt x="21" y="34"/>
                  </a:lnTo>
                  <a:lnTo>
                    <a:pt x="15" y="41"/>
                  </a:lnTo>
                  <a:lnTo>
                    <a:pt x="11" y="49"/>
                  </a:lnTo>
                  <a:lnTo>
                    <a:pt x="6" y="57"/>
                  </a:lnTo>
                  <a:lnTo>
                    <a:pt x="3" y="65"/>
                  </a:lnTo>
                  <a:lnTo>
                    <a:pt x="1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1" y="110"/>
                  </a:lnTo>
                  <a:lnTo>
                    <a:pt x="3" y="119"/>
                  </a:lnTo>
                  <a:lnTo>
                    <a:pt x="6" y="128"/>
                  </a:lnTo>
                  <a:lnTo>
                    <a:pt x="11" y="136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8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46" name="Freeform 141"/>
            <p:cNvSpPr>
              <a:spLocks/>
            </p:cNvSpPr>
            <p:nvPr/>
          </p:nvSpPr>
          <p:spPr bwMode="auto">
            <a:xfrm>
              <a:off x="11779653" y="2588574"/>
              <a:ext cx="28575" cy="28575"/>
            </a:xfrm>
            <a:custGeom>
              <a:avLst/>
              <a:gdLst/>
              <a:ahLst/>
              <a:cxnLst>
                <a:cxn ang="0">
                  <a:pos x="101" y="183"/>
                </a:cxn>
                <a:cxn ang="0">
                  <a:pos x="118" y="179"/>
                </a:cxn>
                <a:cxn ang="0">
                  <a:pos x="134" y="172"/>
                </a:cxn>
                <a:cxn ang="0">
                  <a:pos x="149" y="162"/>
                </a:cxn>
                <a:cxn ang="0">
                  <a:pos x="162" y="150"/>
                </a:cxn>
                <a:cxn ang="0">
                  <a:pos x="172" y="136"/>
                </a:cxn>
                <a:cxn ang="0">
                  <a:pos x="178" y="119"/>
                </a:cxn>
                <a:cxn ang="0">
                  <a:pos x="182" y="101"/>
                </a:cxn>
                <a:cxn ang="0">
                  <a:pos x="182" y="82"/>
                </a:cxn>
                <a:cxn ang="0">
                  <a:pos x="178" y="65"/>
                </a:cxn>
                <a:cxn ang="0">
                  <a:pos x="172" y="49"/>
                </a:cxn>
                <a:cxn ang="0">
                  <a:pos x="162" y="34"/>
                </a:cxn>
                <a:cxn ang="0">
                  <a:pos x="149" y="21"/>
                </a:cxn>
                <a:cxn ang="0">
                  <a:pos x="134" y="11"/>
                </a:cxn>
                <a:cxn ang="0">
                  <a:pos x="118" y="5"/>
                </a:cxn>
                <a:cxn ang="0">
                  <a:pos x="101" y="1"/>
                </a:cxn>
                <a:cxn ang="0">
                  <a:pos x="82" y="1"/>
                </a:cxn>
                <a:cxn ang="0">
                  <a:pos x="64" y="5"/>
                </a:cxn>
                <a:cxn ang="0">
                  <a:pos x="47" y="11"/>
                </a:cxn>
                <a:cxn ang="0">
                  <a:pos x="33" y="21"/>
                </a:cxn>
                <a:cxn ang="0">
                  <a:pos x="21" y="34"/>
                </a:cxn>
                <a:cxn ang="0">
                  <a:pos x="11" y="49"/>
                </a:cxn>
                <a:cxn ang="0">
                  <a:pos x="4" y="65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4" y="119"/>
                </a:cxn>
                <a:cxn ang="0">
                  <a:pos x="11" y="136"/>
                </a:cxn>
                <a:cxn ang="0">
                  <a:pos x="21" y="150"/>
                </a:cxn>
                <a:cxn ang="0">
                  <a:pos x="33" y="162"/>
                </a:cxn>
                <a:cxn ang="0">
                  <a:pos x="47" y="172"/>
                </a:cxn>
                <a:cxn ang="0">
                  <a:pos x="64" y="179"/>
                </a:cxn>
                <a:cxn ang="0">
                  <a:pos x="82" y="183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lnTo>
                    <a:pt x="101" y="183"/>
                  </a:lnTo>
                  <a:lnTo>
                    <a:pt x="109" y="181"/>
                  </a:lnTo>
                  <a:lnTo>
                    <a:pt x="118" y="179"/>
                  </a:lnTo>
                  <a:lnTo>
                    <a:pt x="126" y="177"/>
                  </a:lnTo>
                  <a:lnTo>
                    <a:pt x="134" y="172"/>
                  </a:lnTo>
                  <a:lnTo>
                    <a:pt x="142" y="168"/>
                  </a:lnTo>
                  <a:lnTo>
                    <a:pt x="149" y="162"/>
                  </a:lnTo>
                  <a:lnTo>
                    <a:pt x="156" y="157"/>
                  </a:lnTo>
                  <a:lnTo>
                    <a:pt x="162" y="150"/>
                  </a:lnTo>
                  <a:lnTo>
                    <a:pt x="167" y="143"/>
                  </a:lnTo>
                  <a:lnTo>
                    <a:pt x="172" y="136"/>
                  </a:lnTo>
                  <a:lnTo>
                    <a:pt x="175" y="128"/>
                  </a:lnTo>
                  <a:lnTo>
                    <a:pt x="178" y="119"/>
                  </a:lnTo>
                  <a:lnTo>
                    <a:pt x="180" y="110"/>
                  </a:lnTo>
                  <a:lnTo>
                    <a:pt x="182" y="101"/>
                  </a:lnTo>
                  <a:lnTo>
                    <a:pt x="183" y="92"/>
                  </a:lnTo>
                  <a:lnTo>
                    <a:pt x="182" y="82"/>
                  </a:lnTo>
                  <a:lnTo>
                    <a:pt x="180" y="73"/>
                  </a:lnTo>
                  <a:lnTo>
                    <a:pt x="178" y="65"/>
                  </a:lnTo>
                  <a:lnTo>
                    <a:pt x="175" y="57"/>
                  </a:lnTo>
                  <a:lnTo>
                    <a:pt x="172" y="49"/>
                  </a:lnTo>
                  <a:lnTo>
                    <a:pt x="167" y="41"/>
                  </a:lnTo>
                  <a:lnTo>
                    <a:pt x="162" y="34"/>
                  </a:lnTo>
                  <a:lnTo>
                    <a:pt x="156" y="28"/>
                  </a:lnTo>
                  <a:lnTo>
                    <a:pt x="149" y="21"/>
                  </a:lnTo>
                  <a:lnTo>
                    <a:pt x="142" y="16"/>
                  </a:lnTo>
                  <a:lnTo>
                    <a:pt x="134" y="11"/>
                  </a:lnTo>
                  <a:lnTo>
                    <a:pt x="126" y="8"/>
                  </a:lnTo>
                  <a:lnTo>
                    <a:pt x="118" y="5"/>
                  </a:lnTo>
                  <a:lnTo>
                    <a:pt x="109" y="2"/>
                  </a:lnTo>
                  <a:lnTo>
                    <a:pt x="101" y="1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3" y="2"/>
                  </a:lnTo>
                  <a:lnTo>
                    <a:pt x="64" y="5"/>
                  </a:lnTo>
                  <a:lnTo>
                    <a:pt x="55" y="8"/>
                  </a:lnTo>
                  <a:lnTo>
                    <a:pt x="47" y="11"/>
                  </a:lnTo>
                  <a:lnTo>
                    <a:pt x="40" y="16"/>
                  </a:lnTo>
                  <a:lnTo>
                    <a:pt x="33" y="21"/>
                  </a:lnTo>
                  <a:lnTo>
                    <a:pt x="26" y="28"/>
                  </a:lnTo>
                  <a:lnTo>
                    <a:pt x="21" y="34"/>
                  </a:lnTo>
                  <a:lnTo>
                    <a:pt x="15" y="41"/>
                  </a:lnTo>
                  <a:lnTo>
                    <a:pt x="11" y="49"/>
                  </a:lnTo>
                  <a:lnTo>
                    <a:pt x="6" y="57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4" y="119"/>
                  </a:lnTo>
                  <a:lnTo>
                    <a:pt x="6" y="128"/>
                  </a:lnTo>
                  <a:lnTo>
                    <a:pt x="11" y="136"/>
                  </a:lnTo>
                  <a:lnTo>
                    <a:pt x="15" y="143"/>
                  </a:lnTo>
                  <a:lnTo>
                    <a:pt x="21" y="150"/>
                  </a:lnTo>
                  <a:lnTo>
                    <a:pt x="26" y="157"/>
                  </a:lnTo>
                  <a:lnTo>
                    <a:pt x="33" y="162"/>
                  </a:lnTo>
                  <a:lnTo>
                    <a:pt x="40" y="168"/>
                  </a:lnTo>
                  <a:lnTo>
                    <a:pt x="47" y="172"/>
                  </a:lnTo>
                  <a:lnTo>
                    <a:pt x="55" y="177"/>
                  </a:lnTo>
                  <a:lnTo>
                    <a:pt x="64" y="179"/>
                  </a:lnTo>
                  <a:lnTo>
                    <a:pt x="73" y="181"/>
                  </a:lnTo>
                  <a:lnTo>
                    <a:pt x="82" y="183"/>
                  </a:lnTo>
                  <a:lnTo>
                    <a:pt x="91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47" name="Freeform 142"/>
            <p:cNvSpPr>
              <a:spLocks noEditPoints="1"/>
            </p:cNvSpPr>
            <p:nvPr/>
          </p:nvSpPr>
          <p:spPr bwMode="auto">
            <a:xfrm>
              <a:off x="11451040" y="1826574"/>
              <a:ext cx="1163638" cy="2817813"/>
            </a:xfrm>
            <a:custGeom>
              <a:avLst/>
              <a:gdLst/>
              <a:ahLst/>
              <a:cxnLst>
                <a:cxn ang="0">
                  <a:pos x="7278" y="17716"/>
                </a:cxn>
                <a:cxn ang="0">
                  <a:pos x="8" y="108"/>
                </a:cxn>
                <a:cxn ang="0">
                  <a:pos x="6789" y="11256"/>
                </a:cxn>
                <a:cxn ang="0">
                  <a:pos x="6875" y="12138"/>
                </a:cxn>
                <a:cxn ang="0">
                  <a:pos x="664" y="12286"/>
                </a:cxn>
                <a:cxn ang="0">
                  <a:pos x="438" y="12054"/>
                </a:cxn>
                <a:cxn ang="0">
                  <a:pos x="626" y="11218"/>
                </a:cxn>
                <a:cxn ang="0">
                  <a:pos x="6850" y="10134"/>
                </a:cxn>
                <a:cxn ang="0">
                  <a:pos x="6826" y="11025"/>
                </a:cxn>
                <a:cxn ang="0">
                  <a:pos x="578" y="11077"/>
                </a:cxn>
                <a:cxn ang="0">
                  <a:pos x="446" y="10211"/>
                </a:cxn>
                <a:cxn ang="0">
                  <a:pos x="705" y="8842"/>
                </a:cxn>
                <a:cxn ang="0">
                  <a:pos x="6887" y="9028"/>
                </a:cxn>
                <a:cxn ang="0">
                  <a:pos x="6755" y="9895"/>
                </a:cxn>
                <a:cxn ang="0">
                  <a:pos x="507" y="9842"/>
                </a:cxn>
                <a:cxn ang="0">
                  <a:pos x="484" y="8952"/>
                </a:cxn>
                <a:cxn ang="0">
                  <a:pos x="6708" y="7670"/>
                </a:cxn>
                <a:cxn ang="0">
                  <a:pos x="6895" y="8507"/>
                </a:cxn>
                <a:cxn ang="0">
                  <a:pos x="6669" y="8739"/>
                </a:cxn>
                <a:cxn ang="0">
                  <a:pos x="459" y="8590"/>
                </a:cxn>
                <a:cxn ang="0">
                  <a:pos x="546" y="7709"/>
                </a:cxn>
                <a:cxn ang="0">
                  <a:pos x="6789" y="6526"/>
                </a:cxn>
                <a:cxn ang="0">
                  <a:pos x="6875" y="7407"/>
                </a:cxn>
                <a:cxn ang="0">
                  <a:pos x="664" y="7556"/>
                </a:cxn>
                <a:cxn ang="0">
                  <a:pos x="438" y="7324"/>
                </a:cxn>
                <a:cxn ang="0">
                  <a:pos x="626" y="6488"/>
                </a:cxn>
                <a:cxn ang="0">
                  <a:pos x="6850" y="5404"/>
                </a:cxn>
                <a:cxn ang="0">
                  <a:pos x="6826" y="6296"/>
                </a:cxn>
                <a:cxn ang="0">
                  <a:pos x="578" y="6347"/>
                </a:cxn>
                <a:cxn ang="0">
                  <a:pos x="446" y="5480"/>
                </a:cxn>
                <a:cxn ang="0">
                  <a:pos x="705" y="4111"/>
                </a:cxn>
                <a:cxn ang="0">
                  <a:pos x="6887" y="4298"/>
                </a:cxn>
                <a:cxn ang="0">
                  <a:pos x="6755" y="5164"/>
                </a:cxn>
                <a:cxn ang="0">
                  <a:pos x="507" y="5113"/>
                </a:cxn>
                <a:cxn ang="0">
                  <a:pos x="484" y="4221"/>
                </a:cxn>
                <a:cxn ang="0">
                  <a:pos x="3868" y="13193"/>
                </a:cxn>
                <a:cxn ang="0">
                  <a:pos x="4227" y="13800"/>
                </a:cxn>
                <a:cxn ang="0">
                  <a:pos x="3706" y="14270"/>
                </a:cxn>
                <a:cxn ang="0">
                  <a:pos x="3139" y="13854"/>
                </a:cxn>
                <a:cxn ang="0">
                  <a:pos x="3438" y="13214"/>
                </a:cxn>
                <a:cxn ang="0">
                  <a:pos x="5725" y="15090"/>
                </a:cxn>
                <a:cxn ang="0">
                  <a:pos x="1625" y="15153"/>
                </a:cxn>
                <a:cxn ang="0">
                  <a:pos x="5640" y="15449"/>
                </a:cxn>
                <a:cxn ang="0">
                  <a:pos x="5600" y="15705"/>
                </a:cxn>
                <a:cxn ang="0">
                  <a:pos x="1659" y="15469"/>
                </a:cxn>
                <a:cxn ang="0">
                  <a:pos x="5723" y="16082"/>
                </a:cxn>
                <a:cxn ang="0">
                  <a:pos x="1615" y="16095"/>
                </a:cxn>
                <a:cxn ang="0">
                  <a:pos x="6708" y="2941"/>
                </a:cxn>
                <a:cxn ang="0">
                  <a:pos x="6895" y="3776"/>
                </a:cxn>
                <a:cxn ang="0">
                  <a:pos x="6669" y="4009"/>
                </a:cxn>
                <a:cxn ang="0">
                  <a:pos x="459" y="3861"/>
                </a:cxn>
                <a:cxn ang="0">
                  <a:pos x="546" y="2979"/>
                </a:cxn>
                <a:cxn ang="0">
                  <a:pos x="6789" y="1796"/>
                </a:cxn>
                <a:cxn ang="0">
                  <a:pos x="6875" y="2678"/>
                </a:cxn>
                <a:cxn ang="0">
                  <a:pos x="664" y="2827"/>
                </a:cxn>
                <a:cxn ang="0">
                  <a:pos x="438" y="2594"/>
                </a:cxn>
                <a:cxn ang="0">
                  <a:pos x="626" y="1758"/>
                </a:cxn>
                <a:cxn ang="0">
                  <a:pos x="6850" y="673"/>
                </a:cxn>
                <a:cxn ang="0">
                  <a:pos x="6826" y="1565"/>
                </a:cxn>
                <a:cxn ang="0">
                  <a:pos x="578" y="1617"/>
                </a:cxn>
                <a:cxn ang="0">
                  <a:pos x="446" y="750"/>
                </a:cxn>
              </a:cxnLst>
              <a:rect l="0" t="0" r="r" b="b"/>
              <a:pathLst>
                <a:path w="7333" h="17750">
                  <a:moveTo>
                    <a:pt x="152" y="0"/>
                  </a:moveTo>
                  <a:lnTo>
                    <a:pt x="7181" y="0"/>
                  </a:lnTo>
                  <a:lnTo>
                    <a:pt x="7197" y="1"/>
                  </a:lnTo>
                  <a:lnTo>
                    <a:pt x="7211" y="3"/>
                  </a:lnTo>
                  <a:lnTo>
                    <a:pt x="7227" y="7"/>
                  </a:lnTo>
                  <a:lnTo>
                    <a:pt x="7240" y="12"/>
                  </a:lnTo>
                  <a:lnTo>
                    <a:pt x="7253" y="19"/>
                  </a:lnTo>
                  <a:lnTo>
                    <a:pt x="7265" y="27"/>
                  </a:lnTo>
                  <a:lnTo>
                    <a:pt x="7278" y="36"/>
                  </a:lnTo>
                  <a:lnTo>
                    <a:pt x="7289" y="44"/>
                  </a:lnTo>
                  <a:lnTo>
                    <a:pt x="7299" y="55"/>
                  </a:lnTo>
                  <a:lnTo>
                    <a:pt x="7306" y="68"/>
                  </a:lnTo>
                  <a:lnTo>
                    <a:pt x="7314" y="80"/>
                  </a:lnTo>
                  <a:lnTo>
                    <a:pt x="7321" y="93"/>
                  </a:lnTo>
                  <a:lnTo>
                    <a:pt x="7326" y="108"/>
                  </a:lnTo>
                  <a:lnTo>
                    <a:pt x="7330" y="122"/>
                  </a:lnTo>
                  <a:lnTo>
                    <a:pt x="7332" y="138"/>
                  </a:lnTo>
                  <a:lnTo>
                    <a:pt x="7333" y="153"/>
                  </a:lnTo>
                  <a:lnTo>
                    <a:pt x="7333" y="17597"/>
                  </a:lnTo>
                  <a:lnTo>
                    <a:pt x="7332" y="17612"/>
                  </a:lnTo>
                  <a:lnTo>
                    <a:pt x="7330" y="17628"/>
                  </a:lnTo>
                  <a:lnTo>
                    <a:pt x="7326" y="17642"/>
                  </a:lnTo>
                  <a:lnTo>
                    <a:pt x="7321" y="17657"/>
                  </a:lnTo>
                  <a:lnTo>
                    <a:pt x="7314" y="17670"/>
                  </a:lnTo>
                  <a:lnTo>
                    <a:pt x="7306" y="17682"/>
                  </a:lnTo>
                  <a:lnTo>
                    <a:pt x="7299" y="17695"/>
                  </a:lnTo>
                  <a:lnTo>
                    <a:pt x="7289" y="17706"/>
                  </a:lnTo>
                  <a:lnTo>
                    <a:pt x="7278" y="17716"/>
                  </a:lnTo>
                  <a:lnTo>
                    <a:pt x="7265" y="17723"/>
                  </a:lnTo>
                  <a:lnTo>
                    <a:pt x="7253" y="17731"/>
                  </a:lnTo>
                  <a:lnTo>
                    <a:pt x="7240" y="17738"/>
                  </a:lnTo>
                  <a:lnTo>
                    <a:pt x="7227" y="17743"/>
                  </a:lnTo>
                  <a:lnTo>
                    <a:pt x="7211" y="17747"/>
                  </a:lnTo>
                  <a:lnTo>
                    <a:pt x="7197" y="17749"/>
                  </a:lnTo>
                  <a:lnTo>
                    <a:pt x="7181" y="17750"/>
                  </a:lnTo>
                  <a:lnTo>
                    <a:pt x="152" y="17750"/>
                  </a:lnTo>
                  <a:lnTo>
                    <a:pt x="137" y="17749"/>
                  </a:lnTo>
                  <a:lnTo>
                    <a:pt x="122" y="17747"/>
                  </a:lnTo>
                  <a:lnTo>
                    <a:pt x="108" y="17743"/>
                  </a:lnTo>
                  <a:lnTo>
                    <a:pt x="93" y="17738"/>
                  </a:lnTo>
                  <a:lnTo>
                    <a:pt x="80" y="17731"/>
                  </a:lnTo>
                  <a:lnTo>
                    <a:pt x="68" y="17723"/>
                  </a:lnTo>
                  <a:lnTo>
                    <a:pt x="56" y="17716"/>
                  </a:lnTo>
                  <a:lnTo>
                    <a:pt x="46" y="17706"/>
                  </a:lnTo>
                  <a:lnTo>
                    <a:pt x="36" y="17695"/>
                  </a:lnTo>
                  <a:lnTo>
                    <a:pt x="27" y="17682"/>
                  </a:lnTo>
                  <a:lnTo>
                    <a:pt x="19" y="17670"/>
                  </a:lnTo>
                  <a:lnTo>
                    <a:pt x="12" y="17657"/>
                  </a:lnTo>
                  <a:lnTo>
                    <a:pt x="8" y="17642"/>
                  </a:lnTo>
                  <a:lnTo>
                    <a:pt x="4" y="17628"/>
                  </a:lnTo>
                  <a:lnTo>
                    <a:pt x="1" y="17612"/>
                  </a:lnTo>
                  <a:lnTo>
                    <a:pt x="0" y="17597"/>
                  </a:lnTo>
                  <a:lnTo>
                    <a:pt x="0" y="153"/>
                  </a:lnTo>
                  <a:lnTo>
                    <a:pt x="1" y="138"/>
                  </a:lnTo>
                  <a:lnTo>
                    <a:pt x="4" y="122"/>
                  </a:lnTo>
                  <a:lnTo>
                    <a:pt x="8" y="108"/>
                  </a:lnTo>
                  <a:lnTo>
                    <a:pt x="12" y="93"/>
                  </a:lnTo>
                  <a:lnTo>
                    <a:pt x="19" y="80"/>
                  </a:lnTo>
                  <a:lnTo>
                    <a:pt x="27" y="68"/>
                  </a:lnTo>
                  <a:lnTo>
                    <a:pt x="36" y="55"/>
                  </a:lnTo>
                  <a:lnTo>
                    <a:pt x="46" y="44"/>
                  </a:lnTo>
                  <a:lnTo>
                    <a:pt x="56" y="36"/>
                  </a:lnTo>
                  <a:lnTo>
                    <a:pt x="68" y="27"/>
                  </a:lnTo>
                  <a:lnTo>
                    <a:pt x="80" y="19"/>
                  </a:lnTo>
                  <a:lnTo>
                    <a:pt x="93" y="12"/>
                  </a:lnTo>
                  <a:lnTo>
                    <a:pt x="108" y="7"/>
                  </a:lnTo>
                  <a:lnTo>
                    <a:pt x="122" y="3"/>
                  </a:lnTo>
                  <a:lnTo>
                    <a:pt x="137" y="1"/>
                  </a:lnTo>
                  <a:lnTo>
                    <a:pt x="152" y="0"/>
                  </a:lnTo>
                  <a:close/>
                  <a:moveTo>
                    <a:pt x="705" y="11207"/>
                  </a:moveTo>
                  <a:lnTo>
                    <a:pt x="6629" y="11207"/>
                  </a:lnTo>
                  <a:lnTo>
                    <a:pt x="6642" y="11207"/>
                  </a:lnTo>
                  <a:lnTo>
                    <a:pt x="6655" y="11208"/>
                  </a:lnTo>
                  <a:lnTo>
                    <a:pt x="6669" y="11209"/>
                  </a:lnTo>
                  <a:lnTo>
                    <a:pt x="6682" y="11211"/>
                  </a:lnTo>
                  <a:lnTo>
                    <a:pt x="6695" y="11215"/>
                  </a:lnTo>
                  <a:lnTo>
                    <a:pt x="6708" y="11218"/>
                  </a:lnTo>
                  <a:lnTo>
                    <a:pt x="6720" y="11221"/>
                  </a:lnTo>
                  <a:lnTo>
                    <a:pt x="6732" y="11226"/>
                  </a:lnTo>
                  <a:lnTo>
                    <a:pt x="6744" y="11231"/>
                  </a:lnTo>
                  <a:lnTo>
                    <a:pt x="6755" y="11237"/>
                  </a:lnTo>
                  <a:lnTo>
                    <a:pt x="6766" y="11242"/>
                  </a:lnTo>
                  <a:lnTo>
                    <a:pt x="6777" y="11249"/>
                  </a:lnTo>
                  <a:lnTo>
                    <a:pt x="6789" y="11256"/>
                  </a:lnTo>
                  <a:lnTo>
                    <a:pt x="6799" y="11263"/>
                  </a:lnTo>
                  <a:lnTo>
                    <a:pt x="6809" y="11271"/>
                  </a:lnTo>
                  <a:lnTo>
                    <a:pt x="6817" y="11279"/>
                  </a:lnTo>
                  <a:lnTo>
                    <a:pt x="6826" y="11288"/>
                  </a:lnTo>
                  <a:lnTo>
                    <a:pt x="6834" y="11297"/>
                  </a:lnTo>
                  <a:lnTo>
                    <a:pt x="6843" y="11307"/>
                  </a:lnTo>
                  <a:lnTo>
                    <a:pt x="6850" y="11316"/>
                  </a:lnTo>
                  <a:lnTo>
                    <a:pt x="6857" y="11327"/>
                  </a:lnTo>
                  <a:lnTo>
                    <a:pt x="6863" y="11337"/>
                  </a:lnTo>
                  <a:lnTo>
                    <a:pt x="6870" y="11348"/>
                  </a:lnTo>
                  <a:lnTo>
                    <a:pt x="6875" y="11358"/>
                  </a:lnTo>
                  <a:lnTo>
                    <a:pt x="6879" y="11370"/>
                  </a:lnTo>
                  <a:lnTo>
                    <a:pt x="6884" y="11381"/>
                  </a:lnTo>
                  <a:lnTo>
                    <a:pt x="6887" y="11392"/>
                  </a:lnTo>
                  <a:lnTo>
                    <a:pt x="6891" y="11404"/>
                  </a:lnTo>
                  <a:lnTo>
                    <a:pt x="6893" y="11417"/>
                  </a:lnTo>
                  <a:lnTo>
                    <a:pt x="6894" y="11429"/>
                  </a:lnTo>
                  <a:lnTo>
                    <a:pt x="6895" y="11442"/>
                  </a:lnTo>
                  <a:lnTo>
                    <a:pt x="6896" y="11454"/>
                  </a:lnTo>
                  <a:lnTo>
                    <a:pt x="6896" y="12041"/>
                  </a:lnTo>
                  <a:lnTo>
                    <a:pt x="6895" y="12054"/>
                  </a:lnTo>
                  <a:lnTo>
                    <a:pt x="6894" y="12067"/>
                  </a:lnTo>
                  <a:lnTo>
                    <a:pt x="6893" y="12079"/>
                  </a:lnTo>
                  <a:lnTo>
                    <a:pt x="6891" y="12091"/>
                  </a:lnTo>
                  <a:lnTo>
                    <a:pt x="6887" y="12103"/>
                  </a:lnTo>
                  <a:lnTo>
                    <a:pt x="6884" y="12115"/>
                  </a:lnTo>
                  <a:lnTo>
                    <a:pt x="6879" y="12127"/>
                  </a:lnTo>
                  <a:lnTo>
                    <a:pt x="6875" y="12138"/>
                  </a:lnTo>
                  <a:lnTo>
                    <a:pt x="6870" y="12149"/>
                  </a:lnTo>
                  <a:lnTo>
                    <a:pt x="6863" y="12160"/>
                  </a:lnTo>
                  <a:lnTo>
                    <a:pt x="6857" y="12170"/>
                  </a:lnTo>
                  <a:lnTo>
                    <a:pt x="6850" y="12180"/>
                  </a:lnTo>
                  <a:lnTo>
                    <a:pt x="6843" y="12190"/>
                  </a:lnTo>
                  <a:lnTo>
                    <a:pt x="6834" y="12199"/>
                  </a:lnTo>
                  <a:lnTo>
                    <a:pt x="6826" y="12208"/>
                  </a:lnTo>
                  <a:lnTo>
                    <a:pt x="6817" y="12216"/>
                  </a:lnTo>
                  <a:lnTo>
                    <a:pt x="6809" y="12224"/>
                  </a:lnTo>
                  <a:lnTo>
                    <a:pt x="6799" y="12232"/>
                  </a:lnTo>
                  <a:lnTo>
                    <a:pt x="6789" y="12240"/>
                  </a:lnTo>
                  <a:lnTo>
                    <a:pt x="6777" y="12246"/>
                  </a:lnTo>
                  <a:lnTo>
                    <a:pt x="6766" y="12253"/>
                  </a:lnTo>
                  <a:lnTo>
                    <a:pt x="6755" y="12260"/>
                  </a:lnTo>
                  <a:lnTo>
                    <a:pt x="6744" y="12265"/>
                  </a:lnTo>
                  <a:lnTo>
                    <a:pt x="6732" y="12270"/>
                  </a:lnTo>
                  <a:lnTo>
                    <a:pt x="6720" y="12274"/>
                  </a:lnTo>
                  <a:lnTo>
                    <a:pt x="6708" y="12279"/>
                  </a:lnTo>
                  <a:lnTo>
                    <a:pt x="6695" y="12282"/>
                  </a:lnTo>
                  <a:lnTo>
                    <a:pt x="6682" y="12284"/>
                  </a:lnTo>
                  <a:lnTo>
                    <a:pt x="6669" y="12286"/>
                  </a:lnTo>
                  <a:lnTo>
                    <a:pt x="6655" y="12287"/>
                  </a:lnTo>
                  <a:lnTo>
                    <a:pt x="6642" y="12289"/>
                  </a:lnTo>
                  <a:lnTo>
                    <a:pt x="6629" y="12290"/>
                  </a:lnTo>
                  <a:lnTo>
                    <a:pt x="705" y="12290"/>
                  </a:lnTo>
                  <a:lnTo>
                    <a:pt x="691" y="12289"/>
                  </a:lnTo>
                  <a:lnTo>
                    <a:pt x="678" y="12287"/>
                  </a:lnTo>
                  <a:lnTo>
                    <a:pt x="664" y="12286"/>
                  </a:lnTo>
                  <a:lnTo>
                    <a:pt x="651" y="12284"/>
                  </a:lnTo>
                  <a:lnTo>
                    <a:pt x="638" y="12282"/>
                  </a:lnTo>
                  <a:lnTo>
                    <a:pt x="626" y="12279"/>
                  </a:lnTo>
                  <a:lnTo>
                    <a:pt x="613" y="12274"/>
                  </a:lnTo>
                  <a:lnTo>
                    <a:pt x="601" y="12270"/>
                  </a:lnTo>
                  <a:lnTo>
                    <a:pt x="589" y="12265"/>
                  </a:lnTo>
                  <a:lnTo>
                    <a:pt x="578" y="12260"/>
                  </a:lnTo>
                  <a:lnTo>
                    <a:pt x="567" y="12253"/>
                  </a:lnTo>
                  <a:lnTo>
                    <a:pt x="556" y="12246"/>
                  </a:lnTo>
                  <a:lnTo>
                    <a:pt x="546" y="12240"/>
                  </a:lnTo>
                  <a:lnTo>
                    <a:pt x="536" y="12232"/>
                  </a:lnTo>
                  <a:lnTo>
                    <a:pt x="526" y="12224"/>
                  </a:lnTo>
                  <a:lnTo>
                    <a:pt x="516" y="12216"/>
                  </a:lnTo>
                  <a:lnTo>
                    <a:pt x="507" y="12208"/>
                  </a:lnTo>
                  <a:lnTo>
                    <a:pt x="499" y="12199"/>
                  </a:lnTo>
                  <a:lnTo>
                    <a:pt x="491" y="12190"/>
                  </a:lnTo>
                  <a:lnTo>
                    <a:pt x="484" y="12180"/>
                  </a:lnTo>
                  <a:lnTo>
                    <a:pt x="477" y="12170"/>
                  </a:lnTo>
                  <a:lnTo>
                    <a:pt x="470" y="12160"/>
                  </a:lnTo>
                  <a:lnTo>
                    <a:pt x="464" y="12149"/>
                  </a:lnTo>
                  <a:lnTo>
                    <a:pt x="459" y="12138"/>
                  </a:lnTo>
                  <a:lnTo>
                    <a:pt x="454" y="12127"/>
                  </a:lnTo>
                  <a:lnTo>
                    <a:pt x="450" y="12115"/>
                  </a:lnTo>
                  <a:lnTo>
                    <a:pt x="446" y="12103"/>
                  </a:lnTo>
                  <a:lnTo>
                    <a:pt x="444" y="12091"/>
                  </a:lnTo>
                  <a:lnTo>
                    <a:pt x="440" y="12079"/>
                  </a:lnTo>
                  <a:lnTo>
                    <a:pt x="439" y="12067"/>
                  </a:lnTo>
                  <a:lnTo>
                    <a:pt x="438" y="12054"/>
                  </a:lnTo>
                  <a:lnTo>
                    <a:pt x="438" y="12041"/>
                  </a:lnTo>
                  <a:lnTo>
                    <a:pt x="438" y="11454"/>
                  </a:lnTo>
                  <a:lnTo>
                    <a:pt x="438" y="11442"/>
                  </a:lnTo>
                  <a:lnTo>
                    <a:pt x="439" y="11429"/>
                  </a:lnTo>
                  <a:lnTo>
                    <a:pt x="440" y="11417"/>
                  </a:lnTo>
                  <a:lnTo>
                    <a:pt x="444" y="11404"/>
                  </a:lnTo>
                  <a:lnTo>
                    <a:pt x="446" y="11392"/>
                  </a:lnTo>
                  <a:lnTo>
                    <a:pt x="450" y="11381"/>
                  </a:lnTo>
                  <a:lnTo>
                    <a:pt x="454" y="11370"/>
                  </a:lnTo>
                  <a:lnTo>
                    <a:pt x="459" y="11358"/>
                  </a:lnTo>
                  <a:lnTo>
                    <a:pt x="464" y="11348"/>
                  </a:lnTo>
                  <a:lnTo>
                    <a:pt x="470" y="11337"/>
                  </a:lnTo>
                  <a:lnTo>
                    <a:pt x="477" y="11327"/>
                  </a:lnTo>
                  <a:lnTo>
                    <a:pt x="484" y="11316"/>
                  </a:lnTo>
                  <a:lnTo>
                    <a:pt x="491" y="11307"/>
                  </a:lnTo>
                  <a:lnTo>
                    <a:pt x="499" y="11297"/>
                  </a:lnTo>
                  <a:lnTo>
                    <a:pt x="507" y="11288"/>
                  </a:lnTo>
                  <a:lnTo>
                    <a:pt x="516" y="11279"/>
                  </a:lnTo>
                  <a:lnTo>
                    <a:pt x="526" y="11271"/>
                  </a:lnTo>
                  <a:lnTo>
                    <a:pt x="536" y="11263"/>
                  </a:lnTo>
                  <a:lnTo>
                    <a:pt x="546" y="11256"/>
                  </a:lnTo>
                  <a:lnTo>
                    <a:pt x="556" y="11249"/>
                  </a:lnTo>
                  <a:lnTo>
                    <a:pt x="567" y="11242"/>
                  </a:lnTo>
                  <a:lnTo>
                    <a:pt x="578" y="11237"/>
                  </a:lnTo>
                  <a:lnTo>
                    <a:pt x="589" y="11231"/>
                  </a:lnTo>
                  <a:lnTo>
                    <a:pt x="601" y="11226"/>
                  </a:lnTo>
                  <a:lnTo>
                    <a:pt x="613" y="11221"/>
                  </a:lnTo>
                  <a:lnTo>
                    <a:pt x="626" y="11218"/>
                  </a:lnTo>
                  <a:lnTo>
                    <a:pt x="638" y="11215"/>
                  </a:lnTo>
                  <a:lnTo>
                    <a:pt x="651" y="11211"/>
                  </a:lnTo>
                  <a:lnTo>
                    <a:pt x="664" y="11209"/>
                  </a:lnTo>
                  <a:lnTo>
                    <a:pt x="678" y="11208"/>
                  </a:lnTo>
                  <a:lnTo>
                    <a:pt x="691" y="11207"/>
                  </a:lnTo>
                  <a:lnTo>
                    <a:pt x="705" y="11207"/>
                  </a:lnTo>
                  <a:close/>
                  <a:moveTo>
                    <a:pt x="705" y="10024"/>
                  </a:moveTo>
                  <a:lnTo>
                    <a:pt x="6629" y="10024"/>
                  </a:lnTo>
                  <a:lnTo>
                    <a:pt x="6642" y="10024"/>
                  </a:lnTo>
                  <a:lnTo>
                    <a:pt x="6655" y="10025"/>
                  </a:lnTo>
                  <a:lnTo>
                    <a:pt x="6669" y="10027"/>
                  </a:lnTo>
                  <a:lnTo>
                    <a:pt x="6682" y="10029"/>
                  </a:lnTo>
                  <a:lnTo>
                    <a:pt x="6695" y="10032"/>
                  </a:lnTo>
                  <a:lnTo>
                    <a:pt x="6708" y="10035"/>
                  </a:lnTo>
                  <a:lnTo>
                    <a:pt x="6720" y="10039"/>
                  </a:lnTo>
                  <a:lnTo>
                    <a:pt x="6732" y="10043"/>
                  </a:lnTo>
                  <a:lnTo>
                    <a:pt x="6744" y="10049"/>
                  </a:lnTo>
                  <a:lnTo>
                    <a:pt x="6755" y="10054"/>
                  </a:lnTo>
                  <a:lnTo>
                    <a:pt x="6766" y="10060"/>
                  </a:lnTo>
                  <a:lnTo>
                    <a:pt x="6777" y="10066"/>
                  </a:lnTo>
                  <a:lnTo>
                    <a:pt x="6789" y="10073"/>
                  </a:lnTo>
                  <a:lnTo>
                    <a:pt x="6799" y="10081"/>
                  </a:lnTo>
                  <a:lnTo>
                    <a:pt x="6809" y="10089"/>
                  </a:lnTo>
                  <a:lnTo>
                    <a:pt x="6817" y="10096"/>
                  </a:lnTo>
                  <a:lnTo>
                    <a:pt x="6826" y="10105"/>
                  </a:lnTo>
                  <a:lnTo>
                    <a:pt x="6834" y="10114"/>
                  </a:lnTo>
                  <a:lnTo>
                    <a:pt x="6843" y="10124"/>
                  </a:lnTo>
                  <a:lnTo>
                    <a:pt x="6850" y="10134"/>
                  </a:lnTo>
                  <a:lnTo>
                    <a:pt x="6857" y="10144"/>
                  </a:lnTo>
                  <a:lnTo>
                    <a:pt x="6863" y="10154"/>
                  </a:lnTo>
                  <a:lnTo>
                    <a:pt x="6870" y="10165"/>
                  </a:lnTo>
                  <a:lnTo>
                    <a:pt x="6875" y="10175"/>
                  </a:lnTo>
                  <a:lnTo>
                    <a:pt x="6879" y="10187"/>
                  </a:lnTo>
                  <a:lnTo>
                    <a:pt x="6884" y="10198"/>
                  </a:lnTo>
                  <a:lnTo>
                    <a:pt x="6887" y="10211"/>
                  </a:lnTo>
                  <a:lnTo>
                    <a:pt x="6891" y="10222"/>
                  </a:lnTo>
                  <a:lnTo>
                    <a:pt x="6893" y="10234"/>
                  </a:lnTo>
                  <a:lnTo>
                    <a:pt x="6894" y="10246"/>
                  </a:lnTo>
                  <a:lnTo>
                    <a:pt x="6895" y="10260"/>
                  </a:lnTo>
                  <a:lnTo>
                    <a:pt x="6896" y="10272"/>
                  </a:lnTo>
                  <a:lnTo>
                    <a:pt x="6896" y="10859"/>
                  </a:lnTo>
                  <a:lnTo>
                    <a:pt x="6895" y="10872"/>
                  </a:lnTo>
                  <a:lnTo>
                    <a:pt x="6894" y="10884"/>
                  </a:lnTo>
                  <a:lnTo>
                    <a:pt x="6893" y="10896"/>
                  </a:lnTo>
                  <a:lnTo>
                    <a:pt x="6891" y="10908"/>
                  </a:lnTo>
                  <a:lnTo>
                    <a:pt x="6887" y="10921"/>
                  </a:lnTo>
                  <a:lnTo>
                    <a:pt x="6884" y="10933"/>
                  </a:lnTo>
                  <a:lnTo>
                    <a:pt x="6879" y="10944"/>
                  </a:lnTo>
                  <a:lnTo>
                    <a:pt x="6875" y="10955"/>
                  </a:lnTo>
                  <a:lnTo>
                    <a:pt x="6870" y="10966"/>
                  </a:lnTo>
                  <a:lnTo>
                    <a:pt x="6863" y="10977"/>
                  </a:lnTo>
                  <a:lnTo>
                    <a:pt x="6857" y="10987"/>
                  </a:lnTo>
                  <a:lnTo>
                    <a:pt x="6850" y="10997"/>
                  </a:lnTo>
                  <a:lnTo>
                    <a:pt x="6843" y="11007"/>
                  </a:lnTo>
                  <a:lnTo>
                    <a:pt x="6834" y="11016"/>
                  </a:lnTo>
                  <a:lnTo>
                    <a:pt x="6826" y="11025"/>
                  </a:lnTo>
                  <a:lnTo>
                    <a:pt x="6817" y="11034"/>
                  </a:lnTo>
                  <a:lnTo>
                    <a:pt x="6809" y="11043"/>
                  </a:lnTo>
                  <a:lnTo>
                    <a:pt x="6799" y="11050"/>
                  </a:lnTo>
                  <a:lnTo>
                    <a:pt x="6789" y="11057"/>
                  </a:lnTo>
                  <a:lnTo>
                    <a:pt x="6777" y="11064"/>
                  </a:lnTo>
                  <a:lnTo>
                    <a:pt x="6766" y="11070"/>
                  </a:lnTo>
                  <a:lnTo>
                    <a:pt x="6755" y="11077"/>
                  </a:lnTo>
                  <a:lnTo>
                    <a:pt x="6744" y="11083"/>
                  </a:lnTo>
                  <a:lnTo>
                    <a:pt x="6732" y="11087"/>
                  </a:lnTo>
                  <a:lnTo>
                    <a:pt x="6720" y="11092"/>
                  </a:lnTo>
                  <a:lnTo>
                    <a:pt x="6708" y="11096"/>
                  </a:lnTo>
                  <a:lnTo>
                    <a:pt x="6695" y="11099"/>
                  </a:lnTo>
                  <a:lnTo>
                    <a:pt x="6682" y="11102"/>
                  </a:lnTo>
                  <a:lnTo>
                    <a:pt x="6669" y="11104"/>
                  </a:lnTo>
                  <a:lnTo>
                    <a:pt x="6655" y="11106"/>
                  </a:lnTo>
                  <a:lnTo>
                    <a:pt x="6642" y="11106"/>
                  </a:lnTo>
                  <a:lnTo>
                    <a:pt x="6629" y="11107"/>
                  </a:lnTo>
                  <a:lnTo>
                    <a:pt x="705" y="11107"/>
                  </a:lnTo>
                  <a:lnTo>
                    <a:pt x="691" y="11106"/>
                  </a:lnTo>
                  <a:lnTo>
                    <a:pt x="678" y="11106"/>
                  </a:lnTo>
                  <a:lnTo>
                    <a:pt x="664" y="11104"/>
                  </a:lnTo>
                  <a:lnTo>
                    <a:pt x="651" y="11102"/>
                  </a:lnTo>
                  <a:lnTo>
                    <a:pt x="638" y="11099"/>
                  </a:lnTo>
                  <a:lnTo>
                    <a:pt x="626" y="11096"/>
                  </a:lnTo>
                  <a:lnTo>
                    <a:pt x="613" y="11092"/>
                  </a:lnTo>
                  <a:lnTo>
                    <a:pt x="601" y="11087"/>
                  </a:lnTo>
                  <a:lnTo>
                    <a:pt x="589" y="11083"/>
                  </a:lnTo>
                  <a:lnTo>
                    <a:pt x="578" y="11077"/>
                  </a:lnTo>
                  <a:lnTo>
                    <a:pt x="567" y="11070"/>
                  </a:lnTo>
                  <a:lnTo>
                    <a:pt x="556" y="11064"/>
                  </a:lnTo>
                  <a:lnTo>
                    <a:pt x="546" y="11057"/>
                  </a:lnTo>
                  <a:lnTo>
                    <a:pt x="536" y="11050"/>
                  </a:lnTo>
                  <a:lnTo>
                    <a:pt x="526" y="11043"/>
                  </a:lnTo>
                  <a:lnTo>
                    <a:pt x="516" y="11034"/>
                  </a:lnTo>
                  <a:lnTo>
                    <a:pt x="507" y="11025"/>
                  </a:lnTo>
                  <a:lnTo>
                    <a:pt x="499" y="11016"/>
                  </a:lnTo>
                  <a:lnTo>
                    <a:pt x="491" y="11007"/>
                  </a:lnTo>
                  <a:lnTo>
                    <a:pt x="484" y="10997"/>
                  </a:lnTo>
                  <a:lnTo>
                    <a:pt x="477" y="10987"/>
                  </a:lnTo>
                  <a:lnTo>
                    <a:pt x="470" y="10977"/>
                  </a:lnTo>
                  <a:lnTo>
                    <a:pt x="464" y="10966"/>
                  </a:lnTo>
                  <a:lnTo>
                    <a:pt x="459" y="10955"/>
                  </a:lnTo>
                  <a:lnTo>
                    <a:pt x="454" y="10944"/>
                  </a:lnTo>
                  <a:lnTo>
                    <a:pt x="450" y="10933"/>
                  </a:lnTo>
                  <a:lnTo>
                    <a:pt x="446" y="10921"/>
                  </a:lnTo>
                  <a:lnTo>
                    <a:pt x="444" y="10908"/>
                  </a:lnTo>
                  <a:lnTo>
                    <a:pt x="440" y="10896"/>
                  </a:lnTo>
                  <a:lnTo>
                    <a:pt x="439" y="10884"/>
                  </a:lnTo>
                  <a:lnTo>
                    <a:pt x="438" y="10872"/>
                  </a:lnTo>
                  <a:lnTo>
                    <a:pt x="438" y="10859"/>
                  </a:lnTo>
                  <a:lnTo>
                    <a:pt x="438" y="10272"/>
                  </a:lnTo>
                  <a:lnTo>
                    <a:pt x="438" y="10260"/>
                  </a:lnTo>
                  <a:lnTo>
                    <a:pt x="439" y="10246"/>
                  </a:lnTo>
                  <a:lnTo>
                    <a:pt x="440" y="10234"/>
                  </a:lnTo>
                  <a:lnTo>
                    <a:pt x="444" y="10222"/>
                  </a:lnTo>
                  <a:lnTo>
                    <a:pt x="446" y="10211"/>
                  </a:lnTo>
                  <a:lnTo>
                    <a:pt x="450" y="10198"/>
                  </a:lnTo>
                  <a:lnTo>
                    <a:pt x="454" y="10187"/>
                  </a:lnTo>
                  <a:lnTo>
                    <a:pt x="459" y="10175"/>
                  </a:lnTo>
                  <a:lnTo>
                    <a:pt x="464" y="10165"/>
                  </a:lnTo>
                  <a:lnTo>
                    <a:pt x="470" y="10154"/>
                  </a:lnTo>
                  <a:lnTo>
                    <a:pt x="477" y="10144"/>
                  </a:lnTo>
                  <a:lnTo>
                    <a:pt x="484" y="10134"/>
                  </a:lnTo>
                  <a:lnTo>
                    <a:pt x="491" y="10124"/>
                  </a:lnTo>
                  <a:lnTo>
                    <a:pt x="499" y="10114"/>
                  </a:lnTo>
                  <a:lnTo>
                    <a:pt x="507" y="10105"/>
                  </a:lnTo>
                  <a:lnTo>
                    <a:pt x="516" y="10096"/>
                  </a:lnTo>
                  <a:lnTo>
                    <a:pt x="526" y="10089"/>
                  </a:lnTo>
                  <a:lnTo>
                    <a:pt x="536" y="10081"/>
                  </a:lnTo>
                  <a:lnTo>
                    <a:pt x="546" y="10073"/>
                  </a:lnTo>
                  <a:lnTo>
                    <a:pt x="556" y="10066"/>
                  </a:lnTo>
                  <a:lnTo>
                    <a:pt x="567" y="10060"/>
                  </a:lnTo>
                  <a:lnTo>
                    <a:pt x="578" y="10054"/>
                  </a:lnTo>
                  <a:lnTo>
                    <a:pt x="589" y="10049"/>
                  </a:lnTo>
                  <a:lnTo>
                    <a:pt x="601" y="10043"/>
                  </a:lnTo>
                  <a:lnTo>
                    <a:pt x="613" y="10039"/>
                  </a:lnTo>
                  <a:lnTo>
                    <a:pt x="626" y="10035"/>
                  </a:lnTo>
                  <a:lnTo>
                    <a:pt x="638" y="10032"/>
                  </a:lnTo>
                  <a:lnTo>
                    <a:pt x="651" y="10029"/>
                  </a:lnTo>
                  <a:lnTo>
                    <a:pt x="664" y="10027"/>
                  </a:lnTo>
                  <a:lnTo>
                    <a:pt x="678" y="10025"/>
                  </a:lnTo>
                  <a:lnTo>
                    <a:pt x="691" y="10024"/>
                  </a:lnTo>
                  <a:lnTo>
                    <a:pt x="705" y="10024"/>
                  </a:lnTo>
                  <a:close/>
                  <a:moveTo>
                    <a:pt x="705" y="8842"/>
                  </a:moveTo>
                  <a:lnTo>
                    <a:pt x="6629" y="8842"/>
                  </a:lnTo>
                  <a:lnTo>
                    <a:pt x="6642" y="8842"/>
                  </a:lnTo>
                  <a:lnTo>
                    <a:pt x="6655" y="8843"/>
                  </a:lnTo>
                  <a:lnTo>
                    <a:pt x="6669" y="8845"/>
                  </a:lnTo>
                  <a:lnTo>
                    <a:pt x="6682" y="8846"/>
                  </a:lnTo>
                  <a:lnTo>
                    <a:pt x="6695" y="8849"/>
                  </a:lnTo>
                  <a:lnTo>
                    <a:pt x="6708" y="8853"/>
                  </a:lnTo>
                  <a:lnTo>
                    <a:pt x="6720" y="8857"/>
                  </a:lnTo>
                  <a:lnTo>
                    <a:pt x="6732" y="8862"/>
                  </a:lnTo>
                  <a:lnTo>
                    <a:pt x="6744" y="8866"/>
                  </a:lnTo>
                  <a:lnTo>
                    <a:pt x="6755" y="8872"/>
                  </a:lnTo>
                  <a:lnTo>
                    <a:pt x="6766" y="8877"/>
                  </a:lnTo>
                  <a:lnTo>
                    <a:pt x="6777" y="8884"/>
                  </a:lnTo>
                  <a:lnTo>
                    <a:pt x="6789" y="8891"/>
                  </a:lnTo>
                  <a:lnTo>
                    <a:pt x="6799" y="8898"/>
                  </a:lnTo>
                  <a:lnTo>
                    <a:pt x="6809" y="8906"/>
                  </a:lnTo>
                  <a:lnTo>
                    <a:pt x="6817" y="8915"/>
                  </a:lnTo>
                  <a:lnTo>
                    <a:pt x="6826" y="8923"/>
                  </a:lnTo>
                  <a:lnTo>
                    <a:pt x="6834" y="8932"/>
                  </a:lnTo>
                  <a:lnTo>
                    <a:pt x="6843" y="8942"/>
                  </a:lnTo>
                  <a:lnTo>
                    <a:pt x="6850" y="8952"/>
                  </a:lnTo>
                  <a:lnTo>
                    <a:pt x="6857" y="8962"/>
                  </a:lnTo>
                  <a:lnTo>
                    <a:pt x="6863" y="8972"/>
                  </a:lnTo>
                  <a:lnTo>
                    <a:pt x="6870" y="8983"/>
                  </a:lnTo>
                  <a:lnTo>
                    <a:pt x="6875" y="8994"/>
                  </a:lnTo>
                  <a:lnTo>
                    <a:pt x="6879" y="9005"/>
                  </a:lnTo>
                  <a:lnTo>
                    <a:pt x="6884" y="9016"/>
                  </a:lnTo>
                  <a:lnTo>
                    <a:pt x="6887" y="9028"/>
                  </a:lnTo>
                  <a:lnTo>
                    <a:pt x="6891" y="9039"/>
                  </a:lnTo>
                  <a:lnTo>
                    <a:pt x="6893" y="9051"/>
                  </a:lnTo>
                  <a:lnTo>
                    <a:pt x="6894" y="9065"/>
                  </a:lnTo>
                  <a:lnTo>
                    <a:pt x="6895" y="9077"/>
                  </a:lnTo>
                  <a:lnTo>
                    <a:pt x="6896" y="9089"/>
                  </a:lnTo>
                  <a:lnTo>
                    <a:pt x="6896" y="9676"/>
                  </a:lnTo>
                  <a:lnTo>
                    <a:pt x="6895" y="9689"/>
                  </a:lnTo>
                  <a:lnTo>
                    <a:pt x="6894" y="9701"/>
                  </a:lnTo>
                  <a:lnTo>
                    <a:pt x="6893" y="9714"/>
                  </a:lnTo>
                  <a:lnTo>
                    <a:pt x="6891" y="9726"/>
                  </a:lnTo>
                  <a:lnTo>
                    <a:pt x="6887" y="9738"/>
                  </a:lnTo>
                  <a:lnTo>
                    <a:pt x="6884" y="9750"/>
                  </a:lnTo>
                  <a:lnTo>
                    <a:pt x="6879" y="9761"/>
                  </a:lnTo>
                  <a:lnTo>
                    <a:pt x="6875" y="9772"/>
                  </a:lnTo>
                  <a:lnTo>
                    <a:pt x="6870" y="9784"/>
                  </a:lnTo>
                  <a:lnTo>
                    <a:pt x="6863" y="9795"/>
                  </a:lnTo>
                  <a:lnTo>
                    <a:pt x="6857" y="9805"/>
                  </a:lnTo>
                  <a:lnTo>
                    <a:pt x="6850" y="9815"/>
                  </a:lnTo>
                  <a:lnTo>
                    <a:pt x="6843" y="9825"/>
                  </a:lnTo>
                  <a:lnTo>
                    <a:pt x="6834" y="9834"/>
                  </a:lnTo>
                  <a:lnTo>
                    <a:pt x="6826" y="9842"/>
                  </a:lnTo>
                  <a:lnTo>
                    <a:pt x="6817" y="9851"/>
                  </a:lnTo>
                  <a:lnTo>
                    <a:pt x="6809" y="9860"/>
                  </a:lnTo>
                  <a:lnTo>
                    <a:pt x="6799" y="9868"/>
                  </a:lnTo>
                  <a:lnTo>
                    <a:pt x="6789" y="9875"/>
                  </a:lnTo>
                  <a:lnTo>
                    <a:pt x="6777" y="9882"/>
                  </a:lnTo>
                  <a:lnTo>
                    <a:pt x="6766" y="9888"/>
                  </a:lnTo>
                  <a:lnTo>
                    <a:pt x="6755" y="9895"/>
                  </a:lnTo>
                  <a:lnTo>
                    <a:pt x="6744" y="9900"/>
                  </a:lnTo>
                  <a:lnTo>
                    <a:pt x="6732" y="9905"/>
                  </a:lnTo>
                  <a:lnTo>
                    <a:pt x="6720" y="9909"/>
                  </a:lnTo>
                  <a:lnTo>
                    <a:pt x="6708" y="9913"/>
                  </a:lnTo>
                  <a:lnTo>
                    <a:pt x="6695" y="9917"/>
                  </a:lnTo>
                  <a:lnTo>
                    <a:pt x="6682" y="9919"/>
                  </a:lnTo>
                  <a:lnTo>
                    <a:pt x="6669" y="9921"/>
                  </a:lnTo>
                  <a:lnTo>
                    <a:pt x="6655" y="9923"/>
                  </a:lnTo>
                  <a:lnTo>
                    <a:pt x="6642" y="9924"/>
                  </a:lnTo>
                  <a:lnTo>
                    <a:pt x="6629" y="9924"/>
                  </a:lnTo>
                  <a:lnTo>
                    <a:pt x="705" y="9924"/>
                  </a:lnTo>
                  <a:lnTo>
                    <a:pt x="691" y="9924"/>
                  </a:lnTo>
                  <a:lnTo>
                    <a:pt x="678" y="9923"/>
                  </a:lnTo>
                  <a:lnTo>
                    <a:pt x="664" y="9921"/>
                  </a:lnTo>
                  <a:lnTo>
                    <a:pt x="651" y="9919"/>
                  </a:lnTo>
                  <a:lnTo>
                    <a:pt x="638" y="9917"/>
                  </a:lnTo>
                  <a:lnTo>
                    <a:pt x="626" y="9913"/>
                  </a:lnTo>
                  <a:lnTo>
                    <a:pt x="613" y="9909"/>
                  </a:lnTo>
                  <a:lnTo>
                    <a:pt x="601" y="9905"/>
                  </a:lnTo>
                  <a:lnTo>
                    <a:pt x="589" y="9900"/>
                  </a:lnTo>
                  <a:lnTo>
                    <a:pt x="578" y="9895"/>
                  </a:lnTo>
                  <a:lnTo>
                    <a:pt x="567" y="9888"/>
                  </a:lnTo>
                  <a:lnTo>
                    <a:pt x="556" y="9882"/>
                  </a:lnTo>
                  <a:lnTo>
                    <a:pt x="546" y="9875"/>
                  </a:lnTo>
                  <a:lnTo>
                    <a:pt x="536" y="9868"/>
                  </a:lnTo>
                  <a:lnTo>
                    <a:pt x="526" y="9860"/>
                  </a:lnTo>
                  <a:lnTo>
                    <a:pt x="516" y="9851"/>
                  </a:lnTo>
                  <a:lnTo>
                    <a:pt x="507" y="9842"/>
                  </a:lnTo>
                  <a:lnTo>
                    <a:pt x="499" y="9834"/>
                  </a:lnTo>
                  <a:lnTo>
                    <a:pt x="491" y="9825"/>
                  </a:lnTo>
                  <a:lnTo>
                    <a:pt x="484" y="9815"/>
                  </a:lnTo>
                  <a:lnTo>
                    <a:pt x="477" y="9805"/>
                  </a:lnTo>
                  <a:lnTo>
                    <a:pt x="470" y="9795"/>
                  </a:lnTo>
                  <a:lnTo>
                    <a:pt x="464" y="9784"/>
                  </a:lnTo>
                  <a:lnTo>
                    <a:pt x="459" y="9772"/>
                  </a:lnTo>
                  <a:lnTo>
                    <a:pt x="454" y="9761"/>
                  </a:lnTo>
                  <a:lnTo>
                    <a:pt x="450" y="9750"/>
                  </a:lnTo>
                  <a:lnTo>
                    <a:pt x="446" y="9738"/>
                  </a:lnTo>
                  <a:lnTo>
                    <a:pt x="444" y="9726"/>
                  </a:lnTo>
                  <a:lnTo>
                    <a:pt x="440" y="9714"/>
                  </a:lnTo>
                  <a:lnTo>
                    <a:pt x="439" y="9701"/>
                  </a:lnTo>
                  <a:lnTo>
                    <a:pt x="438" y="9689"/>
                  </a:lnTo>
                  <a:lnTo>
                    <a:pt x="438" y="9676"/>
                  </a:lnTo>
                  <a:lnTo>
                    <a:pt x="438" y="9089"/>
                  </a:lnTo>
                  <a:lnTo>
                    <a:pt x="438" y="9077"/>
                  </a:lnTo>
                  <a:lnTo>
                    <a:pt x="439" y="9065"/>
                  </a:lnTo>
                  <a:lnTo>
                    <a:pt x="440" y="9051"/>
                  </a:lnTo>
                  <a:lnTo>
                    <a:pt x="444" y="9039"/>
                  </a:lnTo>
                  <a:lnTo>
                    <a:pt x="446" y="9028"/>
                  </a:lnTo>
                  <a:lnTo>
                    <a:pt x="450" y="9016"/>
                  </a:lnTo>
                  <a:lnTo>
                    <a:pt x="454" y="9005"/>
                  </a:lnTo>
                  <a:lnTo>
                    <a:pt x="459" y="8994"/>
                  </a:lnTo>
                  <a:lnTo>
                    <a:pt x="464" y="8983"/>
                  </a:lnTo>
                  <a:lnTo>
                    <a:pt x="470" y="8972"/>
                  </a:lnTo>
                  <a:lnTo>
                    <a:pt x="477" y="8962"/>
                  </a:lnTo>
                  <a:lnTo>
                    <a:pt x="484" y="8952"/>
                  </a:lnTo>
                  <a:lnTo>
                    <a:pt x="491" y="8942"/>
                  </a:lnTo>
                  <a:lnTo>
                    <a:pt x="499" y="8932"/>
                  </a:lnTo>
                  <a:lnTo>
                    <a:pt x="507" y="8923"/>
                  </a:lnTo>
                  <a:lnTo>
                    <a:pt x="516" y="8915"/>
                  </a:lnTo>
                  <a:lnTo>
                    <a:pt x="526" y="8906"/>
                  </a:lnTo>
                  <a:lnTo>
                    <a:pt x="536" y="8898"/>
                  </a:lnTo>
                  <a:lnTo>
                    <a:pt x="546" y="8891"/>
                  </a:lnTo>
                  <a:lnTo>
                    <a:pt x="556" y="8884"/>
                  </a:lnTo>
                  <a:lnTo>
                    <a:pt x="567" y="8877"/>
                  </a:lnTo>
                  <a:lnTo>
                    <a:pt x="578" y="8872"/>
                  </a:lnTo>
                  <a:lnTo>
                    <a:pt x="589" y="8866"/>
                  </a:lnTo>
                  <a:lnTo>
                    <a:pt x="601" y="8862"/>
                  </a:lnTo>
                  <a:lnTo>
                    <a:pt x="613" y="8857"/>
                  </a:lnTo>
                  <a:lnTo>
                    <a:pt x="626" y="8853"/>
                  </a:lnTo>
                  <a:lnTo>
                    <a:pt x="638" y="8849"/>
                  </a:lnTo>
                  <a:lnTo>
                    <a:pt x="651" y="8846"/>
                  </a:lnTo>
                  <a:lnTo>
                    <a:pt x="664" y="8845"/>
                  </a:lnTo>
                  <a:lnTo>
                    <a:pt x="678" y="8843"/>
                  </a:lnTo>
                  <a:lnTo>
                    <a:pt x="691" y="8842"/>
                  </a:lnTo>
                  <a:lnTo>
                    <a:pt x="705" y="8842"/>
                  </a:lnTo>
                  <a:close/>
                  <a:moveTo>
                    <a:pt x="705" y="7659"/>
                  </a:moveTo>
                  <a:lnTo>
                    <a:pt x="6629" y="7659"/>
                  </a:lnTo>
                  <a:lnTo>
                    <a:pt x="6642" y="7659"/>
                  </a:lnTo>
                  <a:lnTo>
                    <a:pt x="6655" y="7660"/>
                  </a:lnTo>
                  <a:lnTo>
                    <a:pt x="6669" y="7662"/>
                  </a:lnTo>
                  <a:lnTo>
                    <a:pt x="6682" y="7665"/>
                  </a:lnTo>
                  <a:lnTo>
                    <a:pt x="6695" y="7667"/>
                  </a:lnTo>
                  <a:lnTo>
                    <a:pt x="6708" y="7670"/>
                  </a:lnTo>
                  <a:lnTo>
                    <a:pt x="6720" y="7675"/>
                  </a:lnTo>
                  <a:lnTo>
                    <a:pt x="6732" y="7679"/>
                  </a:lnTo>
                  <a:lnTo>
                    <a:pt x="6744" y="7684"/>
                  </a:lnTo>
                  <a:lnTo>
                    <a:pt x="6755" y="7689"/>
                  </a:lnTo>
                  <a:lnTo>
                    <a:pt x="6766" y="7696"/>
                  </a:lnTo>
                  <a:lnTo>
                    <a:pt x="6777" y="7701"/>
                  </a:lnTo>
                  <a:lnTo>
                    <a:pt x="6789" y="7709"/>
                  </a:lnTo>
                  <a:lnTo>
                    <a:pt x="6799" y="7716"/>
                  </a:lnTo>
                  <a:lnTo>
                    <a:pt x="6809" y="7723"/>
                  </a:lnTo>
                  <a:lnTo>
                    <a:pt x="6817" y="7732"/>
                  </a:lnTo>
                  <a:lnTo>
                    <a:pt x="6826" y="7740"/>
                  </a:lnTo>
                  <a:lnTo>
                    <a:pt x="6834" y="7750"/>
                  </a:lnTo>
                  <a:lnTo>
                    <a:pt x="6843" y="7759"/>
                  </a:lnTo>
                  <a:lnTo>
                    <a:pt x="6850" y="7769"/>
                  </a:lnTo>
                  <a:lnTo>
                    <a:pt x="6857" y="7779"/>
                  </a:lnTo>
                  <a:lnTo>
                    <a:pt x="6863" y="7789"/>
                  </a:lnTo>
                  <a:lnTo>
                    <a:pt x="6870" y="7800"/>
                  </a:lnTo>
                  <a:lnTo>
                    <a:pt x="6875" y="7811"/>
                  </a:lnTo>
                  <a:lnTo>
                    <a:pt x="6879" y="7822"/>
                  </a:lnTo>
                  <a:lnTo>
                    <a:pt x="6884" y="7833"/>
                  </a:lnTo>
                  <a:lnTo>
                    <a:pt x="6887" y="7846"/>
                  </a:lnTo>
                  <a:lnTo>
                    <a:pt x="6891" y="7858"/>
                  </a:lnTo>
                  <a:lnTo>
                    <a:pt x="6893" y="7870"/>
                  </a:lnTo>
                  <a:lnTo>
                    <a:pt x="6894" y="7882"/>
                  </a:lnTo>
                  <a:lnTo>
                    <a:pt x="6895" y="7894"/>
                  </a:lnTo>
                  <a:lnTo>
                    <a:pt x="6896" y="7907"/>
                  </a:lnTo>
                  <a:lnTo>
                    <a:pt x="6896" y="8494"/>
                  </a:lnTo>
                  <a:lnTo>
                    <a:pt x="6895" y="8507"/>
                  </a:lnTo>
                  <a:lnTo>
                    <a:pt x="6894" y="8519"/>
                  </a:lnTo>
                  <a:lnTo>
                    <a:pt x="6893" y="8531"/>
                  </a:lnTo>
                  <a:lnTo>
                    <a:pt x="6891" y="8543"/>
                  </a:lnTo>
                  <a:lnTo>
                    <a:pt x="6887" y="8556"/>
                  </a:lnTo>
                  <a:lnTo>
                    <a:pt x="6884" y="8568"/>
                  </a:lnTo>
                  <a:lnTo>
                    <a:pt x="6879" y="8579"/>
                  </a:lnTo>
                  <a:lnTo>
                    <a:pt x="6875" y="8590"/>
                  </a:lnTo>
                  <a:lnTo>
                    <a:pt x="6870" y="8601"/>
                  </a:lnTo>
                  <a:lnTo>
                    <a:pt x="6863" y="8612"/>
                  </a:lnTo>
                  <a:lnTo>
                    <a:pt x="6857" y="8622"/>
                  </a:lnTo>
                  <a:lnTo>
                    <a:pt x="6850" y="8632"/>
                  </a:lnTo>
                  <a:lnTo>
                    <a:pt x="6843" y="8642"/>
                  </a:lnTo>
                  <a:lnTo>
                    <a:pt x="6834" y="8651"/>
                  </a:lnTo>
                  <a:lnTo>
                    <a:pt x="6826" y="8661"/>
                  </a:lnTo>
                  <a:lnTo>
                    <a:pt x="6817" y="8669"/>
                  </a:lnTo>
                  <a:lnTo>
                    <a:pt x="6809" y="8678"/>
                  </a:lnTo>
                  <a:lnTo>
                    <a:pt x="6799" y="8685"/>
                  </a:lnTo>
                  <a:lnTo>
                    <a:pt x="6789" y="8692"/>
                  </a:lnTo>
                  <a:lnTo>
                    <a:pt x="6777" y="8700"/>
                  </a:lnTo>
                  <a:lnTo>
                    <a:pt x="6766" y="8706"/>
                  </a:lnTo>
                  <a:lnTo>
                    <a:pt x="6755" y="8712"/>
                  </a:lnTo>
                  <a:lnTo>
                    <a:pt x="6744" y="8717"/>
                  </a:lnTo>
                  <a:lnTo>
                    <a:pt x="6732" y="8722"/>
                  </a:lnTo>
                  <a:lnTo>
                    <a:pt x="6720" y="8726"/>
                  </a:lnTo>
                  <a:lnTo>
                    <a:pt x="6708" y="8731"/>
                  </a:lnTo>
                  <a:lnTo>
                    <a:pt x="6695" y="8734"/>
                  </a:lnTo>
                  <a:lnTo>
                    <a:pt x="6682" y="8736"/>
                  </a:lnTo>
                  <a:lnTo>
                    <a:pt x="6669" y="8739"/>
                  </a:lnTo>
                  <a:lnTo>
                    <a:pt x="6655" y="8741"/>
                  </a:lnTo>
                  <a:lnTo>
                    <a:pt x="6642" y="8742"/>
                  </a:lnTo>
                  <a:lnTo>
                    <a:pt x="6629" y="8742"/>
                  </a:lnTo>
                  <a:lnTo>
                    <a:pt x="705" y="8742"/>
                  </a:lnTo>
                  <a:lnTo>
                    <a:pt x="691" y="8742"/>
                  </a:lnTo>
                  <a:lnTo>
                    <a:pt x="678" y="8741"/>
                  </a:lnTo>
                  <a:lnTo>
                    <a:pt x="664" y="8739"/>
                  </a:lnTo>
                  <a:lnTo>
                    <a:pt x="651" y="8736"/>
                  </a:lnTo>
                  <a:lnTo>
                    <a:pt x="638" y="8734"/>
                  </a:lnTo>
                  <a:lnTo>
                    <a:pt x="626" y="8731"/>
                  </a:lnTo>
                  <a:lnTo>
                    <a:pt x="613" y="8726"/>
                  </a:lnTo>
                  <a:lnTo>
                    <a:pt x="601" y="8722"/>
                  </a:lnTo>
                  <a:lnTo>
                    <a:pt x="589" y="8717"/>
                  </a:lnTo>
                  <a:lnTo>
                    <a:pt x="578" y="8712"/>
                  </a:lnTo>
                  <a:lnTo>
                    <a:pt x="567" y="8706"/>
                  </a:lnTo>
                  <a:lnTo>
                    <a:pt x="556" y="8700"/>
                  </a:lnTo>
                  <a:lnTo>
                    <a:pt x="546" y="8692"/>
                  </a:lnTo>
                  <a:lnTo>
                    <a:pt x="536" y="8685"/>
                  </a:lnTo>
                  <a:lnTo>
                    <a:pt x="526" y="8678"/>
                  </a:lnTo>
                  <a:lnTo>
                    <a:pt x="516" y="8669"/>
                  </a:lnTo>
                  <a:lnTo>
                    <a:pt x="507" y="8661"/>
                  </a:lnTo>
                  <a:lnTo>
                    <a:pt x="499" y="8651"/>
                  </a:lnTo>
                  <a:lnTo>
                    <a:pt x="491" y="8642"/>
                  </a:lnTo>
                  <a:lnTo>
                    <a:pt x="484" y="8632"/>
                  </a:lnTo>
                  <a:lnTo>
                    <a:pt x="477" y="8622"/>
                  </a:lnTo>
                  <a:lnTo>
                    <a:pt x="470" y="8612"/>
                  </a:lnTo>
                  <a:lnTo>
                    <a:pt x="464" y="8601"/>
                  </a:lnTo>
                  <a:lnTo>
                    <a:pt x="459" y="8590"/>
                  </a:lnTo>
                  <a:lnTo>
                    <a:pt x="454" y="8579"/>
                  </a:lnTo>
                  <a:lnTo>
                    <a:pt x="450" y="8568"/>
                  </a:lnTo>
                  <a:lnTo>
                    <a:pt x="446" y="8556"/>
                  </a:lnTo>
                  <a:lnTo>
                    <a:pt x="444" y="8543"/>
                  </a:lnTo>
                  <a:lnTo>
                    <a:pt x="440" y="8531"/>
                  </a:lnTo>
                  <a:lnTo>
                    <a:pt x="439" y="8519"/>
                  </a:lnTo>
                  <a:lnTo>
                    <a:pt x="438" y="8507"/>
                  </a:lnTo>
                  <a:lnTo>
                    <a:pt x="438" y="8494"/>
                  </a:lnTo>
                  <a:lnTo>
                    <a:pt x="438" y="7907"/>
                  </a:lnTo>
                  <a:lnTo>
                    <a:pt x="438" y="7894"/>
                  </a:lnTo>
                  <a:lnTo>
                    <a:pt x="439" y="7882"/>
                  </a:lnTo>
                  <a:lnTo>
                    <a:pt x="440" y="7870"/>
                  </a:lnTo>
                  <a:lnTo>
                    <a:pt x="444" y="7858"/>
                  </a:lnTo>
                  <a:lnTo>
                    <a:pt x="446" y="7846"/>
                  </a:lnTo>
                  <a:lnTo>
                    <a:pt x="450" y="7833"/>
                  </a:lnTo>
                  <a:lnTo>
                    <a:pt x="454" y="7822"/>
                  </a:lnTo>
                  <a:lnTo>
                    <a:pt x="459" y="7811"/>
                  </a:lnTo>
                  <a:lnTo>
                    <a:pt x="464" y="7800"/>
                  </a:lnTo>
                  <a:lnTo>
                    <a:pt x="470" y="7789"/>
                  </a:lnTo>
                  <a:lnTo>
                    <a:pt x="477" y="7779"/>
                  </a:lnTo>
                  <a:lnTo>
                    <a:pt x="484" y="7769"/>
                  </a:lnTo>
                  <a:lnTo>
                    <a:pt x="491" y="7759"/>
                  </a:lnTo>
                  <a:lnTo>
                    <a:pt x="499" y="7750"/>
                  </a:lnTo>
                  <a:lnTo>
                    <a:pt x="507" y="7740"/>
                  </a:lnTo>
                  <a:lnTo>
                    <a:pt x="516" y="7732"/>
                  </a:lnTo>
                  <a:lnTo>
                    <a:pt x="526" y="7723"/>
                  </a:lnTo>
                  <a:lnTo>
                    <a:pt x="536" y="7716"/>
                  </a:lnTo>
                  <a:lnTo>
                    <a:pt x="546" y="7709"/>
                  </a:lnTo>
                  <a:lnTo>
                    <a:pt x="556" y="7701"/>
                  </a:lnTo>
                  <a:lnTo>
                    <a:pt x="567" y="7696"/>
                  </a:lnTo>
                  <a:lnTo>
                    <a:pt x="578" y="7689"/>
                  </a:lnTo>
                  <a:lnTo>
                    <a:pt x="589" y="7684"/>
                  </a:lnTo>
                  <a:lnTo>
                    <a:pt x="601" y="7679"/>
                  </a:lnTo>
                  <a:lnTo>
                    <a:pt x="613" y="7675"/>
                  </a:lnTo>
                  <a:lnTo>
                    <a:pt x="626" y="7670"/>
                  </a:lnTo>
                  <a:lnTo>
                    <a:pt x="638" y="7667"/>
                  </a:lnTo>
                  <a:lnTo>
                    <a:pt x="651" y="7665"/>
                  </a:lnTo>
                  <a:lnTo>
                    <a:pt x="664" y="7662"/>
                  </a:lnTo>
                  <a:lnTo>
                    <a:pt x="678" y="7660"/>
                  </a:lnTo>
                  <a:lnTo>
                    <a:pt x="691" y="7659"/>
                  </a:lnTo>
                  <a:lnTo>
                    <a:pt x="705" y="7659"/>
                  </a:lnTo>
                  <a:close/>
                  <a:moveTo>
                    <a:pt x="705" y="6477"/>
                  </a:moveTo>
                  <a:lnTo>
                    <a:pt x="6629" y="6477"/>
                  </a:lnTo>
                  <a:lnTo>
                    <a:pt x="6642" y="6477"/>
                  </a:lnTo>
                  <a:lnTo>
                    <a:pt x="6655" y="6478"/>
                  </a:lnTo>
                  <a:lnTo>
                    <a:pt x="6669" y="6480"/>
                  </a:lnTo>
                  <a:lnTo>
                    <a:pt x="6682" y="6482"/>
                  </a:lnTo>
                  <a:lnTo>
                    <a:pt x="6695" y="6484"/>
                  </a:lnTo>
                  <a:lnTo>
                    <a:pt x="6708" y="6488"/>
                  </a:lnTo>
                  <a:lnTo>
                    <a:pt x="6720" y="6492"/>
                  </a:lnTo>
                  <a:lnTo>
                    <a:pt x="6732" y="6497"/>
                  </a:lnTo>
                  <a:lnTo>
                    <a:pt x="6744" y="6501"/>
                  </a:lnTo>
                  <a:lnTo>
                    <a:pt x="6755" y="6506"/>
                  </a:lnTo>
                  <a:lnTo>
                    <a:pt x="6766" y="6513"/>
                  </a:lnTo>
                  <a:lnTo>
                    <a:pt x="6777" y="6519"/>
                  </a:lnTo>
                  <a:lnTo>
                    <a:pt x="6789" y="6526"/>
                  </a:lnTo>
                  <a:lnTo>
                    <a:pt x="6799" y="6533"/>
                  </a:lnTo>
                  <a:lnTo>
                    <a:pt x="6809" y="6541"/>
                  </a:lnTo>
                  <a:lnTo>
                    <a:pt x="6817" y="6550"/>
                  </a:lnTo>
                  <a:lnTo>
                    <a:pt x="6826" y="6559"/>
                  </a:lnTo>
                  <a:lnTo>
                    <a:pt x="6834" y="6568"/>
                  </a:lnTo>
                  <a:lnTo>
                    <a:pt x="6843" y="6576"/>
                  </a:lnTo>
                  <a:lnTo>
                    <a:pt x="6850" y="6586"/>
                  </a:lnTo>
                  <a:lnTo>
                    <a:pt x="6857" y="6596"/>
                  </a:lnTo>
                  <a:lnTo>
                    <a:pt x="6863" y="6606"/>
                  </a:lnTo>
                  <a:lnTo>
                    <a:pt x="6870" y="6617"/>
                  </a:lnTo>
                  <a:lnTo>
                    <a:pt x="6875" y="6629"/>
                  </a:lnTo>
                  <a:lnTo>
                    <a:pt x="6879" y="6640"/>
                  </a:lnTo>
                  <a:lnTo>
                    <a:pt x="6884" y="6651"/>
                  </a:lnTo>
                  <a:lnTo>
                    <a:pt x="6887" y="6663"/>
                  </a:lnTo>
                  <a:lnTo>
                    <a:pt x="6891" y="6675"/>
                  </a:lnTo>
                  <a:lnTo>
                    <a:pt x="6893" y="6687"/>
                  </a:lnTo>
                  <a:lnTo>
                    <a:pt x="6894" y="6700"/>
                  </a:lnTo>
                  <a:lnTo>
                    <a:pt x="6895" y="6712"/>
                  </a:lnTo>
                  <a:lnTo>
                    <a:pt x="6896" y="6725"/>
                  </a:lnTo>
                  <a:lnTo>
                    <a:pt x="6896" y="7312"/>
                  </a:lnTo>
                  <a:lnTo>
                    <a:pt x="6895" y="7324"/>
                  </a:lnTo>
                  <a:lnTo>
                    <a:pt x="6894" y="7336"/>
                  </a:lnTo>
                  <a:lnTo>
                    <a:pt x="6893" y="7350"/>
                  </a:lnTo>
                  <a:lnTo>
                    <a:pt x="6891" y="7362"/>
                  </a:lnTo>
                  <a:lnTo>
                    <a:pt x="6887" y="7373"/>
                  </a:lnTo>
                  <a:lnTo>
                    <a:pt x="6884" y="7385"/>
                  </a:lnTo>
                  <a:lnTo>
                    <a:pt x="6879" y="7396"/>
                  </a:lnTo>
                  <a:lnTo>
                    <a:pt x="6875" y="7407"/>
                  </a:lnTo>
                  <a:lnTo>
                    <a:pt x="6870" y="7418"/>
                  </a:lnTo>
                  <a:lnTo>
                    <a:pt x="6863" y="7429"/>
                  </a:lnTo>
                  <a:lnTo>
                    <a:pt x="6857" y="7439"/>
                  </a:lnTo>
                  <a:lnTo>
                    <a:pt x="6850" y="7449"/>
                  </a:lnTo>
                  <a:lnTo>
                    <a:pt x="6843" y="7459"/>
                  </a:lnTo>
                  <a:lnTo>
                    <a:pt x="6834" y="7469"/>
                  </a:lnTo>
                  <a:lnTo>
                    <a:pt x="6826" y="7478"/>
                  </a:lnTo>
                  <a:lnTo>
                    <a:pt x="6817" y="7486"/>
                  </a:lnTo>
                  <a:lnTo>
                    <a:pt x="6809" y="7495"/>
                  </a:lnTo>
                  <a:lnTo>
                    <a:pt x="6799" y="7503"/>
                  </a:lnTo>
                  <a:lnTo>
                    <a:pt x="6789" y="7510"/>
                  </a:lnTo>
                  <a:lnTo>
                    <a:pt x="6777" y="7517"/>
                  </a:lnTo>
                  <a:lnTo>
                    <a:pt x="6766" y="7524"/>
                  </a:lnTo>
                  <a:lnTo>
                    <a:pt x="6755" y="7529"/>
                  </a:lnTo>
                  <a:lnTo>
                    <a:pt x="6744" y="7535"/>
                  </a:lnTo>
                  <a:lnTo>
                    <a:pt x="6732" y="7539"/>
                  </a:lnTo>
                  <a:lnTo>
                    <a:pt x="6720" y="7544"/>
                  </a:lnTo>
                  <a:lnTo>
                    <a:pt x="6708" y="7548"/>
                  </a:lnTo>
                  <a:lnTo>
                    <a:pt x="6695" y="7552"/>
                  </a:lnTo>
                  <a:lnTo>
                    <a:pt x="6682" y="7554"/>
                  </a:lnTo>
                  <a:lnTo>
                    <a:pt x="6669" y="7556"/>
                  </a:lnTo>
                  <a:lnTo>
                    <a:pt x="6655" y="7558"/>
                  </a:lnTo>
                  <a:lnTo>
                    <a:pt x="6642" y="7559"/>
                  </a:lnTo>
                  <a:lnTo>
                    <a:pt x="6629" y="7559"/>
                  </a:lnTo>
                  <a:lnTo>
                    <a:pt x="705" y="7559"/>
                  </a:lnTo>
                  <a:lnTo>
                    <a:pt x="691" y="7559"/>
                  </a:lnTo>
                  <a:lnTo>
                    <a:pt x="678" y="7558"/>
                  </a:lnTo>
                  <a:lnTo>
                    <a:pt x="664" y="7556"/>
                  </a:lnTo>
                  <a:lnTo>
                    <a:pt x="651" y="7554"/>
                  </a:lnTo>
                  <a:lnTo>
                    <a:pt x="638" y="7552"/>
                  </a:lnTo>
                  <a:lnTo>
                    <a:pt x="626" y="7548"/>
                  </a:lnTo>
                  <a:lnTo>
                    <a:pt x="613" y="7544"/>
                  </a:lnTo>
                  <a:lnTo>
                    <a:pt x="601" y="7539"/>
                  </a:lnTo>
                  <a:lnTo>
                    <a:pt x="589" y="7535"/>
                  </a:lnTo>
                  <a:lnTo>
                    <a:pt x="578" y="7529"/>
                  </a:lnTo>
                  <a:lnTo>
                    <a:pt x="567" y="7524"/>
                  </a:lnTo>
                  <a:lnTo>
                    <a:pt x="556" y="7517"/>
                  </a:lnTo>
                  <a:lnTo>
                    <a:pt x="546" y="7510"/>
                  </a:lnTo>
                  <a:lnTo>
                    <a:pt x="536" y="7503"/>
                  </a:lnTo>
                  <a:lnTo>
                    <a:pt x="526" y="7495"/>
                  </a:lnTo>
                  <a:lnTo>
                    <a:pt x="516" y="7486"/>
                  </a:lnTo>
                  <a:lnTo>
                    <a:pt x="507" y="7478"/>
                  </a:lnTo>
                  <a:lnTo>
                    <a:pt x="499" y="7469"/>
                  </a:lnTo>
                  <a:lnTo>
                    <a:pt x="491" y="7459"/>
                  </a:lnTo>
                  <a:lnTo>
                    <a:pt x="484" y="7449"/>
                  </a:lnTo>
                  <a:lnTo>
                    <a:pt x="477" y="7439"/>
                  </a:lnTo>
                  <a:lnTo>
                    <a:pt x="470" y="7429"/>
                  </a:lnTo>
                  <a:lnTo>
                    <a:pt x="464" y="7418"/>
                  </a:lnTo>
                  <a:lnTo>
                    <a:pt x="459" y="7407"/>
                  </a:lnTo>
                  <a:lnTo>
                    <a:pt x="454" y="7396"/>
                  </a:lnTo>
                  <a:lnTo>
                    <a:pt x="450" y="7385"/>
                  </a:lnTo>
                  <a:lnTo>
                    <a:pt x="446" y="7373"/>
                  </a:lnTo>
                  <a:lnTo>
                    <a:pt x="444" y="7362"/>
                  </a:lnTo>
                  <a:lnTo>
                    <a:pt x="440" y="7350"/>
                  </a:lnTo>
                  <a:lnTo>
                    <a:pt x="439" y="7336"/>
                  </a:lnTo>
                  <a:lnTo>
                    <a:pt x="438" y="7324"/>
                  </a:lnTo>
                  <a:lnTo>
                    <a:pt x="438" y="7312"/>
                  </a:lnTo>
                  <a:lnTo>
                    <a:pt x="438" y="6725"/>
                  </a:lnTo>
                  <a:lnTo>
                    <a:pt x="438" y="6712"/>
                  </a:lnTo>
                  <a:lnTo>
                    <a:pt x="439" y="6700"/>
                  </a:lnTo>
                  <a:lnTo>
                    <a:pt x="440" y="6687"/>
                  </a:lnTo>
                  <a:lnTo>
                    <a:pt x="444" y="6675"/>
                  </a:lnTo>
                  <a:lnTo>
                    <a:pt x="446" y="6663"/>
                  </a:lnTo>
                  <a:lnTo>
                    <a:pt x="450" y="6651"/>
                  </a:lnTo>
                  <a:lnTo>
                    <a:pt x="454" y="6640"/>
                  </a:lnTo>
                  <a:lnTo>
                    <a:pt x="459" y="6629"/>
                  </a:lnTo>
                  <a:lnTo>
                    <a:pt x="464" y="6617"/>
                  </a:lnTo>
                  <a:lnTo>
                    <a:pt x="470" y="6606"/>
                  </a:lnTo>
                  <a:lnTo>
                    <a:pt x="477" y="6596"/>
                  </a:lnTo>
                  <a:lnTo>
                    <a:pt x="484" y="6586"/>
                  </a:lnTo>
                  <a:lnTo>
                    <a:pt x="491" y="6576"/>
                  </a:lnTo>
                  <a:lnTo>
                    <a:pt x="499" y="6568"/>
                  </a:lnTo>
                  <a:lnTo>
                    <a:pt x="507" y="6559"/>
                  </a:lnTo>
                  <a:lnTo>
                    <a:pt x="516" y="6550"/>
                  </a:lnTo>
                  <a:lnTo>
                    <a:pt x="526" y="6541"/>
                  </a:lnTo>
                  <a:lnTo>
                    <a:pt x="536" y="6533"/>
                  </a:lnTo>
                  <a:lnTo>
                    <a:pt x="546" y="6526"/>
                  </a:lnTo>
                  <a:lnTo>
                    <a:pt x="556" y="6519"/>
                  </a:lnTo>
                  <a:lnTo>
                    <a:pt x="567" y="6513"/>
                  </a:lnTo>
                  <a:lnTo>
                    <a:pt x="578" y="6506"/>
                  </a:lnTo>
                  <a:lnTo>
                    <a:pt x="589" y="6501"/>
                  </a:lnTo>
                  <a:lnTo>
                    <a:pt x="601" y="6497"/>
                  </a:lnTo>
                  <a:lnTo>
                    <a:pt x="613" y="6492"/>
                  </a:lnTo>
                  <a:lnTo>
                    <a:pt x="626" y="6488"/>
                  </a:lnTo>
                  <a:lnTo>
                    <a:pt x="638" y="6484"/>
                  </a:lnTo>
                  <a:lnTo>
                    <a:pt x="651" y="6482"/>
                  </a:lnTo>
                  <a:lnTo>
                    <a:pt x="664" y="6480"/>
                  </a:lnTo>
                  <a:lnTo>
                    <a:pt x="678" y="6478"/>
                  </a:lnTo>
                  <a:lnTo>
                    <a:pt x="691" y="6477"/>
                  </a:lnTo>
                  <a:lnTo>
                    <a:pt x="705" y="6477"/>
                  </a:lnTo>
                  <a:close/>
                  <a:moveTo>
                    <a:pt x="705" y="5294"/>
                  </a:moveTo>
                  <a:lnTo>
                    <a:pt x="6629" y="5294"/>
                  </a:lnTo>
                  <a:lnTo>
                    <a:pt x="6642" y="5295"/>
                  </a:lnTo>
                  <a:lnTo>
                    <a:pt x="6655" y="5295"/>
                  </a:lnTo>
                  <a:lnTo>
                    <a:pt x="6669" y="5297"/>
                  </a:lnTo>
                  <a:lnTo>
                    <a:pt x="6682" y="5299"/>
                  </a:lnTo>
                  <a:lnTo>
                    <a:pt x="6695" y="5302"/>
                  </a:lnTo>
                  <a:lnTo>
                    <a:pt x="6708" y="5305"/>
                  </a:lnTo>
                  <a:lnTo>
                    <a:pt x="6720" y="5309"/>
                  </a:lnTo>
                  <a:lnTo>
                    <a:pt x="6732" y="5314"/>
                  </a:lnTo>
                  <a:lnTo>
                    <a:pt x="6744" y="5318"/>
                  </a:lnTo>
                  <a:lnTo>
                    <a:pt x="6755" y="5324"/>
                  </a:lnTo>
                  <a:lnTo>
                    <a:pt x="6766" y="5331"/>
                  </a:lnTo>
                  <a:lnTo>
                    <a:pt x="6777" y="5337"/>
                  </a:lnTo>
                  <a:lnTo>
                    <a:pt x="6789" y="5344"/>
                  </a:lnTo>
                  <a:lnTo>
                    <a:pt x="6799" y="5351"/>
                  </a:lnTo>
                  <a:lnTo>
                    <a:pt x="6809" y="5358"/>
                  </a:lnTo>
                  <a:lnTo>
                    <a:pt x="6817" y="5367"/>
                  </a:lnTo>
                  <a:lnTo>
                    <a:pt x="6826" y="5376"/>
                  </a:lnTo>
                  <a:lnTo>
                    <a:pt x="6834" y="5385"/>
                  </a:lnTo>
                  <a:lnTo>
                    <a:pt x="6843" y="5394"/>
                  </a:lnTo>
                  <a:lnTo>
                    <a:pt x="6850" y="5404"/>
                  </a:lnTo>
                  <a:lnTo>
                    <a:pt x="6857" y="5414"/>
                  </a:lnTo>
                  <a:lnTo>
                    <a:pt x="6863" y="5424"/>
                  </a:lnTo>
                  <a:lnTo>
                    <a:pt x="6870" y="5435"/>
                  </a:lnTo>
                  <a:lnTo>
                    <a:pt x="6875" y="5446"/>
                  </a:lnTo>
                  <a:lnTo>
                    <a:pt x="6879" y="5457"/>
                  </a:lnTo>
                  <a:lnTo>
                    <a:pt x="6884" y="5468"/>
                  </a:lnTo>
                  <a:lnTo>
                    <a:pt x="6887" y="5480"/>
                  </a:lnTo>
                  <a:lnTo>
                    <a:pt x="6891" y="5493"/>
                  </a:lnTo>
                  <a:lnTo>
                    <a:pt x="6893" y="5505"/>
                  </a:lnTo>
                  <a:lnTo>
                    <a:pt x="6894" y="5517"/>
                  </a:lnTo>
                  <a:lnTo>
                    <a:pt x="6895" y="5529"/>
                  </a:lnTo>
                  <a:lnTo>
                    <a:pt x="6896" y="5542"/>
                  </a:lnTo>
                  <a:lnTo>
                    <a:pt x="6896" y="6129"/>
                  </a:lnTo>
                  <a:lnTo>
                    <a:pt x="6895" y="6142"/>
                  </a:lnTo>
                  <a:lnTo>
                    <a:pt x="6894" y="6155"/>
                  </a:lnTo>
                  <a:lnTo>
                    <a:pt x="6893" y="6167"/>
                  </a:lnTo>
                  <a:lnTo>
                    <a:pt x="6891" y="6179"/>
                  </a:lnTo>
                  <a:lnTo>
                    <a:pt x="6887" y="6190"/>
                  </a:lnTo>
                  <a:lnTo>
                    <a:pt x="6884" y="6203"/>
                  </a:lnTo>
                  <a:lnTo>
                    <a:pt x="6879" y="6214"/>
                  </a:lnTo>
                  <a:lnTo>
                    <a:pt x="6875" y="6226"/>
                  </a:lnTo>
                  <a:lnTo>
                    <a:pt x="6870" y="6236"/>
                  </a:lnTo>
                  <a:lnTo>
                    <a:pt x="6863" y="6247"/>
                  </a:lnTo>
                  <a:lnTo>
                    <a:pt x="6857" y="6257"/>
                  </a:lnTo>
                  <a:lnTo>
                    <a:pt x="6850" y="6267"/>
                  </a:lnTo>
                  <a:lnTo>
                    <a:pt x="6843" y="6277"/>
                  </a:lnTo>
                  <a:lnTo>
                    <a:pt x="6834" y="6287"/>
                  </a:lnTo>
                  <a:lnTo>
                    <a:pt x="6826" y="6296"/>
                  </a:lnTo>
                  <a:lnTo>
                    <a:pt x="6817" y="6305"/>
                  </a:lnTo>
                  <a:lnTo>
                    <a:pt x="6809" y="6312"/>
                  </a:lnTo>
                  <a:lnTo>
                    <a:pt x="6799" y="6320"/>
                  </a:lnTo>
                  <a:lnTo>
                    <a:pt x="6789" y="6328"/>
                  </a:lnTo>
                  <a:lnTo>
                    <a:pt x="6777" y="6335"/>
                  </a:lnTo>
                  <a:lnTo>
                    <a:pt x="6766" y="6341"/>
                  </a:lnTo>
                  <a:lnTo>
                    <a:pt x="6755" y="6347"/>
                  </a:lnTo>
                  <a:lnTo>
                    <a:pt x="6744" y="6352"/>
                  </a:lnTo>
                  <a:lnTo>
                    <a:pt x="6732" y="6358"/>
                  </a:lnTo>
                  <a:lnTo>
                    <a:pt x="6720" y="6362"/>
                  </a:lnTo>
                  <a:lnTo>
                    <a:pt x="6708" y="6366"/>
                  </a:lnTo>
                  <a:lnTo>
                    <a:pt x="6695" y="6369"/>
                  </a:lnTo>
                  <a:lnTo>
                    <a:pt x="6682" y="6372"/>
                  </a:lnTo>
                  <a:lnTo>
                    <a:pt x="6669" y="6374"/>
                  </a:lnTo>
                  <a:lnTo>
                    <a:pt x="6655" y="6376"/>
                  </a:lnTo>
                  <a:lnTo>
                    <a:pt x="6642" y="6377"/>
                  </a:lnTo>
                  <a:lnTo>
                    <a:pt x="6629" y="6377"/>
                  </a:lnTo>
                  <a:lnTo>
                    <a:pt x="705" y="6377"/>
                  </a:lnTo>
                  <a:lnTo>
                    <a:pt x="691" y="6377"/>
                  </a:lnTo>
                  <a:lnTo>
                    <a:pt x="678" y="6376"/>
                  </a:lnTo>
                  <a:lnTo>
                    <a:pt x="664" y="6374"/>
                  </a:lnTo>
                  <a:lnTo>
                    <a:pt x="651" y="6372"/>
                  </a:lnTo>
                  <a:lnTo>
                    <a:pt x="638" y="6369"/>
                  </a:lnTo>
                  <a:lnTo>
                    <a:pt x="626" y="6366"/>
                  </a:lnTo>
                  <a:lnTo>
                    <a:pt x="613" y="6362"/>
                  </a:lnTo>
                  <a:lnTo>
                    <a:pt x="601" y="6358"/>
                  </a:lnTo>
                  <a:lnTo>
                    <a:pt x="589" y="6352"/>
                  </a:lnTo>
                  <a:lnTo>
                    <a:pt x="578" y="6347"/>
                  </a:lnTo>
                  <a:lnTo>
                    <a:pt x="567" y="6341"/>
                  </a:lnTo>
                  <a:lnTo>
                    <a:pt x="556" y="6335"/>
                  </a:lnTo>
                  <a:lnTo>
                    <a:pt x="546" y="6328"/>
                  </a:lnTo>
                  <a:lnTo>
                    <a:pt x="536" y="6320"/>
                  </a:lnTo>
                  <a:lnTo>
                    <a:pt x="526" y="6312"/>
                  </a:lnTo>
                  <a:lnTo>
                    <a:pt x="516" y="6305"/>
                  </a:lnTo>
                  <a:lnTo>
                    <a:pt x="507" y="6296"/>
                  </a:lnTo>
                  <a:lnTo>
                    <a:pt x="499" y="6287"/>
                  </a:lnTo>
                  <a:lnTo>
                    <a:pt x="491" y="6277"/>
                  </a:lnTo>
                  <a:lnTo>
                    <a:pt x="484" y="6267"/>
                  </a:lnTo>
                  <a:lnTo>
                    <a:pt x="477" y="6257"/>
                  </a:lnTo>
                  <a:lnTo>
                    <a:pt x="470" y="6247"/>
                  </a:lnTo>
                  <a:lnTo>
                    <a:pt x="464" y="6236"/>
                  </a:lnTo>
                  <a:lnTo>
                    <a:pt x="459" y="6226"/>
                  </a:lnTo>
                  <a:lnTo>
                    <a:pt x="454" y="6214"/>
                  </a:lnTo>
                  <a:lnTo>
                    <a:pt x="450" y="6203"/>
                  </a:lnTo>
                  <a:lnTo>
                    <a:pt x="446" y="6190"/>
                  </a:lnTo>
                  <a:lnTo>
                    <a:pt x="444" y="6179"/>
                  </a:lnTo>
                  <a:lnTo>
                    <a:pt x="440" y="6167"/>
                  </a:lnTo>
                  <a:lnTo>
                    <a:pt x="439" y="6155"/>
                  </a:lnTo>
                  <a:lnTo>
                    <a:pt x="438" y="6142"/>
                  </a:lnTo>
                  <a:lnTo>
                    <a:pt x="438" y="6129"/>
                  </a:lnTo>
                  <a:lnTo>
                    <a:pt x="438" y="5542"/>
                  </a:lnTo>
                  <a:lnTo>
                    <a:pt x="438" y="5529"/>
                  </a:lnTo>
                  <a:lnTo>
                    <a:pt x="439" y="5517"/>
                  </a:lnTo>
                  <a:lnTo>
                    <a:pt x="440" y="5505"/>
                  </a:lnTo>
                  <a:lnTo>
                    <a:pt x="444" y="5493"/>
                  </a:lnTo>
                  <a:lnTo>
                    <a:pt x="446" y="5480"/>
                  </a:lnTo>
                  <a:lnTo>
                    <a:pt x="450" y="5468"/>
                  </a:lnTo>
                  <a:lnTo>
                    <a:pt x="454" y="5457"/>
                  </a:lnTo>
                  <a:lnTo>
                    <a:pt x="459" y="5446"/>
                  </a:lnTo>
                  <a:lnTo>
                    <a:pt x="464" y="5435"/>
                  </a:lnTo>
                  <a:lnTo>
                    <a:pt x="470" y="5424"/>
                  </a:lnTo>
                  <a:lnTo>
                    <a:pt x="477" y="5414"/>
                  </a:lnTo>
                  <a:lnTo>
                    <a:pt x="484" y="5404"/>
                  </a:lnTo>
                  <a:lnTo>
                    <a:pt x="491" y="5394"/>
                  </a:lnTo>
                  <a:lnTo>
                    <a:pt x="499" y="5385"/>
                  </a:lnTo>
                  <a:lnTo>
                    <a:pt x="507" y="5376"/>
                  </a:lnTo>
                  <a:lnTo>
                    <a:pt x="516" y="5367"/>
                  </a:lnTo>
                  <a:lnTo>
                    <a:pt x="526" y="5358"/>
                  </a:lnTo>
                  <a:lnTo>
                    <a:pt x="536" y="5351"/>
                  </a:lnTo>
                  <a:lnTo>
                    <a:pt x="546" y="5344"/>
                  </a:lnTo>
                  <a:lnTo>
                    <a:pt x="556" y="5337"/>
                  </a:lnTo>
                  <a:lnTo>
                    <a:pt x="567" y="5331"/>
                  </a:lnTo>
                  <a:lnTo>
                    <a:pt x="578" y="5324"/>
                  </a:lnTo>
                  <a:lnTo>
                    <a:pt x="589" y="5318"/>
                  </a:lnTo>
                  <a:lnTo>
                    <a:pt x="601" y="5314"/>
                  </a:lnTo>
                  <a:lnTo>
                    <a:pt x="613" y="5309"/>
                  </a:lnTo>
                  <a:lnTo>
                    <a:pt x="626" y="5305"/>
                  </a:lnTo>
                  <a:lnTo>
                    <a:pt x="638" y="5302"/>
                  </a:lnTo>
                  <a:lnTo>
                    <a:pt x="651" y="5299"/>
                  </a:lnTo>
                  <a:lnTo>
                    <a:pt x="664" y="5297"/>
                  </a:lnTo>
                  <a:lnTo>
                    <a:pt x="678" y="5295"/>
                  </a:lnTo>
                  <a:lnTo>
                    <a:pt x="691" y="5295"/>
                  </a:lnTo>
                  <a:lnTo>
                    <a:pt x="705" y="5294"/>
                  </a:lnTo>
                  <a:close/>
                  <a:moveTo>
                    <a:pt x="705" y="4111"/>
                  </a:moveTo>
                  <a:lnTo>
                    <a:pt x="6629" y="4111"/>
                  </a:lnTo>
                  <a:lnTo>
                    <a:pt x="6642" y="4112"/>
                  </a:lnTo>
                  <a:lnTo>
                    <a:pt x="6655" y="4112"/>
                  </a:lnTo>
                  <a:lnTo>
                    <a:pt x="6669" y="4115"/>
                  </a:lnTo>
                  <a:lnTo>
                    <a:pt x="6682" y="4117"/>
                  </a:lnTo>
                  <a:lnTo>
                    <a:pt x="6695" y="4119"/>
                  </a:lnTo>
                  <a:lnTo>
                    <a:pt x="6708" y="4122"/>
                  </a:lnTo>
                  <a:lnTo>
                    <a:pt x="6720" y="4127"/>
                  </a:lnTo>
                  <a:lnTo>
                    <a:pt x="6732" y="4131"/>
                  </a:lnTo>
                  <a:lnTo>
                    <a:pt x="6744" y="4136"/>
                  </a:lnTo>
                  <a:lnTo>
                    <a:pt x="6755" y="4141"/>
                  </a:lnTo>
                  <a:lnTo>
                    <a:pt x="6766" y="4148"/>
                  </a:lnTo>
                  <a:lnTo>
                    <a:pt x="6777" y="4155"/>
                  </a:lnTo>
                  <a:lnTo>
                    <a:pt x="6789" y="4161"/>
                  </a:lnTo>
                  <a:lnTo>
                    <a:pt x="6799" y="4169"/>
                  </a:lnTo>
                  <a:lnTo>
                    <a:pt x="6809" y="4177"/>
                  </a:lnTo>
                  <a:lnTo>
                    <a:pt x="6817" y="4185"/>
                  </a:lnTo>
                  <a:lnTo>
                    <a:pt x="6826" y="4193"/>
                  </a:lnTo>
                  <a:lnTo>
                    <a:pt x="6834" y="4202"/>
                  </a:lnTo>
                  <a:lnTo>
                    <a:pt x="6843" y="4211"/>
                  </a:lnTo>
                  <a:lnTo>
                    <a:pt x="6850" y="4221"/>
                  </a:lnTo>
                  <a:lnTo>
                    <a:pt x="6857" y="4231"/>
                  </a:lnTo>
                  <a:lnTo>
                    <a:pt x="6863" y="4241"/>
                  </a:lnTo>
                  <a:lnTo>
                    <a:pt x="6870" y="4252"/>
                  </a:lnTo>
                  <a:lnTo>
                    <a:pt x="6875" y="4263"/>
                  </a:lnTo>
                  <a:lnTo>
                    <a:pt x="6879" y="4274"/>
                  </a:lnTo>
                  <a:lnTo>
                    <a:pt x="6884" y="4287"/>
                  </a:lnTo>
                  <a:lnTo>
                    <a:pt x="6887" y="4298"/>
                  </a:lnTo>
                  <a:lnTo>
                    <a:pt x="6891" y="4310"/>
                  </a:lnTo>
                  <a:lnTo>
                    <a:pt x="6893" y="4322"/>
                  </a:lnTo>
                  <a:lnTo>
                    <a:pt x="6894" y="4334"/>
                  </a:lnTo>
                  <a:lnTo>
                    <a:pt x="6895" y="4347"/>
                  </a:lnTo>
                  <a:lnTo>
                    <a:pt x="6896" y="4360"/>
                  </a:lnTo>
                  <a:lnTo>
                    <a:pt x="6896" y="4947"/>
                  </a:lnTo>
                  <a:lnTo>
                    <a:pt x="6895" y="4959"/>
                  </a:lnTo>
                  <a:lnTo>
                    <a:pt x="6894" y="4972"/>
                  </a:lnTo>
                  <a:lnTo>
                    <a:pt x="6893" y="4984"/>
                  </a:lnTo>
                  <a:lnTo>
                    <a:pt x="6891" y="4997"/>
                  </a:lnTo>
                  <a:lnTo>
                    <a:pt x="6887" y="5009"/>
                  </a:lnTo>
                  <a:lnTo>
                    <a:pt x="6884" y="5020"/>
                  </a:lnTo>
                  <a:lnTo>
                    <a:pt x="6879" y="5031"/>
                  </a:lnTo>
                  <a:lnTo>
                    <a:pt x="6875" y="5043"/>
                  </a:lnTo>
                  <a:lnTo>
                    <a:pt x="6870" y="5054"/>
                  </a:lnTo>
                  <a:lnTo>
                    <a:pt x="6863" y="5064"/>
                  </a:lnTo>
                  <a:lnTo>
                    <a:pt x="6857" y="5074"/>
                  </a:lnTo>
                  <a:lnTo>
                    <a:pt x="6850" y="5085"/>
                  </a:lnTo>
                  <a:lnTo>
                    <a:pt x="6843" y="5094"/>
                  </a:lnTo>
                  <a:lnTo>
                    <a:pt x="6834" y="5104"/>
                  </a:lnTo>
                  <a:lnTo>
                    <a:pt x="6826" y="5113"/>
                  </a:lnTo>
                  <a:lnTo>
                    <a:pt x="6817" y="5122"/>
                  </a:lnTo>
                  <a:lnTo>
                    <a:pt x="6809" y="5130"/>
                  </a:lnTo>
                  <a:lnTo>
                    <a:pt x="6799" y="5138"/>
                  </a:lnTo>
                  <a:lnTo>
                    <a:pt x="6789" y="5145"/>
                  </a:lnTo>
                  <a:lnTo>
                    <a:pt x="6777" y="5152"/>
                  </a:lnTo>
                  <a:lnTo>
                    <a:pt x="6766" y="5159"/>
                  </a:lnTo>
                  <a:lnTo>
                    <a:pt x="6755" y="5164"/>
                  </a:lnTo>
                  <a:lnTo>
                    <a:pt x="6744" y="5170"/>
                  </a:lnTo>
                  <a:lnTo>
                    <a:pt x="6732" y="5175"/>
                  </a:lnTo>
                  <a:lnTo>
                    <a:pt x="6720" y="5180"/>
                  </a:lnTo>
                  <a:lnTo>
                    <a:pt x="6708" y="5183"/>
                  </a:lnTo>
                  <a:lnTo>
                    <a:pt x="6695" y="5186"/>
                  </a:lnTo>
                  <a:lnTo>
                    <a:pt x="6682" y="5190"/>
                  </a:lnTo>
                  <a:lnTo>
                    <a:pt x="6669" y="5192"/>
                  </a:lnTo>
                  <a:lnTo>
                    <a:pt x="6655" y="5193"/>
                  </a:lnTo>
                  <a:lnTo>
                    <a:pt x="6642" y="5194"/>
                  </a:lnTo>
                  <a:lnTo>
                    <a:pt x="6629" y="5194"/>
                  </a:lnTo>
                  <a:lnTo>
                    <a:pt x="705" y="5194"/>
                  </a:lnTo>
                  <a:lnTo>
                    <a:pt x="691" y="5194"/>
                  </a:lnTo>
                  <a:lnTo>
                    <a:pt x="678" y="5193"/>
                  </a:lnTo>
                  <a:lnTo>
                    <a:pt x="664" y="5192"/>
                  </a:lnTo>
                  <a:lnTo>
                    <a:pt x="651" y="5190"/>
                  </a:lnTo>
                  <a:lnTo>
                    <a:pt x="638" y="5186"/>
                  </a:lnTo>
                  <a:lnTo>
                    <a:pt x="626" y="5183"/>
                  </a:lnTo>
                  <a:lnTo>
                    <a:pt x="613" y="5180"/>
                  </a:lnTo>
                  <a:lnTo>
                    <a:pt x="601" y="5175"/>
                  </a:lnTo>
                  <a:lnTo>
                    <a:pt x="589" y="5170"/>
                  </a:lnTo>
                  <a:lnTo>
                    <a:pt x="578" y="5164"/>
                  </a:lnTo>
                  <a:lnTo>
                    <a:pt x="567" y="5159"/>
                  </a:lnTo>
                  <a:lnTo>
                    <a:pt x="556" y="5152"/>
                  </a:lnTo>
                  <a:lnTo>
                    <a:pt x="546" y="5145"/>
                  </a:lnTo>
                  <a:lnTo>
                    <a:pt x="536" y="5138"/>
                  </a:lnTo>
                  <a:lnTo>
                    <a:pt x="526" y="5130"/>
                  </a:lnTo>
                  <a:lnTo>
                    <a:pt x="516" y="5122"/>
                  </a:lnTo>
                  <a:lnTo>
                    <a:pt x="507" y="5113"/>
                  </a:lnTo>
                  <a:lnTo>
                    <a:pt x="499" y="5104"/>
                  </a:lnTo>
                  <a:lnTo>
                    <a:pt x="491" y="5094"/>
                  </a:lnTo>
                  <a:lnTo>
                    <a:pt x="484" y="5085"/>
                  </a:lnTo>
                  <a:lnTo>
                    <a:pt x="477" y="5074"/>
                  </a:lnTo>
                  <a:lnTo>
                    <a:pt x="470" y="5064"/>
                  </a:lnTo>
                  <a:lnTo>
                    <a:pt x="464" y="5054"/>
                  </a:lnTo>
                  <a:lnTo>
                    <a:pt x="459" y="5043"/>
                  </a:lnTo>
                  <a:lnTo>
                    <a:pt x="454" y="5031"/>
                  </a:lnTo>
                  <a:lnTo>
                    <a:pt x="450" y="5020"/>
                  </a:lnTo>
                  <a:lnTo>
                    <a:pt x="446" y="5009"/>
                  </a:lnTo>
                  <a:lnTo>
                    <a:pt x="444" y="4997"/>
                  </a:lnTo>
                  <a:lnTo>
                    <a:pt x="440" y="4984"/>
                  </a:lnTo>
                  <a:lnTo>
                    <a:pt x="439" y="4972"/>
                  </a:lnTo>
                  <a:lnTo>
                    <a:pt x="438" y="4959"/>
                  </a:lnTo>
                  <a:lnTo>
                    <a:pt x="438" y="4947"/>
                  </a:lnTo>
                  <a:lnTo>
                    <a:pt x="438" y="4360"/>
                  </a:lnTo>
                  <a:lnTo>
                    <a:pt x="438" y="4347"/>
                  </a:lnTo>
                  <a:lnTo>
                    <a:pt x="439" y="4334"/>
                  </a:lnTo>
                  <a:lnTo>
                    <a:pt x="440" y="4322"/>
                  </a:lnTo>
                  <a:lnTo>
                    <a:pt x="444" y="4310"/>
                  </a:lnTo>
                  <a:lnTo>
                    <a:pt x="446" y="4298"/>
                  </a:lnTo>
                  <a:lnTo>
                    <a:pt x="450" y="4287"/>
                  </a:lnTo>
                  <a:lnTo>
                    <a:pt x="454" y="4274"/>
                  </a:lnTo>
                  <a:lnTo>
                    <a:pt x="459" y="4263"/>
                  </a:lnTo>
                  <a:lnTo>
                    <a:pt x="464" y="4252"/>
                  </a:lnTo>
                  <a:lnTo>
                    <a:pt x="470" y="4241"/>
                  </a:lnTo>
                  <a:lnTo>
                    <a:pt x="477" y="4231"/>
                  </a:lnTo>
                  <a:lnTo>
                    <a:pt x="484" y="4221"/>
                  </a:lnTo>
                  <a:lnTo>
                    <a:pt x="491" y="4211"/>
                  </a:lnTo>
                  <a:lnTo>
                    <a:pt x="499" y="4202"/>
                  </a:lnTo>
                  <a:lnTo>
                    <a:pt x="507" y="4193"/>
                  </a:lnTo>
                  <a:lnTo>
                    <a:pt x="516" y="4185"/>
                  </a:lnTo>
                  <a:lnTo>
                    <a:pt x="526" y="4177"/>
                  </a:lnTo>
                  <a:lnTo>
                    <a:pt x="536" y="4169"/>
                  </a:lnTo>
                  <a:lnTo>
                    <a:pt x="546" y="4161"/>
                  </a:lnTo>
                  <a:lnTo>
                    <a:pt x="556" y="4155"/>
                  </a:lnTo>
                  <a:lnTo>
                    <a:pt x="567" y="4148"/>
                  </a:lnTo>
                  <a:lnTo>
                    <a:pt x="578" y="4141"/>
                  </a:lnTo>
                  <a:lnTo>
                    <a:pt x="589" y="4136"/>
                  </a:lnTo>
                  <a:lnTo>
                    <a:pt x="601" y="4131"/>
                  </a:lnTo>
                  <a:lnTo>
                    <a:pt x="613" y="4127"/>
                  </a:lnTo>
                  <a:lnTo>
                    <a:pt x="626" y="4122"/>
                  </a:lnTo>
                  <a:lnTo>
                    <a:pt x="638" y="4119"/>
                  </a:lnTo>
                  <a:lnTo>
                    <a:pt x="651" y="4117"/>
                  </a:lnTo>
                  <a:lnTo>
                    <a:pt x="664" y="4115"/>
                  </a:lnTo>
                  <a:lnTo>
                    <a:pt x="678" y="4112"/>
                  </a:lnTo>
                  <a:lnTo>
                    <a:pt x="691" y="4112"/>
                  </a:lnTo>
                  <a:lnTo>
                    <a:pt x="705" y="4111"/>
                  </a:lnTo>
                  <a:close/>
                  <a:moveTo>
                    <a:pt x="3677" y="13159"/>
                  </a:moveTo>
                  <a:lnTo>
                    <a:pt x="3706" y="13159"/>
                  </a:lnTo>
                  <a:lnTo>
                    <a:pt x="3735" y="13162"/>
                  </a:lnTo>
                  <a:lnTo>
                    <a:pt x="3763" y="13165"/>
                  </a:lnTo>
                  <a:lnTo>
                    <a:pt x="3789" y="13171"/>
                  </a:lnTo>
                  <a:lnTo>
                    <a:pt x="3816" y="13176"/>
                  </a:lnTo>
                  <a:lnTo>
                    <a:pt x="3842" y="13184"/>
                  </a:lnTo>
                  <a:lnTo>
                    <a:pt x="3868" y="13193"/>
                  </a:lnTo>
                  <a:lnTo>
                    <a:pt x="3893" y="13203"/>
                  </a:lnTo>
                  <a:lnTo>
                    <a:pt x="3918" y="13214"/>
                  </a:lnTo>
                  <a:lnTo>
                    <a:pt x="3942" y="13226"/>
                  </a:lnTo>
                  <a:lnTo>
                    <a:pt x="3965" y="13239"/>
                  </a:lnTo>
                  <a:lnTo>
                    <a:pt x="3988" y="13254"/>
                  </a:lnTo>
                  <a:lnTo>
                    <a:pt x="4010" y="13269"/>
                  </a:lnTo>
                  <a:lnTo>
                    <a:pt x="4031" y="13286"/>
                  </a:lnTo>
                  <a:lnTo>
                    <a:pt x="4051" y="13304"/>
                  </a:lnTo>
                  <a:lnTo>
                    <a:pt x="4070" y="13322"/>
                  </a:lnTo>
                  <a:lnTo>
                    <a:pt x="4089" y="13341"/>
                  </a:lnTo>
                  <a:lnTo>
                    <a:pt x="4106" y="13361"/>
                  </a:lnTo>
                  <a:lnTo>
                    <a:pt x="4123" y="13382"/>
                  </a:lnTo>
                  <a:lnTo>
                    <a:pt x="4138" y="13405"/>
                  </a:lnTo>
                  <a:lnTo>
                    <a:pt x="4153" y="13427"/>
                  </a:lnTo>
                  <a:lnTo>
                    <a:pt x="4166" y="13450"/>
                  </a:lnTo>
                  <a:lnTo>
                    <a:pt x="4178" y="13474"/>
                  </a:lnTo>
                  <a:lnTo>
                    <a:pt x="4189" y="13499"/>
                  </a:lnTo>
                  <a:lnTo>
                    <a:pt x="4199" y="13524"/>
                  </a:lnTo>
                  <a:lnTo>
                    <a:pt x="4208" y="13550"/>
                  </a:lnTo>
                  <a:lnTo>
                    <a:pt x="4216" y="13577"/>
                  </a:lnTo>
                  <a:lnTo>
                    <a:pt x="4222" y="13603"/>
                  </a:lnTo>
                  <a:lnTo>
                    <a:pt x="4227" y="13630"/>
                  </a:lnTo>
                  <a:lnTo>
                    <a:pt x="4230" y="13658"/>
                  </a:lnTo>
                  <a:lnTo>
                    <a:pt x="4233" y="13686"/>
                  </a:lnTo>
                  <a:lnTo>
                    <a:pt x="4233" y="13715"/>
                  </a:lnTo>
                  <a:lnTo>
                    <a:pt x="4233" y="13743"/>
                  </a:lnTo>
                  <a:lnTo>
                    <a:pt x="4230" y="13772"/>
                  </a:lnTo>
                  <a:lnTo>
                    <a:pt x="4227" y="13800"/>
                  </a:lnTo>
                  <a:lnTo>
                    <a:pt x="4222" y="13826"/>
                  </a:lnTo>
                  <a:lnTo>
                    <a:pt x="4216" y="13854"/>
                  </a:lnTo>
                  <a:lnTo>
                    <a:pt x="4208" y="13879"/>
                  </a:lnTo>
                  <a:lnTo>
                    <a:pt x="4199" y="13905"/>
                  </a:lnTo>
                  <a:lnTo>
                    <a:pt x="4189" y="13930"/>
                  </a:lnTo>
                  <a:lnTo>
                    <a:pt x="4178" y="13955"/>
                  </a:lnTo>
                  <a:lnTo>
                    <a:pt x="4166" y="13979"/>
                  </a:lnTo>
                  <a:lnTo>
                    <a:pt x="4153" y="14003"/>
                  </a:lnTo>
                  <a:lnTo>
                    <a:pt x="4138" y="14025"/>
                  </a:lnTo>
                  <a:lnTo>
                    <a:pt x="4123" y="14047"/>
                  </a:lnTo>
                  <a:lnTo>
                    <a:pt x="4106" y="14068"/>
                  </a:lnTo>
                  <a:lnTo>
                    <a:pt x="4089" y="14088"/>
                  </a:lnTo>
                  <a:lnTo>
                    <a:pt x="4070" y="14107"/>
                  </a:lnTo>
                  <a:lnTo>
                    <a:pt x="4051" y="14126"/>
                  </a:lnTo>
                  <a:lnTo>
                    <a:pt x="4031" y="14143"/>
                  </a:lnTo>
                  <a:lnTo>
                    <a:pt x="4010" y="14160"/>
                  </a:lnTo>
                  <a:lnTo>
                    <a:pt x="3988" y="14176"/>
                  </a:lnTo>
                  <a:lnTo>
                    <a:pt x="3965" y="14190"/>
                  </a:lnTo>
                  <a:lnTo>
                    <a:pt x="3942" y="14203"/>
                  </a:lnTo>
                  <a:lnTo>
                    <a:pt x="3918" y="14216"/>
                  </a:lnTo>
                  <a:lnTo>
                    <a:pt x="3893" y="14227"/>
                  </a:lnTo>
                  <a:lnTo>
                    <a:pt x="3868" y="14237"/>
                  </a:lnTo>
                  <a:lnTo>
                    <a:pt x="3842" y="14245"/>
                  </a:lnTo>
                  <a:lnTo>
                    <a:pt x="3816" y="14253"/>
                  </a:lnTo>
                  <a:lnTo>
                    <a:pt x="3789" y="14259"/>
                  </a:lnTo>
                  <a:lnTo>
                    <a:pt x="3763" y="14264"/>
                  </a:lnTo>
                  <a:lnTo>
                    <a:pt x="3735" y="14268"/>
                  </a:lnTo>
                  <a:lnTo>
                    <a:pt x="3706" y="14270"/>
                  </a:lnTo>
                  <a:lnTo>
                    <a:pt x="3677" y="14270"/>
                  </a:lnTo>
                  <a:lnTo>
                    <a:pt x="3649" y="14270"/>
                  </a:lnTo>
                  <a:lnTo>
                    <a:pt x="3621" y="14268"/>
                  </a:lnTo>
                  <a:lnTo>
                    <a:pt x="3593" y="14264"/>
                  </a:lnTo>
                  <a:lnTo>
                    <a:pt x="3566" y="14259"/>
                  </a:lnTo>
                  <a:lnTo>
                    <a:pt x="3539" y="14253"/>
                  </a:lnTo>
                  <a:lnTo>
                    <a:pt x="3513" y="14245"/>
                  </a:lnTo>
                  <a:lnTo>
                    <a:pt x="3488" y="14237"/>
                  </a:lnTo>
                  <a:lnTo>
                    <a:pt x="3462" y="14227"/>
                  </a:lnTo>
                  <a:lnTo>
                    <a:pt x="3438" y="14216"/>
                  </a:lnTo>
                  <a:lnTo>
                    <a:pt x="3413" y="14203"/>
                  </a:lnTo>
                  <a:lnTo>
                    <a:pt x="3390" y="14190"/>
                  </a:lnTo>
                  <a:lnTo>
                    <a:pt x="3368" y="14176"/>
                  </a:lnTo>
                  <a:lnTo>
                    <a:pt x="3346" y="14160"/>
                  </a:lnTo>
                  <a:lnTo>
                    <a:pt x="3325" y="14143"/>
                  </a:lnTo>
                  <a:lnTo>
                    <a:pt x="3305" y="14126"/>
                  </a:lnTo>
                  <a:lnTo>
                    <a:pt x="3286" y="14107"/>
                  </a:lnTo>
                  <a:lnTo>
                    <a:pt x="3267" y="14088"/>
                  </a:lnTo>
                  <a:lnTo>
                    <a:pt x="3249" y="14068"/>
                  </a:lnTo>
                  <a:lnTo>
                    <a:pt x="3233" y="14047"/>
                  </a:lnTo>
                  <a:lnTo>
                    <a:pt x="3217" y="14025"/>
                  </a:lnTo>
                  <a:lnTo>
                    <a:pt x="3203" y="14003"/>
                  </a:lnTo>
                  <a:lnTo>
                    <a:pt x="3189" y="13979"/>
                  </a:lnTo>
                  <a:lnTo>
                    <a:pt x="3177" y="13955"/>
                  </a:lnTo>
                  <a:lnTo>
                    <a:pt x="3166" y="13930"/>
                  </a:lnTo>
                  <a:lnTo>
                    <a:pt x="3156" y="13905"/>
                  </a:lnTo>
                  <a:lnTo>
                    <a:pt x="3147" y="13879"/>
                  </a:lnTo>
                  <a:lnTo>
                    <a:pt x="3139" y="13854"/>
                  </a:lnTo>
                  <a:lnTo>
                    <a:pt x="3134" y="13826"/>
                  </a:lnTo>
                  <a:lnTo>
                    <a:pt x="3128" y="13800"/>
                  </a:lnTo>
                  <a:lnTo>
                    <a:pt x="3125" y="13772"/>
                  </a:lnTo>
                  <a:lnTo>
                    <a:pt x="3123" y="13743"/>
                  </a:lnTo>
                  <a:lnTo>
                    <a:pt x="3123" y="13715"/>
                  </a:lnTo>
                  <a:lnTo>
                    <a:pt x="3123" y="13686"/>
                  </a:lnTo>
                  <a:lnTo>
                    <a:pt x="3125" y="13658"/>
                  </a:lnTo>
                  <a:lnTo>
                    <a:pt x="3128" y="13630"/>
                  </a:lnTo>
                  <a:lnTo>
                    <a:pt x="3134" y="13603"/>
                  </a:lnTo>
                  <a:lnTo>
                    <a:pt x="3139" y="13577"/>
                  </a:lnTo>
                  <a:lnTo>
                    <a:pt x="3147" y="13550"/>
                  </a:lnTo>
                  <a:lnTo>
                    <a:pt x="3156" y="13524"/>
                  </a:lnTo>
                  <a:lnTo>
                    <a:pt x="3166" y="13499"/>
                  </a:lnTo>
                  <a:lnTo>
                    <a:pt x="3177" y="13474"/>
                  </a:lnTo>
                  <a:lnTo>
                    <a:pt x="3189" y="13450"/>
                  </a:lnTo>
                  <a:lnTo>
                    <a:pt x="3203" y="13427"/>
                  </a:lnTo>
                  <a:lnTo>
                    <a:pt x="3217" y="13405"/>
                  </a:lnTo>
                  <a:lnTo>
                    <a:pt x="3233" y="13382"/>
                  </a:lnTo>
                  <a:lnTo>
                    <a:pt x="3249" y="13361"/>
                  </a:lnTo>
                  <a:lnTo>
                    <a:pt x="3267" y="13341"/>
                  </a:lnTo>
                  <a:lnTo>
                    <a:pt x="3286" y="13322"/>
                  </a:lnTo>
                  <a:lnTo>
                    <a:pt x="3305" y="13304"/>
                  </a:lnTo>
                  <a:lnTo>
                    <a:pt x="3325" y="13286"/>
                  </a:lnTo>
                  <a:lnTo>
                    <a:pt x="3346" y="13269"/>
                  </a:lnTo>
                  <a:lnTo>
                    <a:pt x="3368" y="13254"/>
                  </a:lnTo>
                  <a:lnTo>
                    <a:pt x="3390" y="13239"/>
                  </a:lnTo>
                  <a:lnTo>
                    <a:pt x="3413" y="13226"/>
                  </a:lnTo>
                  <a:lnTo>
                    <a:pt x="3438" y="13214"/>
                  </a:lnTo>
                  <a:lnTo>
                    <a:pt x="3462" y="13203"/>
                  </a:lnTo>
                  <a:lnTo>
                    <a:pt x="3488" y="13193"/>
                  </a:lnTo>
                  <a:lnTo>
                    <a:pt x="3513" y="13184"/>
                  </a:lnTo>
                  <a:lnTo>
                    <a:pt x="3539" y="13176"/>
                  </a:lnTo>
                  <a:lnTo>
                    <a:pt x="3566" y="13171"/>
                  </a:lnTo>
                  <a:lnTo>
                    <a:pt x="3593" y="13165"/>
                  </a:lnTo>
                  <a:lnTo>
                    <a:pt x="3621" y="13162"/>
                  </a:lnTo>
                  <a:lnTo>
                    <a:pt x="3649" y="13159"/>
                  </a:lnTo>
                  <a:lnTo>
                    <a:pt x="3677" y="13159"/>
                  </a:lnTo>
                  <a:close/>
                  <a:moveTo>
                    <a:pt x="1748" y="14955"/>
                  </a:moveTo>
                  <a:lnTo>
                    <a:pt x="5585" y="14955"/>
                  </a:lnTo>
                  <a:lnTo>
                    <a:pt x="5600" y="14957"/>
                  </a:lnTo>
                  <a:lnTo>
                    <a:pt x="5613" y="14958"/>
                  </a:lnTo>
                  <a:lnTo>
                    <a:pt x="5626" y="14961"/>
                  </a:lnTo>
                  <a:lnTo>
                    <a:pt x="5640" y="14965"/>
                  </a:lnTo>
                  <a:lnTo>
                    <a:pt x="5652" y="14972"/>
                  </a:lnTo>
                  <a:lnTo>
                    <a:pt x="5663" y="14979"/>
                  </a:lnTo>
                  <a:lnTo>
                    <a:pt x="5674" y="14987"/>
                  </a:lnTo>
                  <a:lnTo>
                    <a:pt x="5684" y="14994"/>
                  </a:lnTo>
                  <a:lnTo>
                    <a:pt x="5693" y="15004"/>
                  </a:lnTo>
                  <a:lnTo>
                    <a:pt x="5702" y="15014"/>
                  </a:lnTo>
                  <a:lnTo>
                    <a:pt x="5709" y="15025"/>
                  </a:lnTo>
                  <a:lnTo>
                    <a:pt x="5714" y="15038"/>
                  </a:lnTo>
                  <a:lnTo>
                    <a:pt x="5720" y="15050"/>
                  </a:lnTo>
                  <a:lnTo>
                    <a:pt x="5723" y="15062"/>
                  </a:lnTo>
                  <a:lnTo>
                    <a:pt x="5725" y="15075"/>
                  </a:lnTo>
                  <a:lnTo>
                    <a:pt x="5725" y="15090"/>
                  </a:lnTo>
                  <a:lnTo>
                    <a:pt x="5725" y="15090"/>
                  </a:lnTo>
                  <a:lnTo>
                    <a:pt x="5725" y="15103"/>
                  </a:lnTo>
                  <a:lnTo>
                    <a:pt x="5723" y="15116"/>
                  </a:lnTo>
                  <a:lnTo>
                    <a:pt x="5720" y="15130"/>
                  </a:lnTo>
                  <a:lnTo>
                    <a:pt x="5714" y="15142"/>
                  </a:lnTo>
                  <a:lnTo>
                    <a:pt x="5709" y="15153"/>
                  </a:lnTo>
                  <a:lnTo>
                    <a:pt x="5702" y="15164"/>
                  </a:lnTo>
                  <a:lnTo>
                    <a:pt x="5693" y="15175"/>
                  </a:lnTo>
                  <a:lnTo>
                    <a:pt x="5684" y="15184"/>
                  </a:lnTo>
                  <a:lnTo>
                    <a:pt x="5674" y="15193"/>
                  </a:lnTo>
                  <a:lnTo>
                    <a:pt x="5663" y="15201"/>
                  </a:lnTo>
                  <a:lnTo>
                    <a:pt x="5652" y="15207"/>
                  </a:lnTo>
                  <a:lnTo>
                    <a:pt x="5640" y="15213"/>
                  </a:lnTo>
                  <a:lnTo>
                    <a:pt x="5626" y="15217"/>
                  </a:lnTo>
                  <a:lnTo>
                    <a:pt x="5613" y="15221"/>
                  </a:lnTo>
                  <a:lnTo>
                    <a:pt x="5600" y="15223"/>
                  </a:lnTo>
                  <a:lnTo>
                    <a:pt x="5585" y="15224"/>
                  </a:lnTo>
                  <a:lnTo>
                    <a:pt x="1748" y="15224"/>
                  </a:lnTo>
                  <a:lnTo>
                    <a:pt x="1733" y="15223"/>
                  </a:lnTo>
                  <a:lnTo>
                    <a:pt x="1720" y="15221"/>
                  </a:lnTo>
                  <a:lnTo>
                    <a:pt x="1707" y="15217"/>
                  </a:lnTo>
                  <a:lnTo>
                    <a:pt x="1693" y="15213"/>
                  </a:lnTo>
                  <a:lnTo>
                    <a:pt x="1681" y="15207"/>
                  </a:lnTo>
                  <a:lnTo>
                    <a:pt x="1670" y="15201"/>
                  </a:lnTo>
                  <a:lnTo>
                    <a:pt x="1659" y="15193"/>
                  </a:lnTo>
                  <a:lnTo>
                    <a:pt x="1649" y="15184"/>
                  </a:lnTo>
                  <a:lnTo>
                    <a:pt x="1640" y="15175"/>
                  </a:lnTo>
                  <a:lnTo>
                    <a:pt x="1632" y="15164"/>
                  </a:lnTo>
                  <a:lnTo>
                    <a:pt x="1625" y="15153"/>
                  </a:lnTo>
                  <a:lnTo>
                    <a:pt x="1619" y="15142"/>
                  </a:lnTo>
                  <a:lnTo>
                    <a:pt x="1615" y="15130"/>
                  </a:lnTo>
                  <a:lnTo>
                    <a:pt x="1611" y="15116"/>
                  </a:lnTo>
                  <a:lnTo>
                    <a:pt x="1609" y="15103"/>
                  </a:lnTo>
                  <a:lnTo>
                    <a:pt x="1608" y="15090"/>
                  </a:lnTo>
                  <a:lnTo>
                    <a:pt x="1608" y="15090"/>
                  </a:lnTo>
                  <a:lnTo>
                    <a:pt x="1609" y="15075"/>
                  </a:lnTo>
                  <a:lnTo>
                    <a:pt x="1611" y="15062"/>
                  </a:lnTo>
                  <a:lnTo>
                    <a:pt x="1615" y="15050"/>
                  </a:lnTo>
                  <a:lnTo>
                    <a:pt x="1619" y="15038"/>
                  </a:lnTo>
                  <a:lnTo>
                    <a:pt x="1625" y="15025"/>
                  </a:lnTo>
                  <a:lnTo>
                    <a:pt x="1632" y="15014"/>
                  </a:lnTo>
                  <a:lnTo>
                    <a:pt x="1640" y="15004"/>
                  </a:lnTo>
                  <a:lnTo>
                    <a:pt x="1649" y="14994"/>
                  </a:lnTo>
                  <a:lnTo>
                    <a:pt x="1659" y="14987"/>
                  </a:lnTo>
                  <a:lnTo>
                    <a:pt x="1670" y="14979"/>
                  </a:lnTo>
                  <a:lnTo>
                    <a:pt x="1681" y="14972"/>
                  </a:lnTo>
                  <a:lnTo>
                    <a:pt x="1693" y="14965"/>
                  </a:lnTo>
                  <a:lnTo>
                    <a:pt x="1707" y="14961"/>
                  </a:lnTo>
                  <a:lnTo>
                    <a:pt x="1720" y="14958"/>
                  </a:lnTo>
                  <a:lnTo>
                    <a:pt x="1733" y="14957"/>
                  </a:lnTo>
                  <a:lnTo>
                    <a:pt x="1748" y="14955"/>
                  </a:lnTo>
                  <a:close/>
                  <a:moveTo>
                    <a:pt x="1748" y="15438"/>
                  </a:moveTo>
                  <a:lnTo>
                    <a:pt x="5585" y="15438"/>
                  </a:lnTo>
                  <a:lnTo>
                    <a:pt x="5600" y="15439"/>
                  </a:lnTo>
                  <a:lnTo>
                    <a:pt x="5613" y="15440"/>
                  </a:lnTo>
                  <a:lnTo>
                    <a:pt x="5626" y="15444"/>
                  </a:lnTo>
                  <a:lnTo>
                    <a:pt x="5640" y="15449"/>
                  </a:lnTo>
                  <a:lnTo>
                    <a:pt x="5652" y="15455"/>
                  </a:lnTo>
                  <a:lnTo>
                    <a:pt x="5663" y="15461"/>
                  </a:lnTo>
                  <a:lnTo>
                    <a:pt x="5674" y="15469"/>
                  </a:lnTo>
                  <a:lnTo>
                    <a:pt x="5684" y="15478"/>
                  </a:lnTo>
                  <a:lnTo>
                    <a:pt x="5693" y="15487"/>
                  </a:lnTo>
                  <a:lnTo>
                    <a:pt x="5702" y="15497"/>
                  </a:lnTo>
                  <a:lnTo>
                    <a:pt x="5709" y="15508"/>
                  </a:lnTo>
                  <a:lnTo>
                    <a:pt x="5714" y="15520"/>
                  </a:lnTo>
                  <a:lnTo>
                    <a:pt x="5720" y="15532"/>
                  </a:lnTo>
                  <a:lnTo>
                    <a:pt x="5723" y="15546"/>
                  </a:lnTo>
                  <a:lnTo>
                    <a:pt x="5725" y="15559"/>
                  </a:lnTo>
                  <a:lnTo>
                    <a:pt x="5725" y="15572"/>
                  </a:lnTo>
                  <a:lnTo>
                    <a:pt x="5725" y="15572"/>
                  </a:lnTo>
                  <a:lnTo>
                    <a:pt x="5725" y="15586"/>
                  </a:lnTo>
                  <a:lnTo>
                    <a:pt x="5723" y="15599"/>
                  </a:lnTo>
                  <a:lnTo>
                    <a:pt x="5720" y="15612"/>
                  </a:lnTo>
                  <a:lnTo>
                    <a:pt x="5714" y="15624"/>
                  </a:lnTo>
                  <a:lnTo>
                    <a:pt x="5709" y="15636"/>
                  </a:lnTo>
                  <a:lnTo>
                    <a:pt x="5702" y="15647"/>
                  </a:lnTo>
                  <a:lnTo>
                    <a:pt x="5693" y="15658"/>
                  </a:lnTo>
                  <a:lnTo>
                    <a:pt x="5684" y="15667"/>
                  </a:lnTo>
                  <a:lnTo>
                    <a:pt x="5674" y="15675"/>
                  </a:lnTo>
                  <a:lnTo>
                    <a:pt x="5663" y="15683"/>
                  </a:lnTo>
                  <a:lnTo>
                    <a:pt x="5652" y="15690"/>
                  </a:lnTo>
                  <a:lnTo>
                    <a:pt x="5640" y="15695"/>
                  </a:lnTo>
                  <a:lnTo>
                    <a:pt x="5626" y="15700"/>
                  </a:lnTo>
                  <a:lnTo>
                    <a:pt x="5613" y="15703"/>
                  </a:lnTo>
                  <a:lnTo>
                    <a:pt x="5600" y="15705"/>
                  </a:lnTo>
                  <a:lnTo>
                    <a:pt x="5585" y="15707"/>
                  </a:lnTo>
                  <a:lnTo>
                    <a:pt x="1748" y="15707"/>
                  </a:lnTo>
                  <a:lnTo>
                    <a:pt x="1733" y="15705"/>
                  </a:lnTo>
                  <a:lnTo>
                    <a:pt x="1720" y="15703"/>
                  </a:lnTo>
                  <a:lnTo>
                    <a:pt x="1707" y="15700"/>
                  </a:lnTo>
                  <a:lnTo>
                    <a:pt x="1693" y="15695"/>
                  </a:lnTo>
                  <a:lnTo>
                    <a:pt x="1681" y="15690"/>
                  </a:lnTo>
                  <a:lnTo>
                    <a:pt x="1670" y="15683"/>
                  </a:lnTo>
                  <a:lnTo>
                    <a:pt x="1659" y="15675"/>
                  </a:lnTo>
                  <a:lnTo>
                    <a:pt x="1649" y="15667"/>
                  </a:lnTo>
                  <a:lnTo>
                    <a:pt x="1640" y="15658"/>
                  </a:lnTo>
                  <a:lnTo>
                    <a:pt x="1632" y="15647"/>
                  </a:lnTo>
                  <a:lnTo>
                    <a:pt x="1625" y="15636"/>
                  </a:lnTo>
                  <a:lnTo>
                    <a:pt x="1619" y="15624"/>
                  </a:lnTo>
                  <a:lnTo>
                    <a:pt x="1615" y="15612"/>
                  </a:lnTo>
                  <a:lnTo>
                    <a:pt x="1611" y="15599"/>
                  </a:lnTo>
                  <a:lnTo>
                    <a:pt x="1609" y="15586"/>
                  </a:lnTo>
                  <a:lnTo>
                    <a:pt x="1608" y="15572"/>
                  </a:lnTo>
                  <a:lnTo>
                    <a:pt x="1608" y="15572"/>
                  </a:lnTo>
                  <a:lnTo>
                    <a:pt x="1609" y="15559"/>
                  </a:lnTo>
                  <a:lnTo>
                    <a:pt x="1611" y="15546"/>
                  </a:lnTo>
                  <a:lnTo>
                    <a:pt x="1615" y="15532"/>
                  </a:lnTo>
                  <a:lnTo>
                    <a:pt x="1619" y="15520"/>
                  </a:lnTo>
                  <a:lnTo>
                    <a:pt x="1625" y="15508"/>
                  </a:lnTo>
                  <a:lnTo>
                    <a:pt x="1632" y="15497"/>
                  </a:lnTo>
                  <a:lnTo>
                    <a:pt x="1640" y="15487"/>
                  </a:lnTo>
                  <a:lnTo>
                    <a:pt x="1649" y="15478"/>
                  </a:lnTo>
                  <a:lnTo>
                    <a:pt x="1659" y="15469"/>
                  </a:lnTo>
                  <a:lnTo>
                    <a:pt x="1670" y="15461"/>
                  </a:lnTo>
                  <a:lnTo>
                    <a:pt x="1681" y="15455"/>
                  </a:lnTo>
                  <a:lnTo>
                    <a:pt x="1693" y="15449"/>
                  </a:lnTo>
                  <a:lnTo>
                    <a:pt x="1707" y="15444"/>
                  </a:lnTo>
                  <a:lnTo>
                    <a:pt x="1720" y="15440"/>
                  </a:lnTo>
                  <a:lnTo>
                    <a:pt x="1733" y="15439"/>
                  </a:lnTo>
                  <a:lnTo>
                    <a:pt x="1748" y="15438"/>
                  </a:lnTo>
                  <a:close/>
                  <a:moveTo>
                    <a:pt x="1748" y="15921"/>
                  </a:moveTo>
                  <a:lnTo>
                    <a:pt x="5585" y="15921"/>
                  </a:lnTo>
                  <a:lnTo>
                    <a:pt x="5600" y="15922"/>
                  </a:lnTo>
                  <a:lnTo>
                    <a:pt x="5613" y="15924"/>
                  </a:lnTo>
                  <a:lnTo>
                    <a:pt x="5626" y="15927"/>
                  </a:lnTo>
                  <a:lnTo>
                    <a:pt x="5640" y="15932"/>
                  </a:lnTo>
                  <a:lnTo>
                    <a:pt x="5652" y="15937"/>
                  </a:lnTo>
                  <a:lnTo>
                    <a:pt x="5663" y="15944"/>
                  </a:lnTo>
                  <a:lnTo>
                    <a:pt x="5674" y="15952"/>
                  </a:lnTo>
                  <a:lnTo>
                    <a:pt x="5684" y="15961"/>
                  </a:lnTo>
                  <a:lnTo>
                    <a:pt x="5693" y="15969"/>
                  </a:lnTo>
                  <a:lnTo>
                    <a:pt x="5702" y="15981"/>
                  </a:lnTo>
                  <a:lnTo>
                    <a:pt x="5709" y="15992"/>
                  </a:lnTo>
                  <a:lnTo>
                    <a:pt x="5714" y="16003"/>
                  </a:lnTo>
                  <a:lnTo>
                    <a:pt x="5720" y="16015"/>
                  </a:lnTo>
                  <a:lnTo>
                    <a:pt x="5723" y="16028"/>
                  </a:lnTo>
                  <a:lnTo>
                    <a:pt x="5725" y="16042"/>
                  </a:lnTo>
                  <a:lnTo>
                    <a:pt x="5725" y="16055"/>
                  </a:lnTo>
                  <a:lnTo>
                    <a:pt x="5725" y="16055"/>
                  </a:lnTo>
                  <a:lnTo>
                    <a:pt x="5725" y="16068"/>
                  </a:lnTo>
                  <a:lnTo>
                    <a:pt x="5723" y="16082"/>
                  </a:lnTo>
                  <a:lnTo>
                    <a:pt x="5720" y="16095"/>
                  </a:lnTo>
                  <a:lnTo>
                    <a:pt x="5714" y="16107"/>
                  </a:lnTo>
                  <a:lnTo>
                    <a:pt x="5709" y="16119"/>
                  </a:lnTo>
                  <a:lnTo>
                    <a:pt x="5702" y="16129"/>
                  </a:lnTo>
                  <a:lnTo>
                    <a:pt x="5693" y="16140"/>
                  </a:lnTo>
                  <a:lnTo>
                    <a:pt x="5684" y="16149"/>
                  </a:lnTo>
                  <a:lnTo>
                    <a:pt x="5674" y="16158"/>
                  </a:lnTo>
                  <a:lnTo>
                    <a:pt x="5663" y="16166"/>
                  </a:lnTo>
                  <a:lnTo>
                    <a:pt x="5652" y="16172"/>
                  </a:lnTo>
                  <a:lnTo>
                    <a:pt x="5640" y="16178"/>
                  </a:lnTo>
                  <a:lnTo>
                    <a:pt x="5626" y="16182"/>
                  </a:lnTo>
                  <a:lnTo>
                    <a:pt x="5613" y="16186"/>
                  </a:lnTo>
                  <a:lnTo>
                    <a:pt x="5600" y="16188"/>
                  </a:lnTo>
                  <a:lnTo>
                    <a:pt x="5585" y="16189"/>
                  </a:lnTo>
                  <a:lnTo>
                    <a:pt x="1748" y="16189"/>
                  </a:lnTo>
                  <a:lnTo>
                    <a:pt x="1733" y="16188"/>
                  </a:lnTo>
                  <a:lnTo>
                    <a:pt x="1720" y="16186"/>
                  </a:lnTo>
                  <a:lnTo>
                    <a:pt x="1707" y="16182"/>
                  </a:lnTo>
                  <a:lnTo>
                    <a:pt x="1693" y="16178"/>
                  </a:lnTo>
                  <a:lnTo>
                    <a:pt x="1681" y="16172"/>
                  </a:lnTo>
                  <a:lnTo>
                    <a:pt x="1670" y="16166"/>
                  </a:lnTo>
                  <a:lnTo>
                    <a:pt x="1659" y="16158"/>
                  </a:lnTo>
                  <a:lnTo>
                    <a:pt x="1649" y="16149"/>
                  </a:lnTo>
                  <a:lnTo>
                    <a:pt x="1640" y="16140"/>
                  </a:lnTo>
                  <a:lnTo>
                    <a:pt x="1632" y="16129"/>
                  </a:lnTo>
                  <a:lnTo>
                    <a:pt x="1625" y="16119"/>
                  </a:lnTo>
                  <a:lnTo>
                    <a:pt x="1619" y="16107"/>
                  </a:lnTo>
                  <a:lnTo>
                    <a:pt x="1615" y="16095"/>
                  </a:lnTo>
                  <a:lnTo>
                    <a:pt x="1611" y="16082"/>
                  </a:lnTo>
                  <a:lnTo>
                    <a:pt x="1609" y="16068"/>
                  </a:lnTo>
                  <a:lnTo>
                    <a:pt x="1608" y="16055"/>
                  </a:lnTo>
                  <a:lnTo>
                    <a:pt x="1608" y="16055"/>
                  </a:lnTo>
                  <a:lnTo>
                    <a:pt x="1609" y="16042"/>
                  </a:lnTo>
                  <a:lnTo>
                    <a:pt x="1611" y="16028"/>
                  </a:lnTo>
                  <a:lnTo>
                    <a:pt x="1615" y="16015"/>
                  </a:lnTo>
                  <a:lnTo>
                    <a:pt x="1619" y="16003"/>
                  </a:lnTo>
                  <a:lnTo>
                    <a:pt x="1625" y="15992"/>
                  </a:lnTo>
                  <a:lnTo>
                    <a:pt x="1632" y="15981"/>
                  </a:lnTo>
                  <a:lnTo>
                    <a:pt x="1640" y="15969"/>
                  </a:lnTo>
                  <a:lnTo>
                    <a:pt x="1649" y="15961"/>
                  </a:lnTo>
                  <a:lnTo>
                    <a:pt x="1659" y="15952"/>
                  </a:lnTo>
                  <a:lnTo>
                    <a:pt x="1670" y="15944"/>
                  </a:lnTo>
                  <a:lnTo>
                    <a:pt x="1681" y="15937"/>
                  </a:lnTo>
                  <a:lnTo>
                    <a:pt x="1693" y="15932"/>
                  </a:lnTo>
                  <a:lnTo>
                    <a:pt x="1707" y="15927"/>
                  </a:lnTo>
                  <a:lnTo>
                    <a:pt x="1720" y="15924"/>
                  </a:lnTo>
                  <a:lnTo>
                    <a:pt x="1733" y="15922"/>
                  </a:lnTo>
                  <a:lnTo>
                    <a:pt x="1748" y="15921"/>
                  </a:lnTo>
                  <a:close/>
                  <a:moveTo>
                    <a:pt x="705" y="2929"/>
                  </a:moveTo>
                  <a:lnTo>
                    <a:pt x="6629" y="2929"/>
                  </a:lnTo>
                  <a:lnTo>
                    <a:pt x="6642" y="2930"/>
                  </a:lnTo>
                  <a:lnTo>
                    <a:pt x="6655" y="2931"/>
                  </a:lnTo>
                  <a:lnTo>
                    <a:pt x="6669" y="2932"/>
                  </a:lnTo>
                  <a:lnTo>
                    <a:pt x="6682" y="2934"/>
                  </a:lnTo>
                  <a:lnTo>
                    <a:pt x="6695" y="2938"/>
                  </a:lnTo>
                  <a:lnTo>
                    <a:pt x="6708" y="2941"/>
                  </a:lnTo>
                  <a:lnTo>
                    <a:pt x="6720" y="2944"/>
                  </a:lnTo>
                  <a:lnTo>
                    <a:pt x="6732" y="2949"/>
                  </a:lnTo>
                  <a:lnTo>
                    <a:pt x="6744" y="2954"/>
                  </a:lnTo>
                  <a:lnTo>
                    <a:pt x="6755" y="2960"/>
                  </a:lnTo>
                  <a:lnTo>
                    <a:pt x="6766" y="2965"/>
                  </a:lnTo>
                  <a:lnTo>
                    <a:pt x="6777" y="2972"/>
                  </a:lnTo>
                  <a:lnTo>
                    <a:pt x="6789" y="2979"/>
                  </a:lnTo>
                  <a:lnTo>
                    <a:pt x="6799" y="2986"/>
                  </a:lnTo>
                  <a:lnTo>
                    <a:pt x="6809" y="2994"/>
                  </a:lnTo>
                  <a:lnTo>
                    <a:pt x="6817" y="3002"/>
                  </a:lnTo>
                  <a:lnTo>
                    <a:pt x="6826" y="3011"/>
                  </a:lnTo>
                  <a:lnTo>
                    <a:pt x="6834" y="3020"/>
                  </a:lnTo>
                  <a:lnTo>
                    <a:pt x="6843" y="3029"/>
                  </a:lnTo>
                  <a:lnTo>
                    <a:pt x="6850" y="3039"/>
                  </a:lnTo>
                  <a:lnTo>
                    <a:pt x="6857" y="3049"/>
                  </a:lnTo>
                  <a:lnTo>
                    <a:pt x="6863" y="3060"/>
                  </a:lnTo>
                  <a:lnTo>
                    <a:pt x="6870" y="3070"/>
                  </a:lnTo>
                  <a:lnTo>
                    <a:pt x="6875" y="3081"/>
                  </a:lnTo>
                  <a:lnTo>
                    <a:pt x="6879" y="3092"/>
                  </a:lnTo>
                  <a:lnTo>
                    <a:pt x="6884" y="3104"/>
                  </a:lnTo>
                  <a:lnTo>
                    <a:pt x="6887" y="3115"/>
                  </a:lnTo>
                  <a:lnTo>
                    <a:pt x="6891" y="3127"/>
                  </a:lnTo>
                  <a:lnTo>
                    <a:pt x="6893" y="3140"/>
                  </a:lnTo>
                  <a:lnTo>
                    <a:pt x="6894" y="3152"/>
                  </a:lnTo>
                  <a:lnTo>
                    <a:pt x="6895" y="3164"/>
                  </a:lnTo>
                  <a:lnTo>
                    <a:pt x="6896" y="3177"/>
                  </a:lnTo>
                  <a:lnTo>
                    <a:pt x="6896" y="3764"/>
                  </a:lnTo>
                  <a:lnTo>
                    <a:pt x="6895" y="3776"/>
                  </a:lnTo>
                  <a:lnTo>
                    <a:pt x="6894" y="3790"/>
                  </a:lnTo>
                  <a:lnTo>
                    <a:pt x="6893" y="3802"/>
                  </a:lnTo>
                  <a:lnTo>
                    <a:pt x="6891" y="3814"/>
                  </a:lnTo>
                  <a:lnTo>
                    <a:pt x="6887" y="3826"/>
                  </a:lnTo>
                  <a:lnTo>
                    <a:pt x="6884" y="3837"/>
                  </a:lnTo>
                  <a:lnTo>
                    <a:pt x="6879" y="3850"/>
                  </a:lnTo>
                  <a:lnTo>
                    <a:pt x="6875" y="3861"/>
                  </a:lnTo>
                  <a:lnTo>
                    <a:pt x="6870" y="3872"/>
                  </a:lnTo>
                  <a:lnTo>
                    <a:pt x="6863" y="3882"/>
                  </a:lnTo>
                  <a:lnTo>
                    <a:pt x="6857" y="3893"/>
                  </a:lnTo>
                  <a:lnTo>
                    <a:pt x="6850" y="3903"/>
                  </a:lnTo>
                  <a:lnTo>
                    <a:pt x="6843" y="3912"/>
                  </a:lnTo>
                  <a:lnTo>
                    <a:pt x="6834" y="3922"/>
                  </a:lnTo>
                  <a:lnTo>
                    <a:pt x="6826" y="3931"/>
                  </a:lnTo>
                  <a:lnTo>
                    <a:pt x="6817" y="3939"/>
                  </a:lnTo>
                  <a:lnTo>
                    <a:pt x="6809" y="3947"/>
                  </a:lnTo>
                  <a:lnTo>
                    <a:pt x="6799" y="3955"/>
                  </a:lnTo>
                  <a:lnTo>
                    <a:pt x="6789" y="3963"/>
                  </a:lnTo>
                  <a:lnTo>
                    <a:pt x="6777" y="3969"/>
                  </a:lnTo>
                  <a:lnTo>
                    <a:pt x="6766" y="3976"/>
                  </a:lnTo>
                  <a:lnTo>
                    <a:pt x="6755" y="3982"/>
                  </a:lnTo>
                  <a:lnTo>
                    <a:pt x="6744" y="3987"/>
                  </a:lnTo>
                  <a:lnTo>
                    <a:pt x="6732" y="3993"/>
                  </a:lnTo>
                  <a:lnTo>
                    <a:pt x="6720" y="3997"/>
                  </a:lnTo>
                  <a:lnTo>
                    <a:pt x="6708" y="4000"/>
                  </a:lnTo>
                  <a:lnTo>
                    <a:pt x="6695" y="4004"/>
                  </a:lnTo>
                  <a:lnTo>
                    <a:pt x="6682" y="4007"/>
                  </a:lnTo>
                  <a:lnTo>
                    <a:pt x="6669" y="4009"/>
                  </a:lnTo>
                  <a:lnTo>
                    <a:pt x="6655" y="4010"/>
                  </a:lnTo>
                  <a:lnTo>
                    <a:pt x="6642" y="4012"/>
                  </a:lnTo>
                  <a:lnTo>
                    <a:pt x="6629" y="4012"/>
                  </a:lnTo>
                  <a:lnTo>
                    <a:pt x="705" y="4012"/>
                  </a:lnTo>
                  <a:lnTo>
                    <a:pt x="691" y="4012"/>
                  </a:lnTo>
                  <a:lnTo>
                    <a:pt x="678" y="4010"/>
                  </a:lnTo>
                  <a:lnTo>
                    <a:pt x="664" y="4009"/>
                  </a:lnTo>
                  <a:lnTo>
                    <a:pt x="651" y="4007"/>
                  </a:lnTo>
                  <a:lnTo>
                    <a:pt x="638" y="4004"/>
                  </a:lnTo>
                  <a:lnTo>
                    <a:pt x="626" y="4000"/>
                  </a:lnTo>
                  <a:lnTo>
                    <a:pt x="613" y="3997"/>
                  </a:lnTo>
                  <a:lnTo>
                    <a:pt x="601" y="3993"/>
                  </a:lnTo>
                  <a:lnTo>
                    <a:pt x="589" y="3987"/>
                  </a:lnTo>
                  <a:lnTo>
                    <a:pt x="578" y="3982"/>
                  </a:lnTo>
                  <a:lnTo>
                    <a:pt x="567" y="3976"/>
                  </a:lnTo>
                  <a:lnTo>
                    <a:pt x="556" y="3969"/>
                  </a:lnTo>
                  <a:lnTo>
                    <a:pt x="546" y="3963"/>
                  </a:lnTo>
                  <a:lnTo>
                    <a:pt x="536" y="3955"/>
                  </a:lnTo>
                  <a:lnTo>
                    <a:pt x="526" y="3947"/>
                  </a:lnTo>
                  <a:lnTo>
                    <a:pt x="516" y="3939"/>
                  </a:lnTo>
                  <a:lnTo>
                    <a:pt x="507" y="3931"/>
                  </a:lnTo>
                  <a:lnTo>
                    <a:pt x="499" y="3922"/>
                  </a:lnTo>
                  <a:lnTo>
                    <a:pt x="491" y="3912"/>
                  </a:lnTo>
                  <a:lnTo>
                    <a:pt x="484" y="3903"/>
                  </a:lnTo>
                  <a:lnTo>
                    <a:pt x="477" y="3893"/>
                  </a:lnTo>
                  <a:lnTo>
                    <a:pt x="470" y="3882"/>
                  </a:lnTo>
                  <a:lnTo>
                    <a:pt x="464" y="3872"/>
                  </a:lnTo>
                  <a:lnTo>
                    <a:pt x="459" y="3861"/>
                  </a:lnTo>
                  <a:lnTo>
                    <a:pt x="454" y="3850"/>
                  </a:lnTo>
                  <a:lnTo>
                    <a:pt x="450" y="3837"/>
                  </a:lnTo>
                  <a:lnTo>
                    <a:pt x="446" y="3826"/>
                  </a:lnTo>
                  <a:lnTo>
                    <a:pt x="444" y="3814"/>
                  </a:lnTo>
                  <a:lnTo>
                    <a:pt x="440" y="3802"/>
                  </a:lnTo>
                  <a:lnTo>
                    <a:pt x="439" y="3790"/>
                  </a:lnTo>
                  <a:lnTo>
                    <a:pt x="438" y="3776"/>
                  </a:lnTo>
                  <a:lnTo>
                    <a:pt x="438" y="3764"/>
                  </a:lnTo>
                  <a:lnTo>
                    <a:pt x="438" y="3177"/>
                  </a:lnTo>
                  <a:lnTo>
                    <a:pt x="438" y="3164"/>
                  </a:lnTo>
                  <a:lnTo>
                    <a:pt x="439" y="3152"/>
                  </a:lnTo>
                  <a:lnTo>
                    <a:pt x="440" y="3140"/>
                  </a:lnTo>
                  <a:lnTo>
                    <a:pt x="444" y="3127"/>
                  </a:lnTo>
                  <a:lnTo>
                    <a:pt x="446" y="3115"/>
                  </a:lnTo>
                  <a:lnTo>
                    <a:pt x="450" y="3104"/>
                  </a:lnTo>
                  <a:lnTo>
                    <a:pt x="454" y="3092"/>
                  </a:lnTo>
                  <a:lnTo>
                    <a:pt x="459" y="3081"/>
                  </a:lnTo>
                  <a:lnTo>
                    <a:pt x="464" y="3070"/>
                  </a:lnTo>
                  <a:lnTo>
                    <a:pt x="470" y="3060"/>
                  </a:lnTo>
                  <a:lnTo>
                    <a:pt x="477" y="3049"/>
                  </a:lnTo>
                  <a:lnTo>
                    <a:pt x="484" y="3039"/>
                  </a:lnTo>
                  <a:lnTo>
                    <a:pt x="491" y="3029"/>
                  </a:lnTo>
                  <a:lnTo>
                    <a:pt x="499" y="3020"/>
                  </a:lnTo>
                  <a:lnTo>
                    <a:pt x="507" y="3011"/>
                  </a:lnTo>
                  <a:lnTo>
                    <a:pt x="516" y="3002"/>
                  </a:lnTo>
                  <a:lnTo>
                    <a:pt x="526" y="2994"/>
                  </a:lnTo>
                  <a:lnTo>
                    <a:pt x="536" y="2986"/>
                  </a:lnTo>
                  <a:lnTo>
                    <a:pt x="546" y="2979"/>
                  </a:lnTo>
                  <a:lnTo>
                    <a:pt x="556" y="2972"/>
                  </a:lnTo>
                  <a:lnTo>
                    <a:pt x="567" y="2965"/>
                  </a:lnTo>
                  <a:lnTo>
                    <a:pt x="578" y="2960"/>
                  </a:lnTo>
                  <a:lnTo>
                    <a:pt x="589" y="2954"/>
                  </a:lnTo>
                  <a:lnTo>
                    <a:pt x="601" y="2949"/>
                  </a:lnTo>
                  <a:lnTo>
                    <a:pt x="613" y="2944"/>
                  </a:lnTo>
                  <a:lnTo>
                    <a:pt x="626" y="2941"/>
                  </a:lnTo>
                  <a:lnTo>
                    <a:pt x="638" y="2938"/>
                  </a:lnTo>
                  <a:lnTo>
                    <a:pt x="651" y="2934"/>
                  </a:lnTo>
                  <a:lnTo>
                    <a:pt x="664" y="2932"/>
                  </a:lnTo>
                  <a:lnTo>
                    <a:pt x="678" y="2931"/>
                  </a:lnTo>
                  <a:lnTo>
                    <a:pt x="691" y="2930"/>
                  </a:lnTo>
                  <a:lnTo>
                    <a:pt x="705" y="2929"/>
                  </a:lnTo>
                  <a:close/>
                  <a:moveTo>
                    <a:pt x="705" y="1747"/>
                  </a:moveTo>
                  <a:lnTo>
                    <a:pt x="6629" y="1747"/>
                  </a:lnTo>
                  <a:lnTo>
                    <a:pt x="6642" y="1747"/>
                  </a:lnTo>
                  <a:lnTo>
                    <a:pt x="6655" y="1748"/>
                  </a:lnTo>
                  <a:lnTo>
                    <a:pt x="6669" y="1749"/>
                  </a:lnTo>
                  <a:lnTo>
                    <a:pt x="6682" y="1752"/>
                  </a:lnTo>
                  <a:lnTo>
                    <a:pt x="6695" y="1755"/>
                  </a:lnTo>
                  <a:lnTo>
                    <a:pt x="6708" y="1758"/>
                  </a:lnTo>
                  <a:lnTo>
                    <a:pt x="6720" y="1762"/>
                  </a:lnTo>
                  <a:lnTo>
                    <a:pt x="6732" y="1766"/>
                  </a:lnTo>
                  <a:lnTo>
                    <a:pt x="6744" y="1772"/>
                  </a:lnTo>
                  <a:lnTo>
                    <a:pt x="6755" y="1777"/>
                  </a:lnTo>
                  <a:lnTo>
                    <a:pt x="6766" y="1783"/>
                  </a:lnTo>
                  <a:lnTo>
                    <a:pt x="6777" y="1789"/>
                  </a:lnTo>
                  <a:lnTo>
                    <a:pt x="6789" y="1796"/>
                  </a:lnTo>
                  <a:lnTo>
                    <a:pt x="6799" y="1804"/>
                  </a:lnTo>
                  <a:lnTo>
                    <a:pt x="6809" y="1812"/>
                  </a:lnTo>
                  <a:lnTo>
                    <a:pt x="6817" y="1819"/>
                  </a:lnTo>
                  <a:lnTo>
                    <a:pt x="6826" y="1828"/>
                  </a:lnTo>
                  <a:lnTo>
                    <a:pt x="6834" y="1837"/>
                  </a:lnTo>
                  <a:lnTo>
                    <a:pt x="6843" y="1846"/>
                  </a:lnTo>
                  <a:lnTo>
                    <a:pt x="6850" y="1856"/>
                  </a:lnTo>
                  <a:lnTo>
                    <a:pt x="6857" y="1866"/>
                  </a:lnTo>
                  <a:lnTo>
                    <a:pt x="6863" y="1877"/>
                  </a:lnTo>
                  <a:lnTo>
                    <a:pt x="6870" y="1887"/>
                  </a:lnTo>
                  <a:lnTo>
                    <a:pt x="6875" y="1898"/>
                  </a:lnTo>
                  <a:lnTo>
                    <a:pt x="6879" y="1909"/>
                  </a:lnTo>
                  <a:lnTo>
                    <a:pt x="6884" y="1921"/>
                  </a:lnTo>
                  <a:lnTo>
                    <a:pt x="6887" y="1933"/>
                  </a:lnTo>
                  <a:lnTo>
                    <a:pt x="6891" y="1945"/>
                  </a:lnTo>
                  <a:lnTo>
                    <a:pt x="6893" y="1957"/>
                  </a:lnTo>
                  <a:lnTo>
                    <a:pt x="6894" y="1969"/>
                  </a:lnTo>
                  <a:lnTo>
                    <a:pt x="6895" y="1981"/>
                  </a:lnTo>
                  <a:lnTo>
                    <a:pt x="6896" y="1995"/>
                  </a:lnTo>
                  <a:lnTo>
                    <a:pt x="6896" y="2582"/>
                  </a:lnTo>
                  <a:lnTo>
                    <a:pt x="6895" y="2594"/>
                  </a:lnTo>
                  <a:lnTo>
                    <a:pt x="6894" y="2607"/>
                  </a:lnTo>
                  <a:lnTo>
                    <a:pt x="6893" y="2619"/>
                  </a:lnTo>
                  <a:lnTo>
                    <a:pt x="6891" y="2631"/>
                  </a:lnTo>
                  <a:lnTo>
                    <a:pt x="6887" y="2644"/>
                  </a:lnTo>
                  <a:lnTo>
                    <a:pt x="6884" y="2655"/>
                  </a:lnTo>
                  <a:lnTo>
                    <a:pt x="6879" y="2667"/>
                  </a:lnTo>
                  <a:lnTo>
                    <a:pt x="6875" y="2678"/>
                  </a:lnTo>
                  <a:lnTo>
                    <a:pt x="6870" y="2689"/>
                  </a:lnTo>
                  <a:lnTo>
                    <a:pt x="6863" y="2699"/>
                  </a:lnTo>
                  <a:lnTo>
                    <a:pt x="6857" y="2710"/>
                  </a:lnTo>
                  <a:lnTo>
                    <a:pt x="6850" y="2720"/>
                  </a:lnTo>
                  <a:lnTo>
                    <a:pt x="6843" y="2730"/>
                  </a:lnTo>
                  <a:lnTo>
                    <a:pt x="6834" y="2739"/>
                  </a:lnTo>
                  <a:lnTo>
                    <a:pt x="6826" y="2748"/>
                  </a:lnTo>
                  <a:lnTo>
                    <a:pt x="6817" y="2757"/>
                  </a:lnTo>
                  <a:lnTo>
                    <a:pt x="6809" y="2765"/>
                  </a:lnTo>
                  <a:lnTo>
                    <a:pt x="6799" y="2772"/>
                  </a:lnTo>
                  <a:lnTo>
                    <a:pt x="6789" y="2780"/>
                  </a:lnTo>
                  <a:lnTo>
                    <a:pt x="6777" y="2787"/>
                  </a:lnTo>
                  <a:lnTo>
                    <a:pt x="6766" y="2793"/>
                  </a:lnTo>
                  <a:lnTo>
                    <a:pt x="6755" y="2799"/>
                  </a:lnTo>
                  <a:lnTo>
                    <a:pt x="6744" y="2805"/>
                  </a:lnTo>
                  <a:lnTo>
                    <a:pt x="6732" y="2810"/>
                  </a:lnTo>
                  <a:lnTo>
                    <a:pt x="6720" y="2814"/>
                  </a:lnTo>
                  <a:lnTo>
                    <a:pt x="6708" y="2818"/>
                  </a:lnTo>
                  <a:lnTo>
                    <a:pt x="6695" y="2821"/>
                  </a:lnTo>
                  <a:lnTo>
                    <a:pt x="6682" y="2824"/>
                  </a:lnTo>
                  <a:lnTo>
                    <a:pt x="6669" y="2827"/>
                  </a:lnTo>
                  <a:lnTo>
                    <a:pt x="6655" y="2828"/>
                  </a:lnTo>
                  <a:lnTo>
                    <a:pt x="6642" y="2829"/>
                  </a:lnTo>
                  <a:lnTo>
                    <a:pt x="6629" y="2829"/>
                  </a:lnTo>
                  <a:lnTo>
                    <a:pt x="705" y="2829"/>
                  </a:lnTo>
                  <a:lnTo>
                    <a:pt x="691" y="2829"/>
                  </a:lnTo>
                  <a:lnTo>
                    <a:pt x="678" y="2828"/>
                  </a:lnTo>
                  <a:lnTo>
                    <a:pt x="664" y="2827"/>
                  </a:lnTo>
                  <a:lnTo>
                    <a:pt x="651" y="2824"/>
                  </a:lnTo>
                  <a:lnTo>
                    <a:pt x="638" y="2821"/>
                  </a:lnTo>
                  <a:lnTo>
                    <a:pt x="626" y="2818"/>
                  </a:lnTo>
                  <a:lnTo>
                    <a:pt x="613" y="2814"/>
                  </a:lnTo>
                  <a:lnTo>
                    <a:pt x="601" y="2810"/>
                  </a:lnTo>
                  <a:lnTo>
                    <a:pt x="589" y="2805"/>
                  </a:lnTo>
                  <a:lnTo>
                    <a:pt x="578" y="2799"/>
                  </a:lnTo>
                  <a:lnTo>
                    <a:pt x="567" y="2793"/>
                  </a:lnTo>
                  <a:lnTo>
                    <a:pt x="556" y="2787"/>
                  </a:lnTo>
                  <a:lnTo>
                    <a:pt x="546" y="2780"/>
                  </a:lnTo>
                  <a:lnTo>
                    <a:pt x="536" y="2772"/>
                  </a:lnTo>
                  <a:lnTo>
                    <a:pt x="526" y="2765"/>
                  </a:lnTo>
                  <a:lnTo>
                    <a:pt x="516" y="2757"/>
                  </a:lnTo>
                  <a:lnTo>
                    <a:pt x="507" y="2748"/>
                  </a:lnTo>
                  <a:lnTo>
                    <a:pt x="499" y="2739"/>
                  </a:lnTo>
                  <a:lnTo>
                    <a:pt x="491" y="2730"/>
                  </a:lnTo>
                  <a:lnTo>
                    <a:pt x="484" y="2720"/>
                  </a:lnTo>
                  <a:lnTo>
                    <a:pt x="477" y="2710"/>
                  </a:lnTo>
                  <a:lnTo>
                    <a:pt x="470" y="2699"/>
                  </a:lnTo>
                  <a:lnTo>
                    <a:pt x="464" y="2689"/>
                  </a:lnTo>
                  <a:lnTo>
                    <a:pt x="459" y="2678"/>
                  </a:lnTo>
                  <a:lnTo>
                    <a:pt x="454" y="2667"/>
                  </a:lnTo>
                  <a:lnTo>
                    <a:pt x="450" y="2655"/>
                  </a:lnTo>
                  <a:lnTo>
                    <a:pt x="446" y="2644"/>
                  </a:lnTo>
                  <a:lnTo>
                    <a:pt x="444" y="2631"/>
                  </a:lnTo>
                  <a:lnTo>
                    <a:pt x="440" y="2619"/>
                  </a:lnTo>
                  <a:lnTo>
                    <a:pt x="439" y="2607"/>
                  </a:lnTo>
                  <a:lnTo>
                    <a:pt x="438" y="2594"/>
                  </a:lnTo>
                  <a:lnTo>
                    <a:pt x="438" y="2582"/>
                  </a:lnTo>
                  <a:lnTo>
                    <a:pt x="438" y="1995"/>
                  </a:lnTo>
                  <a:lnTo>
                    <a:pt x="438" y="1981"/>
                  </a:lnTo>
                  <a:lnTo>
                    <a:pt x="439" y="1969"/>
                  </a:lnTo>
                  <a:lnTo>
                    <a:pt x="440" y="1957"/>
                  </a:lnTo>
                  <a:lnTo>
                    <a:pt x="444" y="1945"/>
                  </a:lnTo>
                  <a:lnTo>
                    <a:pt x="446" y="1933"/>
                  </a:lnTo>
                  <a:lnTo>
                    <a:pt x="450" y="1921"/>
                  </a:lnTo>
                  <a:lnTo>
                    <a:pt x="454" y="1909"/>
                  </a:lnTo>
                  <a:lnTo>
                    <a:pt x="459" y="1898"/>
                  </a:lnTo>
                  <a:lnTo>
                    <a:pt x="464" y="1887"/>
                  </a:lnTo>
                  <a:lnTo>
                    <a:pt x="470" y="1877"/>
                  </a:lnTo>
                  <a:lnTo>
                    <a:pt x="477" y="1866"/>
                  </a:lnTo>
                  <a:lnTo>
                    <a:pt x="484" y="1856"/>
                  </a:lnTo>
                  <a:lnTo>
                    <a:pt x="491" y="1846"/>
                  </a:lnTo>
                  <a:lnTo>
                    <a:pt x="499" y="1837"/>
                  </a:lnTo>
                  <a:lnTo>
                    <a:pt x="507" y="1828"/>
                  </a:lnTo>
                  <a:lnTo>
                    <a:pt x="516" y="1819"/>
                  </a:lnTo>
                  <a:lnTo>
                    <a:pt x="526" y="1812"/>
                  </a:lnTo>
                  <a:lnTo>
                    <a:pt x="536" y="1804"/>
                  </a:lnTo>
                  <a:lnTo>
                    <a:pt x="546" y="1796"/>
                  </a:lnTo>
                  <a:lnTo>
                    <a:pt x="556" y="1789"/>
                  </a:lnTo>
                  <a:lnTo>
                    <a:pt x="567" y="1783"/>
                  </a:lnTo>
                  <a:lnTo>
                    <a:pt x="578" y="1777"/>
                  </a:lnTo>
                  <a:lnTo>
                    <a:pt x="589" y="1772"/>
                  </a:lnTo>
                  <a:lnTo>
                    <a:pt x="601" y="1766"/>
                  </a:lnTo>
                  <a:lnTo>
                    <a:pt x="613" y="1762"/>
                  </a:lnTo>
                  <a:lnTo>
                    <a:pt x="626" y="1758"/>
                  </a:lnTo>
                  <a:lnTo>
                    <a:pt x="638" y="1755"/>
                  </a:lnTo>
                  <a:lnTo>
                    <a:pt x="651" y="1752"/>
                  </a:lnTo>
                  <a:lnTo>
                    <a:pt x="664" y="1749"/>
                  </a:lnTo>
                  <a:lnTo>
                    <a:pt x="678" y="1748"/>
                  </a:lnTo>
                  <a:lnTo>
                    <a:pt x="691" y="1747"/>
                  </a:lnTo>
                  <a:lnTo>
                    <a:pt x="705" y="1747"/>
                  </a:lnTo>
                  <a:close/>
                  <a:moveTo>
                    <a:pt x="705" y="565"/>
                  </a:moveTo>
                  <a:lnTo>
                    <a:pt x="6629" y="565"/>
                  </a:lnTo>
                  <a:lnTo>
                    <a:pt x="6642" y="565"/>
                  </a:lnTo>
                  <a:lnTo>
                    <a:pt x="6655" y="566"/>
                  </a:lnTo>
                  <a:lnTo>
                    <a:pt x="6669" y="567"/>
                  </a:lnTo>
                  <a:lnTo>
                    <a:pt x="6682" y="569"/>
                  </a:lnTo>
                  <a:lnTo>
                    <a:pt x="6695" y="572"/>
                  </a:lnTo>
                  <a:lnTo>
                    <a:pt x="6708" y="576"/>
                  </a:lnTo>
                  <a:lnTo>
                    <a:pt x="6720" y="579"/>
                  </a:lnTo>
                  <a:lnTo>
                    <a:pt x="6732" y="584"/>
                  </a:lnTo>
                  <a:lnTo>
                    <a:pt x="6744" y="589"/>
                  </a:lnTo>
                  <a:lnTo>
                    <a:pt x="6755" y="595"/>
                  </a:lnTo>
                  <a:lnTo>
                    <a:pt x="6766" y="600"/>
                  </a:lnTo>
                  <a:lnTo>
                    <a:pt x="6777" y="607"/>
                  </a:lnTo>
                  <a:lnTo>
                    <a:pt x="6789" y="613"/>
                  </a:lnTo>
                  <a:lnTo>
                    <a:pt x="6799" y="621"/>
                  </a:lnTo>
                  <a:lnTo>
                    <a:pt x="6809" y="629"/>
                  </a:lnTo>
                  <a:lnTo>
                    <a:pt x="6817" y="637"/>
                  </a:lnTo>
                  <a:lnTo>
                    <a:pt x="6826" y="646"/>
                  </a:lnTo>
                  <a:lnTo>
                    <a:pt x="6834" y="655"/>
                  </a:lnTo>
                  <a:lnTo>
                    <a:pt x="6843" y="665"/>
                  </a:lnTo>
                  <a:lnTo>
                    <a:pt x="6850" y="673"/>
                  </a:lnTo>
                  <a:lnTo>
                    <a:pt x="6857" y="683"/>
                  </a:lnTo>
                  <a:lnTo>
                    <a:pt x="6863" y="694"/>
                  </a:lnTo>
                  <a:lnTo>
                    <a:pt x="6870" y="704"/>
                  </a:lnTo>
                  <a:lnTo>
                    <a:pt x="6875" y="716"/>
                  </a:lnTo>
                  <a:lnTo>
                    <a:pt x="6879" y="727"/>
                  </a:lnTo>
                  <a:lnTo>
                    <a:pt x="6884" y="739"/>
                  </a:lnTo>
                  <a:lnTo>
                    <a:pt x="6887" y="750"/>
                  </a:lnTo>
                  <a:lnTo>
                    <a:pt x="6891" y="762"/>
                  </a:lnTo>
                  <a:lnTo>
                    <a:pt x="6893" y="774"/>
                  </a:lnTo>
                  <a:lnTo>
                    <a:pt x="6894" y="787"/>
                  </a:lnTo>
                  <a:lnTo>
                    <a:pt x="6895" y="800"/>
                  </a:lnTo>
                  <a:lnTo>
                    <a:pt x="6896" y="812"/>
                  </a:lnTo>
                  <a:lnTo>
                    <a:pt x="6896" y="1399"/>
                  </a:lnTo>
                  <a:lnTo>
                    <a:pt x="6895" y="1412"/>
                  </a:lnTo>
                  <a:lnTo>
                    <a:pt x="6894" y="1424"/>
                  </a:lnTo>
                  <a:lnTo>
                    <a:pt x="6893" y="1437"/>
                  </a:lnTo>
                  <a:lnTo>
                    <a:pt x="6891" y="1449"/>
                  </a:lnTo>
                  <a:lnTo>
                    <a:pt x="6887" y="1461"/>
                  </a:lnTo>
                  <a:lnTo>
                    <a:pt x="6884" y="1472"/>
                  </a:lnTo>
                  <a:lnTo>
                    <a:pt x="6879" y="1484"/>
                  </a:lnTo>
                  <a:lnTo>
                    <a:pt x="6875" y="1495"/>
                  </a:lnTo>
                  <a:lnTo>
                    <a:pt x="6870" y="1507"/>
                  </a:lnTo>
                  <a:lnTo>
                    <a:pt x="6863" y="1517"/>
                  </a:lnTo>
                  <a:lnTo>
                    <a:pt x="6857" y="1528"/>
                  </a:lnTo>
                  <a:lnTo>
                    <a:pt x="6850" y="1538"/>
                  </a:lnTo>
                  <a:lnTo>
                    <a:pt x="6843" y="1548"/>
                  </a:lnTo>
                  <a:lnTo>
                    <a:pt x="6834" y="1556"/>
                  </a:lnTo>
                  <a:lnTo>
                    <a:pt x="6826" y="1565"/>
                  </a:lnTo>
                  <a:lnTo>
                    <a:pt x="6817" y="1574"/>
                  </a:lnTo>
                  <a:lnTo>
                    <a:pt x="6809" y="1582"/>
                  </a:lnTo>
                  <a:lnTo>
                    <a:pt x="6799" y="1590"/>
                  </a:lnTo>
                  <a:lnTo>
                    <a:pt x="6789" y="1598"/>
                  </a:lnTo>
                  <a:lnTo>
                    <a:pt x="6777" y="1604"/>
                  </a:lnTo>
                  <a:lnTo>
                    <a:pt x="6766" y="1611"/>
                  </a:lnTo>
                  <a:lnTo>
                    <a:pt x="6755" y="1617"/>
                  </a:lnTo>
                  <a:lnTo>
                    <a:pt x="6744" y="1622"/>
                  </a:lnTo>
                  <a:lnTo>
                    <a:pt x="6732" y="1627"/>
                  </a:lnTo>
                  <a:lnTo>
                    <a:pt x="6720" y="1632"/>
                  </a:lnTo>
                  <a:lnTo>
                    <a:pt x="6708" y="1635"/>
                  </a:lnTo>
                  <a:lnTo>
                    <a:pt x="6695" y="1639"/>
                  </a:lnTo>
                  <a:lnTo>
                    <a:pt x="6682" y="1642"/>
                  </a:lnTo>
                  <a:lnTo>
                    <a:pt x="6669" y="1644"/>
                  </a:lnTo>
                  <a:lnTo>
                    <a:pt x="6655" y="1645"/>
                  </a:lnTo>
                  <a:lnTo>
                    <a:pt x="6642" y="1646"/>
                  </a:lnTo>
                  <a:lnTo>
                    <a:pt x="6629" y="1647"/>
                  </a:lnTo>
                  <a:lnTo>
                    <a:pt x="705" y="1647"/>
                  </a:lnTo>
                  <a:lnTo>
                    <a:pt x="691" y="1646"/>
                  </a:lnTo>
                  <a:lnTo>
                    <a:pt x="678" y="1645"/>
                  </a:lnTo>
                  <a:lnTo>
                    <a:pt x="664" y="1644"/>
                  </a:lnTo>
                  <a:lnTo>
                    <a:pt x="651" y="1642"/>
                  </a:lnTo>
                  <a:lnTo>
                    <a:pt x="638" y="1639"/>
                  </a:lnTo>
                  <a:lnTo>
                    <a:pt x="626" y="1635"/>
                  </a:lnTo>
                  <a:lnTo>
                    <a:pt x="613" y="1632"/>
                  </a:lnTo>
                  <a:lnTo>
                    <a:pt x="601" y="1627"/>
                  </a:lnTo>
                  <a:lnTo>
                    <a:pt x="589" y="1622"/>
                  </a:lnTo>
                  <a:lnTo>
                    <a:pt x="578" y="1617"/>
                  </a:lnTo>
                  <a:lnTo>
                    <a:pt x="567" y="1611"/>
                  </a:lnTo>
                  <a:lnTo>
                    <a:pt x="556" y="1604"/>
                  </a:lnTo>
                  <a:lnTo>
                    <a:pt x="546" y="1598"/>
                  </a:lnTo>
                  <a:lnTo>
                    <a:pt x="536" y="1590"/>
                  </a:lnTo>
                  <a:lnTo>
                    <a:pt x="526" y="1582"/>
                  </a:lnTo>
                  <a:lnTo>
                    <a:pt x="516" y="1574"/>
                  </a:lnTo>
                  <a:lnTo>
                    <a:pt x="507" y="1565"/>
                  </a:lnTo>
                  <a:lnTo>
                    <a:pt x="499" y="1556"/>
                  </a:lnTo>
                  <a:lnTo>
                    <a:pt x="491" y="1548"/>
                  </a:lnTo>
                  <a:lnTo>
                    <a:pt x="484" y="1538"/>
                  </a:lnTo>
                  <a:lnTo>
                    <a:pt x="477" y="1528"/>
                  </a:lnTo>
                  <a:lnTo>
                    <a:pt x="470" y="1517"/>
                  </a:lnTo>
                  <a:lnTo>
                    <a:pt x="464" y="1507"/>
                  </a:lnTo>
                  <a:lnTo>
                    <a:pt x="459" y="1495"/>
                  </a:lnTo>
                  <a:lnTo>
                    <a:pt x="454" y="1484"/>
                  </a:lnTo>
                  <a:lnTo>
                    <a:pt x="450" y="1472"/>
                  </a:lnTo>
                  <a:lnTo>
                    <a:pt x="446" y="1461"/>
                  </a:lnTo>
                  <a:lnTo>
                    <a:pt x="444" y="1449"/>
                  </a:lnTo>
                  <a:lnTo>
                    <a:pt x="440" y="1437"/>
                  </a:lnTo>
                  <a:lnTo>
                    <a:pt x="439" y="1424"/>
                  </a:lnTo>
                  <a:lnTo>
                    <a:pt x="438" y="1412"/>
                  </a:lnTo>
                  <a:lnTo>
                    <a:pt x="438" y="1399"/>
                  </a:lnTo>
                  <a:lnTo>
                    <a:pt x="438" y="812"/>
                  </a:lnTo>
                  <a:lnTo>
                    <a:pt x="438" y="800"/>
                  </a:lnTo>
                  <a:lnTo>
                    <a:pt x="439" y="787"/>
                  </a:lnTo>
                  <a:lnTo>
                    <a:pt x="440" y="774"/>
                  </a:lnTo>
                  <a:lnTo>
                    <a:pt x="444" y="762"/>
                  </a:lnTo>
                  <a:lnTo>
                    <a:pt x="446" y="750"/>
                  </a:lnTo>
                  <a:lnTo>
                    <a:pt x="450" y="739"/>
                  </a:lnTo>
                  <a:lnTo>
                    <a:pt x="454" y="727"/>
                  </a:lnTo>
                  <a:lnTo>
                    <a:pt x="459" y="716"/>
                  </a:lnTo>
                  <a:lnTo>
                    <a:pt x="464" y="704"/>
                  </a:lnTo>
                  <a:lnTo>
                    <a:pt x="470" y="694"/>
                  </a:lnTo>
                  <a:lnTo>
                    <a:pt x="477" y="683"/>
                  </a:lnTo>
                  <a:lnTo>
                    <a:pt x="484" y="673"/>
                  </a:lnTo>
                  <a:lnTo>
                    <a:pt x="491" y="665"/>
                  </a:lnTo>
                  <a:lnTo>
                    <a:pt x="499" y="655"/>
                  </a:lnTo>
                  <a:lnTo>
                    <a:pt x="507" y="646"/>
                  </a:lnTo>
                  <a:lnTo>
                    <a:pt x="516" y="637"/>
                  </a:lnTo>
                  <a:lnTo>
                    <a:pt x="526" y="629"/>
                  </a:lnTo>
                  <a:lnTo>
                    <a:pt x="536" y="621"/>
                  </a:lnTo>
                  <a:lnTo>
                    <a:pt x="546" y="613"/>
                  </a:lnTo>
                  <a:lnTo>
                    <a:pt x="556" y="607"/>
                  </a:lnTo>
                  <a:lnTo>
                    <a:pt x="567" y="600"/>
                  </a:lnTo>
                  <a:lnTo>
                    <a:pt x="578" y="595"/>
                  </a:lnTo>
                  <a:lnTo>
                    <a:pt x="589" y="589"/>
                  </a:lnTo>
                  <a:lnTo>
                    <a:pt x="601" y="584"/>
                  </a:lnTo>
                  <a:lnTo>
                    <a:pt x="613" y="579"/>
                  </a:lnTo>
                  <a:lnTo>
                    <a:pt x="626" y="576"/>
                  </a:lnTo>
                  <a:lnTo>
                    <a:pt x="638" y="572"/>
                  </a:lnTo>
                  <a:lnTo>
                    <a:pt x="651" y="569"/>
                  </a:lnTo>
                  <a:lnTo>
                    <a:pt x="664" y="567"/>
                  </a:lnTo>
                  <a:lnTo>
                    <a:pt x="678" y="566"/>
                  </a:lnTo>
                  <a:lnTo>
                    <a:pt x="691" y="565"/>
                  </a:lnTo>
                  <a:lnTo>
                    <a:pt x="705" y="56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448" name="Text Box 159"/>
          <p:cNvSpPr txBox="1">
            <a:spLocks noChangeArrowheads="1"/>
          </p:cNvSpPr>
          <p:nvPr/>
        </p:nvSpPr>
        <p:spPr bwMode="auto">
          <a:xfrm>
            <a:off x="729874" y="2864507"/>
            <a:ext cx="573057" cy="143565"/>
          </a:xfrm>
          <a:prstGeom prst="rect">
            <a:avLst/>
          </a:prstGeom>
          <a:solidFill>
            <a:srgbClr val="EEECE1">
              <a:lumMod val="60000"/>
              <a:lumOff val="40000"/>
            </a:srgbClr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/>
          <a:p>
            <a:pPr marL="0" marR="0" lvl="0" indent="0" algn="ctr" defTabSz="624796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33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MiniVDI</a:t>
            </a:r>
            <a:endParaRPr kumimoji="0" lang="en-US" altLang="zh-TW" sz="933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grpSp>
        <p:nvGrpSpPr>
          <p:cNvPr id="1449" name="Group 5508"/>
          <p:cNvGrpSpPr>
            <a:grpSpLocks/>
          </p:cNvGrpSpPr>
          <p:nvPr/>
        </p:nvGrpSpPr>
        <p:grpSpPr bwMode="auto">
          <a:xfrm>
            <a:off x="785286" y="1854200"/>
            <a:ext cx="865716" cy="381000"/>
            <a:chOff x="2350" y="1723"/>
            <a:chExt cx="1315" cy="624"/>
          </a:xfrm>
        </p:grpSpPr>
        <p:grpSp>
          <p:nvGrpSpPr>
            <p:cNvPr id="1450" name="Group 468"/>
            <p:cNvGrpSpPr>
              <a:grpSpLocks noChangeAspect="1"/>
            </p:cNvGrpSpPr>
            <p:nvPr/>
          </p:nvGrpSpPr>
          <p:grpSpPr bwMode="auto">
            <a:xfrm>
              <a:off x="2502" y="1723"/>
              <a:ext cx="1044" cy="624"/>
              <a:chOff x="411" y="1928"/>
              <a:chExt cx="680" cy="418"/>
            </a:xfrm>
          </p:grpSpPr>
          <p:sp>
            <p:nvSpPr>
              <p:cNvPr id="1452" name="AutoShape 469"/>
              <p:cNvSpPr>
                <a:spLocks noChangeAspect="1" noChangeArrowheads="1" noTextEdit="1"/>
              </p:cNvSpPr>
              <p:nvPr/>
            </p:nvSpPr>
            <p:spPr bwMode="auto">
              <a:xfrm>
                <a:off x="411" y="1928"/>
                <a:ext cx="680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53" name="Freeform 470"/>
              <p:cNvSpPr>
                <a:spLocks noEditPoints="1"/>
              </p:cNvSpPr>
              <p:nvPr/>
            </p:nvSpPr>
            <p:spPr bwMode="auto">
              <a:xfrm>
                <a:off x="411" y="1928"/>
                <a:ext cx="680" cy="418"/>
              </a:xfrm>
              <a:custGeom>
                <a:avLst/>
                <a:gdLst>
                  <a:gd name="T0" fmla="*/ 42269 w 288"/>
                  <a:gd name="T1" fmla="*/ 9548 h 177"/>
                  <a:gd name="T2" fmla="*/ 33249 w 288"/>
                  <a:gd name="T3" fmla="*/ 3290 h 177"/>
                  <a:gd name="T4" fmla="*/ 28905 w 288"/>
                  <a:gd name="T5" fmla="*/ 4199 h 177"/>
                  <a:gd name="T6" fmla="*/ 28905 w 288"/>
                  <a:gd name="T7" fmla="*/ 4199 h 177"/>
                  <a:gd name="T8" fmla="*/ 20983 w 288"/>
                  <a:gd name="T9" fmla="*/ 0 h 177"/>
                  <a:gd name="T10" fmla="*/ 12833 w 288"/>
                  <a:gd name="T11" fmla="*/ 4322 h 177"/>
                  <a:gd name="T12" fmla="*/ 12833 w 288"/>
                  <a:gd name="T13" fmla="*/ 4322 h 177"/>
                  <a:gd name="T14" fmla="*/ 9699 w 288"/>
                  <a:gd name="T15" fmla="*/ 3821 h 177"/>
                  <a:gd name="T16" fmla="*/ 0 w 288"/>
                  <a:gd name="T17" fmla="*/ 12469 h 177"/>
                  <a:gd name="T18" fmla="*/ 8290 w 288"/>
                  <a:gd name="T19" fmla="*/ 20787 h 177"/>
                  <a:gd name="T20" fmla="*/ 8290 w 288"/>
                  <a:gd name="T21" fmla="*/ 20787 h 177"/>
                  <a:gd name="T22" fmla="*/ 17465 w 288"/>
                  <a:gd name="T23" fmla="*/ 27550 h 177"/>
                  <a:gd name="T24" fmla="*/ 22534 w 288"/>
                  <a:gd name="T25" fmla="*/ 26379 h 177"/>
                  <a:gd name="T26" fmla="*/ 22534 w 288"/>
                  <a:gd name="T27" fmla="*/ 26379 h 177"/>
                  <a:gd name="T28" fmla="*/ 30666 w 288"/>
                  <a:gd name="T29" fmla="*/ 30703 h 177"/>
                  <a:gd name="T30" fmla="*/ 39341 w 288"/>
                  <a:gd name="T31" fmla="*/ 25130 h 177"/>
                  <a:gd name="T32" fmla="*/ 39341 w 288"/>
                  <a:gd name="T33" fmla="*/ 25130 h 177"/>
                  <a:gd name="T34" fmla="*/ 40713 w 288"/>
                  <a:gd name="T35" fmla="*/ 25354 h 177"/>
                  <a:gd name="T36" fmla="*/ 47107 w 288"/>
                  <a:gd name="T37" fmla="*/ 23073 h 177"/>
                  <a:gd name="T38" fmla="*/ 49912 w 288"/>
                  <a:gd name="T39" fmla="*/ 17317 h 177"/>
                  <a:gd name="T40" fmla="*/ 42269 w 288"/>
                  <a:gd name="T41" fmla="*/ 9548 h 177"/>
                  <a:gd name="T42" fmla="*/ 48858 w 288"/>
                  <a:gd name="T43" fmla="*/ 17317 h 177"/>
                  <a:gd name="T44" fmla="*/ 46582 w 288"/>
                  <a:gd name="T45" fmla="*/ 22180 h 177"/>
                  <a:gd name="T46" fmla="*/ 40713 w 288"/>
                  <a:gd name="T47" fmla="*/ 24445 h 177"/>
                  <a:gd name="T48" fmla="*/ 39185 w 288"/>
                  <a:gd name="T49" fmla="*/ 24327 h 177"/>
                  <a:gd name="T50" fmla="*/ 38661 w 288"/>
                  <a:gd name="T51" fmla="*/ 24105 h 177"/>
                  <a:gd name="T52" fmla="*/ 38661 w 288"/>
                  <a:gd name="T53" fmla="*/ 24601 h 177"/>
                  <a:gd name="T54" fmla="*/ 30666 w 288"/>
                  <a:gd name="T55" fmla="*/ 29832 h 177"/>
                  <a:gd name="T56" fmla="*/ 23035 w 288"/>
                  <a:gd name="T57" fmla="*/ 25470 h 177"/>
                  <a:gd name="T58" fmla="*/ 22900 w 288"/>
                  <a:gd name="T59" fmla="*/ 25130 h 177"/>
                  <a:gd name="T60" fmla="*/ 22376 w 288"/>
                  <a:gd name="T61" fmla="*/ 25354 h 177"/>
                  <a:gd name="T62" fmla="*/ 17465 w 288"/>
                  <a:gd name="T63" fmla="*/ 26747 h 177"/>
                  <a:gd name="T64" fmla="*/ 9175 w 288"/>
                  <a:gd name="T65" fmla="*/ 20284 h 177"/>
                  <a:gd name="T66" fmla="*/ 9175 w 288"/>
                  <a:gd name="T67" fmla="*/ 19965 h 177"/>
                  <a:gd name="T68" fmla="*/ 8790 w 288"/>
                  <a:gd name="T69" fmla="*/ 19965 h 177"/>
                  <a:gd name="T70" fmla="*/ 1025 w 288"/>
                  <a:gd name="T71" fmla="*/ 12469 h 177"/>
                  <a:gd name="T72" fmla="*/ 9699 w 288"/>
                  <a:gd name="T73" fmla="*/ 4846 h 177"/>
                  <a:gd name="T74" fmla="*/ 12833 w 288"/>
                  <a:gd name="T75" fmla="*/ 5349 h 177"/>
                  <a:gd name="T76" fmla="*/ 13151 w 288"/>
                  <a:gd name="T77" fmla="*/ 5349 h 177"/>
                  <a:gd name="T78" fmla="*/ 13364 w 288"/>
                  <a:gd name="T79" fmla="*/ 5002 h 177"/>
                  <a:gd name="T80" fmla="*/ 20983 w 288"/>
                  <a:gd name="T81" fmla="*/ 869 h 177"/>
                  <a:gd name="T82" fmla="*/ 28404 w 288"/>
                  <a:gd name="T83" fmla="*/ 5002 h 177"/>
                  <a:gd name="T84" fmla="*/ 28626 w 288"/>
                  <a:gd name="T85" fmla="*/ 5349 h 177"/>
                  <a:gd name="T86" fmla="*/ 28905 w 288"/>
                  <a:gd name="T87" fmla="*/ 5231 h 177"/>
                  <a:gd name="T88" fmla="*/ 33249 w 288"/>
                  <a:gd name="T89" fmla="*/ 4199 h 177"/>
                  <a:gd name="T90" fmla="*/ 41400 w 288"/>
                  <a:gd name="T91" fmla="*/ 10077 h 177"/>
                  <a:gd name="T92" fmla="*/ 41622 w 288"/>
                  <a:gd name="T93" fmla="*/ 10207 h 177"/>
                  <a:gd name="T94" fmla="*/ 41896 w 288"/>
                  <a:gd name="T95" fmla="*/ 10417 h 177"/>
                  <a:gd name="T96" fmla="*/ 48858 w 288"/>
                  <a:gd name="T97" fmla="*/ 17317 h 17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88"/>
                  <a:gd name="T148" fmla="*/ 0 h 177"/>
                  <a:gd name="T149" fmla="*/ 288 w 288"/>
                  <a:gd name="T150" fmla="*/ 177 h 17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88" h="177">
                    <a:moveTo>
                      <a:pt x="244" y="55"/>
                    </a:moveTo>
                    <a:cubicBezTo>
                      <a:pt x="239" y="33"/>
                      <a:pt x="218" y="19"/>
                      <a:pt x="192" y="19"/>
                    </a:cubicBezTo>
                    <a:cubicBezTo>
                      <a:pt x="183" y="19"/>
                      <a:pt x="175" y="20"/>
                      <a:pt x="167" y="24"/>
                    </a:cubicBezTo>
                    <a:cubicBezTo>
                      <a:pt x="167" y="24"/>
                      <a:pt x="167" y="24"/>
                      <a:pt x="167" y="24"/>
                    </a:cubicBezTo>
                    <a:cubicBezTo>
                      <a:pt x="158" y="8"/>
                      <a:pt x="141" y="0"/>
                      <a:pt x="121" y="0"/>
                    </a:cubicBezTo>
                    <a:cubicBezTo>
                      <a:pt x="100" y="0"/>
                      <a:pt x="82" y="8"/>
                      <a:pt x="74" y="25"/>
                    </a:cubicBezTo>
                    <a:cubicBezTo>
                      <a:pt x="74" y="25"/>
                      <a:pt x="74" y="25"/>
                      <a:pt x="74" y="25"/>
                    </a:cubicBezTo>
                    <a:cubicBezTo>
                      <a:pt x="68" y="23"/>
                      <a:pt x="63" y="22"/>
                      <a:pt x="56" y="22"/>
                    </a:cubicBezTo>
                    <a:cubicBezTo>
                      <a:pt x="25" y="22"/>
                      <a:pt x="0" y="44"/>
                      <a:pt x="0" y="72"/>
                    </a:cubicBezTo>
                    <a:cubicBezTo>
                      <a:pt x="0" y="97"/>
                      <a:pt x="20" y="117"/>
                      <a:pt x="48" y="120"/>
                    </a:cubicBezTo>
                    <a:cubicBezTo>
                      <a:pt x="48" y="120"/>
                      <a:pt x="48" y="120"/>
                      <a:pt x="48" y="120"/>
                    </a:cubicBezTo>
                    <a:cubicBezTo>
                      <a:pt x="51" y="144"/>
                      <a:pt x="74" y="159"/>
                      <a:pt x="101" y="159"/>
                    </a:cubicBezTo>
                    <a:cubicBezTo>
                      <a:pt x="112" y="159"/>
                      <a:pt x="121" y="158"/>
                      <a:pt x="130" y="152"/>
                    </a:cubicBezTo>
                    <a:cubicBezTo>
                      <a:pt x="130" y="152"/>
                      <a:pt x="130" y="152"/>
                      <a:pt x="130" y="152"/>
                    </a:cubicBezTo>
                    <a:cubicBezTo>
                      <a:pt x="138" y="169"/>
                      <a:pt x="156" y="177"/>
                      <a:pt x="177" y="177"/>
                    </a:cubicBezTo>
                    <a:cubicBezTo>
                      <a:pt x="201" y="177"/>
                      <a:pt x="221" y="165"/>
                      <a:pt x="227" y="145"/>
                    </a:cubicBezTo>
                    <a:cubicBezTo>
                      <a:pt x="227" y="145"/>
                      <a:pt x="227" y="145"/>
                      <a:pt x="227" y="145"/>
                    </a:cubicBezTo>
                    <a:cubicBezTo>
                      <a:pt x="230" y="146"/>
                      <a:pt x="231" y="146"/>
                      <a:pt x="235" y="146"/>
                    </a:cubicBezTo>
                    <a:cubicBezTo>
                      <a:pt x="249" y="146"/>
                      <a:pt x="262" y="141"/>
                      <a:pt x="272" y="133"/>
                    </a:cubicBezTo>
                    <a:cubicBezTo>
                      <a:pt x="282" y="124"/>
                      <a:pt x="288" y="112"/>
                      <a:pt x="288" y="100"/>
                    </a:cubicBezTo>
                    <a:cubicBezTo>
                      <a:pt x="288" y="77"/>
                      <a:pt x="270" y="58"/>
                      <a:pt x="244" y="55"/>
                    </a:cubicBezTo>
                    <a:close/>
                    <a:moveTo>
                      <a:pt x="282" y="100"/>
                    </a:moveTo>
                    <a:cubicBezTo>
                      <a:pt x="282" y="111"/>
                      <a:pt x="277" y="121"/>
                      <a:pt x="269" y="128"/>
                    </a:cubicBezTo>
                    <a:cubicBezTo>
                      <a:pt x="260" y="136"/>
                      <a:pt x="248" y="141"/>
                      <a:pt x="235" y="141"/>
                    </a:cubicBezTo>
                    <a:cubicBezTo>
                      <a:pt x="232" y="141"/>
                      <a:pt x="229" y="140"/>
                      <a:pt x="226" y="140"/>
                    </a:cubicBezTo>
                    <a:cubicBezTo>
                      <a:pt x="223" y="139"/>
                      <a:pt x="223" y="139"/>
                      <a:pt x="223" y="139"/>
                    </a:cubicBezTo>
                    <a:cubicBezTo>
                      <a:pt x="223" y="142"/>
                      <a:pt x="223" y="142"/>
                      <a:pt x="223" y="142"/>
                    </a:cubicBezTo>
                    <a:cubicBezTo>
                      <a:pt x="217" y="159"/>
                      <a:pt x="198" y="172"/>
                      <a:pt x="177" y="172"/>
                    </a:cubicBezTo>
                    <a:cubicBezTo>
                      <a:pt x="158" y="172"/>
                      <a:pt x="141" y="162"/>
                      <a:pt x="133" y="147"/>
                    </a:cubicBezTo>
                    <a:cubicBezTo>
                      <a:pt x="132" y="145"/>
                      <a:pt x="132" y="145"/>
                      <a:pt x="132" y="145"/>
                    </a:cubicBezTo>
                    <a:cubicBezTo>
                      <a:pt x="129" y="146"/>
                      <a:pt x="129" y="146"/>
                      <a:pt x="129" y="146"/>
                    </a:cubicBezTo>
                    <a:cubicBezTo>
                      <a:pt x="121" y="151"/>
                      <a:pt x="111" y="154"/>
                      <a:pt x="101" y="154"/>
                    </a:cubicBezTo>
                    <a:cubicBezTo>
                      <a:pt x="76" y="154"/>
                      <a:pt x="56" y="138"/>
                      <a:pt x="53" y="117"/>
                    </a:cubicBezTo>
                    <a:cubicBezTo>
                      <a:pt x="53" y="115"/>
                      <a:pt x="53" y="115"/>
                      <a:pt x="53" y="115"/>
                    </a:cubicBezTo>
                    <a:cubicBezTo>
                      <a:pt x="51" y="115"/>
                      <a:pt x="51" y="115"/>
                      <a:pt x="51" y="115"/>
                    </a:cubicBezTo>
                    <a:cubicBezTo>
                      <a:pt x="25" y="113"/>
                      <a:pt x="6" y="94"/>
                      <a:pt x="6" y="72"/>
                    </a:cubicBezTo>
                    <a:cubicBezTo>
                      <a:pt x="6" y="47"/>
                      <a:pt x="28" y="28"/>
                      <a:pt x="56" y="28"/>
                    </a:cubicBezTo>
                    <a:cubicBezTo>
                      <a:pt x="62" y="28"/>
                      <a:pt x="68" y="29"/>
                      <a:pt x="74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77" y="29"/>
                      <a:pt x="77" y="29"/>
                      <a:pt x="77" y="29"/>
                    </a:cubicBezTo>
                    <a:cubicBezTo>
                      <a:pt x="85" y="15"/>
                      <a:pt x="102" y="5"/>
                      <a:pt x="121" y="5"/>
                    </a:cubicBezTo>
                    <a:cubicBezTo>
                      <a:pt x="139" y="5"/>
                      <a:pt x="156" y="15"/>
                      <a:pt x="164" y="29"/>
                    </a:cubicBezTo>
                    <a:cubicBezTo>
                      <a:pt x="165" y="31"/>
                      <a:pt x="165" y="31"/>
                      <a:pt x="165" y="31"/>
                    </a:cubicBezTo>
                    <a:cubicBezTo>
                      <a:pt x="167" y="30"/>
                      <a:pt x="167" y="30"/>
                      <a:pt x="167" y="30"/>
                    </a:cubicBezTo>
                    <a:cubicBezTo>
                      <a:pt x="175" y="26"/>
                      <a:pt x="183" y="24"/>
                      <a:pt x="192" y="24"/>
                    </a:cubicBezTo>
                    <a:cubicBezTo>
                      <a:pt x="215" y="24"/>
                      <a:pt x="235" y="38"/>
                      <a:pt x="239" y="58"/>
                    </a:cubicBezTo>
                    <a:cubicBezTo>
                      <a:pt x="240" y="59"/>
                      <a:pt x="240" y="59"/>
                      <a:pt x="240" y="59"/>
                    </a:cubicBezTo>
                    <a:cubicBezTo>
                      <a:pt x="242" y="60"/>
                      <a:pt x="242" y="60"/>
                      <a:pt x="242" y="60"/>
                    </a:cubicBezTo>
                    <a:cubicBezTo>
                      <a:pt x="265" y="62"/>
                      <a:pt x="282" y="80"/>
                      <a:pt x="282" y="100"/>
                    </a:cubicBezTo>
                    <a:close/>
                  </a:path>
                </a:pathLst>
              </a:custGeom>
              <a:solidFill>
                <a:srgbClr val="33669B"/>
              </a:solidFill>
              <a:ln w="9525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 lIns="121899" tIns="60949" rIns="121899" bIns="60949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54" name="Freeform 471"/>
              <p:cNvSpPr>
                <a:spLocks noEditPoints="1"/>
              </p:cNvSpPr>
              <p:nvPr/>
            </p:nvSpPr>
            <p:spPr bwMode="auto">
              <a:xfrm>
                <a:off x="418" y="1935"/>
                <a:ext cx="666" cy="406"/>
              </a:xfrm>
              <a:custGeom>
                <a:avLst/>
                <a:gdLst>
                  <a:gd name="T0" fmla="*/ 41441 w 282"/>
                  <a:gd name="T1" fmla="*/ 9310 h 172"/>
                  <a:gd name="T2" fmla="*/ 32764 w 282"/>
                  <a:gd name="T3" fmla="*/ 3288 h 172"/>
                  <a:gd name="T4" fmla="*/ 28284 w 282"/>
                  <a:gd name="T5" fmla="*/ 4313 h 172"/>
                  <a:gd name="T6" fmla="*/ 20497 w 282"/>
                  <a:gd name="T7" fmla="*/ 0 h 172"/>
                  <a:gd name="T8" fmla="*/ 12477 w 282"/>
                  <a:gd name="T9" fmla="*/ 4313 h 172"/>
                  <a:gd name="T10" fmla="*/ 9180 w 282"/>
                  <a:gd name="T11" fmla="*/ 3817 h 172"/>
                  <a:gd name="T12" fmla="*/ 0 w 282"/>
                  <a:gd name="T13" fmla="*/ 11958 h 172"/>
                  <a:gd name="T14" fmla="*/ 8311 w 282"/>
                  <a:gd name="T15" fmla="*/ 19875 h 172"/>
                  <a:gd name="T16" fmla="*/ 16978 w 282"/>
                  <a:gd name="T17" fmla="*/ 26673 h 172"/>
                  <a:gd name="T18" fmla="*/ 22181 w 282"/>
                  <a:gd name="T19" fmla="*/ 25056 h 172"/>
                  <a:gd name="T20" fmla="*/ 30204 w 282"/>
                  <a:gd name="T21" fmla="*/ 29737 h 172"/>
                  <a:gd name="T22" fmla="*/ 38519 w 282"/>
                  <a:gd name="T23" fmla="*/ 24032 h 172"/>
                  <a:gd name="T24" fmla="*/ 40253 w 282"/>
                  <a:gd name="T25" fmla="*/ 24188 h 172"/>
                  <a:gd name="T26" fmla="*/ 48939 w 282"/>
                  <a:gd name="T27" fmla="*/ 16792 h 172"/>
                  <a:gd name="T28" fmla="*/ 41441 w 282"/>
                  <a:gd name="T29" fmla="*/ 9310 h 172"/>
                  <a:gd name="T30" fmla="*/ 26002 w 282"/>
                  <a:gd name="T31" fmla="*/ 15518 h 172"/>
                  <a:gd name="T32" fmla="*/ 26002 w 282"/>
                  <a:gd name="T33" fmla="*/ 15518 h 172"/>
                  <a:gd name="T34" fmla="*/ 26002 w 282"/>
                  <a:gd name="T35" fmla="*/ 15518 h 172"/>
                  <a:gd name="T36" fmla="*/ 26002 w 282"/>
                  <a:gd name="T37" fmla="*/ 15518 h 17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82"/>
                  <a:gd name="T58" fmla="*/ 0 h 172"/>
                  <a:gd name="T59" fmla="*/ 282 w 282"/>
                  <a:gd name="T60" fmla="*/ 172 h 17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82" h="172">
                    <a:moveTo>
                      <a:pt x="239" y="54"/>
                    </a:moveTo>
                    <a:cubicBezTo>
                      <a:pt x="234" y="34"/>
                      <a:pt x="214" y="19"/>
                      <a:pt x="189" y="19"/>
                    </a:cubicBezTo>
                    <a:cubicBezTo>
                      <a:pt x="180" y="19"/>
                      <a:pt x="171" y="21"/>
                      <a:pt x="163" y="25"/>
                    </a:cubicBezTo>
                    <a:cubicBezTo>
                      <a:pt x="155" y="10"/>
                      <a:pt x="138" y="0"/>
                      <a:pt x="118" y="0"/>
                    </a:cubicBezTo>
                    <a:cubicBezTo>
                      <a:pt x="97" y="0"/>
                      <a:pt x="80" y="10"/>
                      <a:pt x="72" y="25"/>
                    </a:cubicBezTo>
                    <a:cubicBezTo>
                      <a:pt x="66" y="23"/>
                      <a:pt x="60" y="22"/>
                      <a:pt x="53" y="22"/>
                    </a:cubicBezTo>
                    <a:cubicBezTo>
                      <a:pt x="24" y="22"/>
                      <a:pt x="0" y="43"/>
                      <a:pt x="0" y="69"/>
                    </a:cubicBezTo>
                    <a:cubicBezTo>
                      <a:pt x="0" y="92"/>
                      <a:pt x="21" y="112"/>
                      <a:pt x="48" y="115"/>
                    </a:cubicBezTo>
                    <a:cubicBezTo>
                      <a:pt x="50" y="137"/>
                      <a:pt x="72" y="154"/>
                      <a:pt x="98" y="154"/>
                    </a:cubicBezTo>
                    <a:cubicBezTo>
                      <a:pt x="109" y="154"/>
                      <a:pt x="119" y="151"/>
                      <a:pt x="128" y="145"/>
                    </a:cubicBezTo>
                    <a:cubicBezTo>
                      <a:pt x="135" y="161"/>
                      <a:pt x="153" y="172"/>
                      <a:pt x="174" y="172"/>
                    </a:cubicBezTo>
                    <a:cubicBezTo>
                      <a:pt x="197" y="172"/>
                      <a:pt x="217" y="158"/>
                      <a:pt x="222" y="139"/>
                    </a:cubicBezTo>
                    <a:cubicBezTo>
                      <a:pt x="225" y="140"/>
                      <a:pt x="229" y="140"/>
                      <a:pt x="232" y="140"/>
                    </a:cubicBezTo>
                    <a:cubicBezTo>
                      <a:pt x="260" y="140"/>
                      <a:pt x="282" y="121"/>
                      <a:pt x="282" y="97"/>
                    </a:cubicBezTo>
                    <a:cubicBezTo>
                      <a:pt x="282" y="75"/>
                      <a:pt x="263" y="57"/>
                      <a:pt x="239" y="54"/>
                    </a:cubicBezTo>
                    <a:close/>
                    <a:moveTo>
                      <a:pt x="150" y="90"/>
                    </a:moveTo>
                    <a:cubicBezTo>
                      <a:pt x="150" y="90"/>
                      <a:pt x="150" y="90"/>
                      <a:pt x="150" y="90"/>
                    </a:cubicBezTo>
                    <a:cubicBezTo>
                      <a:pt x="150" y="90"/>
                      <a:pt x="150" y="90"/>
                      <a:pt x="150" y="90"/>
                    </a:cubicBezTo>
                    <a:cubicBezTo>
                      <a:pt x="150" y="90"/>
                      <a:pt x="150" y="90"/>
                      <a:pt x="150" y="9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ysClr val="window" lastClr="FFFFFF"/>
                  </a:gs>
                  <a:gs pos="100000">
                    <a:srgbClr val="A7BCFF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rgbClr val="CCECFF"/>
                </a:solidFill>
                <a:round/>
                <a:headEnd/>
                <a:tailEnd/>
              </a:ln>
            </p:spPr>
            <p:txBody>
              <a:bodyPr lIns="121899" tIns="60949" rIns="121899" bIns="60949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451" name="Text Box 5513"/>
            <p:cNvSpPr txBox="1">
              <a:spLocks noChangeArrowheads="1"/>
            </p:cNvSpPr>
            <p:nvPr/>
          </p:nvSpPr>
          <p:spPr bwMode="auto">
            <a:xfrm>
              <a:off x="2350" y="1818"/>
              <a:ext cx="1315" cy="43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21899" tIns="60949" rIns="121899" bIns="60949" anchor="ctr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33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itchFamily="18" charset="0"/>
                </a:rPr>
                <a:t>network</a:t>
              </a:r>
              <a:endParaRPr kumimoji="0" lang="en-US" altLang="zh-CN" sz="933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endParaRPr>
            </a:p>
          </p:txBody>
        </p:sp>
      </p:grpSp>
      <p:cxnSp>
        <p:nvCxnSpPr>
          <p:cNvPr id="1455" name="直接连接符 1589"/>
          <p:cNvCxnSpPr>
            <a:cxnSpLocks noChangeShapeType="1"/>
            <a:endCxn id="1453" idx="11"/>
          </p:cNvCxnSpPr>
          <p:nvPr/>
        </p:nvCxnSpPr>
        <p:spPr bwMode="auto">
          <a:xfrm flipV="1">
            <a:off x="999067" y="2197100"/>
            <a:ext cx="127000" cy="152400"/>
          </a:xfrm>
          <a:prstGeom prst="line">
            <a:avLst/>
          </a:prstGeom>
          <a:noFill/>
          <a:ln w="9525" algn="ctr">
            <a:solidFill>
              <a:srgbClr val="6699FF"/>
            </a:solidFill>
            <a:round/>
            <a:headEnd/>
            <a:tailEnd/>
          </a:ln>
        </p:spPr>
      </p:cxnSp>
      <p:cxnSp>
        <p:nvCxnSpPr>
          <p:cNvPr id="1456" name="直接连接符 1590"/>
          <p:cNvCxnSpPr>
            <a:cxnSpLocks noChangeShapeType="1"/>
          </p:cNvCxnSpPr>
          <p:nvPr/>
        </p:nvCxnSpPr>
        <p:spPr bwMode="auto">
          <a:xfrm flipH="1" flipV="1">
            <a:off x="1570567" y="2148420"/>
            <a:ext cx="450851" cy="258233"/>
          </a:xfrm>
          <a:prstGeom prst="line">
            <a:avLst/>
          </a:prstGeom>
          <a:noFill/>
          <a:ln w="9525" algn="ctr">
            <a:solidFill>
              <a:srgbClr val="6699FF"/>
            </a:solidFill>
            <a:round/>
            <a:headEnd/>
            <a:tailEnd/>
          </a:ln>
        </p:spPr>
      </p:cxnSp>
      <p:grpSp>
        <p:nvGrpSpPr>
          <p:cNvPr id="1457" name="组合 258"/>
          <p:cNvGrpSpPr>
            <a:grpSpLocks/>
          </p:cNvGrpSpPr>
          <p:nvPr/>
        </p:nvGrpSpPr>
        <p:grpSpPr bwMode="auto">
          <a:xfrm>
            <a:off x="1477434" y="1549402"/>
            <a:ext cx="637117" cy="224367"/>
            <a:chOff x="5548906" y="2391507"/>
            <a:chExt cx="955510" cy="412837"/>
          </a:xfrm>
        </p:grpSpPr>
        <p:pic>
          <p:nvPicPr>
            <p:cNvPr id="1458" name="Picture 7" descr="19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548906" y="2391507"/>
              <a:ext cx="392802" cy="402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59" name="Picture 7" descr="19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840308" y="2391507"/>
              <a:ext cx="392802" cy="402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60" name="Picture 7" descr="19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111614" y="2401555"/>
              <a:ext cx="392802" cy="402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461" name="直接连接符 1598"/>
          <p:cNvCxnSpPr>
            <a:cxnSpLocks noChangeShapeType="1"/>
          </p:cNvCxnSpPr>
          <p:nvPr/>
        </p:nvCxnSpPr>
        <p:spPr bwMode="auto">
          <a:xfrm flipV="1">
            <a:off x="1494367" y="1767417"/>
            <a:ext cx="112184" cy="160867"/>
          </a:xfrm>
          <a:prstGeom prst="line">
            <a:avLst/>
          </a:prstGeom>
          <a:noFill/>
          <a:ln w="9525" algn="ctr">
            <a:solidFill>
              <a:srgbClr val="6699FF"/>
            </a:solidFill>
            <a:round/>
            <a:headEnd/>
            <a:tailEnd/>
          </a:ln>
        </p:spPr>
      </p:cxnSp>
      <p:sp>
        <p:nvSpPr>
          <p:cNvPr id="1462" name="Oval 6"/>
          <p:cNvSpPr>
            <a:spLocks noChangeArrowheads="1"/>
          </p:cNvSpPr>
          <p:nvPr/>
        </p:nvSpPr>
        <p:spPr bwMode="auto">
          <a:xfrm rot="16200000">
            <a:off x="2371940" y="3046005"/>
            <a:ext cx="460741" cy="266631"/>
          </a:xfrm>
          <a:prstGeom prst="ellipse">
            <a:avLst/>
          </a:prstGeom>
          <a:noFill/>
          <a:ln w="38100">
            <a:gradFill>
              <a:gsLst>
                <a:gs pos="0">
                  <a:srgbClr val="00B0F0"/>
                </a:gs>
                <a:gs pos="25000">
                  <a:srgbClr val="00B050"/>
                </a:gs>
                <a:gs pos="50000">
                  <a:srgbClr val="FFFF00"/>
                </a:gs>
                <a:gs pos="75000">
                  <a:srgbClr val="FF3399"/>
                </a:gs>
                <a:gs pos="100000">
                  <a:srgbClr val="FF0000"/>
                </a:gs>
              </a:gsLst>
              <a:lin ang="5400000" scaled="0"/>
            </a:gradFill>
            <a:round/>
            <a:headEnd/>
            <a:tailEnd/>
          </a:ln>
          <a:effectLst/>
        </p:spPr>
        <p:txBody>
          <a:bodyPr wrap="none" lIns="59339" tIns="29671" rIns="59339" bIns="2967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33" dirty="0">
              <a:solidFill>
                <a:srgbClr val="B2B2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pic>
        <p:nvPicPr>
          <p:cNvPr id="1463" name="Picture 148" descr="004"/>
          <p:cNvPicPr preferRelativeResize="0"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01884" y="2067944"/>
            <a:ext cx="87360" cy="87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4" name="Picture 124" descr="j0202652"/>
          <p:cNvPicPr>
            <a:picLocks noChangeAspect="1" noChangeArrowheads="1"/>
          </p:cNvPicPr>
          <p:nvPr/>
        </p:nvPicPr>
        <p:blipFill>
          <a:blip r:embed="rId41" cstate="print">
            <a:extLst/>
          </a:blip>
          <a:stretch>
            <a:fillRect/>
          </a:stretch>
        </p:blipFill>
        <p:spPr bwMode="auto">
          <a:xfrm>
            <a:off x="4665570" y="1125023"/>
            <a:ext cx="709692" cy="4953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465" name="Picture 1683" descr="图片5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423969" y="2040144"/>
            <a:ext cx="192451" cy="12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66" name="组合 733"/>
          <p:cNvGrpSpPr/>
          <p:nvPr/>
        </p:nvGrpSpPr>
        <p:grpSpPr>
          <a:xfrm>
            <a:off x="7541658" y="5724630"/>
            <a:ext cx="731492" cy="341367"/>
            <a:chOff x="9024682" y="3651130"/>
            <a:chExt cx="731683" cy="341366"/>
          </a:xfrm>
        </p:grpSpPr>
        <p:pic>
          <p:nvPicPr>
            <p:cNvPr id="1467" name="Picture 6" descr="E:\z_work\10-14 HCC2011_大会\8 ppt版整合\p12_4.png"/>
            <p:cNvPicPr>
              <a:picLocks noChangeAspect="1" noChangeArrowheads="1"/>
            </p:cNvPicPr>
            <p:nvPr/>
          </p:nvPicPr>
          <p:blipFill>
            <a:blip r:embed="rId42" cstate="print"/>
            <a:srcRect/>
            <a:stretch>
              <a:fillRect/>
            </a:stretch>
          </p:blipFill>
          <p:spPr bwMode="auto">
            <a:xfrm>
              <a:off x="9024682" y="3744850"/>
              <a:ext cx="722270" cy="247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68" name="Picture 5" descr="E:\z_work\10-14 HCC2011_大会\8 ppt版整合\p12_3.png"/>
            <p:cNvPicPr>
              <a:picLocks noChangeAspect="1" noChangeArrowheads="1"/>
            </p:cNvPicPr>
            <p:nvPr/>
          </p:nvPicPr>
          <p:blipFill>
            <a:blip r:embed="rId43" cstate="print"/>
            <a:srcRect/>
            <a:stretch>
              <a:fillRect/>
            </a:stretch>
          </p:blipFill>
          <p:spPr bwMode="auto">
            <a:xfrm>
              <a:off x="9073695" y="3715136"/>
              <a:ext cx="664692" cy="150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69" name="Picture 4" descr="E:\z_work\10-14 HCC2011_大会\8 ppt版整合\p12_2.png"/>
            <p:cNvPicPr>
              <a:picLocks noChangeAspect="1" noChangeArrowheads="1"/>
            </p:cNvPicPr>
            <p:nvPr/>
          </p:nvPicPr>
          <p:blipFill>
            <a:blip r:embed="rId44" cstate="print"/>
            <a:srcRect/>
            <a:stretch>
              <a:fillRect/>
            </a:stretch>
          </p:blipFill>
          <p:spPr bwMode="auto">
            <a:xfrm>
              <a:off x="9126759" y="3651130"/>
              <a:ext cx="629606" cy="1257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70" name="Text Box 159"/>
          <p:cNvSpPr txBox="1">
            <a:spLocks noChangeArrowheads="1"/>
          </p:cNvSpPr>
          <p:nvPr/>
        </p:nvSpPr>
        <p:spPr bwMode="auto">
          <a:xfrm>
            <a:off x="8239849" y="5757837"/>
            <a:ext cx="613272" cy="143565"/>
          </a:xfrm>
          <a:prstGeom prst="rect">
            <a:avLst/>
          </a:prstGeom>
          <a:solidFill>
            <a:srgbClr val="EEECE1">
              <a:lumMod val="60000"/>
              <a:lumOff val="40000"/>
            </a:srgbClr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/>
          <a:p>
            <a:pPr marL="0" marR="0" lvl="0" indent="0" algn="ctr" defTabSz="624796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3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云数据中心</a:t>
            </a:r>
            <a:endParaRPr kumimoji="0" lang="en-US" altLang="zh-TW" sz="933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grpSp>
        <p:nvGrpSpPr>
          <p:cNvPr id="1471" name="组合 742"/>
          <p:cNvGrpSpPr/>
          <p:nvPr/>
        </p:nvGrpSpPr>
        <p:grpSpPr>
          <a:xfrm>
            <a:off x="3347639" y="3451538"/>
            <a:ext cx="5665227" cy="380439"/>
            <a:chOff x="4355179" y="3233735"/>
            <a:chExt cx="3827043" cy="558124"/>
          </a:xfrm>
        </p:grpSpPr>
        <p:sp>
          <p:nvSpPr>
            <p:cNvPr id="1472" name="Title 2"/>
            <p:cNvSpPr txBox="1">
              <a:spLocks/>
            </p:cNvSpPr>
            <p:nvPr/>
          </p:nvSpPr>
          <p:spPr bwMode="auto">
            <a:xfrm>
              <a:off x="4355179" y="3259800"/>
              <a:ext cx="869782" cy="529523"/>
            </a:xfrm>
            <a:prstGeom prst="rect">
              <a:avLst/>
            </a:prstGeom>
            <a:ln>
              <a:noFill/>
            </a:ln>
            <a:effectLst>
              <a:glow rad="63500">
                <a:srgbClr val="4F81BD">
                  <a:satMod val="175000"/>
                  <a:alpha val="40000"/>
                </a:srgbClr>
              </a:glow>
            </a:effectLst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lIns="121903" tIns="60952" rIns="121903" bIns="60952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67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云资源</a:t>
              </a:r>
              <a:endParaRPr kumimoji="0" lang="en-US" altLang="zh-CN" sz="1067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67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（教育、图书</a:t>
              </a:r>
              <a:r>
                <a:rPr kumimoji="0" lang="en-US" altLang="zh-CN" sz="1067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……</a:t>
              </a:r>
              <a:r>
                <a:rPr kumimoji="0" lang="zh-CN" altLang="en-US" sz="1067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）</a:t>
              </a:r>
            </a:p>
          </p:txBody>
        </p:sp>
        <p:sp>
          <p:nvSpPr>
            <p:cNvPr id="1473" name="Title 2"/>
            <p:cNvSpPr txBox="1">
              <a:spLocks/>
            </p:cNvSpPr>
            <p:nvPr/>
          </p:nvSpPr>
          <p:spPr bwMode="auto">
            <a:xfrm>
              <a:off x="5246347" y="3257263"/>
              <a:ext cx="874491" cy="534596"/>
            </a:xfrm>
            <a:prstGeom prst="rect">
              <a:avLst/>
            </a:prstGeom>
            <a:ln>
              <a:noFill/>
            </a:ln>
            <a:effectLst>
              <a:glow rad="63500">
                <a:srgbClr val="4F81BD">
                  <a:satMod val="175000"/>
                  <a:alpha val="40000"/>
                </a:srgbClr>
              </a:glow>
            </a:effectLst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lIns="121903" tIns="60952" rIns="121903" bIns="60952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67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云门户</a:t>
              </a:r>
              <a:endParaRPr kumimoji="0" lang="en-US" altLang="zh-CN" sz="1067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67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(</a:t>
              </a:r>
              <a:r>
                <a:rPr kumimoji="0" lang="zh-CN" altLang="en-US" sz="1067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教育局、学校</a:t>
              </a:r>
              <a:r>
                <a:rPr kumimoji="0" lang="en-US" altLang="zh-CN" sz="1067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.…..)</a:t>
              </a:r>
            </a:p>
          </p:txBody>
        </p:sp>
        <p:sp>
          <p:nvSpPr>
            <p:cNvPr id="1474" name="Title 2"/>
            <p:cNvSpPr txBox="1">
              <a:spLocks/>
            </p:cNvSpPr>
            <p:nvPr/>
          </p:nvSpPr>
          <p:spPr bwMode="auto">
            <a:xfrm>
              <a:off x="6146932" y="3233741"/>
              <a:ext cx="852388" cy="543843"/>
            </a:xfrm>
            <a:prstGeom prst="rect">
              <a:avLst/>
            </a:prstGeom>
            <a:ln>
              <a:noFill/>
            </a:ln>
            <a:effectLst>
              <a:glow rad="63500">
                <a:srgbClr val="4F81BD">
                  <a:satMod val="175000"/>
                  <a:alpha val="40000"/>
                </a:srgbClr>
              </a:glow>
            </a:effectLst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lIns="121903" tIns="60952" rIns="121903" bIns="60952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67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云空间</a:t>
              </a:r>
              <a:r>
                <a:rPr kumimoji="0" lang="en-US" altLang="zh-CN" sz="1067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/>
              </a:r>
              <a:br>
                <a:rPr kumimoji="0" lang="en-US" altLang="zh-CN" sz="1067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</a:br>
              <a:r>
                <a:rPr kumimoji="0" lang="zh-CN" altLang="en-US" sz="1067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（教师、学生</a:t>
              </a:r>
              <a:r>
                <a:rPr kumimoji="0" lang="en-US" altLang="zh-CN" sz="1067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……)</a:t>
              </a:r>
            </a:p>
          </p:txBody>
        </p:sp>
        <p:sp>
          <p:nvSpPr>
            <p:cNvPr id="1475" name="Title 2"/>
            <p:cNvSpPr txBox="1">
              <a:spLocks/>
            </p:cNvSpPr>
            <p:nvPr/>
          </p:nvSpPr>
          <p:spPr bwMode="auto">
            <a:xfrm>
              <a:off x="7016712" y="3233735"/>
              <a:ext cx="1165510" cy="543842"/>
            </a:xfrm>
            <a:prstGeom prst="rect">
              <a:avLst/>
            </a:prstGeom>
            <a:ln>
              <a:noFill/>
            </a:ln>
            <a:effectLst>
              <a:glow rad="63500">
                <a:srgbClr val="4F81BD">
                  <a:satMod val="175000"/>
                  <a:alpha val="40000"/>
                </a:srgbClr>
              </a:glow>
            </a:effectLst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lIns="121903" tIns="60952" rIns="121903" bIns="60952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67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共建共享服务</a:t>
              </a:r>
              <a:endParaRPr kumimoji="0" lang="en-US" altLang="zh-CN" sz="1067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67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(</a:t>
              </a:r>
              <a:r>
                <a:rPr kumimoji="0" lang="zh-CN" altLang="en-US" sz="1067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智能推送、云端存储</a:t>
              </a:r>
              <a:r>
                <a:rPr kumimoji="0" lang="en-US" altLang="zh-CN" sz="1067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……)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286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73457" y="139031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智慧教育信息化全景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752" name="矩形 39"/>
          <p:cNvSpPr>
            <a:spLocks noChangeArrowheads="1"/>
          </p:cNvSpPr>
          <p:nvPr/>
        </p:nvSpPr>
        <p:spPr bwMode="auto">
          <a:xfrm>
            <a:off x="0" y="3056468"/>
            <a:ext cx="12192000" cy="3354917"/>
          </a:xfrm>
          <a:prstGeom prst="rect">
            <a:avLst/>
          </a:prstGeom>
          <a:solidFill>
            <a:sysClr val="window" lastClr="FFFFFF">
              <a:alpha val="69019"/>
            </a:sysClr>
          </a:solidFill>
          <a:ln w="9525">
            <a:noFill/>
            <a:miter lim="800000"/>
            <a:headEnd/>
            <a:tailEnd/>
          </a:ln>
        </p:spPr>
        <p:txBody>
          <a:bodyPr lIns="91403" tIns="45701" rIns="91403" bIns="45701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n"/>
              <a:tabLst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29" y="727343"/>
            <a:ext cx="1095375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84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71960" y="134176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</a:t>
            </a:r>
            <a:r>
              <a:rPr lang="zh-CN" altLang="en-US" dirty="0">
                <a:solidFill>
                  <a:schemeClr val="bg1"/>
                </a:solidFill>
              </a:rPr>
              <a:t>教育</a:t>
            </a:r>
            <a:r>
              <a:rPr lang="zh-CN" altLang="en-US" dirty="0" smtClean="0">
                <a:solidFill>
                  <a:schemeClr val="bg1"/>
                </a:solidFill>
              </a:rPr>
              <a:t>云服务生态圈</a:t>
            </a:r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1476" name="群組 2"/>
          <p:cNvGrpSpPr>
            <a:grpSpLocks/>
          </p:cNvGrpSpPr>
          <p:nvPr/>
        </p:nvGrpSpPr>
        <p:grpSpPr bwMode="auto">
          <a:xfrm>
            <a:off x="2517777" y="959085"/>
            <a:ext cx="7199313" cy="5218112"/>
            <a:chOff x="994556" y="1023653"/>
            <a:chExt cx="7198079" cy="5217905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1477" name="群組 1"/>
            <p:cNvGrpSpPr>
              <a:grpSpLocks/>
            </p:cNvGrpSpPr>
            <p:nvPr/>
          </p:nvGrpSpPr>
          <p:grpSpPr bwMode="auto">
            <a:xfrm>
              <a:off x="1561389" y="1023653"/>
              <a:ext cx="6631246" cy="5217905"/>
              <a:chOff x="1561389" y="1023653"/>
              <a:chExt cx="6631246" cy="5217905"/>
            </a:xfrm>
          </p:grpSpPr>
          <p:grpSp>
            <p:nvGrpSpPr>
              <p:cNvPr id="1479" name="Group 24"/>
              <p:cNvGrpSpPr>
                <a:grpSpLocks/>
              </p:cNvGrpSpPr>
              <p:nvPr/>
            </p:nvGrpSpPr>
            <p:grpSpPr bwMode="auto">
              <a:xfrm>
                <a:off x="1561389" y="1023653"/>
                <a:ext cx="6631246" cy="5217905"/>
                <a:chOff x="565031" y="225026"/>
                <a:chExt cx="8216468" cy="6397543"/>
              </a:xfrm>
            </p:grpSpPr>
            <p:sp>
              <p:nvSpPr>
                <p:cNvPr id="1481" name="Oval 27"/>
                <p:cNvSpPr/>
                <p:nvPr/>
              </p:nvSpPr>
              <p:spPr>
                <a:xfrm rot="120000">
                  <a:off x="565031" y="1090956"/>
                  <a:ext cx="2095872" cy="1649121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buNone/>
                    <a:defRPr/>
                  </a:pPr>
                  <a:r>
                    <a:rPr kumimoji="1" lang="zh-TW" altLang="en-US" sz="2400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Heiti TC Light"/>
                    </a:rPr>
                    <a:t>电信运营商</a:t>
                  </a:r>
                  <a:endParaRPr kumimoji="1" lang="en-US" sz="2400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iti TC Light"/>
                  </a:endParaRPr>
                </a:p>
              </p:txBody>
            </p:sp>
            <p:sp>
              <p:nvSpPr>
                <p:cNvPr id="1482" name="Oval 28"/>
                <p:cNvSpPr/>
                <p:nvPr/>
              </p:nvSpPr>
              <p:spPr>
                <a:xfrm rot="120000">
                  <a:off x="2836434" y="225026"/>
                  <a:ext cx="2095873" cy="1649121"/>
                </a:xfrm>
                <a:prstGeom prst="ellipse">
                  <a:avLst/>
                </a:prstGeom>
                <a:solidFill>
                  <a:srgbClr val="118EA7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buNone/>
                    <a:defRPr/>
                  </a:pPr>
                  <a:r>
                    <a:rPr kumimoji="1" lang="zh-TW" altLang="en-US" sz="2400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Heiti TC Light"/>
                    </a:rPr>
                    <a:t>学校</a:t>
                  </a:r>
                  <a:r>
                    <a:rPr kumimoji="1" lang="en-US" altLang="zh-TW" sz="2400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Heiti TC Light"/>
                    </a:rPr>
                    <a:t>/</a:t>
                  </a:r>
                  <a:r>
                    <a:rPr kumimoji="1" lang="zh-TW" altLang="en-US" sz="2400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Heiti TC Light"/>
                    </a:rPr>
                    <a:t>科研单位</a:t>
                  </a:r>
                  <a:endParaRPr kumimoji="1" lang="en-US" sz="2400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iti TC Light"/>
                  </a:endParaRPr>
                </a:p>
              </p:txBody>
            </p:sp>
            <p:sp>
              <p:nvSpPr>
                <p:cNvPr id="1483" name="Oval 33"/>
                <p:cNvSpPr/>
                <p:nvPr/>
              </p:nvSpPr>
              <p:spPr>
                <a:xfrm rot="120000">
                  <a:off x="5488524" y="691060"/>
                  <a:ext cx="2095873" cy="164912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buNone/>
                    <a:defRPr/>
                  </a:pPr>
                  <a:r>
                    <a:rPr kumimoji="1" lang="zh-TW" altLang="en-US" sz="2400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Heiti TC Light"/>
                    </a:rPr>
                    <a:t>学生</a:t>
                  </a:r>
                  <a:r>
                    <a:rPr kumimoji="1" lang="en-US" altLang="zh-TW" sz="2400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Heiti TC Light"/>
                    </a:rPr>
                    <a:t>/</a:t>
                  </a:r>
                  <a:r>
                    <a:rPr kumimoji="1" lang="zh-TW" altLang="en-US" sz="2400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Heiti TC Light"/>
                    </a:rPr>
                    <a:t>老师</a:t>
                  </a:r>
                  <a:endParaRPr kumimoji="1" lang="en-US" sz="2400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iti TC Light"/>
                  </a:endParaRPr>
                </a:p>
              </p:txBody>
            </p:sp>
            <p:sp>
              <p:nvSpPr>
                <p:cNvPr id="1484" name="Rectangle 10"/>
                <p:cNvSpPr/>
                <p:nvPr/>
              </p:nvSpPr>
              <p:spPr>
                <a:xfrm rot="1896737">
                  <a:off x="2303799" y="2442625"/>
                  <a:ext cx="970813" cy="163733"/>
                </a:xfrm>
                <a:prstGeom prst="rect">
                  <a:avLst/>
                </a:prstGeom>
                <a:solidFill>
                  <a:srgbClr val="00B0F0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buNone/>
                    <a:defRPr/>
                  </a:pPr>
                  <a:endParaRPr lang="en-GB" sz="2400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485" name="Rectangle 37"/>
                <p:cNvSpPr/>
                <p:nvPr/>
              </p:nvSpPr>
              <p:spPr>
                <a:xfrm rot="5227964">
                  <a:off x="3482939" y="2097053"/>
                  <a:ext cx="1188720" cy="143777"/>
                </a:xfrm>
                <a:prstGeom prst="rect">
                  <a:avLst/>
                </a:prstGeom>
                <a:solidFill>
                  <a:srgbClr val="118EA7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buNone/>
                    <a:defRPr/>
                  </a:pPr>
                  <a:endParaRPr lang="en-GB" sz="240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486" name="Rectangle 38"/>
                <p:cNvSpPr/>
                <p:nvPr/>
              </p:nvSpPr>
              <p:spPr>
                <a:xfrm rot="7153177">
                  <a:off x="5242855" y="2457580"/>
                  <a:ext cx="1109472" cy="146304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buNone/>
                    <a:defRPr/>
                  </a:pPr>
                  <a:endParaRPr lang="en-GB" sz="240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487" name="Rectangle 39"/>
                <p:cNvSpPr/>
                <p:nvPr/>
              </p:nvSpPr>
              <p:spPr>
                <a:xfrm rot="9907065">
                  <a:off x="5620020" y="3378688"/>
                  <a:ext cx="1197461" cy="155264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buNone/>
                    <a:defRPr/>
                  </a:pPr>
                  <a:endParaRPr lang="en-GB" sz="240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489" name="Rectangle 40"/>
                <p:cNvSpPr/>
                <p:nvPr/>
              </p:nvSpPr>
              <p:spPr>
                <a:xfrm rot="13308494">
                  <a:off x="5157228" y="4482882"/>
                  <a:ext cx="1614674" cy="144771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buNone/>
                    <a:defRPr/>
                  </a:pPr>
                  <a:endParaRPr lang="en-GB" sz="240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490" name="Rectangle 41"/>
                <p:cNvSpPr/>
                <p:nvPr/>
              </p:nvSpPr>
              <p:spPr>
                <a:xfrm rot="16200000">
                  <a:off x="3480985" y="5039033"/>
                  <a:ext cx="1597761" cy="146304"/>
                </a:xfrm>
                <a:prstGeom prst="rect">
                  <a:avLst/>
                </a:prstGeom>
                <a:solidFill>
                  <a:srgbClr val="FDDF03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buNone/>
                    <a:defRPr/>
                  </a:pPr>
                  <a:endParaRPr lang="en-GB" sz="240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491" name="Rectangle 42"/>
                <p:cNvSpPr/>
                <p:nvPr/>
              </p:nvSpPr>
              <p:spPr>
                <a:xfrm rot="19332252">
                  <a:off x="1990325" y="4570441"/>
                  <a:ext cx="1597761" cy="146304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92D050">
                        <a:shade val="30000"/>
                        <a:satMod val="115000"/>
                      </a:srgbClr>
                    </a:gs>
                    <a:gs pos="12000">
                      <a:srgbClr val="92D050">
                        <a:shade val="67500"/>
                        <a:satMod val="115000"/>
                      </a:srgbClr>
                    </a:gs>
                    <a:gs pos="100000">
                      <a:srgbClr val="92D050">
                        <a:shade val="100000"/>
                        <a:satMod val="115000"/>
                      </a:srgbClr>
                    </a:gs>
                  </a:gsLst>
                  <a:lin ang="13500000" scaled="1"/>
                  <a:tileRect/>
                </a:gra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buNone/>
                    <a:defRPr/>
                  </a:pPr>
                  <a:endParaRPr lang="en-GB" sz="240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492" name="Oval 35"/>
                <p:cNvSpPr/>
                <p:nvPr/>
              </p:nvSpPr>
              <p:spPr>
                <a:xfrm rot="120000">
                  <a:off x="5889667" y="4503203"/>
                  <a:ext cx="2095873" cy="1649121"/>
                </a:xfrm>
                <a:prstGeom prst="ellipse">
                  <a:avLst/>
                </a:prstGeom>
                <a:solidFill>
                  <a:srgbClr val="FF6600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buNone/>
                    <a:defRPr/>
                  </a:pPr>
                  <a:r>
                    <a:rPr kumimoji="1" lang="zh-TW" altLang="en-US" sz="2400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Heiti TC Light"/>
                    </a:rPr>
                    <a:t>内容服务商</a:t>
                  </a:r>
                  <a:endParaRPr kumimoji="1" lang="en-US" sz="2400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iti TC Light"/>
                  </a:endParaRPr>
                </a:p>
              </p:txBody>
            </p:sp>
            <p:sp>
              <p:nvSpPr>
                <p:cNvPr id="1493" name="Oval 36"/>
                <p:cNvSpPr/>
                <p:nvPr/>
              </p:nvSpPr>
              <p:spPr>
                <a:xfrm rot="120000">
                  <a:off x="3251452" y="4973448"/>
                  <a:ext cx="2095873" cy="1649121"/>
                </a:xfrm>
                <a:prstGeom prst="ellipse">
                  <a:avLst/>
                </a:prstGeom>
                <a:solidFill>
                  <a:schemeClr val="tx2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buNone/>
                    <a:defRPr/>
                  </a:pPr>
                  <a:r>
                    <a:rPr kumimoji="1" lang="zh-TW" altLang="en-US" sz="2400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Heiti TC Light"/>
                    </a:rPr>
                    <a:t>第三方教学机构</a:t>
                  </a:r>
                  <a:endParaRPr kumimoji="1" lang="en-US" sz="2400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iti TC Light"/>
                  </a:endParaRPr>
                </a:p>
              </p:txBody>
            </p:sp>
            <p:sp>
              <p:nvSpPr>
                <p:cNvPr id="1494" name="Oval 26"/>
                <p:cNvSpPr/>
                <p:nvPr/>
              </p:nvSpPr>
              <p:spPr>
                <a:xfrm rot="120000">
                  <a:off x="861504" y="4503201"/>
                  <a:ext cx="2095872" cy="164912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92D050">
                        <a:shade val="30000"/>
                        <a:satMod val="115000"/>
                      </a:srgbClr>
                    </a:gs>
                    <a:gs pos="12000">
                      <a:srgbClr val="92D050">
                        <a:shade val="67500"/>
                        <a:satMod val="115000"/>
                      </a:srgbClr>
                    </a:gs>
                    <a:gs pos="100000">
                      <a:srgbClr val="92D050">
                        <a:shade val="100000"/>
                        <a:satMod val="115000"/>
                      </a:srgbClr>
                    </a:gs>
                  </a:gsLst>
                  <a:lin ang="13500000" scaled="1"/>
                  <a:tileRect/>
                </a:gra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buNone/>
                    <a:defRPr/>
                  </a:pPr>
                  <a:r>
                    <a:rPr kumimoji="1" lang="zh-TW" altLang="en-US" sz="2400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Heiti TC Light"/>
                    </a:rPr>
                    <a:t>技术服务商</a:t>
                  </a:r>
                  <a:endParaRPr kumimoji="1" lang="en-US" sz="2400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iti TC Light"/>
                  </a:endParaRPr>
                </a:p>
              </p:txBody>
            </p:sp>
            <p:sp>
              <p:nvSpPr>
                <p:cNvPr id="1495" name="Oval 34"/>
                <p:cNvSpPr/>
                <p:nvPr/>
              </p:nvSpPr>
              <p:spPr>
                <a:xfrm rot="120000">
                  <a:off x="6685626" y="2379606"/>
                  <a:ext cx="2095873" cy="1649121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buNone/>
                    <a:defRPr/>
                  </a:pPr>
                  <a:r>
                    <a:rPr kumimoji="1" lang="zh-TW" altLang="en-US" sz="2400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Heiti TC Light"/>
                    </a:rPr>
                    <a:t>企业</a:t>
                  </a:r>
                  <a:endParaRPr kumimoji="1" lang="en-US" sz="2400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iti TC Light"/>
                  </a:endParaRPr>
                </a:p>
              </p:txBody>
            </p:sp>
            <p:sp>
              <p:nvSpPr>
                <p:cNvPr id="1488" name="Oval 32"/>
                <p:cNvSpPr/>
                <p:nvPr/>
              </p:nvSpPr>
              <p:spPr>
                <a:xfrm rot="120000">
                  <a:off x="2767928" y="2107431"/>
                  <a:ext cx="3154942" cy="2482441"/>
                </a:xfrm>
                <a:prstGeom prst="ellipse">
                  <a:avLst/>
                </a:prstGeom>
                <a:solidFill>
                  <a:srgbClr val="A00000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buNone/>
                    <a:defRPr/>
                  </a:pPr>
                  <a:r>
                    <a:rPr kumimoji="1" lang="zh-CN" altLang="en-US" sz="2400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Heiti TC Light"/>
                    </a:rPr>
                    <a:t>智慧</a:t>
                  </a:r>
                  <a:r>
                    <a:rPr kumimoji="1" lang="zh-TW" altLang="en-US" sz="2400" dirty="0" smtClean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Heiti TC Light"/>
                    </a:rPr>
                    <a:t>教育</a:t>
                  </a:r>
                  <a:r>
                    <a:rPr kumimoji="1" lang="zh-TW" altLang="en-US" sz="2400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Heiti TC Light"/>
                    </a:rPr>
                    <a:t>云</a:t>
                  </a:r>
                  <a:endParaRPr kumimoji="1" lang="en-US" altLang="zh-TW" sz="2400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iti TC Light"/>
                  </a:endParaRPr>
                </a:p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buNone/>
                    <a:defRPr/>
                  </a:pPr>
                  <a:r>
                    <a:rPr kumimoji="1" lang="zh-TW" altLang="en-US" sz="2400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Heiti TC Light"/>
                    </a:rPr>
                    <a:t>生态中心</a:t>
                  </a:r>
                  <a:endParaRPr kumimoji="1" lang="en-US" sz="2400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iti TC Light"/>
                  </a:endParaRPr>
                </a:p>
              </p:txBody>
            </p:sp>
          </p:grpSp>
          <p:sp>
            <p:nvSpPr>
              <p:cNvPr id="1480" name="Rectangle 39"/>
              <p:cNvSpPr/>
              <p:nvPr/>
            </p:nvSpPr>
            <p:spPr>
              <a:xfrm rot="9765078">
                <a:off x="2647364" y="3789350"/>
                <a:ext cx="731165" cy="117266"/>
              </a:xfrm>
              <a:prstGeom prst="rect">
                <a:avLst/>
              </a:prstGeom>
              <a:solidFill>
                <a:srgbClr val="CC00CC"/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buNone/>
                  <a:defRPr/>
                </a:pPr>
                <a:endParaRPr lang="en-GB" sz="240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478" name="Oval 26"/>
            <p:cNvSpPr/>
            <p:nvPr/>
          </p:nvSpPr>
          <p:spPr>
            <a:xfrm rot="120000">
              <a:off x="994556" y="3170075"/>
              <a:ext cx="1691511" cy="1345041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buNone/>
                <a:defRPr/>
              </a:pPr>
              <a:r>
                <a:rPr kumimoji="1" lang="zh-TW" altLang="en-US" sz="2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Heiti TC Light"/>
                </a:rPr>
                <a:t>政府</a:t>
              </a:r>
              <a:endParaRPr kumimoji="1" lang="en-US" sz="2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iti TC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664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876" y="2362317"/>
            <a:ext cx="4371333" cy="274559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135560" y="1268760"/>
            <a:ext cx="3492000" cy="2160000"/>
          </a:xfrm>
          <a:prstGeom prst="rect">
            <a:avLst/>
          </a:prstGeom>
          <a:solidFill>
            <a:srgbClr val="FCD00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 smtClean="0">
                <a:solidFill>
                  <a:srgbClr val="231F20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生命维度</a:t>
            </a:r>
            <a:endParaRPr lang="en-US" altLang="zh-CN" sz="2133" dirty="0">
              <a:solidFill>
                <a:srgbClr val="231F20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135560" y="1268760"/>
            <a:ext cx="3492000" cy="2160000"/>
          </a:xfrm>
          <a:prstGeom prst="rect">
            <a:avLst/>
          </a:prstGeom>
          <a:solidFill>
            <a:srgbClr val="0EAAD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学前教育</a:t>
            </a:r>
            <a:endParaRPr lang="en-US" altLang="zh-CN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中小学教育</a:t>
            </a:r>
            <a:endParaRPr lang="en-US" altLang="zh-CN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中</a:t>
            </a: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高职教育</a:t>
            </a:r>
            <a:endParaRPr lang="en-US" altLang="zh-CN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高等教育</a:t>
            </a:r>
            <a:endParaRPr lang="en-US" altLang="zh-CN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职业教育</a:t>
            </a:r>
            <a:endParaRPr lang="en-US" altLang="zh-CN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成人教育</a:t>
            </a:r>
            <a:endParaRPr lang="en-US" altLang="zh-CN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……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终身教育</a:t>
            </a:r>
            <a:endParaRPr lang="en-US" altLang="zh-CN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464181" y="1268760"/>
            <a:ext cx="3492000" cy="2160000"/>
          </a:xfrm>
          <a:prstGeom prst="rect">
            <a:avLst/>
          </a:prstGeom>
          <a:solidFill>
            <a:srgbClr val="FCD00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 smtClean="0">
                <a:solidFill>
                  <a:srgbClr val="231F20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业务</a:t>
            </a:r>
            <a:r>
              <a:rPr lang="zh-CN" altLang="en-US" sz="2133" dirty="0">
                <a:solidFill>
                  <a:srgbClr val="231F20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维度</a:t>
            </a:r>
            <a:endParaRPr lang="en-US" altLang="zh-CN" sz="2133" dirty="0">
              <a:solidFill>
                <a:srgbClr val="231F20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464181" y="1282581"/>
            <a:ext cx="3492000" cy="2160000"/>
          </a:xfrm>
          <a:prstGeom prst="rect">
            <a:avLst/>
          </a:prstGeom>
          <a:solidFill>
            <a:srgbClr val="0EAAD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管理业务</a:t>
            </a:r>
            <a:endParaRPr lang="en-US" altLang="zh-CN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教学业务</a:t>
            </a:r>
            <a:endParaRPr lang="en-US" altLang="zh-CN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学习业务</a:t>
            </a:r>
            <a:endParaRPr lang="en-US" altLang="zh-CN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资源评价</a:t>
            </a:r>
            <a:endParaRPr lang="en-US" altLang="zh-CN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教学评价</a:t>
            </a:r>
            <a:endParaRPr lang="en-US" altLang="zh-CN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学业评估</a:t>
            </a:r>
            <a:endParaRPr lang="en-US" altLang="zh-CN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….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教育全领域业务</a:t>
            </a:r>
            <a:endParaRPr lang="en-US" altLang="zh-CN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129623" y="3861048"/>
            <a:ext cx="3492000" cy="2160000"/>
          </a:xfrm>
          <a:prstGeom prst="rect">
            <a:avLst/>
          </a:prstGeom>
          <a:solidFill>
            <a:srgbClr val="FCD00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 smtClean="0">
                <a:solidFill>
                  <a:srgbClr val="231F20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应用</a:t>
            </a:r>
            <a:r>
              <a:rPr lang="zh-CN" altLang="en-US" sz="2133" dirty="0">
                <a:solidFill>
                  <a:srgbClr val="231F20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维度</a:t>
            </a:r>
            <a:endParaRPr lang="en-US" altLang="zh-CN" sz="2133" dirty="0">
              <a:solidFill>
                <a:srgbClr val="231F20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129623" y="3861048"/>
            <a:ext cx="3492000" cy="2160000"/>
          </a:xfrm>
          <a:prstGeom prst="rect">
            <a:avLst/>
          </a:prstGeom>
          <a:solidFill>
            <a:srgbClr val="0EAAD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微</a:t>
            </a: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网</a:t>
            </a:r>
            <a:endParaRPr lang="en-US" altLang="zh-CN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微</a:t>
            </a: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信</a:t>
            </a:r>
            <a:endParaRPr lang="en-US" altLang="zh-CN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微课程</a:t>
            </a:r>
            <a:endParaRPr lang="en-US" altLang="zh-CN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人人空间</a:t>
            </a:r>
            <a:endParaRPr lang="en-US" altLang="zh-CN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资源、应用超市</a:t>
            </a:r>
            <a:endParaRPr lang="en-US" altLang="zh-CN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云平台</a:t>
            </a:r>
            <a:endParaRPr lang="en-US" altLang="zh-CN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……</a:t>
            </a:r>
            <a:endParaRPr lang="en-US" altLang="zh-CN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从</a:t>
            </a:r>
            <a:r>
              <a:rPr lang="en-US" altLang="zh-CN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APP</a:t>
            </a:r>
            <a:r>
              <a:rPr lang="zh-CN" altLang="en-US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到平台</a:t>
            </a:r>
            <a:endParaRPr lang="en-US" altLang="zh-CN" dirty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456040" y="3866000"/>
            <a:ext cx="3492000" cy="2160000"/>
          </a:xfrm>
          <a:prstGeom prst="rect">
            <a:avLst/>
          </a:prstGeom>
          <a:solidFill>
            <a:srgbClr val="FCD00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133" dirty="0" smtClean="0">
                <a:solidFill>
                  <a:srgbClr val="231F20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产业维度</a:t>
            </a:r>
            <a:endParaRPr lang="en-US" altLang="zh-CN" sz="2133" dirty="0">
              <a:solidFill>
                <a:srgbClr val="231F20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456040" y="3866000"/>
            <a:ext cx="3492000" cy="2160000"/>
          </a:xfrm>
          <a:prstGeom prst="rect">
            <a:avLst/>
          </a:prstGeom>
          <a:solidFill>
            <a:srgbClr val="0EAAD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移动设备厂商</a:t>
            </a:r>
            <a:endParaRPr lang="en-US" altLang="zh-CN" sz="1600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出版社</a:t>
            </a:r>
            <a:endParaRPr lang="en-US" altLang="zh-CN" sz="1600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培训机构</a:t>
            </a:r>
            <a:endParaRPr lang="en-US" altLang="zh-CN" sz="1600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资源公司</a:t>
            </a:r>
            <a:endParaRPr lang="en-US" altLang="zh-CN" sz="1600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创   客</a:t>
            </a:r>
            <a:endParaRPr lang="en-US" altLang="zh-CN" sz="1600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SVP</a:t>
            </a:r>
            <a:r>
              <a:rPr lang="zh-CN" altLang="en-US" sz="1600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合作伙伴</a:t>
            </a:r>
            <a:endParaRPr lang="en-US" altLang="zh-CN" sz="1600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IDC</a:t>
            </a:r>
            <a:r>
              <a:rPr lang="zh-CN" altLang="en-US" sz="1600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云服务商</a:t>
            </a:r>
            <a:endParaRPr lang="en-US" altLang="zh-CN" sz="1600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……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 smtClean="0">
                <a:solidFill>
                  <a:srgbClr val="FFF3EE"/>
                </a:solidFill>
                <a:latin typeface="微软雅黑" pitchFamily="34" charset="-122"/>
                <a:ea typeface="微软雅黑" pitchFamily="34" charset="-122"/>
                <a:cs typeface="Meiryo UI" pitchFamily="34" charset="-128"/>
              </a:rPr>
              <a:t>云到端</a:t>
            </a:r>
            <a:endParaRPr lang="en-US" altLang="zh-CN" sz="1600" dirty="0" smtClean="0">
              <a:solidFill>
                <a:srgbClr val="FFF3EE"/>
              </a:solidFill>
              <a:latin typeface="微软雅黑" pitchFamily="34" charset="-122"/>
              <a:ea typeface="微软雅黑" pitchFamily="34" charset="-122"/>
              <a:cs typeface="Meiryo UI" pitchFamily="34" charset="-128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18865" y="132481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智慧</a:t>
            </a:r>
            <a:r>
              <a:rPr lang="zh-CN" altLang="en-US" dirty="0">
                <a:solidFill>
                  <a:schemeClr val="bg1"/>
                </a:solidFill>
              </a:rPr>
              <a:t>教育</a:t>
            </a:r>
            <a:r>
              <a:rPr lang="zh-CN" altLang="en-US" dirty="0" smtClean="0">
                <a:solidFill>
                  <a:schemeClr val="bg1"/>
                </a:solidFill>
              </a:rPr>
              <a:t>云多维生态构建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83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1" grpId="1" animBg="1"/>
      <p:bldP spid="12" grpId="0" animBg="1"/>
      <p:bldP spid="13" grpId="0" animBg="1"/>
      <p:bldP spid="13" grpId="1" animBg="1"/>
      <p:bldP spid="14" grpId="0" animBg="1"/>
      <p:bldP spid="15" grpId="0" animBg="1"/>
      <p:bldP spid="15" grpId="1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图示 5"/>
          <p:cNvGraphicFramePr/>
          <p:nvPr>
            <p:extLst>
              <p:ext uri="{D42A27DB-BD31-4B8C-83A1-F6EECF244321}">
                <p14:modId xmlns:p14="http://schemas.microsoft.com/office/powerpoint/2010/main" val="1313493471"/>
              </p:ext>
            </p:extLst>
          </p:nvPr>
        </p:nvGraphicFramePr>
        <p:xfrm>
          <a:off x="1636214" y="1255595"/>
          <a:ext cx="8626901" cy="4828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890552" y="140536"/>
            <a:ext cx="10791932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ICT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促进教学模式的发展</a:t>
            </a:r>
            <a:endParaRPr 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gray">
          <a:xfrm>
            <a:off x="1569493" y="5971944"/>
            <a:ext cx="7806519" cy="346214"/>
          </a:xfrm>
          <a:prstGeom prst="rect">
            <a:avLst/>
          </a:prstGeom>
          <a:solidFill>
            <a:srgbClr val="FFFFFF">
              <a:lumMod val="95000"/>
            </a:srgbClr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wrap="square" lIns="68547" tIns="34273" rIns="68547" bIns="34273" anchor="ctr">
            <a:spAutoFit/>
          </a:bodyPr>
          <a:lstStyle/>
          <a:p>
            <a:pPr eaLnBrk="0" hangingPunct="0">
              <a:defRPr/>
            </a:pPr>
            <a:r>
              <a:rPr lang="zh-CN" altLang="en-US" b="1" kern="0" dirty="0" smtClean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   阶段</a:t>
            </a:r>
            <a:r>
              <a:rPr lang="en-US" altLang="zh-CN" b="1" kern="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en-US" altLang="zh-CN" b="1" kern="0" dirty="0" smtClean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                   </a:t>
            </a:r>
            <a:r>
              <a:rPr lang="zh-CN" altLang="en-US" b="1" kern="0" dirty="0" smtClean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阶段</a:t>
            </a:r>
            <a:r>
              <a:rPr lang="en-US" altLang="zh-CN" b="1" kern="0" dirty="0" smtClean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2                        </a:t>
            </a:r>
            <a:r>
              <a:rPr lang="zh-CN" altLang="en-US" b="1" kern="0" dirty="0" smtClean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阶段</a:t>
            </a:r>
            <a:r>
              <a:rPr lang="en-US" altLang="zh-CN" b="1" kern="0" dirty="0" smtClean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3                      </a:t>
            </a:r>
            <a:r>
              <a:rPr lang="zh-CN" altLang="en-US" b="1" kern="0" dirty="0" smtClean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阶段</a:t>
            </a:r>
            <a:r>
              <a:rPr lang="en-US" altLang="zh-CN" b="1" kern="0" dirty="0" smtClean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endParaRPr lang="en-US" altLang="zh-CN" b="1" kern="0" dirty="0">
              <a:solidFill>
                <a:srgbClr val="080808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3" name="组合 28"/>
          <p:cNvGrpSpPr/>
          <p:nvPr/>
        </p:nvGrpSpPr>
        <p:grpSpPr>
          <a:xfrm>
            <a:off x="-736979" y="4203511"/>
            <a:ext cx="3255063" cy="1996220"/>
            <a:chOff x="-470189" y="3203195"/>
            <a:chExt cx="1730954" cy="1044440"/>
          </a:xfrm>
        </p:grpSpPr>
        <p:pic>
          <p:nvPicPr>
            <p:cNvPr id="14" name="Picture 1" descr="E:\行业解决方案－政府\图库\教育\mf700-00529395.jpg"/>
            <p:cNvPicPr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7387" y="3203195"/>
              <a:ext cx="755803" cy="754358"/>
            </a:xfrm>
            <a:prstGeom prst="ellipse">
              <a:avLst/>
            </a:prstGeom>
            <a:noFill/>
            <a:ln>
              <a:noFill/>
            </a:ln>
          </p:spPr>
        </p:pic>
        <p:sp>
          <p:nvSpPr>
            <p:cNvPr id="15" name="TextBox 54"/>
            <p:cNvSpPr txBox="1"/>
            <p:nvPr/>
          </p:nvSpPr>
          <p:spPr>
            <a:xfrm>
              <a:off x="-470189" y="3975906"/>
              <a:ext cx="1730954" cy="271729"/>
            </a:xfrm>
            <a:prstGeom prst="ellips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b="1" dirty="0" smtClean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以教师为中心</a:t>
              </a:r>
              <a:endPara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6" name="组合 29"/>
          <p:cNvGrpSpPr/>
          <p:nvPr/>
        </p:nvGrpSpPr>
        <p:grpSpPr>
          <a:xfrm>
            <a:off x="9253182" y="1013700"/>
            <a:ext cx="3657599" cy="2077470"/>
            <a:chOff x="8028384" y="1553037"/>
            <a:chExt cx="1764196" cy="1022236"/>
          </a:xfrm>
        </p:grpSpPr>
        <p:pic>
          <p:nvPicPr>
            <p:cNvPr id="17" name="Picture 2" descr="E:\行业解决方案－政府\图库\教育\PadStudent.jpg"/>
            <p:cNvPicPr>
              <a:picLocks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8532581" y="1553037"/>
              <a:ext cx="755803" cy="755825"/>
            </a:xfrm>
            <a:prstGeom prst="ellipse">
              <a:avLst/>
            </a:prstGeom>
            <a:noFill/>
            <a:ln>
              <a:noFill/>
            </a:ln>
          </p:spPr>
        </p:pic>
        <p:sp>
          <p:nvSpPr>
            <p:cNvPr id="18" name="TextBox 57"/>
            <p:cNvSpPr txBox="1"/>
            <p:nvPr/>
          </p:nvSpPr>
          <p:spPr>
            <a:xfrm>
              <a:off x="8028384" y="2319722"/>
              <a:ext cx="1764196" cy="255551"/>
            </a:xfrm>
            <a:prstGeom prst="ellips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b="1" dirty="0" smtClean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以学生为中心</a:t>
              </a:r>
              <a:endPara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1" name="矩形 20"/>
          <p:cNvSpPr/>
          <p:nvPr/>
        </p:nvSpPr>
        <p:spPr>
          <a:xfrm>
            <a:off x="1571761" y="4167173"/>
            <a:ext cx="1361720" cy="1469599"/>
          </a:xfrm>
          <a:prstGeom prst="rect">
            <a:avLst/>
          </a:prstGeom>
        </p:spPr>
        <p:txBody>
          <a:bodyPr wrap="square" lIns="68547" tIns="34273" rIns="68547" bIns="34273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1C1C1C"/>
              </a:buClr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教师个人应用</a:t>
            </a:r>
            <a:r>
              <a:rPr kumimoji="0" lang="en-US" altLang="zh-CN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ICT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1C1C1C"/>
              </a:buClr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仅仅是学校或教师用单机管理文件系统和工作流程</a:t>
            </a:r>
            <a:r>
              <a:rPr kumimoji="0" lang="en-US" altLang="zh-CN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 </a:t>
            </a: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等</a:t>
            </a:r>
            <a:endParaRPr kumimoji="0" lang="en-US" altLang="zh-CN" sz="1400" b="0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247661" y="2263438"/>
            <a:ext cx="1513385" cy="1469599"/>
          </a:xfrm>
          <a:prstGeom prst="rect">
            <a:avLst/>
          </a:prstGeom>
        </p:spPr>
        <p:txBody>
          <a:bodyPr wrap="square" lIns="68547" tIns="34273" rIns="68547" bIns="34273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1C1C1C"/>
              </a:buClr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特定的课堂应用</a:t>
            </a:r>
            <a:r>
              <a:rPr kumimoji="0" lang="en-US" altLang="zh-CN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ICT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1C1C1C"/>
              </a:buClr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ICT</a:t>
            </a: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作为一个工具用于特定的领域，如英语学习，科学研究等。</a:t>
            </a:r>
            <a:endParaRPr kumimoji="0" lang="en-US" altLang="zh-CN" sz="1400" b="0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418161" y="4623846"/>
            <a:ext cx="1749827" cy="1254155"/>
          </a:xfrm>
          <a:prstGeom prst="rect">
            <a:avLst/>
          </a:prstGeom>
        </p:spPr>
        <p:txBody>
          <a:bodyPr wrap="square" lIns="68547" tIns="34273" rIns="68547" bIns="34273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1C1C1C"/>
              </a:buClr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大量课堂及教材应用</a:t>
            </a:r>
            <a:r>
              <a:rPr kumimoji="0" lang="en-US" altLang="zh-CN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ICT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1C1C1C"/>
              </a:buClr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课程集成在</a:t>
            </a:r>
            <a:r>
              <a:rPr kumimoji="0" lang="en-US" altLang="zh-CN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ICT</a:t>
            </a: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中，</a:t>
            </a:r>
            <a:r>
              <a:rPr kumimoji="0" lang="en-US" altLang="zh-CN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ICT</a:t>
            </a: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已开始在改变教学方式</a:t>
            </a:r>
            <a:endParaRPr kumimoji="0" lang="en-US" altLang="zh-CN" sz="1400" b="0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7580730" y="4005405"/>
            <a:ext cx="1890816" cy="1254155"/>
          </a:xfrm>
          <a:prstGeom prst="rect">
            <a:avLst/>
          </a:prstGeom>
        </p:spPr>
        <p:txBody>
          <a:bodyPr wrap="square" lIns="68547" tIns="34273" rIns="68547" bIns="34273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1C1C1C"/>
              </a:buClr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全方位教学深度应用</a:t>
            </a:r>
            <a:r>
              <a:rPr kumimoji="0" lang="en-US" altLang="zh-CN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ICT</a:t>
            </a:r>
            <a:endParaRPr kumimoji="0" lang="en-US" altLang="zh-CN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1C1C1C"/>
              </a:buClr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ICT </a:t>
            </a: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开始对教育全方位的支撑，个性化的学习，协作化学习流行</a:t>
            </a:r>
            <a:endParaRPr kumimoji="0" lang="en-US" altLang="zh-CN" sz="1400" b="0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Rectangle 49"/>
          <p:cNvSpPr>
            <a:spLocks noChangeArrowheads="1"/>
          </p:cNvSpPr>
          <p:nvPr/>
        </p:nvSpPr>
        <p:spPr bwMode="auto">
          <a:xfrm>
            <a:off x="1587662" y="3177599"/>
            <a:ext cx="1360530" cy="229738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wrap="none" lIns="68562" tIns="34281" rIns="68562" bIns="34281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HY견고딕"/>
              </a:rPr>
              <a:t>初  始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HY견고딕"/>
            </a:endParaRPr>
          </a:p>
        </p:txBody>
      </p:sp>
      <p:sp>
        <p:nvSpPr>
          <p:cNvPr id="26" name="矩形 25"/>
          <p:cNvSpPr/>
          <p:nvPr/>
        </p:nvSpPr>
        <p:spPr bwMode="auto">
          <a:xfrm>
            <a:off x="1584099" y="3418047"/>
            <a:ext cx="1342675" cy="71421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>
            <a:solidFill>
              <a:srgbClr val="000000">
                <a:lumMod val="50000"/>
                <a:lumOff val="50000"/>
              </a:srgbClr>
            </a:solidFill>
            <a:prstDash val="sysDash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62" tIns="34281" rIns="68562" bIns="34281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Rectangle 49"/>
          <p:cNvSpPr>
            <a:spLocks noChangeArrowheads="1"/>
          </p:cNvSpPr>
          <p:nvPr/>
        </p:nvSpPr>
        <p:spPr bwMode="auto">
          <a:xfrm>
            <a:off x="3303530" y="1306199"/>
            <a:ext cx="1360530" cy="229738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wrap="none" lIns="68562" tIns="34281" rIns="68562" bIns="34281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HY견고딕"/>
              </a:rPr>
              <a:t>应  用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HY견고딕"/>
            </a:endParaRPr>
          </a:p>
        </p:txBody>
      </p:sp>
      <p:sp>
        <p:nvSpPr>
          <p:cNvPr id="28" name="矩形 27"/>
          <p:cNvSpPr/>
          <p:nvPr/>
        </p:nvSpPr>
        <p:spPr bwMode="auto">
          <a:xfrm>
            <a:off x="3299991" y="1546648"/>
            <a:ext cx="1342675" cy="71421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  <a:ln>
            <a:solidFill>
              <a:srgbClr val="000000">
                <a:lumMod val="50000"/>
                <a:lumOff val="50000"/>
              </a:srgbClr>
            </a:solidFill>
            <a:prstDash val="sysDash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62" tIns="34281" rIns="68562" bIns="34281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9" name="Rectangle 49"/>
          <p:cNvSpPr>
            <a:spLocks noChangeArrowheads="1"/>
          </p:cNvSpPr>
          <p:nvPr/>
        </p:nvSpPr>
        <p:spPr bwMode="auto">
          <a:xfrm>
            <a:off x="5570149" y="3589133"/>
            <a:ext cx="1360530" cy="229738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wrap="none" lIns="68562" tIns="34281" rIns="68562" bIns="34281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HY견고딕"/>
              </a:rPr>
              <a:t>整  合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HY견고딕"/>
            </a:endParaRPr>
          </a:p>
        </p:txBody>
      </p:sp>
      <p:sp>
        <p:nvSpPr>
          <p:cNvPr id="30" name="矩形 29"/>
          <p:cNvSpPr/>
          <p:nvPr/>
        </p:nvSpPr>
        <p:spPr bwMode="auto">
          <a:xfrm>
            <a:off x="5566590" y="3829581"/>
            <a:ext cx="1342675" cy="71421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  <a:ln>
            <a:solidFill>
              <a:srgbClr val="000000">
                <a:lumMod val="50000"/>
                <a:lumOff val="50000"/>
              </a:srgbClr>
            </a:solidFill>
            <a:prstDash val="sysDash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62" tIns="34281" rIns="68562" bIns="34281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Rectangle 49"/>
          <p:cNvSpPr>
            <a:spLocks noChangeArrowheads="1"/>
          </p:cNvSpPr>
          <p:nvPr/>
        </p:nvSpPr>
        <p:spPr bwMode="auto">
          <a:xfrm>
            <a:off x="7762522" y="3008888"/>
            <a:ext cx="1360530" cy="229738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wrap="none" lIns="68562" tIns="34281" rIns="68562" bIns="34281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HY견고딕"/>
              </a:rPr>
              <a:t>智  慧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HY견고딕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7758984" y="3249337"/>
            <a:ext cx="1342675" cy="71421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  <a:ln>
            <a:solidFill>
              <a:srgbClr val="000000">
                <a:lumMod val="50000"/>
                <a:lumOff val="50000"/>
              </a:srgbClr>
            </a:solidFill>
            <a:prstDash val="sysDash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62" tIns="34281" rIns="68562" bIns="34281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8108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4"/>
          <p:cNvSpPr/>
          <p:nvPr/>
        </p:nvSpPr>
        <p:spPr>
          <a:xfrm>
            <a:off x="4735558" y="1429364"/>
            <a:ext cx="6335716" cy="687310"/>
          </a:xfrm>
          <a:prstGeom prst="rect">
            <a:avLst/>
          </a:prstGeom>
          <a:solidFill>
            <a:srgbClr val="0072C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目 录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0"/>
          <a:stretch/>
        </p:blipFill>
        <p:spPr>
          <a:xfrm>
            <a:off x="930755" y="1429363"/>
            <a:ext cx="3370594" cy="2143831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4784219" y="2384788"/>
            <a:ext cx="5267300" cy="461665"/>
            <a:chOff x="3084518" y="2106967"/>
            <a:chExt cx="5267300" cy="461665"/>
          </a:xfrm>
        </p:grpSpPr>
        <p:sp>
          <p:nvSpPr>
            <p:cNvPr id="23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TextBox 26"/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信息化教育的发展及问题</a:t>
              </a:r>
              <a:endParaRPr lang="zh-CN" altLang="en-US" sz="22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4784219" y="2994210"/>
            <a:ext cx="5267300" cy="461665"/>
            <a:chOff x="3084518" y="2106967"/>
            <a:chExt cx="5267300" cy="461665"/>
          </a:xfrm>
        </p:grpSpPr>
        <p:sp>
          <p:nvSpPr>
            <p:cNvPr id="26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TextBox 26">
              <a:hlinkClick r:id="rId4" action="ppaction://hlinksldjump"/>
            </p:cNvPr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信息化带动教育现代化</a:t>
              </a:r>
              <a:endParaRPr lang="zh-CN" altLang="en-US" sz="22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4784219" y="3603632"/>
            <a:ext cx="5620899" cy="461665"/>
            <a:chOff x="3084518" y="2106967"/>
            <a:chExt cx="5620899" cy="461665"/>
          </a:xfrm>
        </p:grpSpPr>
        <p:sp>
          <p:nvSpPr>
            <p:cNvPr id="29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TextBox 26">
              <a:hlinkClick r:id="rId5" action="ppaction://hlinksldjump"/>
            </p:cNvPr>
            <p:cNvSpPr txBox="1"/>
            <p:nvPr/>
          </p:nvSpPr>
          <p:spPr>
            <a:xfrm>
              <a:off x="3429203" y="2137744"/>
              <a:ext cx="527621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智慧教育新生态内涵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4784219" y="4213054"/>
            <a:ext cx="5267300" cy="461665"/>
            <a:chOff x="3084518" y="2106967"/>
            <a:chExt cx="5267300" cy="461665"/>
          </a:xfrm>
        </p:grpSpPr>
        <p:sp>
          <p:nvSpPr>
            <p:cNvPr id="32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TextBox 26">
              <a:hlinkClick r:id="rId6" action="ppaction://hlinksldjump"/>
            </p:cNvPr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智慧教育生态框架</a:t>
              </a: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784219" y="4822476"/>
            <a:ext cx="5267300" cy="461665"/>
            <a:chOff x="3084518" y="2106967"/>
            <a:chExt cx="5267300" cy="461665"/>
          </a:xfrm>
        </p:grpSpPr>
        <p:sp>
          <p:nvSpPr>
            <p:cNvPr id="35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rgbClr val="0255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zh-CN" altLang="en-US" sz="2400" b="1" i="1" dirty="0">
                <a:solidFill>
                  <a:srgbClr val="0255A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TextBox 26">
              <a:hlinkClick r:id="rId7" action="ppaction://hlinksldjump"/>
            </p:cNvPr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rgbClr val="0255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智慧教育</a:t>
              </a:r>
              <a:r>
                <a:rPr lang="zh-CN" altLang="en-US" sz="2200" b="1" dirty="0" smtClean="0">
                  <a:solidFill>
                    <a:srgbClr val="0255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云案例分享</a:t>
              </a:r>
              <a:endParaRPr lang="zh-CN" altLang="en-US" sz="2200" b="1" dirty="0">
                <a:solidFill>
                  <a:srgbClr val="0255A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449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955343" y="133192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数字化学习环境综合云平台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2501613" y="4698265"/>
            <a:ext cx="1368152" cy="4785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Corbel" panose="020B0503020204020204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501613" y="5361989"/>
            <a:ext cx="1368152" cy="4785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Corbel" panose="020B0503020204020204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11" name="AutoShape 53"/>
          <p:cNvSpPr>
            <a:spLocks noChangeArrowheads="1"/>
          </p:cNvSpPr>
          <p:nvPr/>
        </p:nvSpPr>
        <p:spPr bwMode="auto">
          <a:xfrm>
            <a:off x="5813981" y="4695238"/>
            <a:ext cx="1833276" cy="1143000"/>
          </a:xfrm>
          <a:prstGeom prst="roundRect">
            <a:avLst>
              <a:gd name="adj" fmla="val 0"/>
            </a:avLst>
          </a:prstGeom>
          <a:solidFill>
            <a:schemeClr val="accent1">
              <a:lumMod val="60000"/>
              <a:lumOff val="40000"/>
            </a:schemeClr>
          </a:solidFill>
          <a:ln w="317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47663" marR="0" lvl="0" indent="-347663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标准体系建设</a:t>
            </a:r>
          </a:p>
        </p:txBody>
      </p:sp>
      <p:sp>
        <p:nvSpPr>
          <p:cNvPr id="12" name="矩形 11"/>
          <p:cNvSpPr/>
          <p:nvPr/>
        </p:nvSpPr>
        <p:spPr>
          <a:xfrm>
            <a:off x="701413" y="1319479"/>
            <a:ext cx="3131840" cy="309634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Corbel" panose="020B0503020204020204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13" name="标题 1"/>
          <p:cNvSpPr txBox="1">
            <a:spLocks/>
          </p:cNvSpPr>
          <p:nvPr/>
        </p:nvSpPr>
        <p:spPr>
          <a:xfrm>
            <a:off x="1168957" y="2039559"/>
            <a:ext cx="3096344" cy="2160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buClr>
                <a:prstClr val="black"/>
              </a:buClr>
              <a:buFont typeface="微软雅黑" pitchFamily="34" charset="-122"/>
              <a:buChar char="&gt;"/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以学生为主体  </a:t>
            </a:r>
            <a:endParaRPr lang="en-US" altLang="zh-CN" sz="1200" dirty="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buClr>
                <a:prstClr val="black"/>
              </a:buClr>
              <a:buFont typeface="微软雅黑" pitchFamily="34" charset="-122"/>
              <a:buChar char="&gt;"/>
            </a:pPr>
            <a:endParaRPr lang="en-US" altLang="zh-CN" sz="1200" dirty="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buClr>
                <a:prstClr val="black"/>
              </a:buClr>
              <a:buFont typeface="微软雅黑" pitchFamily="34" charset="-122"/>
              <a:buChar char="&gt;"/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以个人电子终端和网络学习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/>
            </a:r>
            <a:br>
              <a:rPr lang="en-US" altLang="zh-CN" sz="1200" dirty="0">
                <a:latin typeface="微软雅黑" pitchFamily="34" charset="-122"/>
                <a:ea typeface="微软雅黑" pitchFamily="34" charset="-122"/>
              </a:rPr>
            </a:b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资源平台为载体  </a:t>
            </a:r>
            <a:endParaRPr lang="en-US" altLang="zh-CN" sz="1200" dirty="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buClr>
                <a:prstClr val="black"/>
              </a:buClr>
              <a:buFont typeface="微软雅黑" pitchFamily="34" charset="-122"/>
              <a:buChar char="&gt;"/>
            </a:pPr>
            <a:endParaRPr lang="en-US" altLang="zh-CN" sz="1200" dirty="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buClr>
                <a:prstClr val="black"/>
              </a:buClr>
              <a:buFont typeface="微软雅黑" pitchFamily="34" charset="-122"/>
              <a:buChar char="&gt;"/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贯穿于预习、上课、作业、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/>
            </a:r>
            <a:br>
              <a:rPr lang="en-US" altLang="zh-CN" sz="1200" dirty="0">
                <a:latin typeface="微软雅黑" pitchFamily="34" charset="-122"/>
                <a:ea typeface="微软雅黑" pitchFamily="34" charset="-122"/>
              </a:rPr>
            </a:b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辅导、评测等各个学习环节</a:t>
            </a:r>
            <a:endParaRPr lang="en-US" altLang="zh-CN" sz="1200" dirty="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buClr>
                <a:prstClr val="black"/>
              </a:buClr>
              <a:buFont typeface="微软雅黑" pitchFamily="34" charset="-122"/>
              <a:buChar char="&gt;"/>
            </a:pPr>
            <a:endParaRPr lang="en-US" altLang="zh-CN" sz="1200" dirty="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buClr>
                <a:prstClr val="black"/>
              </a:buClr>
              <a:buFont typeface="微软雅黑" pitchFamily="34" charset="-122"/>
              <a:buChar char="&gt;"/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覆盖课前、课中、课后学习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/>
            </a:r>
            <a:br>
              <a:rPr lang="en-US" altLang="zh-CN" sz="1200" dirty="0">
                <a:latin typeface="微软雅黑" pitchFamily="34" charset="-122"/>
                <a:ea typeface="微软雅黑" pitchFamily="34" charset="-122"/>
              </a:rPr>
            </a:b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环境  </a:t>
            </a:r>
            <a:endParaRPr lang="en-US" altLang="zh-CN" sz="1200" dirty="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buClr>
                <a:prstClr val="black"/>
              </a:buClr>
              <a:buFont typeface="微软雅黑" pitchFamily="34" charset="-122"/>
              <a:buChar char="&gt;"/>
            </a:pPr>
            <a:endParaRPr lang="en-US" altLang="zh-CN" sz="1200" dirty="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buClr>
                <a:prstClr val="black"/>
              </a:buClr>
              <a:buFont typeface="微软雅黑" pitchFamily="34" charset="-122"/>
              <a:buChar char="&gt;"/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数字化教与学系统支撑与服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/>
            </a:r>
            <a:br>
              <a:rPr lang="en-US" altLang="zh-CN" sz="1200" dirty="0">
                <a:latin typeface="微软雅黑" pitchFamily="34" charset="-122"/>
                <a:ea typeface="微软雅黑" pitchFamily="34" charset="-122"/>
              </a:rPr>
            </a:b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务平台</a:t>
            </a:r>
          </a:p>
        </p:txBody>
      </p:sp>
      <p:sp>
        <p:nvSpPr>
          <p:cNvPr id="14" name="标题 1"/>
          <p:cNvSpPr txBox="1">
            <a:spLocks/>
          </p:cNvSpPr>
          <p:nvPr/>
        </p:nvSpPr>
        <p:spPr>
          <a:xfrm>
            <a:off x="1240965" y="1319479"/>
            <a:ext cx="216024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简介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标题 1"/>
          <p:cNvSpPr txBox="1">
            <a:spLocks/>
          </p:cNvSpPr>
          <p:nvPr/>
        </p:nvSpPr>
        <p:spPr>
          <a:xfrm>
            <a:off x="4399792" y="1895543"/>
            <a:ext cx="568863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目前全国唯一的部市合作项目： </a:t>
            </a:r>
            <a:endParaRPr lang="en-US" altLang="zh-CN" sz="1200" dirty="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</a:pP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开展数字化环境课程建设和学习方式变革的试验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标题 1"/>
          <p:cNvSpPr txBox="1">
            <a:spLocks/>
          </p:cNvSpPr>
          <p:nvPr/>
        </p:nvSpPr>
        <p:spPr>
          <a:xfrm>
            <a:off x="4327784" y="1319479"/>
            <a:ext cx="446449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上海市虹口区应用试点</a:t>
            </a:r>
          </a:p>
        </p:txBody>
      </p:sp>
      <p:sp>
        <p:nvSpPr>
          <p:cNvPr id="17" name="标题 1"/>
          <p:cNvSpPr txBox="1">
            <a:spLocks/>
          </p:cNvSpPr>
          <p:nvPr/>
        </p:nvSpPr>
        <p:spPr>
          <a:xfrm>
            <a:off x="4337309" y="2615623"/>
            <a:ext cx="432048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软件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设计规划</a:t>
            </a:r>
          </a:p>
        </p:txBody>
      </p:sp>
      <p:sp>
        <p:nvSpPr>
          <p:cNvPr id="18" name="标题 1"/>
          <p:cNvSpPr txBox="1">
            <a:spLocks/>
          </p:cNvSpPr>
          <p:nvPr/>
        </p:nvSpPr>
        <p:spPr>
          <a:xfrm>
            <a:off x="4337309" y="2831647"/>
            <a:ext cx="252028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CN" altLang="en-US" sz="1200" b="1" dirty="0">
                <a:latin typeface="微软雅黑" pitchFamily="34" charset="-122"/>
                <a:ea typeface="微软雅黑" pitchFamily="34" charset="-122"/>
              </a:rPr>
              <a:t>需求实现：  </a:t>
            </a:r>
            <a:endParaRPr lang="en-US" altLang="zh-CN" sz="1200" b="1" dirty="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buClr>
                <a:srgbClr val="00B0F0"/>
              </a:buClr>
              <a:buFont typeface="微软雅黑" pitchFamily="34" charset="-122"/>
              <a:buChar char="&gt;"/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教育城域网核心业务云服务升级  </a:t>
            </a:r>
            <a:endParaRPr lang="en-US" altLang="zh-CN" sz="1200" dirty="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buClr>
                <a:srgbClr val="00B0F0"/>
              </a:buClr>
              <a:buFont typeface="微软雅黑" pitchFamily="34" charset="-122"/>
              <a:buChar char="&gt;"/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师生互动支持平台  </a:t>
            </a:r>
            <a:endParaRPr lang="en-US" altLang="zh-CN" sz="1200" dirty="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buClr>
                <a:srgbClr val="00B0F0"/>
              </a:buClr>
              <a:buFont typeface="微软雅黑" pitchFamily="34" charset="-122"/>
              <a:buChar char="&gt;"/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教与学支撑与跟踪  </a:t>
            </a:r>
            <a:endParaRPr lang="en-US" altLang="zh-CN" sz="1200" dirty="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buClr>
                <a:srgbClr val="00B0F0"/>
              </a:buClr>
              <a:buFont typeface="微软雅黑" pitchFamily="34" charset="-122"/>
              <a:buChar char="&gt;"/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在线与离线学习环境支持 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/>
            </a:r>
            <a:br>
              <a:rPr lang="en-US" altLang="zh-CN" sz="1200" dirty="0">
                <a:latin typeface="微软雅黑" pitchFamily="34" charset="-122"/>
                <a:ea typeface="微软雅黑" pitchFamily="34" charset="-122"/>
              </a:rPr>
            </a:b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9" name="图片 7" descr="说明: C:\Users\spekkio\Desktop\电子书包\丽江\eschoolbag_pics\eschoolbag_pics\IMG_0434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208076" y="1048535"/>
            <a:ext cx="2852079" cy="181911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标题 1"/>
          <p:cNvSpPr txBox="1">
            <a:spLocks/>
          </p:cNvSpPr>
          <p:nvPr/>
        </p:nvSpPr>
        <p:spPr>
          <a:xfrm>
            <a:off x="6837789" y="2745418"/>
            <a:ext cx="2771800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CN" altLang="en-US" sz="1200" b="1" dirty="0">
                <a:latin typeface="微软雅黑" pitchFamily="34" charset="-122"/>
                <a:ea typeface="微软雅黑" pitchFamily="34" charset="-122"/>
              </a:rPr>
              <a:t>总体架构：  </a:t>
            </a:r>
            <a:endParaRPr lang="en-US" altLang="zh-CN" sz="1200" b="1" dirty="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buClr>
                <a:srgbClr val="00B0F0"/>
              </a:buClr>
              <a:buFont typeface="微软雅黑" pitchFamily="34" charset="-122"/>
              <a:buChar char="&gt;"/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“云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+</a:t>
            </a: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端”的系统总体技术架构   </a:t>
            </a:r>
            <a:endParaRPr lang="en-US" altLang="zh-CN" sz="1200" dirty="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buClr>
                <a:srgbClr val="00B0F0"/>
              </a:buClr>
              <a:buFont typeface="微软雅黑" pitchFamily="34" charset="-122"/>
              <a:buChar char="&gt;"/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三层平台：云基础服务平台、基础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/>
            </a:r>
            <a:br>
              <a:rPr lang="en-US" altLang="zh-CN" sz="1200" dirty="0">
                <a:latin typeface="微软雅黑" pitchFamily="34" charset="-122"/>
                <a:ea typeface="微软雅黑" pitchFamily="34" charset="-122"/>
              </a:rPr>
            </a:b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应用服务平台、教与学服务体系</a:t>
            </a:r>
          </a:p>
        </p:txBody>
      </p:sp>
      <p:sp>
        <p:nvSpPr>
          <p:cNvPr id="21" name="AutoShape 53"/>
          <p:cNvSpPr>
            <a:spLocks noChangeArrowheads="1"/>
          </p:cNvSpPr>
          <p:nvPr/>
        </p:nvSpPr>
        <p:spPr bwMode="auto">
          <a:xfrm>
            <a:off x="701413" y="4692546"/>
            <a:ext cx="1800200" cy="471675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47663" marR="0" lvl="0" indent="-347663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教育城域网与数字化校园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marL="347663" marR="0" lvl="0" indent="-347663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等现有系统</a:t>
            </a:r>
          </a:p>
        </p:txBody>
      </p:sp>
      <p:sp>
        <p:nvSpPr>
          <p:cNvPr id="22" name="AutoShape 53"/>
          <p:cNvSpPr>
            <a:spLocks noChangeArrowheads="1"/>
          </p:cNvSpPr>
          <p:nvPr/>
        </p:nvSpPr>
        <p:spPr bwMode="auto">
          <a:xfrm>
            <a:off x="701413" y="5369193"/>
            <a:ext cx="1800200" cy="471675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47663" marR="0" lvl="0" indent="-347663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Learning Store</a:t>
            </a: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与</a:t>
            </a:r>
          </a:p>
          <a:p>
            <a:pPr marL="347663" marR="0" lvl="0" indent="-347663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版权处理与发布平台</a:t>
            </a:r>
          </a:p>
        </p:txBody>
      </p:sp>
      <p:sp>
        <p:nvSpPr>
          <p:cNvPr id="23" name="AutoShape 53"/>
          <p:cNvSpPr>
            <a:spLocks noChangeArrowheads="1"/>
          </p:cNvSpPr>
          <p:nvPr/>
        </p:nvSpPr>
        <p:spPr bwMode="auto">
          <a:xfrm>
            <a:off x="3869765" y="4692545"/>
            <a:ext cx="1944216" cy="1136168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47663" marR="0" lvl="0" indent="-347663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  多维用户与终端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marL="347663" marR="0" lvl="0" indent="-347663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  教与学服务体系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marL="347663" marR="0" lvl="0" indent="-347663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  基础应用服务平台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marL="347663" marR="0" lvl="0" indent="-347663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  教育云基础服务平台</a:t>
            </a:r>
          </a:p>
        </p:txBody>
      </p:sp>
      <p:sp>
        <p:nvSpPr>
          <p:cNvPr id="24" name="标题 1"/>
          <p:cNvSpPr txBox="1">
            <a:spLocks/>
          </p:cNvSpPr>
          <p:nvPr/>
        </p:nvSpPr>
        <p:spPr>
          <a:xfrm>
            <a:off x="2626579" y="4842280"/>
            <a:ext cx="129614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CN" altLang="en-US" sz="1200" b="1" dirty="0">
                <a:latin typeface="微软雅黑" pitchFamily="34" charset="-122"/>
                <a:ea typeface="微软雅黑" pitchFamily="34" charset="-122"/>
              </a:rPr>
              <a:t>提升优化整合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→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标题 1"/>
          <p:cNvSpPr txBox="1">
            <a:spLocks/>
          </p:cNvSpPr>
          <p:nvPr/>
        </p:nvSpPr>
        <p:spPr>
          <a:xfrm>
            <a:off x="2626579" y="5524260"/>
            <a:ext cx="129614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CN" altLang="en-US" sz="1200" b="1" dirty="0">
                <a:latin typeface="微软雅黑" pitchFamily="34" charset="-122"/>
                <a:ea typeface="微软雅黑" pitchFamily="34" charset="-122"/>
              </a:rPr>
              <a:t>扩展 </a:t>
            </a:r>
            <a:endParaRPr lang="en-US" altLang="zh-CN" sz="1200" b="1" dirty="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</a:pP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→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6" name="内容占位符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32440" y="3898835"/>
            <a:ext cx="1890830" cy="260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3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791570" y="139526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上海市学前教育云综合服务体系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9" name="Rectangle 3"/>
          <p:cNvSpPr/>
          <p:nvPr/>
        </p:nvSpPr>
        <p:spPr>
          <a:xfrm>
            <a:off x="0" y="736979"/>
            <a:ext cx="2797791" cy="574570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      为所有上海市</a:t>
            </a:r>
            <a:r>
              <a: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0-6</a:t>
            </a: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岁的教育机构（含早教、幼儿园）、幼教教师、幼儿家长提供了从招生、入学、园籍管理、保健保育、教研培训、成长档案、家校互动、资源服务体系、综合网站群等全面的信息化服务。</a:t>
            </a:r>
            <a:endParaRPr kumimoji="0" lang="en-US" altLang="zh-CN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      </a:t>
            </a: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通过多年来持续不断的服务与推进，已实现了</a:t>
            </a:r>
            <a:r>
              <a: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17</a:t>
            </a: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个区县</a:t>
            </a:r>
            <a:r>
              <a: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1600</a:t>
            </a: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余个园所的全覆盖，覆盖幼儿</a:t>
            </a:r>
            <a:r>
              <a: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40</a:t>
            </a: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余万，家长用户</a:t>
            </a:r>
            <a:r>
              <a: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80</a:t>
            </a: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余万人，园所利用系统自建网站并发布信息达</a:t>
            </a:r>
            <a:r>
              <a: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400</a:t>
            </a: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万余条，积累了海量有价值的数据、信息和资源。</a:t>
            </a:r>
          </a:p>
        </p:txBody>
      </p:sp>
      <p:pic>
        <p:nvPicPr>
          <p:cNvPr id="10" name="Picture 2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631" y="796716"/>
            <a:ext cx="7040835" cy="5549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0646" y="1950095"/>
            <a:ext cx="2230412" cy="1551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8453" y="4182963"/>
            <a:ext cx="2211571" cy="1726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251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586853" y="140289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上海市教委教研室研训一体化云平台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9" name="Rectangle 3"/>
          <p:cNvSpPr/>
          <p:nvPr/>
        </p:nvSpPr>
        <p:spPr>
          <a:xfrm>
            <a:off x="-1" y="668739"/>
            <a:ext cx="2253703" cy="581394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      基于“网络教研平台”与“网络培训平台”，通过</a:t>
            </a:r>
            <a:r>
              <a:rPr lang="zh-CN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实现网络教研成果课程化管理的研训模式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，打造关注教师教学成长发展的研训统一平台，跟踪业务一线老师日常的业务开展、反馈、评价数据。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      </a:t>
            </a:r>
          </a:p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基于实际业务系统中的应用数据，最终形成教师专业化成长档案，为教师评估与管理决策提供辅助支持。</a:t>
            </a:r>
          </a:p>
        </p:txBody>
      </p:sp>
      <p:pic>
        <p:nvPicPr>
          <p:cNvPr id="10" name="Picture 2" descr="D:\work\2011市教研与培训平台\汇报PPT\研训平台  应用框架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272" y="1700808"/>
            <a:ext cx="8892480" cy="35504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346" y="1491033"/>
            <a:ext cx="6353175" cy="4019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aphicFrame>
        <p:nvGraphicFramePr>
          <p:cNvPr id="12" name="内容占位符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5836971"/>
              </p:ext>
            </p:extLst>
          </p:nvPr>
        </p:nvGraphicFramePr>
        <p:xfrm>
          <a:off x="3205152" y="1433821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915" y="1491033"/>
            <a:ext cx="8129587" cy="367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577" y="1370788"/>
            <a:ext cx="7390606" cy="4890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 descr="C:\Users\Administrator\Pictures\个人详情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232" y="1939961"/>
            <a:ext cx="7627815" cy="41953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" b="4851"/>
          <a:stretch/>
        </p:blipFill>
        <p:spPr>
          <a:xfrm>
            <a:off x="4836445" y="742532"/>
            <a:ext cx="5181013" cy="567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04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Graphic spid="12" grpId="0">
        <p:bldAsOne/>
      </p:bldGraphic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05218" y="135292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上海市教委评估院评审管理云平台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9" name="Rectangle 3"/>
          <p:cNvSpPr/>
          <p:nvPr/>
        </p:nvSpPr>
        <p:spPr>
          <a:xfrm>
            <a:off x="54591" y="627797"/>
            <a:ext cx="3726802" cy="5841241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      基于“微创项目管理”，“微创主数据管理与指标库管理系统”与“微创专家遴选系统”实现流程化评估的管理模式。建立完成了评估专家库，收录专家信息共</a:t>
            </a:r>
            <a:r>
              <a: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284685</a:t>
            </a: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人，支持完成的评估项目覆盖了高教、基教、幼教、成职教、社区教育的机构资格和人员职称评审的各个领域。</a:t>
            </a:r>
            <a:endParaRPr kumimoji="0" lang="en-US" altLang="zh-CN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      </a:t>
            </a:r>
            <a:r>
              <a:rPr kumimoji="0" lang="zh-CN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已顺利支撑“中学教师高级职称评审”、“中学教师教科研成果鉴定”、“职成教学校教学质量评估”、“职成教新专业网上备案”、“幼儿园等级评估”、“高校优秀青年教师评审”、“上海市优秀街道评选”、“爱国主义基地评选”等各层面各种类型的教育评估工作。</a:t>
            </a:r>
          </a:p>
        </p:txBody>
      </p:sp>
      <p:pic>
        <p:nvPicPr>
          <p:cNvPr id="10" name="Picture 2" descr="系统架构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639" y="896984"/>
            <a:ext cx="5707420" cy="42819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2" descr="D:\work\file\系统截图\评估院-投票界面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224" y="1327264"/>
            <a:ext cx="6868148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2" descr="D:\work\!评估院\2009演示汇报\作品审核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018" y="2059081"/>
            <a:ext cx="6300192" cy="3572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Picture 3" descr="D:\work\!评估院\2009演示汇报\专家遴选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780" y="2482614"/>
            <a:ext cx="5758949" cy="38431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3828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73793" y="145159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泰安教育云平台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088" y="942536"/>
            <a:ext cx="7160474" cy="53738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8" name="组合 17"/>
          <p:cNvGrpSpPr/>
          <p:nvPr/>
        </p:nvGrpSpPr>
        <p:grpSpPr>
          <a:xfrm>
            <a:off x="268639" y="1153577"/>
            <a:ext cx="1307066" cy="1900052"/>
            <a:chOff x="994620" y="2039850"/>
            <a:chExt cx="1307066" cy="1900052"/>
          </a:xfrm>
        </p:grpSpPr>
        <p:grpSp>
          <p:nvGrpSpPr>
            <p:cNvPr id="19" name="组合 18"/>
            <p:cNvGrpSpPr/>
            <p:nvPr/>
          </p:nvGrpSpPr>
          <p:grpSpPr>
            <a:xfrm>
              <a:off x="1177701" y="2039850"/>
              <a:ext cx="940905" cy="940905"/>
              <a:chOff x="1403648" y="1527633"/>
              <a:chExt cx="1080120" cy="1080120"/>
            </a:xfrm>
          </p:grpSpPr>
          <p:sp>
            <p:nvSpPr>
              <p:cNvPr id="21" name="椭圆 20"/>
              <p:cNvSpPr/>
              <p:nvPr/>
            </p:nvSpPr>
            <p:spPr>
              <a:xfrm>
                <a:off x="1403648" y="1527633"/>
                <a:ext cx="1080120" cy="1080120"/>
              </a:xfrm>
              <a:prstGeom prst="ellipse">
                <a:avLst/>
              </a:prstGeom>
              <a:solidFill>
                <a:srgbClr val="CF5C4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di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Verdana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22" name="椭圆 21"/>
              <p:cNvSpPr/>
              <p:nvPr/>
            </p:nvSpPr>
            <p:spPr>
              <a:xfrm>
                <a:off x="1475656" y="1599641"/>
                <a:ext cx="936104" cy="936104"/>
              </a:xfrm>
              <a:prstGeom prst="ellipse">
                <a:avLst/>
              </a:prstGeom>
              <a:noFill/>
              <a:ln w="381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di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Impact" pitchFamily="34" charset="0"/>
                    <a:ea typeface="微软雅黑" panose="020B0503020204020204" pitchFamily="34" charset="-122"/>
                    <a:cs typeface="+mn-cs"/>
                  </a:rPr>
                  <a:t>1</a:t>
                </a:r>
                <a:endParaRPr kumimoji="0" lang="zh-CN" alt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Impact" pitchFamily="34" charset="0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0" name="TextBox 24"/>
            <p:cNvSpPr txBox="1"/>
            <p:nvPr/>
          </p:nvSpPr>
          <p:spPr>
            <a:xfrm>
              <a:off x="994620" y="3232016"/>
              <a:ext cx="130706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Verdana"/>
                  <a:ea typeface="微软雅黑" panose="020B0503020204020204" pitchFamily="34" charset="-122"/>
                </a:rPr>
                <a:t>信息门户网站</a:t>
              </a: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1838648" y="1163450"/>
            <a:ext cx="946597" cy="1880307"/>
            <a:chOff x="2400753" y="2039850"/>
            <a:chExt cx="946597" cy="1880307"/>
          </a:xfrm>
        </p:grpSpPr>
        <p:grpSp>
          <p:nvGrpSpPr>
            <p:cNvPr id="24" name="组合 23"/>
            <p:cNvGrpSpPr/>
            <p:nvPr/>
          </p:nvGrpSpPr>
          <p:grpSpPr>
            <a:xfrm>
              <a:off x="2406445" y="2039850"/>
              <a:ext cx="940905" cy="940905"/>
              <a:chOff x="1403648" y="1527633"/>
              <a:chExt cx="1080120" cy="1080120"/>
            </a:xfrm>
          </p:grpSpPr>
          <p:sp>
            <p:nvSpPr>
              <p:cNvPr id="26" name="椭圆 25"/>
              <p:cNvSpPr/>
              <p:nvPr/>
            </p:nvSpPr>
            <p:spPr>
              <a:xfrm>
                <a:off x="1403648" y="1527633"/>
                <a:ext cx="1080120" cy="1080120"/>
              </a:xfrm>
              <a:prstGeom prst="ellipse">
                <a:avLst/>
              </a:prstGeom>
              <a:solidFill>
                <a:srgbClr val="CFB82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di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Verdana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27" name="椭圆 26"/>
              <p:cNvSpPr/>
              <p:nvPr/>
            </p:nvSpPr>
            <p:spPr>
              <a:xfrm>
                <a:off x="1475656" y="1599641"/>
                <a:ext cx="936104" cy="936104"/>
              </a:xfrm>
              <a:prstGeom prst="ellipse">
                <a:avLst/>
              </a:prstGeom>
              <a:noFill/>
              <a:ln w="381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di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Impact" pitchFamily="34" charset="0"/>
                    <a:ea typeface="微软雅黑" panose="020B0503020204020204" pitchFamily="34" charset="-122"/>
                    <a:cs typeface="+mn-cs"/>
                  </a:rPr>
                  <a:t>2</a:t>
                </a:r>
                <a:endParaRPr kumimoji="0" lang="zh-CN" alt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Impact" pitchFamily="34" charset="0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2400753" y="3212271"/>
              <a:ext cx="90353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Verdana"/>
                  <a:ea typeface="微软雅黑" panose="020B0503020204020204" pitchFamily="34" charset="-122"/>
                </a:rPr>
                <a:t>资源中心</a:t>
              </a: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2916779" y="1163450"/>
            <a:ext cx="1245074" cy="1880307"/>
            <a:chOff x="3519915" y="2039850"/>
            <a:chExt cx="1245074" cy="1880307"/>
          </a:xfrm>
        </p:grpSpPr>
        <p:grpSp>
          <p:nvGrpSpPr>
            <p:cNvPr id="29" name="组合 28"/>
            <p:cNvGrpSpPr/>
            <p:nvPr/>
          </p:nvGrpSpPr>
          <p:grpSpPr>
            <a:xfrm>
              <a:off x="3707596" y="2039850"/>
              <a:ext cx="940905" cy="940905"/>
              <a:chOff x="1403648" y="1527633"/>
              <a:chExt cx="1080120" cy="1080120"/>
            </a:xfrm>
          </p:grpSpPr>
          <p:sp>
            <p:nvSpPr>
              <p:cNvPr id="31" name="椭圆 30"/>
              <p:cNvSpPr/>
              <p:nvPr/>
            </p:nvSpPr>
            <p:spPr>
              <a:xfrm>
                <a:off x="1403648" y="1527633"/>
                <a:ext cx="1080120" cy="1080120"/>
              </a:xfrm>
              <a:prstGeom prst="ellipse">
                <a:avLst/>
              </a:prstGeom>
              <a:solidFill>
                <a:srgbClr val="5ABB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di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Verdana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32" name="椭圆 31"/>
              <p:cNvSpPr/>
              <p:nvPr/>
            </p:nvSpPr>
            <p:spPr>
              <a:xfrm>
                <a:off x="1475656" y="1599641"/>
                <a:ext cx="936104" cy="936104"/>
              </a:xfrm>
              <a:prstGeom prst="ellipse">
                <a:avLst/>
              </a:prstGeom>
              <a:noFill/>
              <a:ln w="381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di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Impact" pitchFamily="34" charset="0"/>
                    <a:ea typeface="微软雅黑" panose="020B0503020204020204" pitchFamily="34" charset="-122"/>
                    <a:cs typeface="+mn-cs"/>
                  </a:rPr>
                  <a:t>3</a:t>
                </a:r>
                <a:endParaRPr kumimoji="0" lang="zh-CN" alt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Impact" pitchFamily="34" charset="0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30" name="TextBox 26"/>
            <p:cNvSpPr txBox="1"/>
            <p:nvPr/>
          </p:nvSpPr>
          <p:spPr>
            <a:xfrm>
              <a:off x="3519915" y="3212271"/>
              <a:ext cx="124507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Verdana"/>
                  <a:ea typeface="微软雅黑" panose="020B0503020204020204" pitchFamily="34" charset="-122"/>
                </a:rPr>
                <a:t>智慧数字化校园</a:t>
              </a: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552235" y="3404404"/>
            <a:ext cx="940905" cy="1900052"/>
            <a:chOff x="5073993" y="2039850"/>
            <a:chExt cx="940905" cy="1900052"/>
          </a:xfrm>
        </p:grpSpPr>
        <p:grpSp>
          <p:nvGrpSpPr>
            <p:cNvPr id="34" name="组合 33"/>
            <p:cNvGrpSpPr/>
            <p:nvPr/>
          </p:nvGrpSpPr>
          <p:grpSpPr>
            <a:xfrm>
              <a:off x="5073993" y="2039850"/>
              <a:ext cx="940905" cy="940905"/>
              <a:chOff x="1403648" y="1527633"/>
              <a:chExt cx="1080120" cy="1080120"/>
            </a:xfrm>
          </p:grpSpPr>
          <p:sp>
            <p:nvSpPr>
              <p:cNvPr id="36" name="椭圆 35"/>
              <p:cNvSpPr/>
              <p:nvPr/>
            </p:nvSpPr>
            <p:spPr>
              <a:xfrm>
                <a:off x="1403648" y="1527633"/>
                <a:ext cx="1080120" cy="1080120"/>
              </a:xfrm>
              <a:prstGeom prst="ellipse">
                <a:avLst/>
              </a:prstGeom>
              <a:solidFill>
                <a:srgbClr val="4D4CC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di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Verdana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1475656" y="1599641"/>
                <a:ext cx="936104" cy="936104"/>
              </a:xfrm>
              <a:prstGeom prst="ellipse">
                <a:avLst/>
              </a:prstGeom>
              <a:noFill/>
              <a:ln w="381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di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Impact" pitchFamily="34" charset="0"/>
                    <a:ea typeface="微软雅黑" panose="020B0503020204020204" pitchFamily="34" charset="-122"/>
                    <a:cs typeface="+mn-cs"/>
                  </a:rPr>
                  <a:t>4</a:t>
                </a:r>
                <a:endParaRPr kumimoji="0" lang="zh-CN" alt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Impact" pitchFamily="34" charset="0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35" name="TextBox 27"/>
            <p:cNvSpPr txBox="1"/>
            <p:nvPr/>
          </p:nvSpPr>
          <p:spPr>
            <a:xfrm>
              <a:off x="5148064" y="3232016"/>
              <a:ext cx="8336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Verdana"/>
                  <a:ea typeface="微软雅黑" panose="020B0503020204020204" pitchFamily="34" charset="-122"/>
                </a:rPr>
                <a:t>职业教育</a:t>
              </a: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3016201" y="3404404"/>
            <a:ext cx="1084921" cy="1900052"/>
            <a:chOff x="7526391" y="2039850"/>
            <a:chExt cx="1084921" cy="1900052"/>
          </a:xfrm>
        </p:grpSpPr>
        <p:sp>
          <p:nvSpPr>
            <p:cNvPr id="39" name="TextBox 32"/>
            <p:cNvSpPr txBox="1"/>
            <p:nvPr/>
          </p:nvSpPr>
          <p:spPr>
            <a:xfrm>
              <a:off x="7600462" y="3232016"/>
              <a:ext cx="10108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Verdana"/>
                  <a:ea typeface="微软雅黑" panose="020B0503020204020204" pitchFamily="34" charset="-122"/>
                </a:rPr>
                <a:t>电子</a:t>
              </a:r>
              <a:endParaRPr kumimoji="0" lang="en-US" altLang="zh-CN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Verdana"/>
                <a:ea typeface="微软雅黑" panose="020B0503020204020204" pitchFamily="34" charset="-122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Verdana"/>
                  <a:ea typeface="微软雅黑" panose="020B0503020204020204" pitchFamily="34" charset="-122"/>
                </a:rPr>
                <a:t>书包</a:t>
              </a:r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7526391" y="2039850"/>
              <a:ext cx="940905" cy="940905"/>
              <a:chOff x="1403648" y="1527633"/>
              <a:chExt cx="1080120" cy="1080120"/>
            </a:xfrm>
          </p:grpSpPr>
          <p:sp>
            <p:nvSpPr>
              <p:cNvPr id="41" name="椭圆 40"/>
              <p:cNvSpPr/>
              <p:nvPr/>
            </p:nvSpPr>
            <p:spPr>
              <a:xfrm>
                <a:off x="1403648" y="1527633"/>
                <a:ext cx="1080120" cy="1080120"/>
              </a:xfrm>
              <a:prstGeom prst="ellipse">
                <a:avLst/>
              </a:prstGeom>
              <a:solidFill>
                <a:srgbClr val="CFB82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di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Verdana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42" name="椭圆 41"/>
              <p:cNvSpPr/>
              <p:nvPr/>
            </p:nvSpPr>
            <p:spPr>
              <a:xfrm>
                <a:off x="1475656" y="1599641"/>
                <a:ext cx="936104" cy="936104"/>
              </a:xfrm>
              <a:prstGeom prst="ellipse">
                <a:avLst/>
              </a:prstGeom>
              <a:noFill/>
              <a:ln w="381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di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Impact" pitchFamily="34" charset="0"/>
                    <a:ea typeface="微软雅黑" panose="020B0503020204020204" pitchFamily="34" charset="-122"/>
                    <a:cs typeface="+mn-cs"/>
                  </a:rPr>
                  <a:t>6</a:t>
                </a:r>
                <a:endParaRPr kumimoji="0" lang="zh-CN" alt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Impact" pitchFamily="34" charset="0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</p:grpSp>
      <p:grpSp>
        <p:nvGrpSpPr>
          <p:cNvPr id="43" name="组合 42"/>
          <p:cNvGrpSpPr/>
          <p:nvPr/>
        </p:nvGrpSpPr>
        <p:grpSpPr>
          <a:xfrm>
            <a:off x="1784219" y="3404404"/>
            <a:ext cx="940905" cy="1900052"/>
            <a:chOff x="6349872" y="2039850"/>
            <a:chExt cx="940905" cy="1900052"/>
          </a:xfrm>
        </p:grpSpPr>
        <p:grpSp>
          <p:nvGrpSpPr>
            <p:cNvPr id="44" name="组合 43"/>
            <p:cNvGrpSpPr/>
            <p:nvPr/>
          </p:nvGrpSpPr>
          <p:grpSpPr>
            <a:xfrm>
              <a:off x="6349872" y="2039850"/>
              <a:ext cx="940905" cy="940905"/>
              <a:chOff x="1403648" y="1527633"/>
              <a:chExt cx="1080120" cy="1080120"/>
            </a:xfrm>
          </p:grpSpPr>
          <p:sp>
            <p:nvSpPr>
              <p:cNvPr id="46" name="椭圆 45"/>
              <p:cNvSpPr/>
              <p:nvPr/>
            </p:nvSpPr>
            <p:spPr>
              <a:xfrm>
                <a:off x="1403648" y="1527633"/>
                <a:ext cx="1080120" cy="1080120"/>
              </a:xfrm>
              <a:prstGeom prst="ellipse">
                <a:avLst/>
              </a:prstGeom>
              <a:solidFill>
                <a:srgbClr val="5ABB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di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Verdana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47" name="椭圆 46"/>
              <p:cNvSpPr/>
              <p:nvPr/>
            </p:nvSpPr>
            <p:spPr>
              <a:xfrm>
                <a:off x="1475656" y="1599641"/>
                <a:ext cx="936104" cy="936104"/>
              </a:xfrm>
              <a:prstGeom prst="ellipse">
                <a:avLst/>
              </a:prstGeom>
              <a:noFill/>
              <a:ln w="381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di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Impact" pitchFamily="34" charset="0"/>
                    <a:ea typeface="微软雅黑" panose="020B0503020204020204" pitchFamily="34" charset="-122"/>
                    <a:cs typeface="+mn-cs"/>
                  </a:rPr>
                  <a:t>5</a:t>
                </a:r>
                <a:endParaRPr kumimoji="0" lang="zh-CN" alt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Impact" pitchFamily="34" charset="0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45" name="TextBox 39"/>
            <p:cNvSpPr txBox="1"/>
            <p:nvPr/>
          </p:nvSpPr>
          <p:spPr>
            <a:xfrm>
              <a:off x="6409059" y="3232016"/>
              <a:ext cx="7772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Verdana"/>
                  <a:ea typeface="微软雅黑" panose="020B0503020204020204" pitchFamily="34" charset="-122"/>
                </a:rPr>
                <a:t>教研培训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661181" y="5809957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。。。。。。。。。。。。。。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6585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946242" y="133145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包河教育云平台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902" y="852815"/>
            <a:ext cx="8652681" cy="361689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1373" y="1556683"/>
            <a:ext cx="8193206" cy="272906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5396" y="2477464"/>
            <a:ext cx="7751217" cy="382438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062" y="904945"/>
            <a:ext cx="981075" cy="9810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062" y="2033107"/>
            <a:ext cx="981075" cy="98107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7065" y="904946"/>
            <a:ext cx="990600" cy="98107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7065" y="2030886"/>
            <a:ext cx="981075" cy="97155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9062" y="3161269"/>
            <a:ext cx="981075" cy="98107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47065" y="3147301"/>
            <a:ext cx="981075" cy="98107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9062" y="4289431"/>
            <a:ext cx="990600" cy="98107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47065" y="4273241"/>
            <a:ext cx="990600" cy="98107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9062" y="5417593"/>
            <a:ext cx="1000125" cy="9906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47065" y="5399182"/>
            <a:ext cx="10096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09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464" y="759657"/>
            <a:ext cx="10281536" cy="3974122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30653" y="123047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惠城</a:t>
            </a:r>
            <a:r>
              <a:rPr lang="zh-CN" altLang="en-US" dirty="0" smtClean="0">
                <a:solidFill>
                  <a:schemeClr val="bg1"/>
                </a:solidFill>
              </a:rPr>
              <a:t>教育云平台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7439" y="1353173"/>
            <a:ext cx="8837107" cy="252950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6333" y="1926067"/>
            <a:ext cx="9295667" cy="456617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2770" y="2592089"/>
            <a:ext cx="8789230" cy="392491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328" y="774236"/>
            <a:ext cx="714375" cy="6953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8695" y="783542"/>
            <a:ext cx="704850" cy="7048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5328" y="1562027"/>
            <a:ext cx="714375" cy="70485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8695" y="1576889"/>
            <a:ext cx="704850" cy="69532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5328" y="2359342"/>
            <a:ext cx="704850" cy="69532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8695" y="2360711"/>
            <a:ext cx="685800" cy="69532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5328" y="3147133"/>
            <a:ext cx="704850" cy="69532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8695" y="3144533"/>
            <a:ext cx="704850" cy="70485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5328" y="3934924"/>
            <a:ext cx="704850" cy="6858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88695" y="3937880"/>
            <a:ext cx="695325" cy="70485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5328" y="4713190"/>
            <a:ext cx="695325" cy="69532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88695" y="4731227"/>
            <a:ext cx="704850" cy="695325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35328" y="5500979"/>
            <a:ext cx="704850" cy="69532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88695" y="5515048"/>
            <a:ext cx="695325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8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0000">
                <a:srgbClr val="042DA1"/>
              </a:gs>
              <a:gs pos="4000">
                <a:srgbClr val="03269A"/>
              </a:gs>
              <a:gs pos="100000">
                <a:srgbClr val="3078C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pic>
        <p:nvPicPr>
          <p:cNvPr id="17" name="图片 16" descr="17-2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3637"/>
            <a:ext cx="7268098" cy="650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15" descr="17-2-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93" t="29187"/>
          <a:stretch>
            <a:fillRect/>
          </a:stretch>
        </p:blipFill>
        <p:spPr bwMode="auto">
          <a:xfrm>
            <a:off x="4248443" y="2456575"/>
            <a:ext cx="7943557" cy="469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组合 18"/>
          <p:cNvGrpSpPr/>
          <p:nvPr/>
        </p:nvGrpSpPr>
        <p:grpSpPr>
          <a:xfrm>
            <a:off x="154744" y="154745"/>
            <a:ext cx="2601658" cy="2187330"/>
            <a:chOff x="0" y="0"/>
            <a:chExt cx="2601658" cy="2187330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588455" cy="2187330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1519310" y="858129"/>
              <a:ext cx="10823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b="1" dirty="0" smtClean="0">
                  <a:solidFill>
                    <a:srgbClr val="18710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教育新生态</a:t>
              </a:r>
              <a:endParaRPr lang="zh-CN" altLang="en-US" sz="1400" b="1" dirty="0">
                <a:solidFill>
                  <a:srgbClr val="18710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1" name="矩形 20"/>
          <p:cNvSpPr/>
          <p:nvPr/>
        </p:nvSpPr>
        <p:spPr>
          <a:xfrm>
            <a:off x="2033019" y="5524904"/>
            <a:ext cx="9230514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0" hangingPunct="0">
              <a:spcBef>
                <a:spcPct val="30000"/>
              </a:spcBef>
            </a:pPr>
            <a:r>
              <a:rPr lang="zh-CN" altLang="en-US" sz="2800" b="1" dirty="0" smtClean="0">
                <a:solidFill>
                  <a:srgbClr val="0E1D8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上海教享科技有限公司</a:t>
            </a:r>
            <a:endParaRPr lang="en-US" altLang="zh-CN" sz="2800" b="1" dirty="0" smtClean="0">
              <a:solidFill>
                <a:srgbClr val="70AD47">
                  <a:lumMod val="7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396873" y="3831896"/>
            <a:ext cx="36471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感谢聆听！</a:t>
            </a:r>
            <a:endParaRPr lang="zh-CN" altLang="en-US" sz="54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86296" y="4144107"/>
            <a:ext cx="647219" cy="1815449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13000"/>
              </a:prstClr>
            </a:outerShdw>
          </a:effectLst>
        </p:spPr>
      </p:pic>
      <p:sp>
        <p:nvSpPr>
          <p:cNvPr id="25" name="文本框 24"/>
          <p:cNvSpPr txBox="1"/>
          <p:nvPr/>
        </p:nvSpPr>
        <p:spPr>
          <a:xfrm>
            <a:off x="9752900" y="5056844"/>
            <a:ext cx="1210798" cy="276999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Steven Tang</a:t>
            </a:r>
            <a:endParaRPr kumimoji="0" lang="zh-CN" altLang="en-US" sz="12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2252818" y="1379679"/>
            <a:ext cx="10407971" cy="1986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4800" b="1" dirty="0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科技为教育插上腾飞的翅膀</a:t>
            </a:r>
            <a:endParaRPr lang="en-US" altLang="zh-CN" sz="4800" b="1" dirty="0" smtClean="0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25000"/>
                      <a:lumOff val="75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4800000" scaled="0"/>
                <a:tileRect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100" dirty="0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r>
              <a:rPr lang="zh-CN" altLang="zh-CN" sz="3100" dirty="0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致力</a:t>
            </a:r>
            <a:r>
              <a:rPr lang="zh-CN" altLang="zh-CN" sz="3100" dirty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成为领先的智慧教育生态环境</a:t>
            </a:r>
            <a:r>
              <a:rPr lang="zh-CN" altLang="zh-CN" sz="3100" dirty="0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构建</a:t>
            </a:r>
            <a:r>
              <a:rPr lang="zh-CN" altLang="en-US" sz="3100" dirty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zh-CN" sz="3100" dirty="0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服务商</a:t>
            </a:r>
            <a:endParaRPr lang="en-US" sz="3100" dirty="0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25000"/>
                      <a:lumOff val="75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4800000" scaled="0"/>
                <a:tileRect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068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87104" y="136476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信息化促进教育的全面变革</a:t>
            </a:r>
            <a:endParaRPr 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4" name="图示 3"/>
          <p:cNvGraphicFramePr/>
          <p:nvPr>
            <p:extLst/>
          </p:nvPr>
        </p:nvGraphicFramePr>
        <p:xfrm>
          <a:off x="3503712" y="1700808"/>
          <a:ext cx="5184576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圆角矩形 4"/>
          <p:cNvSpPr/>
          <p:nvPr/>
        </p:nvSpPr>
        <p:spPr>
          <a:xfrm>
            <a:off x="911424" y="1220755"/>
            <a:ext cx="2880320" cy="2208245"/>
          </a:xfrm>
          <a:prstGeom prst="roundRect">
            <a:avLst>
              <a:gd name="adj" fmla="val 3893"/>
            </a:avLst>
          </a:prstGeom>
          <a:solidFill>
            <a:srgbClr val="F79646">
              <a:lumMod val="20000"/>
              <a:lumOff val="80000"/>
            </a:srgbClr>
          </a:solidFill>
          <a:ln w="19050" cap="flat" cmpd="sng" algn="ctr">
            <a:solidFill>
              <a:srgbClr val="F79646"/>
            </a:solidFill>
            <a:prstDash val="solid"/>
            <a:headEnd/>
            <a:tailEnd/>
          </a:ln>
          <a:effectLst/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/>
          <a:p>
            <a:pPr marL="304792" indent="-304792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+mj-lt"/>
              <a:buAutoNum type="arabicPeriod"/>
              <a:defRPr/>
            </a:pPr>
            <a:r>
              <a:rPr lang="zh-CN" altLang="en-US" sz="16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教育公平</a:t>
            </a:r>
            <a:r>
              <a:rPr lang="zh-CN" altLang="en-US" sz="1600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6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有效利用各类教育资源，</a:t>
            </a:r>
            <a:r>
              <a:rPr lang="zh-CN" altLang="en-US" sz="16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整体提升，素质优先，均衡发展</a:t>
            </a:r>
            <a:r>
              <a:rPr lang="en-US" altLang="zh-CN" sz="16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;</a:t>
            </a:r>
            <a:endParaRPr lang="zh-CN" altLang="en-US" sz="16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itchFamily="18" charset="0"/>
            </a:endParaRPr>
          </a:p>
          <a:p>
            <a:pPr marL="304792" indent="-304792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+mj-lt"/>
              <a:buAutoNum type="arabicPeriod"/>
              <a:defRPr/>
            </a:pPr>
            <a:r>
              <a:rPr lang="zh-CN" altLang="en-US" sz="16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高效管理</a:t>
            </a:r>
            <a:r>
              <a:rPr lang="zh-CN" altLang="en-US" sz="1600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：</a:t>
            </a:r>
            <a:r>
              <a:rPr lang="zh-CN" altLang="en-US" sz="16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多维分析，智能决策，</a:t>
            </a:r>
            <a:r>
              <a:rPr lang="zh-CN" altLang="en-US" sz="16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为教学、科研、行政提供精细化管理，</a:t>
            </a:r>
            <a:r>
              <a:rPr lang="zh-CN" altLang="en-US" sz="16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随时了解教育状况；</a:t>
            </a:r>
            <a:endParaRPr lang="zh-CN" altLang="en-US" sz="16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911424" y="3621021"/>
            <a:ext cx="2880320" cy="2304256"/>
          </a:xfrm>
          <a:prstGeom prst="roundRect">
            <a:avLst>
              <a:gd name="adj" fmla="val 3893"/>
            </a:avLst>
          </a:prstGeom>
          <a:solidFill>
            <a:srgbClr val="F79646">
              <a:lumMod val="20000"/>
              <a:lumOff val="80000"/>
            </a:srgbClr>
          </a:solidFill>
          <a:ln w="19050" cap="flat" cmpd="sng" algn="ctr">
            <a:solidFill>
              <a:srgbClr val="F79646"/>
            </a:solidFill>
            <a:prstDash val="solid"/>
            <a:headEnd/>
            <a:tailEnd/>
          </a:ln>
          <a:effectLst/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/>
          <a:p>
            <a:pPr marL="304792" indent="-304792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zh-CN" altLang="en-US" sz="16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价值取向</a:t>
            </a:r>
            <a:r>
              <a:rPr lang="zh-CN" altLang="en-US" sz="1600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6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因材施教，打破一元评价</a:t>
            </a:r>
            <a:r>
              <a:rPr lang="en-US" altLang="zh-CN" sz="16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教学论 ；</a:t>
            </a:r>
          </a:p>
          <a:p>
            <a:pPr marL="304792" indent="-304792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+mj-lt"/>
              <a:buAutoNum type="arabicPeriod"/>
              <a:defRPr/>
            </a:pPr>
            <a:r>
              <a:rPr lang="zh-CN" altLang="en-US" sz="16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教育范式</a:t>
            </a:r>
            <a:r>
              <a:rPr lang="zh-CN" altLang="en-US" sz="1600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6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从“知识传递”向“认知构建”迁移；</a:t>
            </a:r>
            <a:endParaRPr lang="en-US" altLang="zh-CN" sz="16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04792" indent="-304792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zh-CN" altLang="en-US" sz="16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学习方式</a:t>
            </a:r>
            <a:r>
              <a:rPr lang="zh-CN" altLang="en-US" sz="1600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6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创造无所不在的终身、泛在学习环境；</a:t>
            </a:r>
            <a:endParaRPr lang="zh-CN" altLang="en-US" sz="1600" kern="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8400257" y="1220755"/>
            <a:ext cx="2880320" cy="2592288"/>
          </a:xfrm>
          <a:prstGeom prst="roundRect">
            <a:avLst>
              <a:gd name="adj" fmla="val 3893"/>
            </a:avLst>
          </a:prstGeom>
          <a:solidFill>
            <a:srgbClr val="F79646">
              <a:lumMod val="20000"/>
              <a:lumOff val="80000"/>
            </a:srgbClr>
          </a:solidFill>
          <a:ln w="19050" cap="flat" cmpd="sng" algn="ctr">
            <a:solidFill>
              <a:srgbClr val="F79646"/>
            </a:solidFill>
            <a:prstDash val="solid"/>
            <a:headEnd/>
            <a:tailEnd/>
          </a:ln>
          <a:effectLst/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/>
          <a:p>
            <a:pPr marL="304792" indent="-304792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zh-CN" altLang="en-US" sz="1600" b="1" kern="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职能转变</a:t>
            </a:r>
            <a:r>
              <a:rPr lang="zh-CN" altLang="en-US" sz="1600" b="1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：</a:t>
            </a:r>
            <a:r>
              <a:rPr lang="zh-CN" altLang="en-US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维护支撑</a:t>
            </a:r>
            <a:r>
              <a:rPr lang="zh-CN" altLang="en-US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机构</a:t>
            </a:r>
            <a:r>
              <a:rPr lang="en-US" altLang="zh-CN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  <a:sym typeface="Wingdings" pitchFamily="2" charset="2"/>
              </a:rPr>
              <a:t></a:t>
            </a:r>
            <a:r>
              <a:rPr lang="zh-CN" altLang="en-US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资源运营中心</a:t>
            </a:r>
            <a:r>
              <a:rPr lang="zh-CN" altLang="en-US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转变</a:t>
            </a:r>
            <a:r>
              <a:rPr lang="en-US" altLang="zh-CN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;</a:t>
            </a:r>
            <a:endParaRPr lang="en-US" altLang="zh-CN" sz="1600" kern="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itchFamily="18" charset="0"/>
            </a:endParaRPr>
          </a:p>
          <a:p>
            <a:pPr marL="304792" indent="-304792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zh-CN" altLang="en-US" sz="1600" b="1" kern="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规划建设</a:t>
            </a:r>
            <a:r>
              <a:rPr lang="zh-CN" altLang="en-US" sz="1600" b="1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：</a:t>
            </a:r>
            <a:r>
              <a:rPr lang="zh-CN" altLang="en-US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分散式资源投入</a:t>
            </a:r>
            <a:r>
              <a:rPr lang="en-US" altLang="zh-CN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  <a:sym typeface="Wingdings" pitchFamily="2" charset="2"/>
              </a:rPr>
              <a:t></a:t>
            </a:r>
            <a:r>
              <a:rPr lang="zh-CN" altLang="en-US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集中式资源投入</a:t>
            </a:r>
            <a:r>
              <a:rPr lang="en-US" altLang="zh-CN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;</a:t>
            </a:r>
          </a:p>
          <a:p>
            <a:pPr marL="304792" indent="-304792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zh-CN" altLang="en-US" sz="1600" b="1" kern="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平台整合</a:t>
            </a:r>
            <a:r>
              <a:rPr lang="zh-CN" altLang="en-US" sz="1600" b="1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：</a:t>
            </a:r>
            <a:r>
              <a:rPr lang="zh-CN" altLang="en-US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分离式业务系统</a:t>
            </a:r>
            <a:r>
              <a:rPr lang="en-US" altLang="zh-CN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  <a:sym typeface="Wingdings" pitchFamily="2" charset="2"/>
              </a:rPr>
              <a:t></a:t>
            </a:r>
            <a:r>
              <a:rPr lang="zh-CN" altLang="en-US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  <a:sym typeface="Wingdings" pitchFamily="2" charset="2"/>
              </a:rPr>
              <a:t>融合业务平台</a:t>
            </a:r>
            <a:endParaRPr lang="zh-CN" altLang="en-US" sz="1600" kern="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400257" y="4005064"/>
            <a:ext cx="2880320" cy="1920213"/>
          </a:xfrm>
          <a:prstGeom prst="roundRect">
            <a:avLst>
              <a:gd name="adj" fmla="val 3893"/>
            </a:avLst>
          </a:prstGeom>
          <a:solidFill>
            <a:srgbClr val="F79646">
              <a:lumMod val="20000"/>
              <a:lumOff val="80000"/>
            </a:srgbClr>
          </a:solidFill>
          <a:ln w="19050" cap="flat" cmpd="sng" algn="ctr">
            <a:solidFill>
              <a:srgbClr val="F79646"/>
            </a:solidFill>
            <a:prstDash val="solid"/>
            <a:headEnd/>
            <a:tailEnd/>
          </a:ln>
          <a:effectLst/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/>
          <a:p>
            <a:pPr marL="304792" indent="-304792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zh-CN" altLang="en-US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面向行政管理的服务</a:t>
            </a:r>
            <a:r>
              <a:rPr lang="en-US" altLang="zh-CN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  <a:sym typeface="Wingdings" pitchFamily="2" charset="2"/>
              </a:rPr>
              <a:t></a:t>
            </a:r>
            <a:r>
              <a:rPr lang="zh-CN" altLang="en-US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  <a:sym typeface="Wingdings" pitchFamily="2" charset="2"/>
              </a:rPr>
              <a:t>面向</a:t>
            </a:r>
            <a:r>
              <a:rPr lang="zh-CN" altLang="en-US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  <a:sym typeface="Wingdings" pitchFamily="2" charset="2"/>
              </a:rPr>
              <a:t>“用户” </a:t>
            </a:r>
            <a:r>
              <a:rPr lang="zh-CN" altLang="en-US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  <a:sym typeface="Wingdings" pitchFamily="2" charset="2"/>
              </a:rPr>
              <a:t>的个性化服务；</a:t>
            </a:r>
            <a:endParaRPr lang="zh-CN" altLang="en-US" sz="1600" kern="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itchFamily="18" charset="0"/>
            </a:endParaRPr>
          </a:p>
          <a:p>
            <a:pPr marL="304792" indent="-304792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zh-CN" altLang="en-US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通过</a:t>
            </a:r>
            <a:r>
              <a:rPr lang="zh-CN" altLang="en-US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移动互联网</a:t>
            </a:r>
            <a:r>
              <a:rPr lang="zh-CN" altLang="en-US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等</a:t>
            </a:r>
            <a:r>
              <a:rPr lang="zh-CN" altLang="en-US" sz="16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新技术提供便捷服务；</a:t>
            </a:r>
            <a:endParaRPr lang="zh-CN" altLang="en-US" sz="1600" kern="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虚尾箭头 9"/>
          <p:cNvSpPr/>
          <p:nvPr/>
        </p:nvSpPr>
        <p:spPr>
          <a:xfrm>
            <a:off x="3887755" y="4005063"/>
            <a:ext cx="528059" cy="480053"/>
          </a:xfrm>
          <a:prstGeom prst="stripedRightArrow">
            <a:avLst/>
          </a:prstGeom>
          <a:solidFill>
            <a:srgbClr val="C0504D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 kern="0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虚尾箭头 10"/>
          <p:cNvSpPr/>
          <p:nvPr/>
        </p:nvSpPr>
        <p:spPr>
          <a:xfrm rot="10800000">
            <a:off x="6720070" y="3044958"/>
            <a:ext cx="1632181" cy="480053"/>
          </a:xfrm>
          <a:prstGeom prst="stripedRightArrow">
            <a:avLst/>
          </a:prstGeom>
          <a:solidFill>
            <a:srgbClr val="4F81BD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 kern="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虚尾箭头 11"/>
          <p:cNvSpPr/>
          <p:nvPr/>
        </p:nvSpPr>
        <p:spPr>
          <a:xfrm rot="10800000">
            <a:off x="7776187" y="4005064"/>
            <a:ext cx="576064" cy="480053"/>
          </a:xfrm>
          <a:prstGeom prst="stripedRightArrow">
            <a:avLst/>
          </a:prstGeom>
          <a:solidFill>
            <a:srgbClr val="8064A2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 kern="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虚尾箭头 12"/>
          <p:cNvSpPr/>
          <p:nvPr/>
        </p:nvSpPr>
        <p:spPr>
          <a:xfrm>
            <a:off x="3887755" y="1796819"/>
            <a:ext cx="1728192" cy="480053"/>
          </a:xfrm>
          <a:prstGeom prst="stripedRightArrow">
            <a:avLst/>
          </a:prstGeom>
          <a:solidFill>
            <a:srgbClr val="9BBB59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 kern="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6032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72333" y="135639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教育信息化发展历程       </a:t>
            </a:r>
            <a:endParaRPr 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00984" y="810846"/>
            <a:ext cx="11648790" cy="1093768"/>
            <a:chOff x="623392" y="1124744"/>
            <a:chExt cx="11648790" cy="1093768"/>
          </a:xfrm>
        </p:grpSpPr>
        <p:grpSp>
          <p:nvGrpSpPr>
            <p:cNvPr id="10" name="组合 9"/>
            <p:cNvGrpSpPr/>
            <p:nvPr/>
          </p:nvGrpSpPr>
          <p:grpSpPr>
            <a:xfrm>
              <a:off x="5029580" y="1124744"/>
              <a:ext cx="7242602" cy="936104"/>
              <a:chOff x="4010104" y="692696"/>
              <a:chExt cx="7242602" cy="936104"/>
            </a:xfrm>
          </p:grpSpPr>
          <p:sp>
            <p:nvSpPr>
              <p:cNvPr id="13" name="矩形 12"/>
              <p:cNvSpPr/>
              <p:nvPr/>
            </p:nvSpPr>
            <p:spPr>
              <a:xfrm>
                <a:off x="4010104" y="1052736"/>
                <a:ext cx="2520280" cy="576064"/>
              </a:xfrm>
              <a:prstGeom prst="rect">
                <a:avLst/>
              </a:prstGeom>
              <a:gradFill>
                <a:gsLst>
                  <a:gs pos="0">
                    <a:srgbClr val="F79646">
                      <a:lumMod val="75000"/>
                    </a:srgbClr>
                  </a:gs>
                  <a:gs pos="54000">
                    <a:srgbClr val="F79646">
                      <a:lumMod val="60000"/>
                      <a:lumOff val="40000"/>
                    </a:srgbClr>
                  </a:gs>
                  <a:gs pos="76000">
                    <a:srgbClr val="F79646">
                      <a:lumMod val="75000"/>
                    </a:srgbClr>
                  </a:gs>
                  <a:gs pos="100000">
                    <a:srgbClr val="F79646">
                      <a:lumMod val="40000"/>
                      <a:lumOff val="60000"/>
                    </a:srgbClr>
                  </a:gs>
                </a:gsLst>
                <a:lin ang="24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教育云</a:t>
                </a:r>
              </a:p>
            </p:txBody>
          </p:sp>
          <p:sp>
            <p:nvSpPr>
              <p:cNvPr id="14" name="矩形 44"/>
              <p:cNvSpPr/>
              <p:nvPr/>
            </p:nvSpPr>
            <p:spPr>
              <a:xfrm>
                <a:off x="4010104" y="692696"/>
                <a:ext cx="3258834" cy="360040"/>
              </a:xfrm>
              <a:custGeom>
                <a:avLst/>
                <a:gdLst>
                  <a:gd name="connsiteX0" fmla="*/ 0 w 2520280"/>
                  <a:gd name="connsiteY0" fmla="*/ 0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0 w 2520280"/>
                  <a:gd name="connsiteY4" fmla="*/ 0 h 720080"/>
                  <a:gd name="connsiteX0" fmla="*/ 756138 w 2520280"/>
                  <a:gd name="connsiteY0" fmla="*/ 35169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756138 w 2520280"/>
                  <a:gd name="connsiteY4" fmla="*/ 35169 h 720080"/>
                  <a:gd name="connsiteX0" fmla="*/ 756138 w 3030234"/>
                  <a:gd name="connsiteY0" fmla="*/ 17584 h 702495"/>
                  <a:gd name="connsiteX1" fmla="*/ 3030234 w 3030234"/>
                  <a:gd name="connsiteY1" fmla="*/ 0 h 702495"/>
                  <a:gd name="connsiteX2" fmla="*/ 2520280 w 3030234"/>
                  <a:gd name="connsiteY2" fmla="*/ 702495 h 702495"/>
                  <a:gd name="connsiteX3" fmla="*/ 0 w 3030234"/>
                  <a:gd name="connsiteY3" fmla="*/ 702495 h 702495"/>
                  <a:gd name="connsiteX4" fmla="*/ 756138 w 3030234"/>
                  <a:gd name="connsiteY4" fmla="*/ 17584 h 702495"/>
                  <a:gd name="connsiteX0" fmla="*/ 756138 w 3030234"/>
                  <a:gd name="connsiteY0" fmla="*/ 0 h 684911"/>
                  <a:gd name="connsiteX1" fmla="*/ 3030234 w 3030234"/>
                  <a:gd name="connsiteY1" fmla="*/ 0 h 684911"/>
                  <a:gd name="connsiteX2" fmla="*/ 2520280 w 3030234"/>
                  <a:gd name="connsiteY2" fmla="*/ 684911 h 684911"/>
                  <a:gd name="connsiteX3" fmla="*/ 0 w 3030234"/>
                  <a:gd name="connsiteY3" fmla="*/ 684911 h 684911"/>
                  <a:gd name="connsiteX4" fmla="*/ 756138 w 3030234"/>
                  <a:gd name="connsiteY4" fmla="*/ 0 h 684911"/>
                  <a:gd name="connsiteX0" fmla="*/ 756138 w 3258834"/>
                  <a:gd name="connsiteY0" fmla="*/ 0 h 684911"/>
                  <a:gd name="connsiteX1" fmla="*/ 3258834 w 3258834"/>
                  <a:gd name="connsiteY1" fmla="*/ 0 h 684911"/>
                  <a:gd name="connsiteX2" fmla="*/ 2520280 w 3258834"/>
                  <a:gd name="connsiteY2" fmla="*/ 684911 h 684911"/>
                  <a:gd name="connsiteX3" fmla="*/ 0 w 3258834"/>
                  <a:gd name="connsiteY3" fmla="*/ 684911 h 684911"/>
                  <a:gd name="connsiteX4" fmla="*/ 756138 w 3258834"/>
                  <a:gd name="connsiteY4" fmla="*/ 0 h 68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8834" h="684911">
                    <a:moveTo>
                      <a:pt x="756138" y="0"/>
                    </a:moveTo>
                    <a:lnTo>
                      <a:pt x="3258834" y="0"/>
                    </a:lnTo>
                    <a:lnTo>
                      <a:pt x="2520280" y="684911"/>
                    </a:lnTo>
                    <a:lnTo>
                      <a:pt x="0" y="684911"/>
                    </a:lnTo>
                    <a:lnTo>
                      <a:pt x="756138" y="0"/>
                    </a:lnTo>
                    <a:close/>
                  </a:path>
                </a:pathLst>
              </a:custGeom>
              <a:solidFill>
                <a:sysClr val="window" lastClr="FFFFFF">
                  <a:lumMod val="7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教育云</a:t>
                </a:r>
              </a:p>
            </p:txBody>
          </p:sp>
          <p:sp>
            <p:nvSpPr>
              <p:cNvPr id="15" name="矩形 44"/>
              <p:cNvSpPr/>
              <p:nvPr/>
            </p:nvSpPr>
            <p:spPr>
              <a:xfrm>
                <a:off x="6507992" y="692696"/>
                <a:ext cx="4744714" cy="359652"/>
              </a:xfrm>
              <a:custGeom>
                <a:avLst/>
                <a:gdLst>
                  <a:gd name="connsiteX0" fmla="*/ 0 w 2520280"/>
                  <a:gd name="connsiteY0" fmla="*/ 0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0 w 2520280"/>
                  <a:gd name="connsiteY4" fmla="*/ 0 h 720080"/>
                  <a:gd name="connsiteX0" fmla="*/ 756138 w 2520280"/>
                  <a:gd name="connsiteY0" fmla="*/ 35169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756138 w 2520280"/>
                  <a:gd name="connsiteY4" fmla="*/ 35169 h 720080"/>
                  <a:gd name="connsiteX0" fmla="*/ 756138 w 3030234"/>
                  <a:gd name="connsiteY0" fmla="*/ 17584 h 702495"/>
                  <a:gd name="connsiteX1" fmla="*/ 3030234 w 3030234"/>
                  <a:gd name="connsiteY1" fmla="*/ 0 h 702495"/>
                  <a:gd name="connsiteX2" fmla="*/ 2520280 w 3030234"/>
                  <a:gd name="connsiteY2" fmla="*/ 702495 h 702495"/>
                  <a:gd name="connsiteX3" fmla="*/ 0 w 3030234"/>
                  <a:gd name="connsiteY3" fmla="*/ 702495 h 702495"/>
                  <a:gd name="connsiteX4" fmla="*/ 756138 w 3030234"/>
                  <a:gd name="connsiteY4" fmla="*/ 17584 h 702495"/>
                  <a:gd name="connsiteX0" fmla="*/ 756138 w 3030234"/>
                  <a:gd name="connsiteY0" fmla="*/ 0 h 684911"/>
                  <a:gd name="connsiteX1" fmla="*/ 3030234 w 3030234"/>
                  <a:gd name="connsiteY1" fmla="*/ 0 h 684911"/>
                  <a:gd name="connsiteX2" fmla="*/ 2520280 w 3030234"/>
                  <a:gd name="connsiteY2" fmla="*/ 684911 h 684911"/>
                  <a:gd name="connsiteX3" fmla="*/ 0 w 3030234"/>
                  <a:gd name="connsiteY3" fmla="*/ 684911 h 684911"/>
                  <a:gd name="connsiteX4" fmla="*/ 756138 w 3030234"/>
                  <a:gd name="connsiteY4" fmla="*/ 0 h 684911"/>
                  <a:gd name="connsiteX0" fmla="*/ 756138 w 3258834"/>
                  <a:gd name="connsiteY0" fmla="*/ 0 h 684911"/>
                  <a:gd name="connsiteX1" fmla="*/ 3258834 w 3258834"/>
                  <a:gd name="connsiteY1" fmla="*/ 0 h 684911"/>
                  <a:gd name="connsiteX2" fmla="*/ 2520280 w 3258834"/>
                  <a:gd name="connsiteY2" fmla="*/ 684911 h 684911"/>
                  <a:gd name="connsiteX3" fmla="*/ 0 w 3258834"/>
                  <a:gd name="connsiteY3" fmla="*/ 684911 h 684911"/>
                  <a:gd name="connsiteX4" fmla="*/ 756138 w 3258834"/>
                  <a:gd name="connsiteY4" fmla="*/ 0 h 684911"/>
                  <a:gd name="connsiteX0" fmla="*/ 756138 w 3258834"/>
                  <a:gd name="connsiteY0" fmla="*/ 0 h 684911"/>
                  <a:gd name="connsiteX1" fmla="*/ 3258834 w 3258834"/>
                  <a:gd name="connsiteY1" fmla="*/ 0 h 684911"/>
                  <a:gd name="connsiteX2" fmla="*/ 2520280 w 3258834"/>
                  <a:gd name="connsiteY2" fmla="*/ 684911 h 684911"/>
                  <a:gd name="connsiteX3" fmla="*/ 0 w 3258834"/>
                  <a:gd name="connsiteY3" fmla="*/ 684911 h 684911"/>
                  <a:gd name="connsiteX4" fmla="*/ 756138 w 3258834"/>
                  <a:gd name="connsiteY4" fmla="*/ 0 h 684911"/>
                  <a:gd name="connsiteX0" fmla="*/ 756138 w 4815611"/>
                  <a:gd name="connsiteY0" fmla="*/ 0 h 720410"/>
                  <a:gd name="connsiteX1" fmla="*/ 3258834 w 4815611"/>
                  <a:gd name="connsiteY1" fmla="*/ 0 h 720410"/>
                  <a:gd name="connsiteX2" fmla="*/ 4815611 w 4815611"/>
                  <a:gd name="connsiteY2" fmla="*/ 720410 h 720410"/>
                  <a:gd name="connsiteX3" fmla="*/ 0 w 4815611"/>
                  <a:gd name="connsiteY3" fmla="*/ 684911 h 720410"/>
                  <a:gd name="connsiteX4" fmla="*/ 756138 w 4815611"/>
                  <a:gd name="connsiteY4" fmla="*/ 0 h 720410"/>
                  <a:gd name="connsiteX0" fmla="*/ 756138 w 5554164"/>
                  <a:gd name="connsiteY0" fmla="*/ 0 h 720410"/>
                  <a:gd name="connsiteX1" fmla="*/ 5554164 w 5554164"/>
                  <a:gd name="connsiteY1" fmla="*/ 0 h 720410"/>
                  <a:gd name="connsiteX2" fmla="*/ 4815611 w 5554164"/>
                  <a:gd name="connsiteY2" fmla="*/ 720410 h 720410"/>
                  <a:gd name="connsiteX3" fmla="*/ 0 w 5554164"/>
                  <a:gd name="connsiteY3" fmla="*/ 684911 h 720410"/>
                  <a:gd name="connsiteX4" fmla="*/ 756138 w 5554164"/>
                  <a:gd name="connsiteY4" fmla="*/ 0 h 720410"/>
                  <a:gd name="connsiteX0" fmla="*/ 756138 w 5554164"/>
                  <a:gd name="connsiteY0" fmla="*/ 0 h 684911"/>
                  <a:gd name="connsiteX1" fmla="*/ 5554164 w 5554164"/>
                  <a:gd name="connsiteY1" fmla="*/ 0 h 684911"/>
                  <a:gd name="connsiteX2" fmla="*/ 3490664 w 5554164"/>
                  <a:gd name="connsiteY2" fmla="*/ 684911 h 684911"/>
                  <a:gd name="connsiteX3" fmla="*/ 0 w 5554164"/>
                  <a:gd name="connsiteY3" fmla="*/ 684911 h 684911"/>
                  <a:gd name="connsiteX4" fmla="*/ 756138 w 5554164"/>
                  <a:gd name="connsiteY4" fmla="*/ 0 h 684911"/>
                  <a:gd name="connsiteX0" fmla="*/ 756138 w 4191894"/>
                  <a:gd name="connsiteY0" fmla="*/ 0 h 684911"/>
                  <a:gd name="connsiteX1" fmla="*/ 4191894 w 4191894"/>
                  <a:gd name="connsiteY1" fmla="*/ 35499 h 684911"/>
                  <a:gd name="connsiteX2" fmla="*/ 3490664 w 4191894"/>
                  <a:gd name="connsiteY2" fmla="*/ 684911 h 684911"/>
                  <a:gd name="connsiteX3" fmla="*/ 0 w 4191894"/>
                  <a:gd name="connsiteY3" fmla="*/ 684911 h 684911"/>
                  <a:gd name="connsiteX4" fmla="*/ 756138 w 4191894"/>
                  <a:gd name="connsiteY4" fmla="*/ 0 h 684911"/>
                  <a:gd name="connsiteX0" fmla="*/ 756138 w 4191894"/>
                  <a:gd name="connsiteY0" fmla="*/ 0 h 720410"/>
                  <a:gd name="connsiteX1" fmla="*/ 4191894 w 4191894"/>
                  <a:gd name="connsiteY1" fmla="*/ 35499 h 720410"/>
                  <a:gd name="connsiteX2" fmla="*/ 3490664 w 4191894"/>
                  <a:gd name="connsiteY2" fmla="*/ 684911 h 720410"/>
                  <a:gd name="connsiteX3" fmla="*/ 0 w 4191894"/>
                  <a:gd name="connsiteY3" fmla="*/ 720410 h 720410"/>
                  <a:gd name="connsiteX4" fmla="*/ 756138 w 4191894"/>
                  <a:gd name="connsiteY4" fmla="*/ 0 h 720410"/>
                  <a:gd name="connsiteX0" fmla="*/ 756138 w 4191894"/>
                  <a:gd name="connsiteY0" fmla="*/ 0 h 755911"/>
                  <a:gd name="connsiteX1" fmla="*/ 4191894 w 4191894"/>
                  <a:gd name="connsiteY1" fmla="*/ 35499 h 755911"/>
                  <a:gd name="connsiteX2" fmla="*/ 3490664 w 4191894"/>
                  <a:gd name="connsiteY2" fmla="*/ 755911 h 755911"/>
                  <a:gd name="connsiteX3" fmla="*/ 0 w 4191894"/>
                  <a:gd name="connsiteY3" fmla="*/ 720410 h 755911"/>
                  <a:gd name="connsiteX4" fmla="*/ 756138 w 4191894"/>
                  <a:gd name="connsiteY4" fmla="*/ 0 h 755911"/>
                  <a:gd name="connsiteX0" fmla="*/ 774800 w 4210556"/>
                  <a:gd name="connsiteY0" fmla="*/ 0 h 791410"/>
                  <a:gd name="connsiteX1" fmla="*/ 4210556 w 4210556"/>
                  <a:gd name="connsiteY1" fmla="*/ 35499 h 791410"/>
                  <a:gd name="connsiteX2" fmla="*/ 3509326 w 4210556"/>
                  <a:gd name="connsiteY2" fmla="*/ 755911 h 791410"/>
                  <a:gd name="connsiteX3" fmla="*/ 0 w 4210556"/>
                  <a:gd name="connsiteY3" fmla="*/ 791410 h 791410"/>
                  <a:gd name="connsiteX4" fmla="*/ 774800 w 4210556"/>
                  <a:gd name="connsiteY4" fmla="*/ 0 h 791410"/>
                  <a:gd name="connsiteX0" fmla="*/ 774800 w 4210556"/>
                  <a:gd name="connsiteY0" fmla="*/ 0 h 755911"/>
                  <a:gd name="connsiteX1" fmla="*/ 4210556 w 4210556"/>
                  <a:gd name="connsiteY1" fmla="*/ 35499 h 755911"/>
                  <a:gd name="connsiteX2" fmla="*/ 3509326 w 4210556"/>
                  <a:gd name="connsiteY2" fmla="*/ 755911 h 755911"/>
                  <a:gd name="connsiteX3" fmla="*/ 0 w 4210556"/>
                  <a:gd name="connsiteY3" fmla="*/ 755911 h 755911"/>
                  <a:gd name="connsiteX4" fmla="*/ 774800 w 4210556"/>
                  <a:gd name="connsiteY4" fmla="*/ 0 h 755911"/>
                  <a:gd name="connsiteX0" fmla="*/ 774800 w 4210556"/>
                  <a:gd name="connsiteY0" fmla="*/ 0 h 755911"/>
                  <a:gd name="connsiteX1" fmla="*/ 4210556 w 4210556"/>
                  <a:gd name="connsiteY1" fmla="*/ 35499 h 755911"/>
                  <a:gd name="connsiteX2" fmla="*/ 3509326 w 4210556"/>
                  <a:gd name="connsiteY2" fmla="*/ 755911 h 755911"/>
                  <a:gd name="connsiteX3" fmla="*/ 0 w 4210556"/>
                  <a:gd name="connsiteY3" fmla="*/ 720412 h 755911"/>
                  <a:gd name="connsiteX4" fmla="*/ 774800 w 4210556"/>
                  <a:gd name="connsiteY4" fmla="*/ 0 h 755911"/>
                  <a:gd name="connsiteX0" fmla="*/ 774800 w 4210556"/>
                  <a:gd name="connsiteY0" fmla="*/ 0 h 720412"/>
                  <a:gd name="connsiteX1" fmla="*/ 4210556 w 4210556"/>
                  <a:gd name="connsiteY1" fmla="*/ 35499 h 720412"/>
                  <a:gd name="connsiteX2" fmla="*/ 3509326 w 4210556"/>
                  <a:gd name="connsiteY2" fmla="*/ 684913 h 720412"/>
                  <a:gd name="connsiteX3" fmla="*/ 0 w 4210556"/>
                  <a:gd name="connsiteY3" fmla="*/ 720412 h 720412"/>
                  <a:gd name="connsiteX4" fmla="*/ 774800 w 4210556"/>
                  <a:gd name="connsiteY4" fmla="*/ 0 h 720412"/>
                  <a:gd name="connsiteX0" fmla="*/ 774800 w 4210556"/>
                  <a:gd name="connsiteY0" fmla="*/ 0 h 720412"/>
                  <a:gd name="connsiteX1" fmla="*/ 4210556 w 4210556"/>
                  <a:gd name="connsiteY1" fmla="*/ 35499 h 720412"/>
                  <a:gd name="connsiteX2" fmla="*/ 3509326 w 4210556"/>
                  <a:gd name="connsiteY2" fmla="*/ 720412 h 720412"/>
                  <a:gd name="connsiteX3" fmla="*/ 0 w 4210556"/>
                  <a:gd name="connsiteY3" fmla="*/ 720412 h 720412"/>
                  <a:gd name="connsiteX4" fmla="*/ 774800 w 4210556"/>
                  <a:gd name="connsiteY4" fmla="*/ 0 h 720412"/>
                  <a:gd name="connsiteX0" fmla="*/ 749400 w 4185156"/>
                  <a:gd name="connsiteY0" fmla="*/ 0 h 720412"/>
                  <a:gd name="connsiteX1" fmla="*/ 4185156 w 4185156"/>
                  <a:gd name="connsiteY1" fmla="*/ 35499 h 720412"/>
                  <a:gd name="connsiteX2" fmla="*/ 3483926 w 4185156"/>
                  <a:gd name="connsiteY2" fmla="*/ 720412 h 720412"/>
                  <a:gd name="connsiteX3" fmla="*/ 0 w 4185156"/>
                  <a:gd name="connsiteY3" fmla="*/ 708332 h 720412"/>
                  <a:gd name="connsiteX4" fmla="*/ 749400 w 4185156"/>
                  <a:gd name="connsiteY4" fmla="*/ 0 h 720412"/>
                  <a:gd name="connsiteX0" fmla="*/ 749400 w 4185156"/>
                  <a:gd name="connsiteY0" fmla="*/ 0 h 720412"/>
                  <a:gd name="connsiteX1" fmla="*/ 4185156 w 4185156"/>
                  <a:gd name="connsiteY1" fmla="*/ 35499 h 720412"/>
                  <a:gd name="connsiteX2" fmla="*/ 3483926 w 4185156"/>
                  <a:gd name="connsiteY2" fmla="*/ 720412 h 720412"/>
                  <a:gd name="connsiteX3" fmla="*/ 0 w 4185156"/>
                  <a:gd name="connsiteY3" fmla="*/ 708332 h 720412"/>
                  <a:gd name="connsiteX4" fmla="*/ 749400 w 4185156"/>
                  <a:gd name="connsiteY4" fmla="*/ 0 h 720412"/>
                  <a:gd name="connsiteX0" fmla="*/ 749400 w 4185156"/>
                  <a:gd name="connsiteY0" fmla="*/ 0 h 720412"/>
                  <a:gd name="connsiteX1" fmla="*/ 4185156 w 4185156"/>
                  <a:gd name="connsiteY1" fmla="*/ 35499 h 720412"/>
                  <a:gd name="connsiteX2" fmla="*/ 3483926 w 4185156"/>
                  <a:gd name="connsiteY2" fmla="*/ 720412 h 720412"/>
                  <a:gd name="connsiteX3" fmla="*/ 0 w 4185156"/>
                  <a:gd name="connsiteY3" fmla="*/ 684173 h 720412"/>
                  <a:gd name="connsiteX4" fmla="*/ 749400 w 4185156"/>
                  <a:gd name="connsiteY4" fmla="*/ 0 h 720412"/>
                  <a:gd name="connsiteX0" fmla="*/ 749400 w 4185156"/>
                  <a:gd name="connsiteY0" fmla="*/ 0 h 703847"/>
                  <a:gd name="connsiteX1" fmla="*/ 4185156 w 4185156"/>
                  <a:gd name="connsiteY1" fmla="*/ 35499 h 703847"/>
                  <a:gd name="connsiteX2" fmla="*/ 3483926 w 4185156"/>
                  <a:gd name="connsiteY2" fmla="*/ 703847 h 703847"/>
                  <a:gd name="connsiteX3" fmla="*/ 0 w 4185156"/>
                  <a:gd name="connsiteY3" fmla="*/ 684173 h 703847"/>
                  <a:gd name="connsiteX4" fmla="*/ 749400 w 4185156"/>
                  <a:gd name="connsiteY4" fmla="*/ 0 h 703847"/>
                  <a:gd name="connsiteX0" fmla="*/ 749400 w 4185156"/>
                  <a:gd name="connsiteY0" fmla="*/ 0 h 703847"/>
                  <a:gd name="connsiteX1" fmla="*/ 4185156 w 4185156"/>
                  <a:gd name="connsiteY1" fmla="*/ 4982 h 703847"/>
                  <a:gd name="connsiteX2" fmla="*/ 3483926 w 4185156"/>
                  <a:gd name="connsiteY2" fmla="*/ 703847 h 703847"/>
                  <a:gd name="connsiteX3" fmla="*/ 0 w 4185156"/>
                  <a:gd name="connsiteY3" fmla="*/ 684173 h 703847"/>
                  <a:gd name="connsiteX4" fmla="*/ 749400 w 4185156"/>
                  <a:gd name="connsiteY4" fmla="*/ 0 h 703847"/>
                  <a:gd name="connsiteX0" fmla="*/ 749400 w 4698576"/>
                  <a:gd name="connsiteY0" fmla="*/ 0 h 684173"/>
                  <a:gd name="connsiteX1" fmla="*/ 4185156 w 4698576"/>
                  <a:gd name="connsiteY1" fmla="*/ 4982 h 684173"/>
                  <a:gd name="connsiteX2" fmla="*/ 4698576 w 4698576"/>
                  <a:gd name="connsiteY2" fmla="*/ 677884 h 684173"/>
                  <a:gd name="connsiteX3" fmla="*/ 0 w 4698576"/>
                  <a:gd name="connsiteY3" fmla="*/ 684173 h 684173"/>
                  <a:gd name="connsiteX4" fmla="*/ 749400 w 4698576"/>
                  <a:gd name="connsiteY4" fmla="*/ 0 h 684173"/>
                  <a:gd name="connsiteX0" fmla="*/ 749400 w 4758362"/>
                  <a:gd name="connsiteY0" fmla="*/ 0 h 684173"/>
                  <a:gd name="connsiteX1" fmla="*/ 4758362 w 4758362"/>
                  <a:gd name="connsiteY1" fmla="*/ 56908 h 684173"/>
                  <a:gd name="connsiteX2" fmla="*/ 4698576 w 4758362"/>
                  <a:gd name="connsiteY2" fmla="*/ 677884 h 684173"/>
                  <a:gd name="connsiteX3" fmla="*/ 0 w 4758362"/>
                  <a:gd name="connsiteY3" fmla="*/ 684173 h 684173"/>
                  <a:gd name="connsiteX4" fmla="*/ 749400 w 4758362"/>
                  <a:gd name="connsiteY4" fmla="*/ 0 h 684173"/>
                  <a:gd name="connsiteX0" fmla="*/ 749400 w 4758362"/>
                  <a:gd name="connsiteY0" fmla="*/ 0 h 684173"/>
                  <a:gd name="connsiteX1" fmla="*/ 4758362 w 4758362"/>
                  <a:gd name="connsiteY1" fmla="*/ 30945 h 684173"/>
                  <a:gd name="connsiteX2" fmla="*/ 4698576 w 4758362"/>
                  <a:gd name="connsiteY2" fmla="*/ 677884 h 684173"/>
                  <a:gd name="connsiteX3" fmla="*/ 0 w 4758362"/>
                  <a:gd name="connsiteY3" fmla="*/ 684173 h 684173"/>
                  <a:gd name="connsiteX4" fmla="*/ 749400 w 4758362"/>
                  <a:gd name="connsiteY4" fmla="*/ 0 h 684173"/>
                  <a:gd name="connsiteX0" fmla="*/ 749400 w 4744714"/>
                  <a:gd name="connsiteY0" fmla="*/ 20979 h 705152"/>
                  <a:gd name="connsiteX1" fmla="*/ 4744714 w 4744714"/>
                  <a:gd name="connsiteY1" fmla="*/ 0 h 705152"/>
                  <a:gd name="connsiteX2" fmla="*/ 4698576 w 4744714"/>
                  <a:gd name="connsiteY2" fmla="*/ 698863 h 705152"/>
                  <a:gd name="connsiteX3" fmla="*/ 0 w 4744714"/>
                  <a:gd name="connsiteY3" fmla="*/ 705152 h 705152"/>
                  <a:gd name="connsiteX4" fmla="*/ 749400 w 4744714"/>
                  <a:gd name="connsiteY4" fmla="*/ 20979 h 705152"/>
                  <a:gd name="connsiteX0" fmla="*/ 749400 w 4744714"/>
                  <a:gd name="connsiteY0" fmla="*/ 20979 h 705152"/>
                  <a:gd name="connsiteX1" fmla="*/ 4744714 w 4744714"/>
                  <a:gd name="connsiteY1" fmla="*/ 0 h 705152"/>
                  <a:gd name="connsiteX2" fmla="*/ 4698576 w 4744714"/>
                  <a:gd name="connsiteY2" fmla="*/ 698863 h 705152"/>
                  <a:gd name="connsiteX3" fmla="*/ 0 w 4744714"/>
                  <a:gd name="connsiteY3" fmla="*/ 705152 h 705152"/>
                  <a:gd name="connsiteX4" fmla="*/ 749400 w 4744714"/>
                  <a:gd name="connsiteY4" fmla="*/ 20979 h 705152"/>
                  <a:gd name="connsiteX0" fmla="*/ 749400 w 4744714"/>
                  <a:gd name="connsiteY0" fmla="*/ 0 h 684173"/>
                  <a:gd name="connsiteX1" fmla="*/ 4744714 w 4744714"/>
                  <a:gd name="connsiteY1" fmla="*/ 4984 h 684173"/>
                  <a:gd name="connsiteX2" fmla="*/ 4698576 w 4744714"/>
                  <a:gd name="connsiteY2" fmla="*/ 677884 h 684173"/>
                  <a:gd name="connsiteX3" fmla="*/ 0 w 4744714"/>
                  <a:gd name="connsiteY3" fmla="*/ 684173 h 684173"/>
                  <a:gd name="connsiteX4" fmla="*/ 749400 w 4744714"/>
                  <a:gd name="connsiteY4" fmla="*/ 0 h 68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44714" h="684173">
                    <a:moveTo>
                      <a:pt x="749400" y="0"/>
                    </a:moveTo>
                    <a:lnTo>
                      <a:pt x="4744714" y="4984"/>
                    </a:lnTo>
                    <a:lnTo>
                      <a:pt x="4698576" y="677884"/>
                    </a:lnTo>
                    <a:lnTo>
                      <a:pt x="0" y="684173"/>
                    </a:lnTo>
                    <a:lnTo>
                      <a:pt x="749400" y="0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1" name="圆角右箭头 10"/>
            <p:cNvSpPr/>
            <p:nvPr/>
          </p:nvSpPr>
          <p:spPr>
            <a:xfrm>
              <a:off x="4447352" y="1642448"/>
              <a:ext cx="576064" cy="576064"/>
            </a:xfrm>
            <a:prstGeom prst="bentArrow">
              <a:avLst/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623392" y="1601504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2014</a:t>
              </a: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00984" y="5466688"/>
            <a:ext cx="11610461" cy="960782"/>
            <a:chOff x="623392" y="5780586"/>
            <a:chExt cx="11610461" cy="960782"/>
          </a:xfrm>
        </p:grpSpPr>
        <p:sp>
          <p:nvSpPr>
            <p:cNvPr id="17" name="文本框 16"/>
            <p:cNvSpPr txBox="1"/>
            <p:nvPr/>
          </p:nvSpPr>
          <p:spPr>
            <a:xfrm>
              <a:off x="623392" y="6278256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1998</a:t>
              </a: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1210820" y="5780586"/>
              <a:ext cx="11023033" cy="960782"/>
              <a:chOff x="4010104" y="668018"/>
              <a:chExt cx="11023033" cy="960782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4010104" y="1052736"/>
                <a:ext cx="2520280" cy="576064"/>
              </a:xfrm>
              <a:prstGeom prst="rect">
                <a:avLst/>
              </a:prstGeom>
              <a:gradFill>
                <a:gsLst>
                  <a:gs pos="0">
                    <a:srgbClr val="F79646">
                      <a:lumMod val="75000"/>
                    </a:srgbClr>
                  </a:gs>
                  <a:gs pos="54000">
                    <a:srgbClr val="F79646">
                      <a:lumMod val="60000"/>
                      <a:lumOff val="40000"/>
                    </a:srgbClr>
                  </a:gs>
                  <a:gs pos="76000">
                    <a:srgbClr val="F79646">
                      <a:lumMod val="75000"/>
                    </a:srgbClr>
                  </a:gs>
                  <a:gs pos="100000">
                    <a:srgbClr val="F79646">
                      <a:lumMod val="40000"/>
                      <a:lumOff val="60000"/>
                    </a:srgbClr>
                  </a:gs>
                </a:gsLst>
                <a:lin ang="24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网络教室</a:t>
                </a:r>
              </a:p>
            </p:txBody>
          </p:sp>
          <p:sp>
            <p:nvSpPr>
              <p:cNvPr id="20" name="矩形 44"/>
              <p:cNvSpPr/>
              <p:nvPr/>
            </p:nvSpPr>
            <p:spPr>
              <a:xfrm>
                <a:off x="4010104" y="692696"/>
                <a:ext cx="3258834" cy="360040"/>
              </a:xfrm>
              <a:custGeom>
                <a:avLst/>
                <a:gdLst>
                  <a:gd name="connsiteX0" fmla="*/ 0 w 2520280"/>
                  <a:gd name="connsiteY0" fmla="*/ 0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0 w 2520280"/>
                  <a:gd name="connsiteY4" fmla="*/ 0 h 720080"/>
                  <a:gd name="connsiteX0" fmla="*/ 756138 w 2520280"/>
                  <a:gd name="connsiteY0" fmla="*/ 35169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756138 w 2520280"/>
                  <a:gd name="connsiteY4" fmla="*/ 35169 h 720080"/>
                  <a:gd name="connsiteX0" fmla="*/ 756138 w 3030234"/>
                  <a:gd name="connsiteY0" fmla="*/ 17584 h 702495"/>
                  <a:gd name="connsiteX1" fmla="*/ 3030234 w 3030234"/>
                  <a:gd name="connsiteY1" fmla="*/ 0 h 702495"/>
                  <a:gd name="connsiteX2" fmla="*/ 2520280 w 3030234"/>
                  <a:gd name="connsiteY2" fmla="*/ 702495 h 702495"/>
                  <a:gd name="connsiteX3" fmla="*/ 0 w 3030234"/>
                  <a:gd name="connsiteY3" fmla="*/ 702495 h 702495"/>
                  <a:gd name="connsiteX4" fmla="*/ 756138 w 3030234"/>
                  <a:gd name="connsiteY4" fmla="*/ 17584 h 702495"/>
                  <a:gd name="connsiteX0" fmla="*/ 756138 w 3030234"/>
                  <a:gd name="connsiteY0" fmla="*/ 0 h 684911"/>
                  <a:gd name="connsiteX1" fmla="*/ 3030234 w 3030234"/>
                  <a:gd name="connsiteY1" fmla="*/ 0 h 684911"/>
                  <a:gd name="connsiteX2" fmla="*/ 2520280 w 3030234"/>
                  <a:gd name="connsiteY2" fmla="*/ 684911 h 684911"/>
                  <a:gd name="connsiteX3" fmla="*/ 0 w 3030234"/>
                  <a:gd name="connsiteY3" fmla="*/ 684911 h 684911"/>
                  <a:gd name="connsiteX4" fmla="*/ 756138 w 3030234"/>
                  <a:gd name="connsiteY4" fmla="*/ 0 h 684911"/>
                  <a:gd name="connsiteX0" fmla="*/ 756138 w 3258834"/>
                  <a:gd name="connsiteY0" fmla="*/ 0 h 684911"/>
                  <a:gd name="connsiteX1" fmla="*/ 3258834 w 3258834"/>
                  <a:gd name="connsiteY1" fmla="*/ 0 h 684911"/>
                  <a:gd name="connsiteX2" fmla="*/ 2520280 w 3258834"/>
                  <a:gd name="connsiteY2" fmla="*/ 684911 h 684911"/>
                  <a:gd name="connsiteX3" fmla="*/ 0 w 3258834"/>
                  <a:gd name="connsiteY3" fmla="*/ 684911 h 684911"/>
                  <a:gd name="connsiteX4" fmla="*/ 756138 w 3258834"/>
                  <a:gd name="connsiteY4" fmla="*/ 0 h 68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8834" h="684911">
                    <a:moveTo>
                      <a:pt x="756138" y="0"/>
                    </a:moveTo>
                    <a:lnTo>
                      <a:pt x="3258834" y="0"/>
                    </a:lnTo>
                    <a:lnTo>
                      <a:pt x="2520280" y="684911"/>
                    </a:lnTo>
                    <a:lnTo>
                      <a:pt x="0" y="684911"/>
                    </a:lnTo>
                    <a:lnTo>
                      <a:pt x="756138" y="0"/>
                    </a:lnTo>
                    <a:close/>
                  </a:path>
                </a:pathLst>
              </a:custGeom>
              <a:solidFill>
                <a:sysClr val="window" lastClr="FFFFFF">
                  <a:lumMod val="7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多媒体教室</a:t>
                </a:r>
              </a:p>
            </p:txBody>
          </p:sp>
          <p:sp>
            <p:nvSpPr>
              <p:cNvPr id="21" name="矩形 44"/>
              <p:cNvSpPr/>
              <p:nvPr/>
            </p:nvSpPr>
            <p:spPr>
              <a:xfrm>
                <a:off x="6507993" y="668018"/>
                <a:ext cx="8525144" cy="408319"/>
              </a:xfrm>
              <a:custGeom>
                <a:avLst/>
                <a:gdLst>
                  <a:gd name="connsiteX0" fmla="*/ 0 w 2520280"/>
                  <a:gd name="connsiteY0" fmla="*/ 0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0 w 2520280"/>
                  <a:gd name="connsiteY4" fmla="*/ 0 h 720080"/>
                  <a:gd name="connsiteX0" fmla="*/ 756138 w 2520280"/>
                  <a:gd name="connsiteY0" fmla="*/ 35169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756138 w 2520280"/>
                  <a:gd name="connsiteY4" fmla="*/ 35169 h 720080"/>
                  <a:gd name="connsiteX0" fmla="*/ 756138 w 3030234"/>
                  <a:gd name="connsiteY0" fmla="*/ 17584 h 702495"/>
                  <a:gd name="connsiteX1" fmla="*/ 3030234 w 3030234"/>
                  <a:gd name="connsiteY1" fmla="*/ 0 h 702495"/>
                  <a:gd name="connsiteX2" fmla="*/ 2520280 w 3030234"/>
                  <a:gd name="connsiteY2" fmla="*/ 702495 h 702495"/>
                  <a:gd name="connsiteX3" fmla="*/ 0 w 3030234"/>
                  <a:gd name="connsiteY3" fmla="*/ 702495 h 702495"/>
                  <a:gd name="connsiteX4" fmla="*/ 756138 w 3030234"/>
                  <a:gd name="connsiteY4" fmla="*/ 17584 h 702495"/>
                  <a:gd name="connsiteX0" fmla="*/ 756138 w 3030234"/>
                  <a:gd name="connsiteY0" fmla="*/ 0 h 684911"/>
                  <a:gd name="connsiteX1" fmla="*/ 3030234 w 3030234"/>
                  <a:gd name="connsiteY1" fmla="*/ 0 h 684911"/>
                  <a:gd name="connsiteX2" fmla="*/ 2520280 w 3030234"/>
                  <a:gd name="connsiteY2" fmla="*/ 684911 h 684911"/>
                  <a:gd name="connsiteX3" fmla="*/ 0 w 3030234"/>
                  <a:gd name="connsiteY3" fmla="*/ 684911 h 684911"/>
                  <a:gd name="connsiteX4" fmla="*/ 756138 w 3030234"/>
                  <a:gd name="connsiteY4" fmla="*/ 0 h 684911"/>
                  <a:gd name="connsiteX0" fmla="*/ 756138 w 3258834"/>
                  <a:gd name="connsiteY0" fmla="*/ 0 h 684911"/>
                  <a:gd name="connsiteX1" fmla="*/ 3258834 w 3258834"/>
                  <a:gd name="connsiteY1" fmla="*/ 0 h 684911"/>
                  <a:gd name="connsiteX2" fmla="*/ 2520280 w 3258834"/>
                  <a:gd name="connsiteY2" fmla="*/ 684911 h 684911"/>
                  <a:gd name="connsiteX3" fmla="*/ 0 w 3258834"/>
                  <a:gd name="connsiteY3" fmla="*/ 684911 h 684911"/>
                  <a:gd name="connsiteX4" fmla="*/ 756138 w 3258834"/>
                  <a:gd name="connsiteY4" fmla="*/ 0 h 684911"/>
                  <a:gd name="connsiteX0" fmla="*/ 756138 w 3258834"/>
                  <a:gd name="connsiteY0" fmla="*/ 0 h 684911"/>
                  <a:gd name="connsiteX1" fmla="*/ 3258834 w 3258834"/>
                  <a:gd name="connsiteY1" fmla="*/ 0 h 684911"/>
                  <a:gd name="connsiteX2" fmla="*/ 2520280 w 3258834"/>
                  <a:gd name="connsiteY2" fmla="*/ 684911 h 684911"/>
                  <a:gd name="connsiteX3" fmla="*/ 0 w 3258834"/>
                  <a:gd name="connsiteY3" fmla="*/ 684911 h 684911"/>
                  <a:gd name="connsiteX4" fmla="*/ 756138 w 3258834"/>
                  <a:gd name="connsiteY4" fmla="*/ 0 h 684911"/>
                  <a:gd name="connsiteX0" fmla="*/ 756138 w 4815611"/>
                  <a:gd name="connsiteY0" fmla="*/ 0 h 720410"/>
                  <a:gd name="connsiteX1" fmla="*/ 3258834 w 4815611"/>
                  <a:gd name="connsiteY1" fmla="*/ 0 h 720410"/>
                  <a:gd name="connsiteX2" fmla="*/ 4815611 w 4815611"/>
                  <a:gd name="connsiteY2" fmla="*/ 720410 h 720410"/>
                  <a:gd name="connsiteX3" fmla="*/ 0 w 4815611"/>
                  <a:gd name="connsiteY3" fmla="*/ 684911 h 720410"/>
                  <a:gd name="connsiteX4" fmla="*/ 756138 w 4815611"/>
                  <a:gd name="connsiteY4" fmla="*/ 0 h 720410"/>
                  <a:gd name="connsiteX0" fmla="*/ 756138 w 5554164"/>
                  <a:gd name="connsiteY0" fmla="*/ 0 h 720410"/>
                  <a:gd name="connsiteX1" fmla="*/ 5554164 w 5554164"/>
                  <a:gd name="connsiteY1" fmla="*/ 0 h 720410"/>
                  <a:gd name="connsiteX2" fmla="*/ 4815611 w 5554164"/>
                  <a:gd name="connsiteY2" fmla="*/ 720410 h 720410"/>
                  <a:gd name="connsiteX3" fmla="*/ 0 w 5554164"/>
                  <a:gd name="connsiteY3" fmla="*/ 684911 h 720410"/>
                  <a:gd name="connsiteX4" fmla="*/ 756138 w 5554164"/>
                  <a:gd name="connsiteY4" fmla="*/ 0 h 720410"/>
                  <a:gd name="connsiteX0" fmla="*/ 756138 w 5554164"/>
                  <a:gd name="connsiteY0" fmla="*/ 0 h 684911"/>
                  <a:gd name="connsiteX1" fmla="*/ 5554164 w 5554164"/>
                  <a:gd name="connsiteY1" fmla="*/ 0 h 684911"/>
                  <a:gd name="connsiteX2" fmla="*/ 3490664 w 5554164"/>
                  <a:gd name="connsiteY2" fmla="*/ 684911 h 684911"/>
                  <a:gd name="connsiteX3" fmla="*/ 0 w 5554164"/>
                  <a:gd name="connsiteY3" fmla="*/ 684911 h 684911"/>
                  <a:gd name="connsiteX4" fmla="*/ 756138 w 5554164"/>
                  <a:gd name="connsiteY4" fmla="*/ 0 h 684911"/>
                  <a:gd name="connsiteX0" fmla="*/ 756138 w 4191894"/>
                  <a:gd name="connsiteY0" fmla="*/ 0 h 684911"/>
                  <a:gd name="connsiteX1" fmla="*/ 4191894 w 4191894"/>
                  <a:gd name="connsiteY1" fmla="*/ 35499 h 684911"/>
                  <a:gd name="connsiteX2" fmla="*/ 3490664 w 4191894"/>
                  <a:gd name="connsiteY2" fmla="*/ 684911 h 684911"/>
                  <a:gd name="connsiteX3" fmla="*/ 0 w 4191894"/>
                  <a:gd name="connsiteY3" fmla="*/ 684911 h 684911"/>
                  <a:gd name="connsiteX4" fmla="*/ 756138 w 4191894"/>
                  <a:gd name="connsiteY4" fmla="*/ 0 h 684911"/>
                  <a:gd name="connsiteX0" fmla="*/ 756138 w 4191894"/>
                  <a:gd name="connsiteY0" fmla="*/ 0 h 720410"/>
                  <a:gd name="connsiteX1" fmla="*/ 4191894 w 4191894"/>
                  <a:gd name="connsiteY1" fmla="*/ 35499 h 720410"/>
                  <a:gd name="connsiteX2" fmla="*/ 3490664 w 4191894"/>
                  <a:gd name="connsiteY2" fmla="*/ 684911 h 720410"/>
                  <a:gd name="connsiteX3" fmla="*/ 0 w 4191894"/>
                  <a:gd name="connsiteY3" fmla="*/ 720410 h 720410"/>
                  <a:gd name="connsiteX4" fmla="*/ 756138 w 4191894"/>
                  <a:gd name="connsiteY4" fmla="*/ 0 h 720410"/>
                  <a:gd name="connsiteX0" fmla="*/ 756138 w 4191894"/>
                  <a:gd name="connsiteY0" fmla="*/ 0 h 755911"/>
                  <a:gd name="connsiteX1" fmla="*/ 4191894 w 4191894"/>
                  <a:gd name="connsiteY1" fmla="*/ 35499 h 755911"/>
                  <a:gd name="connsiteX2" fmla="*/ 3490664 w 4191894"/>
                  <a:gd name="connsiteY2" fmla="*/ 755911 h 755911"/>
                  <a:gd name="connsiteX3" fmla="*/ 0 w 4191894"/>
                  <a:gd name="connsiteY3" fmla="*/ 720410 h 755911"/>
                  <a:gd name="connsiteX4" fmla="*/ 756138 w 4191894"/>
                  <a:gd name="connsiteY4" fmla="*/ 0 h 755911"/>
                  <a:gd name="connsiteX0" fmla="*/ 774800 w 4210556"/>
                  <a:gd name="connsiteY0" fmla="*/ 0 h 791410"/>
                  <a:gd name="connsiteX1" fmla="*/ 4210556 w 4210556"/>
                  <a:gd name="connsiteY1" fmla="*/ 35499 h 791410"/>
                  <a:gd name="connsiteX2" fmla="*/ 3509326 w 4210556"/>
                  <a:gd name="connsiteY2" fmla="*/ 755911 h 791410"/>
                  <a:gd name="connsiteX3" fmla="*/ 0 w 4210556"/>
                  <a:gd name="connsiteY3" fmla="*/ 791410 h 791410"/>
                  <a:gd name="connsiteX4" fmla="*/ 774800 w 4210556"/>
                  <a:gd name="connsiteY4" fmla="*/ 0 h 791410"/>
                  <a:gd name="connsiteX0" fmla="*/ 774800 w 4210556"/>
                  <a:gd name="connsiteY0" fmla="*/ 0 h 755911"/>
                  <a:gd name="connsiteX1" fmla="*/ 4210556 w 4210556"/>
                  <a:gd name="connsiteY1" fmla="*/ 35499 h 755911"/>
                  <a:gd name="connsiteX2" fmla="*/ 3509326 w 4210556"/>
                  <a:gd name="connsiteY2" fmla="*/ 755911 h 755911"/>
                  <a:gd name="connsiteX3" fmla="*/ 0 w 4210556"/>
                  <a:gd name="connsiteY3" fmla="*/ 755911 h 755911"/>
                  <a:gd name="connsiteX4" fmla="*/ 774800 w 4210556"/>
                  <a:gd name="connsiteY4" fmla="*/ 0 h 755911"/>
                  <a:gd name="connsiteX0" fmla="*/ 774800 w 4210556"/>
                  <a:gd name="connsiteY0" fmla="*/ 0 h 755911"/>
                  <a:gd name="connsiteX1" fmla="*/ 4210556 w 4210556"/>
                  <a:gd name="connsiteY1" fmla="*/ 35499 h 755911"/>
                  <a:gd name="connsiteX2" fmla="*/ 3509326 w 4210556"/>
                  <a:gd name="connsiteY2" fmla="*/ 755911 h 755911"/>
                  <a:gd name="connsiteX3" fmla="*/ 0 w 4210556"/>
                  <a:gd name="connsiteY3" fmla="*/ 720412 h 755911"/>
                  <a:gd name="connsiteX4" fmla="*/ 774800 w 4210556"/>
                  <a:gd name="connsiteY4" fmla="*/ 0 h 755911"/>
                  <a:gd name="connsiteX0" fmla="*/ 774800 w 4210556"/>
                  <a:gd name="connsiteY0" fmla="*/ 0 h 720412"/>
                  <a:gd name="connsiteX1" fmla="*/ 4210556 w 4210556"/>
                  <a:gd name="connsiteY1" fmla="*/ 35499 h 720412"/>
                  <a:gd name="connsiteX2" fmla="*/ 3509326 w 4210556"/>
                  <a:gd name="connsiteY2" fmla="*/ 684913 h 720412"/>
                  <a:gd name="connsiteX3" fmla="*/ 0 w 4210556"/>
                  <a:gd name="connsiteY3" fmla="*/ 720412 h 720412"/>
                  <a:gd name="connsiteX4" fmla="*/ 774800 w 4210556"/>
                  <a:gd name="connsiteY4" fmla="*/ 0 h 720412"/>
                  <a:gd name="connsiteX0" fmla="*/ 774800 w 4210556"/>
                  <a:gd name="connsiteY0" fmla="*/ 0 h 720412"/>
                  <a:gd name="connsiteX1" fmla="*/ 4210556 w 4210556"/>
                  <a:gd name="connsiteY1" fmla="*/ 35499 h 720412"/>
                  <a:gd name="connsiteX2" fmla="*/ 3509326 w 4210556"/>
                  <a:gd name="connsiteY2" fmla="*/ 720412 h 720412"/>
                  <a:gd name="connsiteX3" fmla="*/ 0 w 4210556"/>
                  <a:gd name="connsiteY3" fmla="*/ 720412 h 720412"/>
                  <a:gd name="connsiteX4" fmla="*/ 774800 w 4210556"/>
                  <a:gd name="connsiteY4" fmla="*/ 0 h 720412"/>
                  <a:gd name="connsiteX0" fmla="*/ 749400 w 4185156"/>
                  <a:gd name="connsiteY0" fmla="*/ 0 h 720412"/>
                  <a:gd name="connsiteX1" fmla="*/ 4185156 w 4185156"/>
                  <a:gd name="connsiteY1" fmla="*/ 35499 h 720412"/>
                  <a:gd name="connsiteX2" fmla="*/ 3483926 w 4185156"/>
                  <a:gd name="connsiteY2" fmla="*/ 720412 h 720412"/>
                  <a:gd name="connsiteX3" fmla="*/ 0 w 4185156"/>
                  <a:gd name="connsiteY3" fmla="*/ 708332 h 720412"/>
                  <a:gd name="connsiteX4" fmla="*/ 749400 w 4185156"/>
                  <a:gd name="connsiteY4" fmla="*/ 0 h 720412"/>
                  <a:gd name="connsiteX0" fmla="*/ 749400 w 4185156"/>
                  <a:gd name="connsiteY0" fmla="*/ 0 h 720412"/>
                  <a:gd name="connsiteX1" fmla="*/ 4185156 w 4185156"/>
                  <a:gd name="connsiteY1" fmla="*/ 35499 h 720412"/>
                  <a:gd name="connsiteX2" fmla="*/ 3483926 w 4185156"/>
                  <a:gd name="connsiteY2" fmla="*/ 720412 h 720412"/>
                  <a:gd name="connsiteX3" fmla="*/ 0 w 4185156"/>
                  <a:gd name="connsiteY3" fmla="*/ 708332 h 720412"/>
                  <a:gd name="connsiteX4" fmla="*/ 749400 w 4185156"/>
                  <a:gd name="connsiteY4" fmla="*/ 0 h 720412"/>
                  <a:gd name="connsiteX0" fmla="*/ 749400 w 4185156"/>
                  <a:gd name="connsiteY0" fmla="*/ 0 h 720412"/>
                  <a:gd name="connsiteX1" fmla="*/ 4185156 w 4185156"/>
                  <a:gd name="connsiteY1" fmla="*/ 35499 h 720412"/>
                  <a:gd name="connsiteX2" fmla="*/ 3483926 w 4185156"/>
                  <a:gd name="connsiteY2" fmla="*/ 720412 h 720412"/>
                  <a:gd name="connsiteX3" fmla="*/ 0 w 4185156"/>
                  <a:gd name="connsiteY3" fmla="*/ 684173 h 720412"/>
                  <a:gd name="connsiteX4" fmla="*/ 749400 w 4185156"/>
                  <a:gd name="connsiteY4" fmla="*/ 0 h 720412"/>
                  <a:gd name="connsiteX0" fmla="*/ 749400 w 4185156"/>
                  <a:gd name="connsiteY0" fmla="*/ 0 h 703847"/>
                  <a:gd name="connsiteX1" fmla="*/ 4185156 w 4185156"/>
                  <a:gd name="connsiteY1" fmla="*/ 35499 h 703847"/>
                  <a:gd name="connsiteX2" fmla="*/ 3483926 w 4185156"/>
                  <a:gd name="connsiteY2" fmla="*/ 703847 h 703847"/>
                  <a:gd name="connsiteX3" fmla="*/ 0 w 4185156"/>
                  <a:gd name="connsiteY3" fmla="*/ 684173 h 703847"/>
                  <a:gd name="connsiteX4" fmla="*/ 749400 w 4185156"/>
                  <a:gd name="connsiteY4" fmla="*/ 0 h 703847"/>
                  <a:gd name="connsiteX0" fmla="*/ 749400 w 4185156"/>
                  <a:gd name="connsiteY0" fmla="*/ 0 h 703847"/>
                  <a:gd name="connsiteX1" fmla="*/ 4185156 w 4185156"/>
                  <a:gd name="connsiteY1" fmla="*/ 4982 h 703847"/>
                  <a:gd name="connsiteX2" fmla="*/ 3483926 w 4185156"/>
                  <a:gd name="connsiteY2" fmla="*/ 703847 h 703847"/>
                  <a:gd name="connsiteX3" fmla="*/ 0 w 4185156"/>
                  <a:gd name="connsiteY3" fmla="*/ 684173 h 703847"/>
                  <a:gd name="connsiteX4" fmla="*/ 749400 w 4185156"/>
                  <a:gd name="connsiteY4" fmla="*/ 0 h 703847"/>
                  <a:gd name="connsiteX0" fmla="*/ 749400 w 8506303"/>
                  <a:gd name="connsiteY0" fmla="*/ 0 h 729810"/>
                  <a:gd name="connsiteX1" fmla="*/ 4185156 w 8506303"/>
                  <a:gd name="connsiteY1" fmla="*/ 4982 h 729810"/>
                  <a:gd name="connsiteX2" fmla="*/ 8506303 w 8506303"/>
                  <a:gd name="connsiteY2" fmla="*/ 729810 h 729810"/>
                  <a:gd name="connsiteX3" fmla="*/ 0 w 8506303"/>
                  <a:gd name="connsiteY3" fmla="*/ 684173 h 729810"/>
                  <a:gd name="connsiteX4" fmla="*/ 749400 w 8506303"/>
                  <a:gd name="connsiteY4" fmla="*/ 0 h 729810"/>
                  <a:gd name="connsiteX0" fmla="*/ 749400 w 8525144"/>
                  <a:gd name="connsiteY0" fmla="*/ 46944 h 776754"/>
                  <a:gd name="connsiteX1" fmla="*/ 8525144 w 8525144"/>
                  <a:gd name="connsiteY1" fmla="*/ 0 h 776754"/>
                  <a:gd name="connsiteX2" fmla="*/ 8506303 w 8525144"/>
                  <a:gd name="connsiteY2" fmla="*/ 776754 h 776754"/>
                  <a:gd name="connsiteX3" fmla="*/ 0 w 8525144"/>
                  <a:gd name="connsiteY3" fmla="*/ 731117 h 776754"/>
                  <a:gd name="connsiteX4" fmla="*/ 749400 w 8525144"/>
                  <a:gd name="connsiteY4" fmla="*/ 46944 h 776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25144" h="776754">
                    <a:moveTo>
                      <a:pt x="749400" y="46944"/>
                    </a:moveTo>
                    <a:lnTo>
                      <a:pt x="8525144" y="0"/>
                    </a:lnTo>
                    <a:lnTo>
                      <a:pt x="8506303" y="776754"/>
                    </a:lnTo>
                    <a:lnTo>
                      <a:pt x="0" y="731117"/>
                    </a:lnTo>
                    <a:lnTo>
                      <a:pt x="749400" y="46944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cxnSp>
            <p:nvCxnSpPr>
              <p:cNvPr id="22" name="直接连接符 21"/>
              <p:cNvCxnSpPr/>
              <p:nvPr/>
            </p:nvCxnSpPr>
            <p:spPr>
              <a:xfrm>
                <a:off x="6528048" y="1615152"/>
                <a:ext cx="8463236" cy="0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</a:ln>
              <a:effectLst/>
            </p:spPr>
          </p:cxnSp>
        </p:grpSp>
      </p:grpSp>
      <p:grpSp>
        <p:nvGrpSpPr>
          <p:cNvPr id="23" name="组合 22"/>
          <p:cNvGrpSpPr/>
          <p:nvPr/>
        </p:nvGrpSpPr>
        <p:grpSpPr>
          <a:xfrm>
            <a:off x="400984" y="3619158"/>
            <a:ext cx="11617868" cy="1104004"/>
            <a:chOff x="623392" y="3933056"/>
            <a:chExt cx="11617868" cy="1104004"/>
          </a:xfrm>
        </p:grpSpPr>
        <p:sp>
          <p:nvSpPr>
            <p:cNvPr id="24" name="文本框 23"/>
            <p:cNvSpPr txBox="1"/>
            <p:nvPr/>
          </p:nvSpPr>
          <p:spPr>
            <a:xfrm>
              <a:off x="623392" y="4407554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2002</a:t>
              </a: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2738324" y="3933056"/>
              <a:ext cx="9502936" cy="936104"/>
              <a:chOff x="4010104" y="692696"/>
              <a:chExt cx="9502936" cy="936104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4010104" y="1052736"/>
                <a:ext cx="2520280" cy="576064"/>
              </a:xfrm>
              <a:prstGeom prst="rect">
                <a:avLst/>
              </a:prstGeom>
              <a:gradFill>
                <a:gsLst>
                  <a:gs pos="0">
                    <a:srgbClr val="F79646">
                      <a:lumMod val="75000"/>
                    </a:srgbClr>
                  </a:gs>
                  <a:gs pos="54000">
                    <a:srgbClr val="F79646">
                      <a:lumMod val="60000"/>
                      <a:lumOff val="40000"/>
                    </a:srgbClr>
                  </a:gs>
                  <a:gs pos="76000">
                    <a:srgbClr val="F79646">
                      <a:lumMod val="75000"/>
                    </a:srgbClr>
                  </a:gs>
                  <a:gs pos="100000">
                    <a:srgbClr val="F79646">
                      <a:lumMod val="40000"/>
                      <a:lumOff val="60000"/>
                    </a:srgbClr>
                  </a:gs>
                </a:gsLst>
                <a:lin ang="24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城域网</a:t>
                </a:r>
              </a:p>
            </p:txBody>
          </p:sp>
          <p:sp>
            <p:nvSpPr>
              <p:cNvPr id="28" name="矩形 44"/>
              <p:cNvSpPr/>
              <p:nvPr/>
            </p:nvSpPr>
            <p:spPr>
              <a:xfrm>
                <a:off x="4010104" y="692696"/>
                <a:ext cx="3258834" cy="360040"/>
              </a:xfrm>
              <a:custGeom>
                <a:avLst/>
                <a:gdLst>
                  <a:gd name="connsiteX0" fmla="*/ 0 w 2520280"/>
                  <a:gd name="connsiteY0" fmla="*/ 0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0 w 2520280"/>
                  <a:gd name="connsiteY4" fmla="*/ 0 h 720080"/>
                  <a:gd name="connsiteX0" fmla="*/ 756138 w 2520280"/>
                  <a:gd name="connsiteY0" fmla="*/ 35169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756138 w 2520280"/>
                  <a:gd name="connsiteY4" fmla="*/ 35169 h 720080"/>
                  <a:gd name="connsiteX0" fmla="*/ 756138 w 3030234"/>
                  <a:gd name="connsiteY0" fmla="*/ 17584 h 702495"/>
                  <a:gd name="connsiteX1" fmla="*/ 3030234 w 3030234"/>
                  <a:gd name="connsiteY1" fmla="*/ 0 h 702495"/>
                  <a:gd name="connsiteX2" fmla="*/ 2520280 w 3030234"/>
                  <a:gd name="connsiteY2" fmla="*/ 702495 h 702495"/>
                  <a:gd name="connsiteX3" fmla="*/ 0 w 3030234"/>
                  <a:gd name="connsiteY3" fmla="*/ 702495 h 702495"/>
                  <a:gd name="connsiteX4" fmla="*/ 756138 w 3030234"/>
                  <a:gd name="connsiteY4" fmla="*/ 17584 h 702495"/>
                  <a:gd name="connsiteX0" fmla="*/ 756138 w 3030234"/>
                  <a:gd name="connsiteY0" fmla="*/ 0 h 684911"/>
                  <a:gd name="connsiteX1" fmla="*/ 3030234 w 3030234"/>
                  <a:gd name="connsiteY1" fmla="*/ 0 h 684911"/>
                  <a:gd name="connsiteX2" fmla="*/ 2520280 w 3030234"/>
                  <a:gd name="connsiteY2" fmla="*/ 684911 h 684911"/>
                  <a:gd name="connsiteX3" fmla="*/ 0 w 3030234"/>
                  <a:gd name="connsiteY3" fmla="*/ 684911 h 684911"/>
                  <a:gd name="connsiteX4" fmla="*/ 756138 w 3030234"/>
                  <a:gd name="connsiteY4" fmla="*/ 0 h 684911"/>
                  <a:gd name="connsiteX0" fmla="*/ 756138 w 3258834"/>
                  <a:gd name="connsiteY0" fmla="*/ 0 h 684911"/>
                  <a:gd name="connsiteX1" fmla="*/ 3258834 w 3258834"/>
                  <a:gd name="connsiteY1" fmla="*/ 0 h 684911"/>
                  <a:gd name="connsiteX2" fmla="*/ 2520280 w 3258834"/>
                  <a:gd name="connsiteY2" fmla="*/ 684911 h 684911"/>
                  <a:gd name="connsiteX3" fmla="*/ 0 w 3258834"/>
                  <a:gd name="connsiteY3" fmla="*/ 684911 h 684911"/>
                  <a:gd name="connsiteX4" fmla="*/ 756138 w 3258834"/>
                  <a:gd name="connsiteY4" fmla="*/ 0 h 68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8834" h="684911">
                    <a:moveTo>
                      <a:pt x="756138" y="0"/>
                    </a:moveTo>
                    <a:lnTo>
                      <a:pt x="3258834" y="0"/>
                    </a:lnTo>
                    <a:lnTo>
                      <a:pt x="2520280" y="684911"/>
                    </a:lnTo>
                    <a:lnTo>
                      <a:pt x="0" y="684911"/>
                    </a:lnTo>
                    <a:lnTo>
                      <a:pt x="756138" y="0"/>
                    </a:lnTo>
                    <a:close/>
                  </a:path>
                </a:pathLst>
              </a:custGeom>
              <a:solidFill>
                <a:sysClr val="window" lastClr="FFFFFF">
                  <a:lumMod val="7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城域网</a:t>
                </a:r>
              </a:p>
            </p:txBody>
          </p:sp>
          <p:sp>
            <p:nvSpPr>
              <p:cNvPr id="29" name="矩形 44"/>
              <p:cNvSpPr/>
              <p:nvPr/>
            </p:nvSpPr>
            <p:spPr>
              <a:xfrm>
                <a:off x="6507992" y="692696"/>
                <a:ext cx="7005048" cy="359652"/>
              </a:xfrm>
              <a:custGeom>
                <a:avLst/>
                <a:gdLst>
                  <a:gd name="connsiteX0" fmla="*/ 0 w 2520280"/>
                  <a:gd name="connsiteY0" fmla="*/ 0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0 w 2520280"/>
                  <a:gd name="connsiteY4" fmla="*/ 0 h 720080"/>
                  <a:gd name="connsiteX0" fmla="*/ 756138 w 2520280"/>
                  <a:gd name="connsiteY0" fmla="*/ 35169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756138 w 2520280"/>
                  <a:gd name="connsiteY4" fmla="*/ 35169 h 720080"/>
                  <a:gd name="connsiteX0" fmla="*/ 756138 w 3030234"/>
                  <a:gd name="connsiteY0" fmla="*/ 17584 h 702495"/>
                  <a:gd name="connsiteX1" fmla="*/ 3030234 w 3030234"/>
                  <a:gd name="connsiteY1" fmla="*/ 0 h 702495"/>
                  <a:gd name="connsiteX2" fmla="*/ 2520280 w 3030234"/>
                  <a:gd name="connsiteY2" fmla="*/ 702495 h 702495"/>
                  <a:gd name="connsiteX3" fmla="*/ 0 w 3030234"/>
                  <a:gd name="connsiteY3" fmla="*/ 702495 h 702495"/>
                  <a:gd name="connsiteX4" fmla="*/ 756138 w 3030234"/>
                  <a:gd name="connsiteY4" fmla="*/ 17584 h 702495"/>
                  <a:gd name="connsiteX0" fmla="*/ 756138 w 3030234"/>
                  <a:gd name="connsiteY0" fmla="*/ 0 h 684911"/>
                  <a:gd name="connsiteX1" fmla="*/ 3030234 w 3030234"/>
                  <a:gd name="connsiteY1" fmla="*/ 0 h 684911"/>
                  <a:gd name="connsiteX2" fmla="*/ 2520280 w 3030234"/>
                  <a:gd name="connsiteY2" fmla="*/ 684911 h 684911"/>
                  <a:gd name="connsiteX3" fmla="*/ 0 w 3030234"/>
                  <a:gd name="connsiteY3" fmla="*/ 684911 h 684911"/>
                  <a:gd name="connsiteX4" fmla="*/ 756138 w 3030234"/>
                  <a:gd name="connsiteY4" fmla="*/ 0 h 684911"/>
                  <a:gd name="connsiteX0" fmla="*/ 756138 w 3258834"/>
                  <a:gd name="connsiteY0" fmla="*/ 0 h 684911"/>
                  <a:gd name="connsiteX1" fmla="*/ 3258834 w 3258834"/>
                  <a:gd name="connsiteY1" fmla="*/ 0 h 684911"/>
                  <a:gd name="connsiteX2" fmla="*/ 2520280 w 3258834"/>
                  <a:gd name="connsiteY2" fmla="*/ 684911 h 684911"/>
                  <a:gd name="connsiteX3" fmla="*/ 0 w 3258834"/>
                  <a:gd name="connsiteY3" fmla="*/ 684911 h 684911"/>
                  <a:gd name="connsiteX4" fmla="*/ 756138 w 3258834"/>
                  <a:gd name="connsiteY4" fmla="*/ 0 h 684911"/>
                  <a:gd name="connsiteX0" fmla="*/ 756138 w 3258834"/>
                  <a:gd name="connsiteY0" fmla="*/ 0 h 684911"/>
                  <a:gd name="connsiteX1" fmla="*/ 3258834 w 3258834"/>
                  <a:gd name="connsiteY1" fmla="*/ 0 h 684911"/>
                  <a:gd name="connsiteX2" fmla="*/ 2520280 w 3258834"/>
                  <a:gd name="connsiteY2" fmla="*/ 684911 h 684911"/>
                  <a:gd name="connsiteX3" fmla="*/ 0 w 3258834"/>
                  <a:gd name="connsiteY3" fmla="*/ 684911 h 684911"/>
                  <a:gd name="connsiteX4" fmla="*/ 756138 w 3258834"/>
                  <a:gd name="connsiteY4" fmla="*/ 0 h 684911"/>
                  <a:gd name="connsiteX0" fmla="*/ 756138 w 4815611"/>
                  <a:gd name="connsiteY0" fmla="*/ 0 h 720410"/>
                  <a:gd name="connsiteX1" fmla="*/ 3258834 w 4815611"/>
                  <a:gd name="connsiteY1" fmla="*/ 0 h 720410"/>
                  <a:gd name="connsiteX2" fmla="*/ 4815611 w 4815611"/>
                  <a:gd name="connsiteY2" fmla="*/ 720410 h 720410"/>
                  <a:gd name="connsiteX3" fmla="*/ 0 w 4815611"/>
                  <a:gd name="connsiteY3" fmla="*/ 684911 h 720410"/>
                  <a:gd name="connsiteX4" fmla="*/ 756138 w 4815611"/>
                  <a:gd name="connsiteY4" fmla="*/ 0 h 720410"/>
                  <a:gd name="connsiteX0" fmla="*/ 756138 w 5554164"/>
                  <a:gd name="connsiteY0" fmla="*/ 0 h 720410"/>
                  <a:gd name="connsiteX1" fmla="*/ 5554164 w 5554164"/>
                  <a:gd name="connsiteY1" fmla="*/ 0 h 720410"/>
                  <a:gd name="connsiteX2" fmla="*/ 4815611 w 5554164"/>
                  <a:gd name="connsiteY2" fmla="*/ 720410 h 720410"/>
                  <a:gd name="connsiteX3" fmla="*/ 0 w 5554164"/>
                  <a:gd name="connsiteY3" fmla="*/ 684911 h 720410"/>
                  <a:gd name="connsiteX4" fmla="*/ 756138 w 5554164"/>
                  <a:gd name="connsiteY4" fmla="*/ 0 h 720410"/>
                  <a:gd name="connsiteX0" fmla="*/ 756138 w 5554164"/>
                  <a:gd name="connsiteY0" fmla="*/ 0 h 684911"/>
                  <a:gd name="connsiteX1" fmla="*/ 5554164 w 5554164"/>
                  <a:gd name="connsiteY1" fmla="*/ 0 h 684911"/>
                  <a:gd name="connsiteX2" fmla="*/ 3490664 w 5554164"/>
                  <a:gd name="connsiteY2" fmla="*/ 684911 h 684911"/>
                  <a:gd name="connsiteX3" fmla="*/ 0 w 5554164"/>
                  <a:gd name="connsiteY3" fmla="*/ 684911 h 684911"/>
                  <a:gd name="connsiteX4" fmla="*/ 756138 w 5554164"/>
                  <a:gd name="connsiteY4" fmla="*/ 0 h 684911"/>
                  <a:gd name="connsiteX0" fmla="*/ 756138 w 4191894"/>
                  <a:gd name="connsiteY0" fmla="*/ 0 h 684911"/>
                  <a:gd name="connsiteX1" fmla="*/ 4191894 w 4191894"/>
                  <a:gd name="connsiteY1" fmla="*/ 35499 h 684911"/>
                  <a:gd name="connsiteX2" fmla="*/ 3490664 w 4191894"/>
                  <a:gd name="connsiteY2" fmla="*/ 684911 h 684911"/>
                  <a:gd name="connsiteX3" fmla="*/ 0 w 4191894"/>
                  <a:gd name="connsiteY3" fmla="*/ 684911 h 684911"/>
                  <a:gd name="connsiteX4" fmla="*/ 756138 w 4191894"/>
                  <a:gd name="connsiteY4" fmla="*/ 0 h 684911"/>
                  <a:gd name="connsiteX0" fmla="*/ 756138 w 4191894"/>
                  <a:gd name="connsiteY0" fmla="*/ 0 h 720410"/>
                  <a:gd name="connsiteX1" fmla="*/ 4191894 w 4191894"/>
                  <a:gd name="connsiteY1" fmla="*/ 35499 h 720410"/>
                  <a:gd name="connsiteX2" fmla="*/ 3490664 w 4191894"/>
                  <a:gd name="connsiteY2" fmla="*/ 684911 h 720410"/>
                  <a:gd name="connsiteX3" fmla="*/ 0 w 4191894"/>
                  <a:gd name="connsiteY3" fmla="*/ 720410 h 720410"/>
                  <a:gd name="connsiteX4" fmla="*/ 756138 w 4191894"/>
                  <a:gd name="connsiteY4" fmla="*/ 0 h 720410"/>
                  <a:gd name="connsiteX0" fmla="*/ 756138 w 4191894"/>
                  <a:gd name="connsiteY0" fmla="*/ 0 h 755911"/>
                  <a:gd name="connsiteX1" fmla="*/ 4191894 w 4191894"/>
                  <a:gd name="connsiteY1" fmla="*/ 35499 h 755911"/>
                  <a:gd name="connsiteX2" fmla="*/ 3490664 w 4191894"/>
                  <a:gd name="connsiteY2" fmla="*/ 755911 h 755911"/>
                  <a:gd name="connsiteX3" fmla="*/ 0 w 4191894"/>
                  <a:gd name="connsiteY3" fmla="*/ 720410 h 755911"/>
                  <a:gd name="connsiteX4" fmla="*/ 756138 w 4191894"/>
                  <a:gd name="connsiteY4" fmla="*/ 0 h 755911"/>
                  <a:gd name="connsiteX0" fmla="*/ 774800 w 4210556"/>
                  <a:gd name="connsiteY0" fmla="*/ 0 h 791410"/>
                  <a:gd name="connsiteX1" fmla="*/ 4210556 w 4210556"/>
                  <a:gd name="connsiteY1" fmla="*/ 35499 h 791410"/>
                  <a:gd name="connsiteX2" fmla="*/ 3509326 w 4210556"/>
                  <a:gd name="connsiteY2" fmla="*/ 755911 h 791410"/>
                  <a:gd name="connsiteX3" fmla="*/ 0 w 4210556"/>
                  <a:gd name="connsiteY3" fmla="*/ 791410 h 791410"/>
                  <a:gd name="connsiteX4" fmla="*/ 774800 w 4210556"/>
                  <a:gd name="connsiteY4" fmla="*/ 0 h 791410"/>
                  <a:gd name="connsiteX0" fmla="*/ 774800 w 4210556"/>
                  <a:gd name="connsiteY0" fmla="*/ 0 h 755911"/>
                  <a:gd name="connsiteX1" fmla="*/ 4210556 w 4210556"/>
                  <a:gd name="connsiteY1" fmla="*/ 35499 h 755911"/>
                  <a:gd name="connsiteX2" fmla="*/ 3509326 w 4210556"/>
                  <a:gd name="connsiteY2" fmla="*/ 755911 h 755911"/>
                  <a:gd name="connsiteX3" fmla="*/ 0 w 4210556"/>
                  <a:gd name="connsiteY3" fmla="*/ 755911 h 755911"/>
                  <a:gd name="connsiteX4" fmla="*/ 774800 w 4210556"/>
                  <a:gd name="connsiteY4" fmla="*/ 0 h 755911"/>
                  <a:gd name="connsiteX0" fmla="*/ 774800 w 4210556"/>
                  <a:gd name="connsiteY0" fmla="*/ 0 h 755911"/>
                  <a:gd name="connsiteX1" fmla="*/ 4210556 w 4210556"/>
                  <a:gd name="connsiteY1" fmla="*/ 35499 h 755911"/>
                  <a:gd name="connsiteX2" fmla="*/ 3509326 w 4210556"/>
                  <a:gd name="connsiteY2" fmla="*/ 755911 h 755911"/>
                  <a:gd name="connsiteX3" fmla="*/ 0 w 4210556"/>
                  <a:gd name="connsiteY3" fmla="*/ 720412 h 755911"/>
                  <a:gd name="connsiteX4" fmla="*/ 774800 w 4210556"/>
                  <a:gd name="connsiteY4" fmla="*/ 0 h 755911"/>
                  <a:gd name="connsiteX0" fmla="*/ 774800 w 4210556"/>
                  <a:gd name="connsiteY0" fmla="*/ 0 h 720412"/>
                  <a:gd name="connsiteX1" fmla="*/ 4210556 w 4210556"/>
                  <a:gd name="connsiteY1" fmla="*/ 35499 h 720412"/>
                  <a:gd name="connsiteX2" fmla="*/ 3509326 w 4210556"/>
                  <a:gd name="connsiteY2" fmla="*/ 684913 h 720412"/>
                  <a:gd name="connsiteX3" fmla="*/ 0 w 4210556"/>
                  <a:gd name="connsiteY3" fmla="*/ 720412 h 720412"/>
                  <a:gd name="connsiteX4" fmla="*/ 774800 w 4210556"/>
                  <a:gd name="connsiteY4" fmla="*/ 0 h 720412"/>
                  <a:gd name="connsiteX0" fmla="*/ 774800 w 4210556"/>
                  <a:gd name="connsiteY0" fmla="*/ 0 h 720412"/>
                  <a:gd name="connsiteX1" fmla="*/ 4210556 w 4210556"/>
                  <a:gd name="connsiteY1" fmla="*/ 35499 h 720412"/>
                  <a:gd name="connsiteX2" fmla="*/ 3509326 w 4210556"/>
                  <a:gd name="connsiteY2" fmla="*/ 720412 h 720412"/>
                  <a:gd name="connsiteX3" fmla="*/ 0 w 4210556"/>
                  <a:gd name="connsiteY3" fmla="*/ 720412 h 720412"/>
                  <a:gd name="connsiteX4" fmla="*/ 774800 w 4210556"/>
                  <a:gd name="connsiteY4" fmla="*/ 0 h 720412"/>
                  <a:gd name="connsiteX0" fmla="*/ 749400 w 4185156"/>
                  <a:gd name="connsiteY0" fmla="*/ 0 h 720412"/>
                  <a:gd name="connsiteX1" fmla="*/ 4185156 w 4185156"/>
                  <a:gd name="connsiteY1" fmla="*/ 35499 h 720412"/>
                  <a:gd name="connsiteX2" fmla="*/ 3483926 w 4185156"/>
                  <a:gd name="connsiteY2" fmla="*/ 720412 h 720412"/>
                  <a:gd name="connsiteX3" fmla="*/ 0 w 4185156"/>
                  <a:gd name="connsiteY3" fmla="*/ 708332 h 720412"/>
                  <a:gd name="connsiteX4" fmla="*/ 749400 w 4185156"/>
                  <a:gd name="connsiteY4" fmla="*/ 0 h 720412"/>
                  <a:gd name="connsiteX0" fmla="*/ 749400 w 4185156"/>
                  <a:gd name="connsiteY0" fmla="*/ 0 h 720412"/>
                  <a:gd name="connsiteX1" fmla="*/ 4185156 w 4185156"/>
                  <a:gd name="connsiteY1" fmla="*/ 35499 h 720412"/>
                  <a:gd name="connsiteX2" fmla="*/ 3483926 w 4185156"/>
                  <a:gd name="connsiteY2" fmla="*/ 720412 h 720412"/>
                  <a:gd name="connsiteX3" fmla="*/ 0 w 4185156"/>
                  <a:gd name="connsiteY3" fmla="*/ 708332 h 720412"/>
                  <a:gd name="connsiteX4" fmla="*/ 749400 w 4185156"/>
                  <a:gd name="connsiteY4" fmla="*/ 0 h 720412"/>
                  <a:gd name="connsiteX0" fmla="*/ 749400 w 4185156"/>
                  <a:gd name="connsiteY0" fmla="*/ 0 h 720412"/>
                  <a:gd name="connsiteX1" fmla="*/ 4185156 w 4185156"/>
                  <a:gd name="connsiteY1" fmla="*/ 35499 h 720412"/>
                  <a:gd name="connsiteX2" fmla="*/ 3483926 w 4185156"/>
                  <a:gd name="connsiteY2" fmla="*/ 720412 h 720412"/>
                  <a:gd name="connsiteX3" fmla="*/ 0 w 4185156"/>
                  <a:gd name="connsiteY3" fmla="*/ 684173 h 720412"/>
                  <a:gd name="connsiteX4" fmla="*/ 749400 w 4185156"/>
                  <a:gd name="connsiteY4" fmla="*/ 0 h 720412"/>
                  <a:gd name="connsiteX0" fmla="*/ 749400 w 4185156"/>
                  <a:gd name="connsiteY0" fmla="*/ 0 h 703847"/>
                  <a:gd name="connsiteX1" fmla="*/ 4185156 w 4185156"/>
                  <a:gd name="connsiteY1" fmla="*/ 35499 h 703847"/>
                  <a:gd name="connsiteX2" fmla="*/ 3483926 w 4185156"/>
                  <a:gd name="connsiteY2" fmla="*/ 703847 h 703847"/>
                  <a:gd name="connsiteX3" fmla="*/ 0 w 4185156"/>
                  <a:gd name="connsiteY3" fmla="*/ 684173 h 703847"/>
                  <a:gd name="connsiteX4" fmla="*/ 749400 w 4185156"/>
                  <a:gd name="connsiteY4" fmla="*/ 0 h 703847"/>
                  <a:gd name="connsiteX0" fmla="*/ 749400 w 4185156"/>
                  <a:gd name="connsiteY0" fmla="*/ 0 h 703847"/>
                  <a:gd name="connsiteX1" fmla="*/ 4185156 w 4185156"/>
                  <a:gd name="connsiteY1" fmla="*/ 4982 h 703847"/>
                  <a:gd name="connsiteX2" fmla="*/ 3483926 w 4185156"/>
                  <a:gd name="connsiteY2" fmla="*/ 703847 h 703847"/>
                  <a:gd name="connsiteX3" fmla="*/ 0 w 4185156"/>
                  <a:gd name="connsiteY3" fmla="*/ 684173 h 703847"/>
                  <a:gd name="connsiteX4" fmla="*/ 749400 w 4185156"/>
                  <a:gd name="connsiteY4" fmla="*/ 0 h 703847"/>
                  <a:gd name="connsiteX0" fmla="*/ 749400 w 7005048"/>
                  <a:gd name="connsiteY0" fmla="*/ 0 h 684173"/>
                  <a:gd name="connsiteX1" fmla="*/ 4185156 w 7005048"/>
                  <a:gd name="connsiteY1" fmla="*/ 4982 h 684173"/>
                  <a:gd name="connsiteX2" fmla="*/ 7005048 w 7005048"/>
                  <a:gd name="connsiteY2" fmla="*/ 677884 h 684173"/>
                  <a:gd name="connsiteX3" fmla="*/ 0 w 7005048"/>
                  <a:gd name="connsiteY3" fmla="*/ 684173 h 684173"/>
                  <a:gd name="connsiteX4" fmla="*/ 749400 w 7005048"/>
                  <a:gd name="connsiteY4" fmla="*/ 0 h 684173"/>
                  <a:gd name="connsiteX0" fmla="*/ 749400 w 7005048"/>
                  <a:gd name="connsiteY0" fmla="*/ 20981 h 705154"/>
                  <a:gd name="connsiteX1" fmla="*/ 6982947 w 7005048"/>
                  <a:gd name="connsiteY1" fmla="*/ 0 h 705154"/>
                  <a:gd name="connsiteX2" fmla="*/ 7005048 w 7005048"/>
                  <a:gd name="connsiteY2" fmla="*/ 698865 h 705154"/>
                  <a:gd name="connsiteX3" fmla="*/ 0 w 7005048"/>
                  <a:gd name="connsiteY3" fmla="*/ 705154 h 705154"/>
                  <a:gd name="connsiteX4" fmla="*/ 749400 w 7005048"/>
                  <a:gd name="connsiteY4" fmla="*/ 20981 h 705154"/>
                  <a:gd name="connsiteX0" fmla="*/ 749400 w 7005048"/>
                  <a:gd name="connsiteY0" fmla="*/ 0 h 684173"/>
                  <a:gd name="connsiteX1" fmla="*/ 6982947 w 7005048"/>
                  <a:gd name="connsiteY1" fmla="*/ 4982 h 684173"/>
                  <a:gd name="connsiteX2" fmla="*/ 7005048 w 7005048"/>
                  <a:gd name="connsiteY2" fmla="*/ 677884 h 684173"/>
                  <a:gd name="connsiteX3" fmla="*/ 0 w 7005048"/>
                  <a:gd name="connsiteY3" fmla="*/ 684173 h 684173"/>
                  <a:gd name="connsiteX4" fmla="*/ 749400 w 7005048"/>
                  <a:gd name="connsiteY4" fmla="*/ 0 h 68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05048" h="684173">
                    <a:moveTo>
                      <a:pt x="749400" y="0"/>
                    </a:moveTo>
                    <a:lnTo>
                      <a:pt x="6982947" y="4982"/>
                    </a:lnTo>
                    <a:lnTo>
                      <a:pt x="7005048" y="677884"/>
                    </a:lnTo>
                    <a:lnTo>
                      <a:pt x="0" y="684173"/>
                    </a:lnTo>
                    <a:lnTo>
                      <a:pt x="749400" y="0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6" name="圆角右箭头 25"/>
            <p:cNvSpPr/>
            <p:nvPr/>
          </p:nvSpPr>
          <p:spPr>
            <a:xfrm>
              <a:off x="2152976" y="4460996"/>
              <a:ext cx="576064" cy="576064"/>
            </a:xfrm>
            <a:prstGeom prst="bentArrow">
              <a:avLst/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00984" y="2683054"/>
            <a:ext cx="11595244" cy="1100592"/>
            <a:chOff x="623392" y="2996952"/>
            <a:chExt cx="11595244" cy="1100592"/>
          </a:xfrm>
        </p:grpSpPr>
        <p:sp>
          <p:nvSpPr>
            <p:cNvPr id="31" name="文本框 30"/>
            <p:cNvSpPr txBox="1"/>
            <p:nvPr/>
          </p:nvSpPr>
          <p:spPr>
            <a:xfrm>
              <a:off x="623392" y="3472204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2006</a:t>
              </a: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grpSp>
          <p:nvGrpSpPr>
            <p:cNvPr id="32" name="组合 31"/>
            <p:cNvGrpSpPr/>
            <p:nvPr/>
          </p:nvGrpSpPr>
          <p:grpSpPr>
            <a:xfrm>
              <a:off x="3502076" y="2996952"/>
              <a:ext cx="8716560" cy="936104"/>
              <a:chOff x="4010104" y="692696"/>
              <a:chExt cx="8716560" cy="936104"/>
            </a:xfrm>
          </p:grpSpPr>
          <p:sp>
            <p:nvSpPr>
              <p:cNvPr id="34" name="矩形 33"/>
              <p:cNvSpPr/>
              <p:nvPr/>
            </p:nvSpPr>
            <p:spPr>
              <a:xfrm>
                <a:off x="4010104" y="1052736"/>
                <a:ext cx="2520280" cy="576064"/>
              </a:xfrm>
              <a:prstGeom prst="rect">
                <a:avLst/>
              </a:prstGeom>
              <a:gradFill>
                <a:gsLst>
                  <a:gs pos="0">
                    <a:srgbClr val="F79646">
                      <a:lumMod val="75000"/>
                    </a:srgbClr>
                  </a:gs>
                  <a:gs pos="54000">
                    <a:srgbClr val="F79646">
                      <a:lumMod val="60000"/>
                      <a:lumOff val="40000"/>
                    </a:srgbClr>
                  </a:gs>
                  <a:gs pos="76000">
                    <a:srgbClr val="F79646">
                      <a:lumMod val="75000"/>
                    </a:srgbClr>
                  </a:gs>
                  <a:gs pos="100000">
                    <a:srgbClr val="F79646">
                      <a:lumMod val="40000"/>
                      <a:lumOff val="60000"/>
                    </a:srgbClr>
                  </a:gs>
                </a:gsLst>
                <a:lin ang="24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数字化校园</a:t>
                </a:r>
              </a:p>
            </p:txBody>
          </p:sp>
          <p:sp>
            <p:nvSpPr>
              <p:cNvPr id="35" name="矩形 44"/>
              <p:cNvSpPr/>
              <p:nvPr/>
            </p:nvSpPr>
            <p:spPr>
              <a:xfrm>
                <a:off x="4010104" y="692696"/>
                <a:ext cx="3258834" cy="360040"/>
              </a:xfrm>
              <a:custGeom>
                <a:avLst/>
                <a:gdLst>
                  <a:gd name="connsiteX0" fmla="*/ 0 w 2520280"/>
                  <a:gd name="connsiteY0" fmla="*/ 0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0 w 2520280"/>
                  <a:gd name="connsiteY4" fmla="*/ 0 h 720080"/>
                  <a:gd name="connsiteX0" fmla="*/ 756138 w 2520280"/>
                  <a:gd name="connsiteY0" fmla="*/ 35169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756138 w 2520280"/>
                  <a:gd name="connsiteY4" fmla="*/ 35169 h 720080"/>
                  <a:gd name="connsiteX0" fmla="*/ 756138 w 3030234"/>
                  <a:gd name="connsiteY0" fmla="*/ 17584 h 702495"/>
                  <a:gd name="connsiteX1" fmla="*/ 3030234 w 3030234"/>
                  <a:gd name="connsiteY1" fmla="*/ 0 h 702495"/>
                  <a:gd name="connsiteX2" fmla="*/ 2520280 w 3030234"/>
                  <a:gd name="connsiteY2" fmla="*/ 702495 h 702495"/>
                  <a:gd name="connsiteX3" fmla="*/ 0 w 3030234"/>
                  <a:gd name="connsiteY3" fmla="*/ 702495 h 702495"/>
                  <a:gd name="connsiteX4" fmla="*/ 756138 w 3030234"/>
                  <a:gd name="connsiteY4" fmla="*/ 17584 h 702495"/>
                  <a:gd name="connsiteX0" fmla="*/ 756138 w 3030234"/>
                  <a:gd name="connsiteY0" fmla="*/ 0 h 684911"/>
                  <a:gd name="connsiteX1" fmla="*/ 3030234 w 3030234"/>
                  <a:gd name="connsiteY1" fmla="*/ 0 h 684911"/>
                  <a:gd name="connsiteX2" fmla="*/ 2520280 w 3030234"/>
                  <a:gd name="connsiteY2" fmla="*/ 684911 h 684911"/>
                  <a:gd name="connsiteX3" fmla="*/ 0 w 3030234"/>
                  <a:gd name="connsiteY3" fmla="*/ 684911 h 684911"/>
                  <a:gd name="connsiteX4" fmla="*/ 756138 w 3030234"/>
                  <a:gd name="connsiteY4" fmla="*/ 0 h 684911"/>
                  <a:gd name="connsiteX0" fmla="*/ 756138 w 3258834"/>
                  <a:gd name="connsiteY0" fmla="*/ 0 h 684911"/>
                  <a:gd name="connsiteX1" fmla="*/ 3258834 w 3258834"/>
                  <a:gd name="connsiteY1" fmla="*/ 0 h 684911"/>
                  <a:gd name="connsiteX2" fmla="*/ 2520280 w 3258834"/>
                  <a:gd name="connsiteY2" fmla="*/ 684911 h 684911"/>
                  <a:gd name="connsiteX3" fmla="*/ 0 w 3258834"/>
                  <a:gd name="connsiteY3" fmla="*/ 684911 h 684911"/>
                  <a:gd name="connsiteX4" fmla="*/ 756138 w 3258834"/>
                  <a:gd name="connsiteY4" fmla="*/ 0 h 68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8834" h="684911">
                    <a:moveTo>
                      <a:pt x="756138" y="0"/>
                    </a:moveTo>
                    <a:lnTo>
                      <a:pt x="3258834" y="0"/>
                    </a:lnTo>
                    <a:lnTo>
                      <a:pt x="2520280" y="684911"/>
                    </a:lnTo>
                    <a:lnTo>
                      <a:pt x="0" y="684911"/>
                    </a:lnTo>
                    <a:lnTo>
                      <a:pt x="756138" y="0"/>
                    </a:lnTo>
                    <a:close/>
                  </a:path>
                </a:pathLst>
              </a:custGeom>
              <a:solidFill>
                <a:sysClr val="window" lastClr="FFFFFF">
                  <a:lumMod val="7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数字化校园</a:t>
                </a:r>
              </a:p>
            </p:txBody>
          </p:sp>
          <p:sp>
            <p:nvSpPr>
              <p:cNvPr id="36" name="矩形 44"/>
              <p:cNvSpPr/>
              <p:nvPr/>
            </p:nvSpPr>
            <p:spPr>
              <a:xfrm>
                <a:off x="6507992" y="692696"/>
                <a:ext cx="6218672" cy="369994"/>
              </a:xfrm>
              <a:custGeom>
                <a:avLst/>
                <a:gdLst>
                  <a:gd name="connsiteX0" fmla="*/ 0 w 2520280"/>
                  <a:gd name="connsiteY0" fmla="*/ 0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0 w 2520280"/>
                  <a:gd name="connsiteY4" fmla="*/ 0 h 720080"/>
                  <a:gd name="connsiteX0" fmla="*/ 756138 w 2520280"/>
                  <a:gd name="connsiteY0" fmla="*/ 35169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756138 w 2520280"/>
                  <a:gd name="connsiteY4" fmla="*/ 35169 h 720080"/>
                  <a:gd name="connsiteX0" fmla="*/ 756138 w 3030234"/>
                  <a:gd name="connsiteY0" fmla="*/ 17584 h 702495"/>
                  <a:gd name="connsiteX1" fmla="*/ 3030234 w 3030234"/>
                  <a:gd name="connsiteY1" fmla="*/ 0 h 702495"/>
                  <a:gd name="connsiteX2" fmla="*/ 2520280 w 3030234"/>
                  <a:gd name="connsiteY2" fmla="*/ 702495 h 702495"/>
                  <a:gd name="connsiteX3" fmla="*/ 0 w 3030234"/>
                  <a:gd name="connsiteY3" fmla="*/ 702495 h 702495"/>
                  <a:gd name="connsiteX4" fmla="*/ 756138 w 3030234"/>
                  <a:gd name="connsiteY4" fmla="*/ 17584 h 702495"/>
                  <a:gd name="connsiteX0" fmla="*/ 756138 w 3030234"/>
                  <a:gd name="connsiteY0" fmla="*/ 0 h 684911"/>
                  <a:gd name="connsiteX1" fmla="*/ 3030234 w 3030234"/>
                  <a:gd name="connsiteY1" fmla="*/ 0 h 684911"/>
                  <a:gd name="connsiteX2" fmla="*/ 2520280 w 3030234"/>
                  <a:gd name="connsiteY2" fmla="*/ 684911 h 684911"/>
                  <a:gd name="connsiteX3" fmla="*/ 0 w 3030234"/>
                  <a:gd name="connsiteY3" fmla="*/ 684911 h 684911"/>
                  <a:gd name="connsiteX4" fmla="*/ 756138 w 3030234"/>
                  <a:gd name="connsiteY4" fmla="*/ 0 h 684911"/>
                  <a:gd name="connsiteX0" fmla="*/ 756138 w 3258834"/>
                  <a:gd name="connsiteY0" fmla="*/ 0 h 684911"/>
                  <a:gd name="connsiteX1" fmla="*/ 3258834 w 3258834"/>
                  <a:gd name="connsiteY1" fmla="*/ 0 h 684911"/>
                  <a:gd name="connsiteX2" fmla="*/ 2520280 w 3258834"/>
                  <a:gd name="connsiteY2" fmla="*/ 684911 h 684911"/>
                  <a:gd name="connsiteX3" fmla="*/ 0 w 3258834"/>
                  <a:gd name="connsiteY3" fmla="*/ 684911 h 684911"/>
                  <a:gd name="connsiteX4" fmla="*/ 756138 w 3258834"/>
                  <a:gd name="connsiteY4" fmla="*/ 0 h 684911"/>
                  <a:gd name="connsiteX0" fmla="*/ 756138 w 3258834"/>
                  <a:gd name="connsiteY0" fmla="*/ 0 h 684911"/>
                  <a:gd name="connsiteX1" fmla="*/ 3258834 w 3258834"/>
                  <a:gd name="connsiteY1" fmla="*/ 0 h 684911"/>
                  <a:gd name="connsiteX2" fmla="*/ 2520280 w 3258834"/>
                  <a:gd name="connsiteY2" fmla="*/ 684911 h 684911"/>
                  <a:gd name="connsiteX3" fmla="*/ 0 w 3258834"/>
                  <a:gd name="connsiteY3" fmla="*/ 684911 h 684911"/>
                  <a:gd name="connsiteX4" fmla="*/ 756138 w 3258834"/>
                  <a:gd name="connsiteY4" fmla="*/ 0 h 684911"/>
                  <a:gd name="connsiteX0" fmla="*/ 756138 w 4815611"/>
                  <a:gd name="connsiteY0" fmla="*/ 0 h 720410"/>
                  <a:gd name="connsiteX1" fmla="*/ 3258834 w 4815611"/>
                  <a:gd name="connsiteY1" fmla="*/ 0 h 720410"/>
                  <a:gd name="connsiteX2" fmla="*/ 4815611 w 4815611"/>
                  <a:gd name="connsiteY2" fmla="*/ 720410 h 720410"/>
                  <a:gd name="connsiteX3" fmla="*/ 0 w 4815611"/>
                  <a:gd name="connsiteY3" fmla="*/ 684911 h 720410"/>
                  <a:gd name="connsiteX4" fmla="*/ 756138 w 4815611"/>
                  <a:gd name="connsiteY4" fmla="*/ 0 h 720410"/>
                  <a:gd name="connsiteX0" fmla="*/ 756138 w 5554164"/>
                  <a:gd name="connsiteY0" fmla="*/ 0 h 720410"/>
                  <a:gd name="connsiteX1" fmla="*/ 5554164 w 5554164"/>
                  <a:gd name="connsiteY1" fmla="*/ 0 h 720410"/>
                  <a:gd name="connsiteX2" fmla="*/ 4815611 w 5554164"/>
                  <a:gd name="connsiteY2" fmla="*/ 720410 h 720410"/>
                  <a:gd name="connsiteX3" fmla="*/ 0 w 5554164"/>
                  <a:gd name="connsiteY3" fmla="*/ 684911 h 720410"/>
                  <a:gd name="connsiteX4" fmla="*/ 756138 w 5554164"/>
                  <a:gd name="connsiteY4" fmla="*/ 0 h 720410"/>
                  <a:gd name="connsiteX0" fmla="*/ 756138 w 5554164"/>
                  <a:gd name="connsiteY0" fmla="*/ 0 h 684911"/>
                  <a:gd name="connsiteX1" fmla="*/ 5554164 w 5554164"/>
                  <a:gd name="connsiteY1" fmla="*/ 0 h 684911"/>
                  <a:gd name="connsiteX2" fmla="*/ 3490664 w 5554164"/>
                  <a:gd name="connsiteY2" fmla="*/ 684911 h 684911"/>
                  <a:gd name="connsiteX3" fmla="*/ 0 w 5554164"/>
                  <a:gd name="connsiteY3" fmla="*/ 684911 h 684911"/>
                  <a:gd name="connsiteX4" fmla="*/ 756138 w 5554164"/>
                  <a:gd name="connsiteY4" fmla="*/ 0 h 684911"/>
                  <a:gd name="connsiteX0" fmla="*/ 756138 w 4191894"/>
                  <a:gd name="connsiteY0" fmla="*/ 0 h 684911"/>
                  <a:gd name="connsiteX1" fmla="*/ 4191894 w 4191894"/>
                  <a:gd name="connsiteY1" fmla="*/ 35499 h 684911"/>
                  <a:gd name="connsiteX2" fmla="*/ 3490664 w 4191894"/>
                  <a:gd name="connsiteY2" fmla="*/ 684911 h 684911"/>
                  <a:gd name="connsiteX3" fmla="*/ 0 w 4191894"/>
                  <a:gd name="connsiteY3" fmla="*/ 684911 h 684911"/>
                  <a:gd name="connsiteX4" fmla="*/ 756138 w 4191894"/>
                  <a:gd name="connsiteY4" fmla="*/ 0 h 684911"/>
                  <a:gd name="connsiteX0" fmla="*/ 756138 w 4191894"/>
                  <a:gd name="connsiteY0" fmla="*/ 0 h 720410"/>
                  <a:gd name="connsiteX1" fmla="*/ 4191894 w 4191894"/>
                  <a:gd name="connsiteY1" fmla="*/ 35499 h 720410"/>
                  <a:gd name="connsiteX2" fmla="*/ 3490664 w 4191894"/>
                  <a:gd name="connsiteY2" fmla="*/ 684911 h 720410"/>
                  <a:gd name="connsiteX3" fmla="*/ 0 w 4191894"/>
                  <a:gd name="connsiteY3" fmla="*/ 720410 h 720410"/>
                  <a:gd name="connsiteX4" fmla="*/ 756138 w 4191894"/>
                  <a:gd name="connsiteY4" fmla="*/ 0 h 720410"/>
                  <a:gd name="connsiteX0" fmla="*/ 756138 w 4191894"/>
                  <a:gd name="connsiteY0" fmla="*/ 0 h 755911"/>
                  <a:gd name="connsiteX1" fmla="*/ 4191894 w 4191894"/>
                  <a:gd name="connsiteY1" fmla="*/ 35499 h 755911"/>
                  <a:gd name="connsiteX2" fmla="*/ 3490664 w 4191894"/>
                  <a:gd name="connsiteY2" fmla="*/ 755911 h 755911"/>
                  <a:gd name="connsiteX3" fmla="*/ 0 w 4191894"/>
                  <a:gd name="connsiteY3" fmla="*/ 720410 h 755911"/>
                  <a:gd name="connsiteX4" fmla="*/ 756138 w 4191894"/>
                  <a:gd name="connsiteY4" fmla="*/ 0 h 755911"/>
                  <a:gd name="connsiteX0" fmla="*/ 774800 w 4210556"/>
                  <a:gd name="connsiteY0" fmla="*/ 0 h 791410"/>
                  <a:gd name="connsiteX1" fmla="*/ 4210556 w 4210556"/>
                  <a:gd name="connsiteY1" fmla="*/ 35499 h 791410"/>
                  <a:gd name="connsiteX2" fmla="*/ 3509326 w 4210556"/>
                  <a:gd name="connsiteY2" fmla="*/ 755911 h 791410"/>
                  <a:gd name="connsiteX3" fmla="*/ 0 w 4210556"/>
                  <a:gd name="connsiteY3" fmla="*/ 791410 h 791410"/>
                  <a:gd name="connsiteX4" fmla="*/ 774800 w 4210556"/>
                  <a:gd name="connsiteY4" fmla="*/ 0 h 791410"/>
                  <a:gd name="connsiteX0" fmla="*/ 774800 w 4210556"/>
                  <a:gd name="connsiteY0" fmla="*/ 0 h 755911"/>
                  <a:gd name="connsiteX1" fmla="*/ 4210556 w 4210556"/>
                  <a:gd name="connsiteY1" fmla="*/ 35499 h 755911"/>
                  <a:gd name="connsiteX2" fmla="*/ 3509326 w 4210556"/>
                  <a:gd name="connsiteY2" fmla="*/ 755911 h 755911"/>
                  <a:gd name="connsiteX3" fmla="*/ 0 w 4210556"/>
                  <a:gd name="connsiteY3" fmla="*/ 755911 h 755911"/>
                  <a:gd name="connsiteX4" fmla="*/ 774800 w 4210556"/>
                  <a:gd name="connsiteY4" fmla="*/ 0 h 755911"/>
                  <a:gd name="connsiteX0" fmla="*/ 774800 w 4210556"/>
                  <a:gd name="connsiteY0" fmla="*/ 0 h 755911"/>
                  <a:gd name="connsiteX1" fmla="*/ 4210556 w 4210556"/>
                  <a:gd name="connsiteY1" fmla="*/ 35499 h 755911"/>
                  <a:gd name="connsiteX2" fmla="*/ 3509326 w 4210556"/>
                  <a:gd name="connsiteY2" fmla="*/ 755911 h 755911"/>
                  <a:gd name="connsiteX3" fmla="*/ 0 w 4210556"/>
                  <a:gd name="connsiteY3" fmla="*/ 720412 h 755911"/>
                  <a:gd name="connsiteX4" fmla="*/ 774800 w 4210556"/>
                  <a:gd name="connsiteY4" fmla="*/ 0 h 755911"/>
                  <a:gd name="connsiteX0" fmla="*/ 774800 w 4210556"/>
                  <a:gd name="connsiteY0" fmla="*/ 0 h 720412"/>
                  <a:gd name="connsiteX1" fmla="*/ 4210556 w 4210556"/>
                  <a:gd name="connsiteY1" fmla="*/ 35499 h 720412"/>
                  <a:gd name="connsiteX2" fmla="*/ 3509326 w 4210556"/>
                  <a:gd name="connsiteY2" fmla="*/ 684913 h 720412"/>
                  <a:gd name="connsiteX3" fmla="*/ 0 w 4210556"/>
                  <a:gd name="connsiteY3" fmla="*/ 720412 h 720412"/>
                  <a:gd name="connsiteX4" fmla="*/ 774800 w 4210556"/>
                  <a:gd name="connsiteY4" fmla="*/ 0 h 720412"/>
                  <a:gd name="connsiteX0" fmla="*/ 774800 w 4210556"/>
                  <a:gd name="connsiteY0" fmla="*/ 0 h 720412"/>
                  <a:gd name="connsiteX1" fmla="*/ 4210556 w 4210556"/>
                  <a:gd name="connsiteY1" fmla="*/ 35499 h 720412"/>
                  <a:gd name="connsiteX2" fmla="*/ 3509326 w 4210556"/>
                  <a:gd name="connsiteY2" fmla="*/ 720412 h 720412"/>
                  <a:gd name="connsiteX3" fmla="*/ 0 w 4210556"/>
                  <a:gd name="connsiteY3" fmla="*/ 720412 h 720412"/>
                  <a:gd name="connsiteX4" fmla="*/ 774800 w 4210556"/>
                  <a:gd name="connsiteY4" fmla="*/ 0 h 720412"/>
                  <a:gd name="connsiteX0" fmla="*/ 749400 w 4185156"/>
                  <a:gd name="connsiteY0" fmla="*/ 0 h 720412"/>
                  <a:gd name="connsiteX1" fmla="*/ 4185156 w 4185156"/>
                  <a:gd name="connsiteY1" fmla="*/ 35499 h 720412"/>
                  <a:gd name="connsiteX2" fmla="*/ 3483926 w 4185156"/>
                  <a:gd name="connsiteY2" fmla="*/ 720412 h 720412"/>
                  <a:gd name="connsiteX3" fmla="*/ 0 w 4185156"/>
                  <a:gd name="connsiteY3" fmla="*/ 708332 h 720412"/>
                  <a:gd name="connsiteX4" fmla="*/ 749400 w 4185156"/>
                  <a:gd name="connsiteY4" fmla="*/ 0 h 720412"/>
                  <a:gd name="connsiteX0" fmla="*/ 749400 w 4185156"/>
                  <a:gd name="connsiteY0" fmla="*/ 0 h 720412"/>
                  <a:gd name="connsiteX1" fmla="*/ 4185156 w 4185156"/>
                  <a:gd name="connsiteY1" fmla="*/ 35499 h 720412"/>
                  <a:gd name="connsiteX2" fmla="*/ 3483926 w 4185156"/>
                  <a:gd name="connsiteY2" fmla="*/ 720412 h 720412"/>
                  <a:gd name="connsiteX3" fmla="*/ 0 w 4185156"/>
                  <a:gd name="connsiteY3" fmla="*/ 708332 h 720412"/>
                  <a:gd name="connsiteX4" fmla="*/ 749400 w 4185156"/>
                  <a:gd name="connsiteY4" fmla="*/ 0 h 720412"/>
                  <a:gd name="connsiteX0" fmla="*/ 749400 w 4185156"/>
                  <a:gd name="connsiteY0" fmla="*/ 0 h 720412"/>
                  <a:gd name="connsiteX1" fmla="*/ 4185156 w 4185156"/>
                  <a:gd name="connsiteY1" fmla="*/ 35499 h 720412"/>
                  <a:gd name="connsiteX2" fmla="*/ 3483926 w 4185156"/>
                  <a:gd name="connsiteY2" fmla="*/ 720412 h 720412"/>
                  <a:gd name="connsiteX3" fmla="*/ 0 w 4185156"/>
                  <a:gd name="connsiteY3" fmla="*/ 684173 h 720412"/>
                  <a:gd name="connsiteX4" fmla="*/ 749400 w 4185156"/>
                  <a:gd name="connsiteY4" fmla="*/ 0 h 720412"/>
                  <a:gd name="connsiteX0" fmla="*/ 749400 w 4185156"/>
                  <a:gd name="connsiteY0" fmla="*/ 0 h 703847"/>
                  <a:gd name="connsiteX1" fmla="*/ 4185156 w 4185156"/>
                  <a:gd name="connsiteY1" fmla="*/ 35499 h 703847"/>
                  <a:gd name="connsiteX2" fmla="*/ 3483926 w 4185156"/>
                  <a:gd name="connsiteY2" fmla="*/ 703847 h 703847"/>
                  <a:gd name="connsiteX3" fmla="*/ 0 w 4185156"/>
                  <a:gd name="connsiteY3" fmla="*/ 684173 h 703847"/>
                  <a:gd name="connsiteX4" fmla="*/ 749400 w 4185156"/>
                  <a:gd name="connsiteY4" fmla="*/ 0 h 703847"/>
                  <a:gd name="connsiteX0" fmla="*/ 749400 w 4185156"/>
                  <a:gd name="connsiteY0" fmla="*/ 0 h 703847"/>
                  <a:gd name="connsiteX1" fmla="*/ 4185156 w 4185156"/>
                  <a:gd name="connsiteY1" fmla="*/ 4982 h 703847"/>
                  <a:gd name="connsiteX2" fmla="*/ 3483926 w 4185156"/>
                  <a:gd name="connsiteY2" fmla="*/ 703847 h 703847"/>
                  <a:gd name="connsiteX3" fmla="*/ 0 w 4185156"/>
                  <a:gd name="connsiteY3" fmla="*/ 684173 h 703847"/>
                  <a:gd name="connsiteX4" fmla="*/ 749400 w 4185156"/>
                  <a:gd name="connsiteY4" fmla="*/ 0 h 703847"/>
                  <a:gd name="connsiteX0" fmla="*/ 749400 w 6213478"/>
                  <a:gd name="connsiteY0" fmla="*/ 0 h 703847"/>
                  <a:gd name="connsiteX1" fmla="*/ 4185156 w 6213478"/>
                  <a:gd name="connsiteY1" fmla="*/ 4982 h 703847"/>
                  <a:gd name="connsiteX2" fmla="*/ 6213478 w 6213478"/>
                  <a:gd name="connsiteY2" fmla="*/ 703847 h 703847"/>
                  <a:gd name="connsiteX3" fmla="*/ 0 w 6213478"/>
                  <a:gd name="connsiteY3" fmla="*/ 684173 h 703847"/>
                  <a:gd name="connsiteX4" fmla="*/ 749400 w 6213478"/>
                  <a:gd name="connsiteY4" fmla="*/ 0 h 703847"/>
                  <a:gd name="connsiteX0" fmla="*/ 749400 w 6218672"/>
                  <a:gd name="connsiteY0" fmla="*/ 0 h 703847"/>
                  <a:gd name="connsiteX1" fmla="*/ 6218672 w 6218672"/>
                  <a:gd name="connsiteY1" fmla="*/ 4982 h 703847"/>
                  <a:gd name="connsiteX2" fmla="*/ 6213478 w 6218672"/>
                  <a:gd name="connsiteY2" fmla="*/ 703847 h 703847"/>
                  <a:gd name="connsiteX3" fmla="*/ 0 w 6218672"/>
                  <a:gd name="connsiteY3" fmla="*/ 684173 h 703847"/>
                  <a:gd name="connsiteX4" fmla="*/ 749400 w 6218672"/>
                  <a:gd name="connsiteY4" fmla="*/ 0 h 703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18672" h="703847">
                    <a:moveTo>
                      <a:pt x="749400" y="0"/>
                    </a:moveTo>
                    <a:lnTo>
                      <a:pt x="6218672" y="4982"/>
                    </a:lnTo>
                    <a:cubicBezTo>
                      <a:pt x="6216941" y="237937"/>
                      <a:pt x="6215209" y="470892"/>
                      <a:pt x="6213478" y="703847"/>
                    </a:cubicBezTo>
                    <a:lnTo>
                      <a:pt x="0" y="684173"/>
                    </a:lnTo>
                    <a:lnTo>
                      <a:pt x="749400" y="0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33" name="圆角右箭头 32"/>
            <p:cNvSpPr/>
            <p:nvPr/>
          </p:nvSpPr>
          <p:spPr>
            <a:xfrm>
              <a:off x="2917768" y="3521480"/>
              <a:ext cx="576064" cy="576064"/>
            </a:xfrm>
            <a:prstGeom prst="bentArrow">
              <a:avLst/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00984" y="1746950"/>
            <a:ext cx="11603176" cy="1097180"/>
            <a:chOff x="623392" y="2060848"/>
            <a:chExt cx="11603176" cy="1097180"/>
          </a:xfrm>
        </p:grpSpPr>
        <p:sp>
          <p:nvSpPr>
            <p:cNvPr id="38" name="文本框 37"/>
            <p:cNvSpPr txBox="1"/>
            <p:nvPr/>
          </p:nvSpPr>
          <p:spPr>
            <a:xfrm>
              <a:off x="623392" y="2536854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2012</a:t>
              </a: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grpSp>
          <p:nvGrpSpPr>
            <p:cNvPr id="39" name="组合 38"/>
            <p:cNvGrpSpPr/>
            <p:nvPr/>
          </p:nvGrpSpPr>
          <p:grpSpPr>
            <a:xfrm>
              <a:off x="4265828" y="2060848"/>
              <a:ext cx="7960740" cy="936104"/>
              <a:chOff x="4010104" y="692696"/>
              <a:chExt cx="7960740" cy="936104"/>
            </a:xfrm>
          </p:grpSpPr>
          <p:sp>
            <p:nvSpPr>
              <p:cNvPr id="41" name="矩形 40"/>
              <p:cNvSpPr/>
              <p:nvPr/>
            </p:nvSpPr>
            <p:spPr>
              <a:xfrm>
                <a:off x="4010104" y="1052736"/>
                <a:ext cx="2520280" cy="576064"/>
              </a:xfrm>
              <a:prstGeom prst="rect">
                <a:avLst/>
              </a:prstGeom>
              <a:gradFill>
                <a:gsLst>
                  <a:gs pos="0">
                    <a:srgbClr val="F79646">
                      <a:lumMod val="75000"/>
                    </a:srgbClr>
                  </a:gs>
                  <a:gs pos="54000">
                    <a:srgbClr val="F79646">
                      <a:lumMod val="60000"/>
                      <a:lumOff val="40000"/>
                    </a:srgbClr>
                  </a:gs>
                  <a:gs pos="76000">
                    <a:srgbClr val="F79646">
                      <a:lumMod val="75000"/>
                    </a:srgbClr>
                  </a:gs>
                  <a:gs pos="100000">
                    <a:srgbClr val="F79646">
                      <a:lumMod val="40000"/>
                      <a:lumOff val="60000"/>
                    </a:srgbClr>
                  </a:gs>
                </a:gsLst>
                <a:lin ang="24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数字课堂</a:t>
                </a:r>
              </a:p>
            </p:txBody>
          </p:sp>
          <p:sp>
            <p:nvSpPr>
              <p:cNvPr id="42" name="矩形 44"/>
              <p:cNvSpPr/>
              <p:nvPr/>
            </p:nvSpPr>
            <p:spPr>
              <a:xfrm>
                <a:off x="4010104" y="692696"/>
                <a:ext cx="3258834" cy="360040"/>
              </a:xfrm>
              <a:custGeom>
                <a:avLst/>
                <a:gdLst>
                  <a:gd name="connsiteX0" fmla="*/ 0 w 2520280"/>
                  <a:gd name="connsiteY0" fmla="*/ 0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0 w 2520280"/>
                  <a:gd name="connsiteY4" fmla="*/ 0 h 720080"/>
                  <a:gd name="connsiteX0" fmla="*/ 756138 w 2520280"/>
                  <a:gd name="connsiteY0" fmla="*/ 35169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756138 w 2520280"/>
                  <a:gd name="connsiteY4" fmla="*/ 35169 h 720080"/>
                  <a:gd name="connsiteX0" fmla="*/ 756138 w 3030234"/>
                  <a:gd name="connsiteY0" fmla="*/ 17584 h 702495"/>
                  <a:gd name="connsiteX1" fmla="*/ 3030234 w 3030234"/>
                  <a:gd name="connsiteY1" fmla="*/ 0 h 702495"/>
                  <a:gd name="connsiteX2" fmla="*/ 2520280 w 3030234"/>
                  <a:gd name="connsiteY2" fmla="*/ 702495 h 702495"/>
                  <a:gd name="connsiteX3" fmla="*/ 0 w 3030234"/>
                  <a:gd name="connsiteY3" fmla="*/ 702495 h 702495"/>
                  <a:gd name="connsiteX4" fmla="*/ 756138 w 3030234"/>
                  <a:gd name="connsiteY4" fmla="*/ 17584 h 702495"/>
                  <a:gd name="connsiteX0" fmla="*/ 756138 w 3030234"/>
                  <a:gd name="connsiteY0" fmla="*/ 0 h 684911"/>
                  <a:gd name="connsiteX1" fmla="*/ 3030234 w 3030234"/>
                  <a:gd name="connsiteY1" fmla="*/ 0 h 684911"/>
                  <a:gd name="connsiteX2" fmla="*/ 2520280 w 3030234"/>
                  <a:gd name="connsiteY2" fmla="*/ 684911 h 684911"/>
                  <a:gd name="connsiteX3" fmla="*/ 0 w 3030234"/>
                  <a:gd name="connsiteY3" fmla="*/ 684911 h 684911"/>
                  <a:gd name="connsiteX4" fmla="*/ 756138 w 3030234"/>
                  <a:gd name="connsiteY4" fmla="*/ 0 h 684911"/>
                  <a:gd name="connsiteX0" fmla="*/ 756138 w 3258834"/>
                  <a:gd name="connsiteY0" fmla="*/ 0 h 684911"/>
                  <a:gd name="connsiteX1" fmla="*/ 3258834 w 3258834"/>
                  <a:gd name="connsiteY1" fmla="*/ 0 h 684911"/>
                  <a:gd name="connsiteX2" fmla="*/ 2520280 w 3258834"/>
                  <a:gd name="connsiteY2" fmla="*/ 684911 h 684911"/>
                  <a:gd name="connsiteX3" fmla="*/ 0 w 3258834"/>
                  <a:gd name="connsiteY3" fmla="*/ 684911 h 684911"/>
                  <a:gd name="connsiteX4" fmla="*/ 756138 w 3258834"/>
                  <a:gd name="connsiteY4" fmla="*/ 0 h 68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8834" h="684911">
                    <a:moveTo>
                      <a:pt x="756138" y="0"/>
                    </a:moveTo>
                    <a:lnTo>
                      <a:pt x="3258834" y="0"/>
                    </a:lnTo>
                    <a:lnTo>
                      <a:pt x="2520280" y="684911"/>
                    </a:lnTo>
                    <a:lnTo>
                      <a:pt x="0" y="684911"/>
                    </a:lnTo>
                    <a:lnTo>
                      <a:pt x="756138" y="0"/>
                    </a:lnTo>
                    <a:close/>
                  </a:path>
                </a:pathLst>
              </a:custGeom>
              <a:solidFill>
                <a:sysClr val="window" lastClr="FFFFFF">
                  <a:lumMod val="7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数字课堂</a:t>
                </a:r>
              </a:p>
            </p:txBody>
          </p:sp>
          <p:sp>
            <p:nvSpPr>
              <p:cNvPr id="43" name="矩形 44"/>
              <p:cNvSpPr/>
              <p:nvPr/>
            </p:nvSpPr>
            <p:spPr>
              <a:xfrm>
                <a:off x="6507992" y="692696"/>
                <a:ext cx="5462852" cy="359652"/>
              </a:xfrm>
              <a:custGeom>
                <a:avLst/>
                <a:gdLst>
                  <a:gd name="connsiteX0" fmla="*/ 0 w 2520280"/>
                  <a:gd name="connsiteY0" fmla="*/ 0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0 w 2520280"/>
                  <a:gd name="connsiteY4" fmla="*/ 0 h 720080"/>
                  <a:gd name="connsiteX0" fmla="*/ 756138 w 2520280"/>
                  <a:gd name="connsiteY0" fmla="*/ 35169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756138 w 2520280"/>
                  <a:gd name="connsiteY4" fmla="*/ 35169 h 720080"/>
                  <a:gd name="connsiteX0" fmla="*/ 756138 w 3030234"/>
                  <a:gd name="connsiteY0" fmla="*/ 17584 h 702495"/>
                  <a:gd name="connsiteX1" fmla="*/ 3030234 w 3030234"/>
                  <a:gd name="connsiteY1" fmla="*/ 0 h 702495"/>
                  <a:gd name="connsiteX2" fmla="*/ 2520280 w 3030234"/>
                  <a:gd name="connsiteY2" fmla="*/ 702495 h 702495"/>
                  <a:gd name="connsiteX3" fmla="*/ 0 w 3030234"/>
                  <a:gd name="connsiteY3" fmla="*/ 702495 h 702495"/>
                  <a:gd name="connsiteX4" fmla="*/ 756138 w 3030234"/>
                  <a:gd name="connsiteY4" fmla="*/ 17584 h 702495"/>
                  <a:gd name="connsiteX0" fmla="*/ 756138 w 3030234"/>
                  <a:gd name="connsiteY0" fmla="*/ 0 h 684911"/>
                  <a:gd name="connsiteX1" fmla="*/ 3030234 w 3030234"/>
                  <a:gd name="connsiteY1" fmla="*/ 0 h 684911"/>
                  <a:gd name="connsiteX2" fmla="*/ 2520280 w 3030234"/>
                  <a:gd name="connsiteY2" fmla="*/ 684911 h 684911"/>
                  <a:gd name="connsiteX3" fmla="*/ 0 w 3030234"/>
                  <a:gd name="connsiteY3" fmla="*/ 684911 h 684911"/>
                  <a:gd name="connsiteX4" fmla="*/ 756138 w 3030234"/>
                  <a:gd name="connsiteY4" fmla="*/ 0 h 684911"/>
                  <a:gd name="connsiteX0" fmla="*/ 756138 w 3258834"/>
                  <a:gd name="connsiteY0" fmla="*/ 0 h 684911"/>
                  <a:gd name="connsiteX1" fmla="*/ 3258834 w 3258834"/>
                  <a:gd name="connsiteY1" fmla="*/ 0 h 684911"/>
                  <a:gd name="connsiteX2" fmla="*/ 2520280 w 3258834"/>
                  <a:gd name="connsiteY2" fmla="*/ 684911 h 684911"/>
                  <a:gd name="connsiteX3" fmla="*/ 0 w 3258834"/>
                  <a:gd name="connsiteY3" fmla="*/ 684911 h 684911"/>
                  <a:gd name="connsiteX4" fmla="*/ 756138 w 3258834"/>
                  <a:gd name="connsiteY4" fmla="*/ 0 h 684911"/>
                  <a:gd name="connsiteX0" fmla="*/ 756138 w 3258834"/>
                  <a:gd name="connsiteY0" fmla="*/ 0 h 684911"/>
                  <a:gd name="connsiteX1" fmla="*/ 3258834 w 3258834"/>
                  <a:gd name="connsiteY1" fmla="*/ 0 h 684911"/>
                  <a:gd name="connsiteX2" fmla="*/ 2520280 w 3258834"/>
                  <a:gd name="connsiteY2" fmla="*/ 684911 h 684911"/>
                  <a:gd name="connsiteX3" fmla="*/ 0 w 3258834"/>
                  <a:gd name="connsiteY3" fmla="*/ 684911 h 684911"/>
                  <a:gd name="connsiteX4" fmla="*/ 756138 w 3258834"/>
                  <a:gd name="connsiteY4" fmla="*/ 0 h 684911"/>
                  <a:gd name="connsiteX0" fmla="*/ 756138 w 4815611"/>
                  <a:gd name="connsiteY0" fmla="*/ 0 h 720410"/>
                  <a:gd name="connsiteX1" fmla="*/ 3258834 w 4815611"/>
                  <a:gd name="connsiteY1" fmla="*/ 0 h 720410"/>
                  <a:gd name="connsiteX2" fmla="*/ 4815611 w 4815611"/>
                  <a:gd name="connsiteY2" fmla="*/ 720410 h 720410"/>
                  <a:gd name="connsiteX3" fmla="*/ 0 w 4815611"/>
                  <a:gd name="connsiteY3" fmla="*/ 684911 h 720410"/>
                  <a:gd name="connsiteX4" fmla="*/ 756138 w 4815611"/>
                  <a:gd name="connsiteY4" fmla="*/ 0 h 720410"/>
                  <a:gd name="connsiteX0" fmla="*/ 756138 w 5554164"/>
                  <a:gd name="connsiteY0" fmla="*/ 0 h 720410"/>
                  <a:gd name="connsiteX1" fmla="*/ 5554164 w 5554164"/>
                  <a:gd name="connsiteY1" fmla="*/ 0 h 720410"/>
                  <a:gd name="connsiteX2" fmla="*/ 4815611 w 5554164"/>
                  <a:gd name="connsiteY2" fmla="*/ 720410 h 720410"/>
                  <a:gd name="connsiteX3" fmla="*/ 0 w 5554164"/>
                  <a:gd name="connsiteY3" fmla="*/ 684911 h 720410"/>
                  <a:gd name="connsiteX4" fmla="*/ 756138 w 5554164"/>
                  <a:gd name="connsiteY4" fmla="*/ 0 h 720410"/>
                  <a:gd name="connsiteX0" fmla="*/ 756138 w 5554164"/>
                  <a:gd name="connsiteY0" fmla="*/ 0 h 684911"/>
                  <a:gd name="connsiteX1" fmla="*/ 5554164 w 5554164"/>
                  <a:gd name="connsiteY1" fmla="*/ 0 h 684911"/>
                  <a:gd name="connsiteX2" fmla="*/ 3490664 w 5554164"/>
                  <a:gd name="connsiteY2" fmla="*/ 684911 h 684911"/>
                  <a:gd name="connsiteX3" fmla="*/ 0 w 5554164"/>
                  <a:gd name="connsiteY3" fmla="*/ 684911 h 684911"/>
                  <a:gd name="connsiteX4" fmla="*/ 756138 w 5554164"/>
                  <a:gd name="connsiteY4" fmla="*/ 0 h 684911"/>
                  <a:gd name="connsiteX0" fmla="*/ 756138 w 4191894"/>
                  <a:gd name="connsiteY0" fmla="*/ 0 h 684911"/>
                  <a:gd name="connsiteX1" fmla="*/ 4191894 w 4191894"/>
                  <a:gd name="connsiteY1" fmla="*/ 35499 h 684911"/>
                  <a:gd name="connsiteX2" fmla="*/ 3490664 w 4191894"/>
                  <a:gd name="connsiteY2" fmla="*/ 684911 h 684911"/>
                  <a:gd name="connsiteX3" fmla="*/ 0 w 4191894"/>
                  <a:gd name="connsiteY3" fmla="*/ 684911 h 684911"/>
                  <a:gd name="connsiteX4" fmla="*/ 756138 w 4191894"/>
                  <a:gd name="connsiteY4" fmla="*/ 0 h 684911"/>
                  <a:gd name="connsiteX0" fmla="*/ 756138 w 4191894"/>
                  <a:gd name="connsiteY0" fmla="*/ 0 h 720410"/>
                  <a:gd name="connsiteX1" fmla="*/ 4191894 w 4191894"/>
                  <a:gd name="connsiteY1" fmla="*/ 35499 h 720410"/>
                  <a:gd name="connsiteX2" fmla="*/ 3490664 w 4191894"/>
                  <a:gd name="connsiteY2" fmla="*/ 684911 h 720410"/>
                  <a:gd name="connsiteX3" fmla="*/ 0 w 4191894"/>
                  <a:gd name="connsiteY3" fmla="*/ 720410 h 720410"/>
                  <a:gd name="connsiteX4" fmla="*/ 756138 w 4191894"/>
                  <a:gd name="connsiteY4" fmla="*/ 0 h 720410"/>
                  <a:gd name="connsiteX0" fmla="*/ 756138 w 4191894"/>
                  <a:gd name="connsiteY0" fmla="*/ 0 h 755911"/>
                  <a:gd name="connsiteX1" fmla="*/ 4191894 w 4191894"/>
                  <a:gd name="connsiteY1" fmla="*/ 35499 h 755911"/>
                  <a:gd name="connsiteX2" fmla="*/ 3490664 w 4191894"/>
                  <a:gd name="connsiteY2" fmla="*/ 755911 h 755911"/>
                  <a:gd name="connsiteX3" fmla="*/ 0 w 4191894"/>
                  <a:gd name="connsiteY3" fmla="*/ 720410 h 755911"/>
                  <a:gd name="connsiteX4" fmla="*/ 756138 w 4191894"/>
                  <a:gd name="connsiteY4" fmla="*/ 0 h 755911"/>
                  <a:gd name="connsiteX0" fmla="*/ 774800 w 4210556"/>
                  <a:gd name="connsiteY0" fmla="*/ 0 h 791410"/>
                  <a:gd name="connsiteX1" fmla="*/ 4210556 w 4210556"/>
                  <a:gd name="connsiteY1" fmla="*/ 35499 h 791410"/>
                  <a:gd name="connsiteX2" fmla="*/ 3509326 w 4210556"/>
                  <a:gd name="connsiteY2" fmla="*/ 755911 h 791410"/>
                  <a:gd name="connsiteX3" fmla="*/ 0 w 4210556"/>
                  <a:gd name="connsiteY3" fmla="*/ 791410 h 791410"/>
                  <a:gd name="connsiteX4" fmla="*/ 774800 w 4210556"/>
                  <a:gd name="connsiteY4" fmla="*/ 0 h 791410"/>
                  <a:gd name="connsiteX0" fmla="*/ 774800 w 4210556"/>
                  <a:gd name="connsiteY0" fmla="*/ 0 h 755911"/>
                  <a:gd name="connsiteX1" fmla="*/ 4210556 w 4210556"/>
                  <a:gd name="connsiteY1" fmla="*/ 35499 h 755911"/>
                  <a:gd name="connsiteX2" fmla="*/ 3509326 w 4210556"/>
                  <a:gd name="connsiteY2" fmla="*/ 755911 h 755911"/>
                  <a:gd name="connsiteX3" fmla="*/ 0 w 4210556"/>
                  <a:gd name="connsiteY3" fmla="*/ 755911 h 755911"/>
                  <a:gd name="connsiteX4" fmla="*/ 774800 w 4210556"/>
                  <a:gd name="connsiteY4" fmla="*/ 0 h 755911"/>
                  <a:gd name="connsiteX0" fmla="*/ 774800 w 4210556"/>
                  <a:gd name="connsiteY0" fmla="*/ 0 h 755911"/>
                  <a:gd name="connsiteX1" fmla="*/ 4210556 w 4210556"/>
                  <a:gd name="connsiteY1" fmla="*/ 35499 h 755911"/>
                  <a:gd name="connsiteX2" fmla="*/ 3509326 w 4210556"/>
                  <a:gd name="connsiteY2" fmla="*/ 755911 h 755911"/>
                  <a:gd name="connsiteX3" fmla="*/ 0 w 4210556"/>
                  <a:gd name="connsiteY3" fmla="*/ 720412 h 755911"/>
                  <a:gd name="connsiteX4" fmla="*/ 774800 w 4210556"/>
                  <a:gd name="connsiteY4" fmla="*/ 0 h 755911"/>
                  <a:gd name="connsiteX0" fmla="*/ 774800 w 4210556"/>
                  <a:gd name="connsiteY0" fmla="*/ 0 h 720412"/>
                  <a:gd name="connsiteX1" fmla="*/ 4210556 w 4210556"/>
                  <a:gd name="connsiteY1" fmla="*/ 35499 h 720412"/>
                  <a:gd name="connsiteX2" fmla="*/ 3509326 w 4210556"/>
                  <a:gd name="connsiteY2" fmla="*/ 684913 h 720412"/>
                  <a:gd name="connsiteX3" fmla="*/ 0 w 4210556"/>
                  <a:gd name="connsiteY3" fmla="*/ 720412 h 720412"/>
                  <a:gd name="connsiteX4" fmla="*/ 774800 w 4210556"/>
                  <a:gd name="connsiteY4" fmla="*/ 0 h 720412"/>
                  <a:gd name="connsiteX0" fmla="*/ 774800 w 4210556"/>
                  <a:gd name="connsiteY0" fmla="*/ 0 h 720412"/>
                  <a:gd name="connsiteX1" fmla="*/ 4210556 w 4210556"/>
                  <a:gd name="connsiteY1" fmla="*/ 35499 h 720412"/>
                  <a:gd name="connsiteX2" fmla="*/ 3509326 w 4210556"/>
                  <a:gd name="connsiteY2" fmla="*/ 720412 h 720412"/>
                  <a:gd name="connsiteX3" fmla="*/ 0 w 4210556"/>
                  <a:gd name="connsiteY3" fmla="*/ 720412 h 720412"/>
                  <a:gd name="connsiteX4" fmla="*/ 774800 w 4210556"/>
                  <a:gd name="connsiteY4" fmla="*/ 0 h 720412"/>
                  <a:gd name="connsiteX0" fmla="*/ 749400 w 4185156"/>
                  <a:gd name="connsiteY0" fmla="*/ 0 h 720412"/>
                  <a:gd name="connsiteX1" fmla="*/ 4185156 w 4185156"/>
                  <a:gd name="connsiteY1" fmla="*/ 35499 h 720412"/>
                  <a:gd name="connsiteX2" fmla="*/ 3483926 w 4185156"/>
                  <a:gd name="connsiteY2" fmla="*/ 720412 h 720412"/>
                  <a:gd name="connsiteX3" fmla="*/ 0 w 4185156"/>
                  <a:gd name="connsiteY3" fmla="*/ 708332 h 720412"/>
                  <a:gd name="connsiteX4" fmla="*/ 749400 w 4185156"/>
                  <a:gd name="connsiteY4" fmla="*/ 0 h 720412"/>
                  <a:gd name="connsiteX0" fmla="*/ 749400 w 4185156"/>
                  <a:gd name="connsiteY0" fmla="*/ 0 h 720412"/>
                  <a:gd name="connsiteX1" fmla="*/ 4185156 w 4185156"/>
                  <a:gd name="connsiteY1" fmla="*/ 35499 h 720412"/>
                  <a:gd name="connsiteX2" fmla="*/ 3483926 w 4185156"/>
                  <a:gd name="connsiteY2" fmla="*/ 720412 h 720412"/>
                  <a:gd name="connsiteX3" fmla="*/ 0 w 4185156"/>
                  <a:gd name="connsiteY3" fmla="*/ 708332 h 720412"/>
                  <a:gd name="connsiteX4" fmla="*/ 749400 w 4185156"/>
                  <a:gd name="connsiteY4" fmla="*/ 0 h 720412"/>
                  <a:gd name="connsiteX0" fmla="*/ 749400 w 4185156"/>
                  <a:gd name="connsiteY0" fmla="*/ 0 h 720412"/>
                  <a:gd name="connsiteX1" fmla="*/ 4185156 w 4185156"/>
                  <a:gd name="connsiteY1" fmla="*/ 35499 h 720412"/>
                  <a:gd name="connsiteX2" fmla="*/ 3483926 w 4185156"/>
                  <a:gd name="connsiteY2" fmla="*/ 720412 h 720412"/>
                  <a:gd name="connsiteX3" fmla="*/ 0 w 4185156"/>
                  <a:gd name="connsiteY3" fmla="*/ 684173 h 720412"/>
                  <a:gd name="connsiteX4" fmla="*/ 749400 w 4185156"/>
                  <a:gd name="connsiteY4" fmla="*/ 0 h 720412"/>
                  <a:gd name="connsiteX0" fmla="*/ 749400 w 4185156"/>
                  <a:gd name="connsiteY0" fmla="*/ 0 h 703847"/>
                  <a:gd name="connsiteX1" fmla="*/ 4185156 w 4185156"/>
                  <a:gd name="connsiteY1" fmla="*/ 35499 h 703847"/>
                  <a:gd name="connsiteX2" fmla="*/ 3483926 w 4185156"/>
                  <a:gd name="connsiteY2" fmla="*/ 703847 h 703847"/>
                  <a:gd name="connsiteX3" fmla="*/ 0 w 4185156"/>
                  <a:gd name="connsiteY3" fmla="*/ 684173 h 703847"/>
                  <a:gd name="connsiteX4" fmla="*/ 749400 w 4185156"/>
                  <a:gd name="connsiteY4" fmla="*/ 0 h 703847"/>
                  <a:gd name="connsiteX0" fmla="*/ 749400 w 4185156"/>
                  <a:gd name="connsiteY0" fmla="*/ 0 h 703847"/>
                  <a:gd name="connsiteX1" fmla="*/ 4185156 w 4185156"/>
                  <a:gd name="connsiteY1" fmla="*/ 4982 h 703847"/>
                  <a:gd name="connsiteX2" fmla="*/ 3483926 w 4185156"/>
                  <a:gd name="connsiteY2" fmla="*/ 703847 h 703847"/>
                  <a:gd name="connsiteX3" fmla="*/ 0 w 4185156"/>
                  <a:gd name="connsiteY3" fmla="*/ 684173 h 703847"/>
                  <a:gd name="connsiteX4" fmla="*/ 749400 w 4185156"/>
                  <a:gd name="connsiteY4" fmla="*/ 0 h 703847"/>
                  <a:gd name="connsiteX0" fmla="*/ 749400 w 5462852"/>
                  <a:gd name="connsiteY0" fmla="*/ 0 h 703847"/>
                  <a:gd name="connsiteX1" fmla="*/ 4185156 w 5462852"/>
                  <a:gd name="connsiteY1" fmla="*/ 4982 h 703847"/>
                  <a:gd name="connsiteX2" fmla="*/ 5462852 w 5462852"/>
                  <a:gd name="connsiteY2" fmla="*/ 703847 h 703847"/>
                  <a:gd name="connsiteX3" fmla="*/ 0 w 5462852"/>
                  <a:gd name="connsiteY3" fmla="*/ 684173 h 703847"/>
                  <a:gd name="connsiteX4" fmla="*/ 749400 w 5462852"/>
                  <a:gd name="connsiteY4" fmla="*/ 0 h 703847"/>
                  <a:gd name="connsiteX0" fmla="*/ 749400 w 5462852"/>
                  <a:gd name="connsiteY0" fmla="*/ 0 h 703847"/>
                  <a:gd name="connsiteX1" fmla="*/ 5454398 w 5462852"/>
                  <a:gd name="connsiteY1" fmla="*/ 30945 h 703847"/>
                  <a:gd name="connsiteX2" fmla="*/ 5462852 w 5462852"/>
                  <a:gd name="connsiteY2" fmla="*/ 703847 h 703847"/>
                  <a:gd name="connsiteX3" fmla="*/ 0 w 5462852"/>
                  <a:gd name="connsiteY3" fmla="*/ 684173 h 703847"/>
                  <a:gd name="connsiteX4" fmla="*/ 749400 w 5462852"/>
                  <a:gd name="connsiteY4" fmla="*/ 0 h 703847"/>
                  <a:gd name="connsiteX0" fmla="*/ 749400 w 5462852"/>
                  <a:gd name="connsiteY0" fmla="*/ 0 h 684173"/>
                  <a:gd name="connsiteX1" fmla="*/ 5454398 w 5462852"/>
                  <a:gd name="connsiteY1" fmla="*/ 30945 h 684173"/>
                  <a:gd name="connsiteX2" fmla="*/ 5462852 w 5462852"/>
                  <a:gd name="connsiteY2" fmla="*/ 677886 h 684173"/>
                  <a:gd name="connsiteX3" fmla="*/ 0 w 5462852"/>
                  <a:gd name="connsiteY3" fmla="*/ 684173 h 684173"/>
                  <a:gd name="connsiteX4" fmla="*/ 749400 w 5462852"/>
                  <a:gd name="connsiteY4" fmla="*/ 0 h 684173"/>
                  <a:gd name="connsiteX0" fmla="*/ 749400 w 5462852"/>
                  <a:gd name="connsiteY0" fmla="*/ 0 h 684173"/>
                  <a:gd name="connsiteX1" fmla="*/ 5454398 w 5462852"/>
                  <a:gd name="connsiteY1" fmla="*/ 4984 h 684173"/>
                  <a:gd name="connsiteX2" fmla="*/ 5462852 w 5462852"/>
                  <a:gd name="connsiteY2" fmla="*/ 677886 h 684173"/>
                  <a:gd name="connsiteX3" fmla="*/ 0 w 5462852"/>
                  <a:gd name="connsiteY3" fmla="*/ 684173 h 684173"/>
                  <a:gd name="connsiteX4" fmla="*/ 749400 w 5462852"/>
                  <a:gd name="connsiteY4" fmla="*/ 0 h 68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62852" h="684173">
                    <a:moveTo>
                      <a:pt x="749400" y="0"/>
                    </a:moveTo>
                    <a:lnTo>
                      <a:pt x="5454398" y="4984"/>
                    </a:lnTo>
                    <a:lnTo>
                      <a:pt x="5462852" y="677886"/>
                    </a:lnTo>
                    <a:lnTo>
                      <a:pt x="0" y="684173"/>
                    </a:lnTo>
                    <a:lnTo>
                      <a:pt x="749400" y="0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40" name="圆角右箭头 39"/>
            <p:cNvSpPr/>
            <p:nvPr/>
          </p:nvSpPr>
          <p:spPr>
            <a:xfrm>
              <a:off x="3682560" y="2581964"/>
              <a:ext cx="576064" cy="576064"/>
            </a:xfrm>
            <a:prstGeom prst="bentArrow">
              <a:avLst/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400984" y="4555262"/>
            <a:ext cx="11618391" cy="1107416"/>
            <a:chOff x="623392" y="4869160"/>
            <a:chExt cx="11618391" cy="1107416"/>
          </a:xfrm>
        </p:grpSpPr>
        <p:grpSp>
          <p:nvGrpSpPr>
            <p:cNvPr id="45" name="组合 44"/>
            <p:cNvGrpSpPr/>
            <p:nvPr/>
          </p:nvGrpSpPr>
          <p:grpSpPr>
            <a:xfrm>
              <a:off x="1974572" y="4869160"/>
              <a:ext cx="10267211" cy="936104"/>
              <a:chOff x="4010104" y="692696"/>
              <a:chExt cx="10267211" cy="936104"/>
            </a:xfrm>
          </p:grpSpPr>
          <p:sp>
            <p:nvSpPr>
              <p:cNvPr id="48" name="矩形 44"/>
              <p:cNvSpPr/>
              <p:nvPr/>
            </p:nvSpPr>
            <p:spPr>
              <a:xfrm>
                <a:off x="6507992" y="692696"/>
                <a:ext cx="7769323" cy="369994"/>
              </a:xfrm>
              <a:custGeom>
                <a:avLst/>
                <a:gdLst>
                  <a:gd name="connsiteX0" fmla="*/ 0 w 2520280"/>
                  <a:gd name="connsiteY0" fmla="*/ 0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0 w 2520280"/>
                  <a:gd name="connsiteY4" fmla="*/ 0 h 720080"/>
                  <a:gd name="connsiteX0" fmla="*/ 756138 w 2520280"/>
                  <a:gd name="connsiteY0" fmla="*/ 35169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756138 w 2520280"/>
                  <a:gd name="connsiteY4" fmla="*/ 35169 h 720080"/>
                  <a:gd name="connsiteX0" fmla="*/ 756138 w 3030234"/>
                  <a:gd name="connsiteY0" fmla="*/ 17584 h 702495"/>
                  <a:gd name="connsiteX1" fmla="*/ 3030234 w 3030234"/>
                  <a:gd name="connsiteY1" fmla="*/ 0 h 702495"/>
                  <a:gd name="connsiteX2" fmla="*/ 2520280 w 3030234"/>
                  <a:gd name="connsiteY2" fmla="*/ 702495 h 702495"/>
                  <a:gd name="connsiteX3" fmla="*/ 0 w 3030234"/>
                  <a:gd name="connsiteY3" fmla="*/ 702495 h 702495"/>
                  <a:gd name="connsiteX4" fmla="*/ 756138 w 3030234"/>
                  <a:gd name="connsiteY4" fmla="*/ 17584 h 702495"/>
                  <a:gd name="connsiteX0" fmla="*/ 756138 w 3030234"/>
                  <a:gd name="connsiteY0" fmla="*/ 0 h 684911"/>
                  <a:gd name="connsiteX1" fmla="*/ 3030234 w 3030234"/>
                  <a:gd name="connsiteY1" fmla="*/ 0 h 684911"/>
                  <a:gd name="connsiteX2" fmla="*/ 2520280 w 3030234"/>
                  <a:gd name="connsiteY2" fmla="*/ 684911 h 684911"/>
                  <a:gd name="connsiteX3" fmla="*/ 0 w 3030234"/>
                  <a:gd name="connsiteY3" fmla="*/ 684911 h 684911"/>
                  <a:gd name="connsiteX4" fmla="*/ 756138 w 3030234"/>
                  <a:gd name="connsiteY4" fmla="*/ 0 h 684911"/>
                  <a:gd name="connsiteX0" fmla="*/ 756138 w 3258834"/>
                  <a:gd name="connsiteY0" fmla="*/ 0 h 684911"/>
                  <a:gd name="connsiteX1" fmla="*/ 3258834 w 3258834"/>
                  <a:gd name="connsiteY1" fmla="*/ 0 h 684911"/>
                  <a:gd name="connsiteX2" fmla="*/ 2520280 w 3258834"/>
                  <a:gd name="connsiteY2" fmla="*/ 684911 h 684911"/>
                  <a:gd name="connsiteX3" fmla="*/ 0 w 3258834"/>
                  <a:gd name="connsiteY3" fmla="*/ 684911 h 684911"/>
                  <a:gd name="connsiteX4" fmla="*/ 756138 w 3258834"/>
                  <a:gd name="connsiteY4" fmla="*/ 0 h 684911"/>
                  <a:gd name="connsiteX0" fmla="*/ 756138 w 3258834"/>
                  <a:gd name="connsiteY0" fmla="*/ 0 h 684911"/>
                  <a:gd name="connsiteX1" fmla="*/ 3258834 w 3258834"/>
                  <a:gd name="connsiteY1" fmla="*/ 0 h 684911"/>
                  <a:gd name="connsiteX2" fmla="*/ 2520280 w 3258834"/>
                  <a:gd name="connsiteY2" fmla="*/ 684911 h 684911"/>
                  <a:gd name="connsiteX3" fmla="*/ 0 w 3258834"/>
                  <a:gd name="connsiteY3" fmla="*/ 684911 h 684911"/>
                  <a:gd name="connsiteX4" fmla="*/ 756138 w 3258834"/>
                  <a:gd name="connsiteY4" fmla="*/ 0 h 684911"/>
                  <a:gd name="connsiteX0" fmla="*/ 756138 w 4815611"/>
                  <a:gd name="connsiteY0" fmla="*/ 0 h 720410"/>
                  <a:gd name="connsiteX1" fmla="*/ 3258834 w 4815611"/>
                  <a:gd name="connsiteY1" fmla="*/ 0 h 720410"/>
                  <a:gd name="connsiteX2" fmla="*/ 4815611 w 4815611"/>
                  <a:gd name="connsiteY2" fmla="*/ 720410 h 720410"/>
                  <a:gd name="connsiteX3" fmla="*/ 0 w 4815611"/>
                  <a:gd name="connsiteY3" fmla="*/ 684911 h 720410"/>
                  <a:gd name="connsiteX4" fmla="*/ 756138 w 4815611"/>
                  <a:gd name="connsiteY4" fmla="*/ 0 h 720410"/>
                  <a:gd name="connsiteX0" fmla="*/ 756138 w 5554164"/>
                  <a:gd name="connsiteY0" fmla="*/ 0 h 720410"/>
                  <a:gd name="connsiteX1" fmla="*/ 5554164 w 5554164"/>
                  <a:gd name="connsiteY1" fmla="*/ 0 h 720410"/>
                  <a:gd name="connsiteX2" fmla="*/ 4815611 w 5554164"/>
                  <a:gd name="connsiteY2" fmla="*/ 720410 h 720410"/>
                  <a:gd name="connsiteX3" fmla="*/ 0 w 5554164"/>
                  <a:gd name="connsiteY3" fmla="*/ 684911 h 720410"/>
                  <a:gd name="connsiteX4" fmla="*/ 756138 w 5554164"/>
                  <a:gd name="connsiteY4" fmla="*/ 0 h 720410"/>
                  <a:gd name="connsiteX0" fmla="*/ 756138 w 5554164"/>
                  <a:gd name="connsiteY0" fmla="*/ 0 h 684911"/>
                  <a:gd name="connsiteX1" fmla="*/ 5554164 w 5554164"/>
                  <a:gd name="connsiteY1" fmla="*/ 0 h 684911"/>
                  <a:gd name="connsiteX2" fmla="*/ 3490664 w 5554164"/>
                  <a:gd name="connsiteY2" fmla="*/ 684911 h 684911"/>
                  <a:gd name="connsiteX3" fmla="*/ 0 w 5554164"/>
                  <a:gd name="connsiteY3" fmla="*/ 684911 h 684911"/>
                  <a:gd name="connsiteX4" fmla="*/ 756138 w 5554164"/>
                  <a:gd name="connsiteY4" fmla="*/ 0 h 684911"/>
                  <a:gd name="connsiteX0" fmla="*/ 756138 w 4191894"/>
                  <a:gd name="connsiteY0" fmla="*/ 0 h 684911"/>
                  <a:gd name="connsiteX1" fmla="*/ 4191894 w 4191894"/>
                  <a:gd name="connsiteY1" fmla="*/ 35499 h 684911"/>
                  <a:gd name="connsiteX2" fmla="*/ 3490664 w 4191894"/>
                  <a:gd name="connsiteY2" fmla="*/ 684911 h 684911"/>
                  <a:gd name="connsiteX3" fmla="*/ 0 w 4191894"/>
                  <a:gd name="connsiteY3" fmla="*/ 684911 h 684911"/>
                  <a:gd name="connsiteX4" fmla="*/ 756138 w 4191894"/>
                  <a:gd name="connsiteY4" fmla="*/ 0 h 684911"/>
                  <a:gd name="connsiteX0" fmla="*/ 756138 w 4191894"/>
                  <a:gd name="connsiteY0" fmla="*/ 0 h 720410"/>
                  <a:gd name="connsiteX1" fmla="*/ 4191894 w 4191894"/>
                  <a:gd name="connsiteY1" fmla="*/ 35499 h 720410"/>
                  <a:gd name="connsiteX2" fmla="*/ 3490664 w 4191894"/>
                  <a:gd name="connsiteY2" fmla="*/ 684911 h 720410"/>
                  <a:gd name="connsiteX3" fmla="*/ 0 w 4191894"/>
                  <a:gd name="connsiteY3" fmla="*/ 720410 h 720410"/>
                  <a:gd name="connsiteX4" fmla="*/ 756138 w 4191894"/>
                  <a:gd name="connsiteY4" fmla="*/ 0 h 720410"/>
                  <a:gd name="connsiteX0" fmla="*/ 756138 w 4191894"/>
                  <a:gd name="connsiteY0" fmla="*/ 0 h 755911"/>
                  <a:gd name="connsiteX1" fmla="*/ 4191894 w 4191894"/>
                  <a:gd name="connsiteY1" fmla="*/ 35499 h 755911"/>
                  <a:gd name="connsiteX2" fmla="*/ 3490664 w 4191894"/>
                  <a:gd name="connsiteY2" fmla="*/ 755911 h 755911"/>
                  <a:gd name="connsiteX3" fmla="*/ 0 w 4191894"/>
                  <a:gd name="connsiteY3" fmla="*/ 720410 h 755911"/>
                  <a:gd name="connsiteX4" fmla="*/ 756138 w 4191894"/>
                  <a:gd name="connsiteY4" fmla="*/ 0 h 755911"/>
                  <a:gd name="connsiteX0" fmla="*/ 774800 w 4210556"/>
                  <a:gd name="connsiteY0" fmla="*/ 0 h 791410"/>
                  <a:gd name="connsiteX1" fmla="*/ 4210556 w 4210556"/>
                  <a:gd name="connsiteY1" fmla="*/ 35499 h 791410"/>
                  <a:gd name="connsiteX2" fmla="*/ 3509326 w 4210556"/>
                  <a:gd name="connsiteY2" fmla="*/ 755911 h 791410"/>
                  <a:gd name="connsiteX3" fmla="*/ 0 w 4210556"/>
                  <a:gd name="connsiteY3" fmla="*/ 791410 h 791410"/>
                  <a:gd name="connsiteX4" fmla="*/ 774800 w 4210556"/>
                  <a:gd name="connsiteY4" fmla="*/ 0 h 791410"/>
                  <a:gd name="connsiteX0" fmla="*/ 774800 w 4210556"/>
                  <a:gd name="connsiteY0" fmla="*/ 0 h 755911"/>
                  <a:gd name="connsiteX1" fmla="*/ 4210556 w 4210556"/>
                  <a:gd name="connsiteY1" fmla="*/ 35499 h 755911"/>
                  <a:gd name="connsiteX2" fmla="*/ 3509326 w 4210556"/>
                  <a:gd name="connsiteY2" fmla="*/ 755911 h 755911"/>
                  <a:gd name="connsiteX3" fmla="*/ 0 w 4210556"/>
                  <a:gd name="connsiteY3" fmla="*/ 755911 h 755911"/>
                  <a:gd name="connsiteX4" fmla="*/ 774800 w 4210556"/>
                  <a:gd name="connsiteY4" fmla="*/ 0 h 755911"/>
                  <a:gd name="connsiteX0" fmla="*/ 774800 w 4210556"/>
                  <a:gd name="connsiteY0" fmla="*/ 0 h 755911"/>
                  <a:gd name="connsiteX1" fmla="*/ 4210556 w 4210556"/>
                  <a:gd name="connsiteY1" fmla="*/ 35499 h 755911"/>
                  <a:gd name="connsiteX2" fmla="*/ 3509326 w 4210556"/>
                  <a:gd name="connsiteY2" fmla="*/ 755911 h 755911"/>
                  <a:gd name="connsiteX3" fmla="*/ 0 w 4210556"/>
                  <a:gd name="connsiteY3" fmla="*/ 720412 h 755911"/>
                  <a:gd name="connsiteX4" fmla="*/ 774800 w 4210556"/>
                  <a:gd name="connsiteY4" fmla="*/ 0 h 755911"/>
                  <a:gd name="connsiteX0" fmla="*/ 774800 w 4210556"/>
                  <a:gd name="connsiteY0" fmla="*/ 0 h 720412"/>
                  <a:gd name="connsiteX1" fmla="*/ 4210556 w 4210556"/>
                  <a:gd name="connsiteY1" fmla="*/ 35499 h 720412"/>
                  <a:gd name="connsiteX2" fmla="*/ 3509326 w 4210556"/>
                  <a:gd name="connsiteY2" fmla="*/ 684913 h 720412"/>
                  <a:gd name="connsiteX3" fmla="*/ 0 w 4210556"/>
                  <a:gd name="connsiteY3" fmla="*/ 720412 h 720412"/>
                  <a:gd name="connsiteX4" fmla="*/ 774800 w 4210556"/>
                  <a:gd name="connsiteY4" fmla="*/ 0 h 720412"/>
                  <a:gd name="connsiteX0" fmla="*/ 774800 w 4210556"/>
                  <a:gd name="connsiteY0" fmla="*/ 0 h 720412"/>
                  <a:gd name="connsiteX1" fmla="*/ 4210556 w 4210556"/>
                  <a:gd name="connsiteY1" fmla="*/ 35499 h 720412"/>
                  <a:gd name="connsiteX2" fmla="*/ 3509326 w 4210556"/>
                  <a:gd name="connsiteY2" fmla="*/ 720412 h 720412"/>
                  <a:gd name="connsiteX3" fmla="*/ 0 w 4210556"/>
                  <a:gd name="connsiteY3" fmla="*/ 720412 h 720412"/>
                  <a:gd name="connsiteX4" fmla="*/ 774800 w 4210556"/>
                  <a:gd name="connsiteY4" fmla="*/ 0 h 720412"/>
                  <a:gd name="connsiteX0" fmla="*/ 749400 w 4185156"/>
                  <a:gd name="connsiteY0" fmla="*/ 0 h 720412"/>
                  <a:gd name="connsiteX1" fmla="*/ 4185156 w 4185156"/>
                  <a:gd name="connsiteY1" fmla="*/ 35499 h 720412"/>
                  <a:gd name="connsiteX2" fmla="*/ 3483926 w 4185156"/>
                  <a:gd name="connsiteY2" fmla="*/ 720412 h 720412"/>
                  <a:gd name="connsiteX3" fmla="*/ 0 w 4185156"/>
                  <a:gd name="connsiteY3" fmla="*/ 708332 h 720412"/>
                  <a:gd name="connsiteX4" fmla="*/ 749400 w 4185156"/>
                  <a:gd name="connsiteY4" fmla="*/ 0 h 720412"/>
                  <a:gd name="connsiteX0" fmla="*/ 749400 w 4185156"/>
                  <a:gd name="connsiteY0" fmla="*/ 0 h 720412"/>
                  <a:gd name="connsiteX1" fmla="*/ 4185156 w 4185156"/>
                  <a:gd name="connsiteY1" fmla="*/ 35499 h 720412"/>
                  <a:gd name="connsiteX2" fmla="*/ 3483926 w 4185156"/>
                  <a:gd name="connsiteY2" fmla="*/ 720412 h 720412"/>
                  <a:gd name="connsiteX3" fmla="*/ 0 w 4185156"/>
                  <a:gd name="connsiteY3" fmla="*/ 708332 h 720412"/>
                  <a:gd name="connsiteX4" fmla="*/ 749400 w 4185156"/>
                  <a:gd name="connsiteY4" fmla="*/ 0 h 720412"/>
                  <a:gd name="connsiteX0" fmla="*/ 749400 w 4185156"/>
                  <a:gd name="connsiteY0" fmla="*/ 0 h 720412"/>
                  <a:gd name="connsiteX1" fmla="*/ 4185156 w 4185156"/>
                  <a:gd name="connsiteY1" fmla="*/ 35499 h 720412"/>
                  <a:gd name="connsiteX2" fmla="*/ 3483926 w 4185156"/>
                  <a:gd name="connsiteY2" fmla="*/ 720412 h 720412"/>
                  <a:gd name="connsiteX3" fmla="*/ 0 w 4185156"/>
                  <a:gd name="connsiteY3" fmla="*/ 684173 h 720412"/>
                  <a:gd name="connsiteX4" fmla="*/ 749400 w 4185156"/>
                  <a:gd name="connsiteY4" fmla="*/ 0 h 720412"/>
                  <a:gd name="connsiteX0" fmla="*/ 749400 w 4185156"/>
                  <a:gd name="connsiteY0" fmla="*/ 0 h 703847"/>
                  <a:gd name="connsiteX1" fmla="*/ 4185156 w 4185156"/>
                  <a:gd name="connsiteY1" fmla="*/ 35499 h 703847"/>
                  <a:gd name="connsiteX2" fmla="*/ 3483926 w 4185156"/>
                  <a:gd name="connsiteY2" fmla="*/ 703847 h 703847"/>
                  <a:gd name="connsiteX3" fmla="*/ 0 w 4185156"/>
                  <a:gd name="connsiteY3" fmla="*/ 684173 h 703847"/>
                  <a:gd name="connsiteX4" fmla="*/ 749400 w 4185156"/>
                  <a:gd name="connsiteY4" fmla="*/ 0 h 703847"/>
                  <a:gd name="connsiteX0" fmla="*/ 749400 w 4185156"/>
                  <a:gd name="connsiteY0" fmla="*/ 0 h 703847"/>
                  <a:gd name="connsiteX1" fmla="*/ 4185156 w 4185156"/>
                  <a:gd name="connsiteY1" fmla="*/ 4982 h 703847"/>
                  <a:gd name="connsiteX2" fmla="*/ 3483926 w 4185156"/>
                  <a:gd name="connsiteY2" fmla="*/ 703847 h 703847"/>
                  <a:gd name="connsiteX3" fmla="*/ 0 w 4185156"/>
                  <a:gd name="connsiteY3" fmla="*/ 684173 h 703847"/>
                  <a:gd name="connsiteX4" fmla="*/ 749400 w 4185156"/>
                  <a:gd name="connsiteY4" fmla="*/ 0 h 703847"/>
                  <a:gd name="connsiteX0" fmla="*/ 749400 w 7769323"/>
                  <a:gd name="connsiteY0" fmla="*/ 0 h 703847"/>
                  <a:gd name="connsiteX1" fmla="*/ 4185156 w 7769323"/>
                  <a:gd name="connsiteY1" fmla="*/ 4982 h 703847"/>
                  <a:gd name="connsiteX2" fmla="*/ 7769323 w 7769323"/>
                  <a:gd name="connsiteY2" fmla="*/ 703847 h 703847"/>
                  <a:gd name="connsiteX3" fmla="*/ 0 w 7769323"/>
                  <a:gd name="connsiteY3" fmla="*/ 684173 h 703847"/>
                  <a:gd name="connsiteX4" fmla="*/ 749400 w 7769323"/>
                  <a:gd name="connsiteY4" fmla="*/ 0 h 703847"/>
                  <a:gd name="connsiteX0" fmla="*/ 749400 w 7769323"/>
                  <a:gd name="connsiteY0" fmla="*/ 0 h 703847"/>
                  <a:gd name="connsiteX1" fmla="*/ 7733574 w 7769323"/>
                  <a:gd name="connsiteY1" fmla="*/ 4982 h 703847"/>
                  <a:gd name="connsiteX2" fmla="*/ 7769323 w 7769323"/>
                  <a:gd name="connsiteY2" fmla="*/ 703847 h 703847"/>
                  <a:gd name="connsiteX3" fmla="*/ 0 w 7769323"/>
                  <a:gd name="connsiteY3" fmla="*/ 684173 h 703847"/>
                  <a:gd name="connsiteX4" fmla="*/ 749400 w 7769323"/>
                  <a:gd name="connsiteY4" fmla="*/ 0 h 703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69323" h="703847">
                    <a:moveTo>
                      <a:pt x="749400" y="0"/>
                    </a:moveTo>
                    <a:lnTo>
                      <a:pt x="7733574" y="4982"/>
                    </a:lnTo>
                    <a:lnTo>
                      <a:pt x="7769323" y="703847"/>
                    </a:lnTo>
                    <a:lnTo>
                      <a:pt x="0" y="684173"/>
                    </a:lnTo>
                    <a:lnTo>
                      <a:pt x="749400" y="0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9" name="矩形 48"/>
              <p:cNvSpPr/>
              <p:nvPr/>
            </p:nvSpPr>
            <p:spPr>
              <a:xfrm>
                <a:off x="4010104" y="1052736"/>
                <a:ext cx="2520280" cy="576064"/>
              </a:xfrm>
              <a:prstGeom prst="rect">
                <a:avLst/>
              </a:prstGeom>
              <a:gradFill>
                <a:gsLst>
                  <a:gs pos="0">
                    <a:srgbClr val="F79646">
                      <a:lumMod val="75000"/>
                    </a:srgbClr>
                  </a:gs>
                  <a:gs pos="54000">
                    <a:srgbClr val="F79646">
                      <a:lumMod val="60000"/>
                      <a:lumOff val="40000"/>
                    </a:srgbClr>
                  </a:gs>
                  <a:gs pos="76000">
                    <a:srgbClr val="F79646">
                      <a:lumMod val="75000"/>
                    </a:srgbClr>
                  </a:gs>
                  <a:gs pos="100000">
                    <a:srgbClr val="F79646">
                      <a:lumMod val="40000"/>
                      <a:lumOff val="60000"/>
                    </a:srgbClr>
                  </a:gs>
                </a:gsLst>
                <a:lin ang="24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校园网</a:t>
                </a:r>
              </a:p>
            </p:txBody>
          </p:sp>
          <p:sp>
            <p:nvSpPr>
              <p:cNvPr id="50" name="矩形 44"/>
              <p:cNvSpPr/>
              <p:nvPr/>
            </p:nvSpPr>
            <p:spPr>
              <a:xfrm>
                <a:off x="4010104" y="692696"/>
                <a:ext cx="3258834" cy="360040"/>
              </a:xfrm>
              <a:custGeom>
                <a:avLst/>
                <a:gdLst>
                  <a:gd name="connsiteX0" fmla="*/ 0 w 2520280"/>
                  <a:gd name="connsiteY0" fmla="*/ 0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0 w 2520280"/>
                  <a:gd name="connsiteY4" fmla="*/ 0 h 720080"/>
                  <a:gd name="connsiteX0" fmla="*/ 756138 w 2520280"/>
                  <a:gd name="connsiteY0" fmla="*/ 35169 h 720080"/>
                  <a:gd name="connsiteX1" fmla="*/ 2520280 w 2520280"/>
                  <a:gd name="connsiteY1" fmla="*/ 0 h 720080"/>
                  <a:gd name="connsiteX2" fmla="*/ 2520280 w 2520280"/>
                  <a:gd name="connsiteY2" fmla="*/ 720080 h 720080"/>
                  <a:gd name="connsiteX3" fmla="*/ 0 w 2520280"/>
                  <a:gd name="connsiteY3" fmla="*/ 720080 h 720080"/>
                  <a:gd name="connsiteX4" fmla="*/ 756138 w 2520280"/>
                  <a:gd name="connsiteY4" fmla="*/ 35169 h 720080"/>
                  <a:gd name="connsiteX0" fmla="*/ 756138 w 3030234"/>
                  <a:gd name="connsiteY0" fmla="*/ 17584 h 702495"/>
                  <a:gd name="connsiteX1" fmla="*/ 3030234 w 3030234"/>
                  <a:gd name="connsiteY1" fmla="*/ 0 h 702495"/>
                  <a:gd name="connsiteX2" fmla="*/ 2520280 w 3030234"/>
                  <a:gd name="connsiteY2" fmla="*/ 702495 h 702495"/>
                  <a:gd name="connsiteX3" fmla="*/ 0 w 3030234"/>
                  <a:gd name="connsiteY3" fmla="*/ 702495 h 702495"/>
                  <a:gd name="connsiteX4" fmla="*/ 756138 w 3030234"/>
                  <a:gd name="connsiteY4" fmla="*/ 17584 h 702495"/>
                  <a:gd name="connsiteX0" fmla="*/ 756138 w 3030234"/>
                  <a:gd name="connsiteY0" fmla="*/ 0 h 684911"/>
                  <a:gd name="connsiteX1" fmla="*/ 3030234 w 3030234"/>
                  <a:gd name="connsiteY1" fmla="*/ 0 h 684911"/>
                  <a:gd name="connsiteX2" fmla="*/ 2520280 w 3030234"/>
                  <a:gd name="connsiteY2" fmla="*/ 684911 h 684911"/>
                  <a:gd name="connsiteX3" fmla="*/ 0 w 3030234"/>
                  <a:gd name="connsiteY3" fmla="*/ 684911 h 684911"/>
                  <a:gd name="connsiteX4" fmla="*/ 756138 w 3030234"/>
                  <a:gd name="connsiteY4" fmla="*/ 0 h 684911"/>
                  <a:gd name="connsiteX0" fmla="*/ 756138 w 3258834"/>
                  <a:gd name="connsiteY0" fmla="*/ 0 h 684911"/>
                  <a:gd name="connsiteX1" fmla="*/ 3258834 w 3258834"/>
                  <a:gd name="connsiteY1" fmla="*/ 0 h 684911"/>
                  <a:gd name="connsiteX2" fmla="*/ 2520280 w 3258834"/>
                  <a:gd name="connsiteY2" fmla="*/ 684911 h 684911"/>
                  <a:gd name="connsiteX3" fmla="*/ 0 w 3258834"/>
                  <a:gd name="connsiteY3" fmla="*/ 684911 h 684911"/>
                  <a:gd name="connsiteX4" fmla="*/ 756138 w 3258834"/>
                  <a:gd name="connsiteY4" fmla="*/ 0 h 68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8834" h="684911">
                    <a:moveTo>
                      <a:pt x="756138" y="0"/>
                    </a:moveTo>
                    <a:lnTo>
                      <a:pt x="3258834" y="0"/>
                    </a:lnTo>
                    <a:lnTo>
                      <a:pt x="2520280" y="684911"/>
                    </a:lnTo>
                    <a:lnTo>
                      <a:pt x="0" y="684911"/>
                    </a:lnTo>
                    <a:lnTo>
                      <a:pt x="756138" y="0"/>
                    </a:lnTo>
                    <a:close/>
                  </a:path>
                </a:pathLst>
              </a:custGeom>
              <a:solidFill>
                <a:sysClr val="window" lastClr="FFFFFF">
                  <a:lumMod val="7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校园网</a:t>
                </a:r>
              </a:p>
            </p:txBody>
          </p:sp>
        </p:grpSp>
        <p:sp>
          <p:nvSpPr>
            <p:cNvPr id="46" name="圆角右箭头 45"/>
            <p:cNvSpPr/>
            <p:nvPr/>
          </p:nvSpPr>
          <p:spPr>
            <a:xfrm>
              <a:off x="1388184" y="5400512"/>
              <a:ext cx="576064" cy="576064"/>
            </a:xfrm>
            <a:prstGeom prst="bentArrow">
              <a:avLst/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623392" y="5342904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2000</a:t>
              </a: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1" name="上箭头 50"/>
          <p:cNvSpPr/>
          <p:nvPr/>
        </p:nvSpPr>
        <p:spPr>
          <a:xfrm>
            <a:off x="40944" y="851790"/>
            <a:ext cx="504056" cy="5544616"/>
          </a:xfrm>
          <a:prstGeom prst="up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9329976" y="4123214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>
                <a:solidFill>
                  <a:srgbClr val="1F497D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校校通</a:t>
            </a:r>
          </a:p>
        </p:txBody>
      </p:sp>
      <p:sp>
        <p:nvSpPr>
          <p:cNvPr id="53" name="文本框 52"/>
          <p:cNvSpPr txBox="1"/>
          <p:nvPr/>
        </p:nvSpPr>
        <p:spPr>
          <a:xfrm>
            <a:off x="9329976" y="3199304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>
                <a:solidFill>
                  <a:srgbClr val="1F497D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班班</a:t>
            </a:r>
            <a:r>
              <a:rPr lang="zh-CN" altLang="en-US" sz="4000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</a:t>
            </a:r>
            <a:endParaRPr lang="zh-CN" altLang="en-US" sz="4000" dirty="0">
              <a:solidFill>
                <a:srgbClr val="1F497D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9329976" y="823040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>
                <a:solidFill>
                  <a:srgbClr val="1F497D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人人</a:t>
            </a:r>
            <a:r>
              <a:rPr lang="zh-CN" altLang="en-US" sz="4000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</a:t>
            </a:r>
            <a:endParaRPr lang="zh-CN" altLang="en-US" sz="4000" dirty="0">
              <a:solidFill>
                <a:srgbClr val="1F497D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9109690" y="5775630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>
                <a:solidFill>
                  <a:srgbClr val="1F497D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电脑</a:t>
            </a:r>
            <a:r>
              <a:rPr lang="zh-CN" altLang="en-US" sz="4000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联网</a:t>
            </a:r>
            <a:endParaRPr lang="zh-CN" altLang="en-US" sz="4000" dirty="0">
              <a:solidFill>
                <a:srgbClr val="1F497D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5327682" y="3817248"/>
            <a:ext cx="7200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C0504D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r>
              <a:rPr lang="zh-CN" altLang="en-US" sz="2400" dirty="0" smtClean="0">
                <a:solidFill>
                  <a:srgbClr val="C0504D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</a:t>
            </a:r>
            <a:endParaRPr lang="zh-CN" altLang="en-US" sz="2400" dirty="0">
              <a:solidFill>
                <a:srgbClr val="C0504D">
                  <a:lumMod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6248253" y="2458062"/>
            <a:ext cx="7200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C0504D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资源平台</a:t>
            </a:r>
            <a:endParaRPr lang="zh-CN" altLang="en-US" sz="3200" dirty="0">
              <a:solidFill>
                <a:srgbClr val="C0504D">
                  <a:lumMod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8083222" y="1023596"/>
            <a:ext cx="7200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智慧教育</a:t>
            </a:r>
            <a:endParaRPr lang="en-US" altLang="zh-CN" sz="4000" dirty="0" smtClean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40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生态环境</a:t>
            </a:r>
            <a:endParaRPr lang="zh-CN" altLang="en-US" sz="4000" dirty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2942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/>
      <p:bldP spid="53" grpId="0"/>
      <p:bldP spid="54" grpId="0"/>
      <p:bldP spid="55" grpId="0"/>
      <p:bldP spid="56" grpId="0"/>
      <p:bldP spid="57" grpId="0"/>
      <p:bldP spid="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67325" y="127735"/>
            <a:ext cx="12192000" cy="464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1"/>
                </a:solidFill>
              </a:rPr>
              <a:t>当前教育信息化存在的问题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7899" y="1368224"/>
            <a:ext cx="2096771" cy="2068179"/>
          </a:xfrm>
          <a:prstGeom prst="rect">
            <a:avLst/>
          </a:prstGeom>
          <a:effectLst>
            <a:outerShdw blurRad="50800" dist="50800" dir="5400000" algn="ctr" rotWithShape="0">
              <a:srgbClr val="363535"/>
            </a:outerShdw>
          </a:effectLst>
        </p:spPr>
      </p:pic>
      <p:pic>
        <p:nvPicPr>
          <p:cNvPr id="10" name="图片 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463148" y="1404601"/>
            <a:ext cx="2096730" cy="2069791"/>
          </a:xfrm>
          <a:prstGeom prst="rect">
            <a:avLst/>
          </a:prstGeom>
          <a:effectLst>
            <a:outerShdw blurRad="50800" dist="50800" dir="5400000" algn="ctr" rotWithShape="0">
              <a:srgbClr val="363535"/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0765" y="3086594"/>
            <a:ext cx="1570315" cy="1756486"/>
          </a:xfrm>
          <a:prstGeom prst="rect">
            <a:avLst/>
          </a:prstGeom>
          <a:effectLst>
            <a:outerShdw blurRad="50800" dist="50800" dir="5400000" algn="ctr" rotWithShape="0">
              <a:srgbClr val="363535"/>
            </a:outerShdw>
          </a:effectLst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2930022" y="4240348"/>
            <a:ext cx="2096730" cy="2069791"/>
          </a:xfrm>
          <a:prstGeom prst="rect">
            <a:avLst/>
          </a:prstGeom>
          <a:effectLst>
            <a:outerShdw blurRad="50800" dist="50800" dir="5400000" algn="ctr" rotWithShape="0">
              <a:srgbClr val="363535"/>
            </a:outerShdw>
          </a:effectLst>
        </p:spPr>
      </p:pic>
      <p:pic>
        <p:nvPicPr>
          <p:cNvPr id="13" name="图片 12"/>
          <p:cNvPicPr preferRelativeResize="0"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748" y="4211514"/>
            <a:ext cx="2096730" cy="2069791"/>
          </a:xfrm>
          <a:prstGeom prst="rect">
            <a:avLst/>
          </a:prstGeom>
          <a:effectLst>
            <a:glow>
              <a:srgbClr val="3397D3"/>
            </a:glow>
            <a:outerShdw blurRad="50800" dist="50800" dir="5400000" algn="ctr" rotWithShape="0">
              <a:srgbClr val="363535"/>
            </a:outerShdw>
            <a:softEdge rad="0"/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83445" y="763339"/>
            <a:ext cx="1638936" cy="2069791"/>
          </a:xfrm>
          <a:prstGeom prst="rect">
            <a:avLst/>
          </a:prstGeom>
          <a:effectLst>
            <a:outerShdw blurRad="50800" dist="50800" dir="5400000" algn="ctr" rotWithShape="0">
              <a:srgbClr val="363535"/>
            </a:outerShdw>
          </a:effectLst>
        </p:spPr>
      </p:pic>
      <p:sp>
        <p:nvSpPr>
          <p:cNvPr id="15" name="文本框 14"/>
          <p:cNvSpPr txBox="1"/>
          <p:nvPr/>
        </p:nvSpPr>
        <p:spPr>
          <a:xfrm>
            <a:off x="5374292" y="3545897"/>
            <a:ext cx="1765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>
                <a:solidFill>
                  <a:srgbClr val="FF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数据</a:t>
            </a:r>
          </a:p>
        </p:txBody>
      </p:sp>
    </p:spTree>
    <p:extLst>
      <p:ext uri="{BB962C8B-B14F-4D97-AF65-F5344CB8AC3E}">
        <p14:creationId xmlns:p14="http://schemas.microsoft.com/office/powerpoint/2010/main" val="83072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4"/>
          <p:cNvSpPr/>
          <p:nvPr/>
        </p:nvSpPr>
        <p:spPr>
          <a:xfrm>
            <a:off x="4735558" y="1429364"/>
            <a:ext cx="6335716" cy="687310"/>
          </a:xfrm>
          <a:prstGeom prst="rect">
            <a:avLst/>
          </a:prstGeom>
          <a:solidFill>
            <a:srgbClr val="0072C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目 录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0"/>
          <a:stretch/>
        </p:blipFill>
        <p:spPr>
          <a:xfrm>
            <a:off x="930755" y="1429363"/>
            <a:ext cx="3370594" cy="2143831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4784219" y="2384788"/>
            <a:ext cx="5267300" cy="461665"/>
            <a:chOff x="3084518" y="2106967"/>
            <a:chExt cx="5267300" cy="461665"/>
          </a:xfrm>
        </p:grpSpPr>
        <p:sp>
          <p:nvSpPr>
            <p:cNvPr id="23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TextBox 26"/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信息化教育的发展及问题</a:t>
              </a:r>
              <a:endParaRPr lang="zh-CN" altLang="en-US" sz="22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4784219" y="2994210"/>
            <a:ext cx="5267300" cy="461665"/>
            <a:chOff x="3084518" y="2106967"/>
            <a:chExt cx="5267300" cy="461665"/>
          </a:xfrm>
        </p:grpSpPr>
        <p:sp>
          <p:nvSpPr>
            <p:cNvPr id="26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0255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400" b="1" i="1" dirty="0">
                <a:solidFill>
                  <a:srgbClr val="0255A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TextBox 26">
              <a:hlinkClick r:id="rId4" action="ppaction://hlinksldjump"/>
            </p:cNvPr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 smtClean="0">
                  <a:solidFill>
                    <a:srgbClr val="0255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信息化带动教育现代化</a:t>
              </a:r>
              <a:endParaRPr lang="zh-CN" altLang="en-US" sz="2200" b="1" dirty="0">
                <a:solidFill>
                  <a:srgbClr val="0255A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4784219" y="3603632"/>
            <a:ext cx="5620899" cy="461665"/>
            <a:chOff x="3084518" y="2106967"/>
            <a:chExt cx="5620899" cy="461665"/>
          </a:xfrm>
        </p:grpSpPr>
        <p:sp>
          <p:nvSpPr>
            <p:cNvPr id="29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TextBox 26">
              <a:hlinkClick r:id="rId5" action="ppaction://hlinksldjump"/>
            </p:cNvPr>
            <p:cNvSpPr txBox="1"/>
            <p:nvPr/>
          </p:nvSpPr>
          <p:spPr>
            <a:xfrm>
              <a:off x="3429203" y="2137744"/>
              <a:ext cx="527621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智慧教育新生态内涵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4784219" y="4213054"/>
            <a:ext cx="5267300" cy="461665"/>
            <a:chOff x="3084518" y="2106967"/>
            <a:chExt cx="5267300" cy="461665"/>
          </a:xfrm>
        </p:grpSpPr>
        <p:sp>
          <p:nvSpPr>
            <p:cNvPr id="32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TextBox 26">
              <a:hlinkClick r:id="rId6" action="ppaction://hlinksldjump"/>
            </p:cNvPr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智慧教育生态框架</a:t>
              </a: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784219" y="4822476"/>
            <a:ext cx="5267300" cy="461665"/>
            <a:chOff x="3084518" y="2106967"/>
            <a:chExt cx="5267300" cy="461665"/>
          </a:xfrm>
        </p:grpSpPr>
        <p:sp>
          <p:nvSpPr>
            <p:cNvPr id="35" name="TextBox 24"/>
            <p:cNvSpPr txBox="1"/>
            <p:nvPr/>
          </p:nvSpPr>
          <p:spPr>
            <a:xfrm>
              <a:off x="3084518" y="2106967"/>
              <a:ext cx="6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zh-CN" altLang="en-US" sz="2400" b="1" i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TextBox 26">
              <a:hlinkClick r:id="rId7" action="ppaction://hlinksldjump"/>
            </p:cNvPr>
            <p:cNvSpPr txBox="1"/>
            <p:nvPr/>
          </p:nvSpPr>
          <p:spPr>
            <a:xfrm>
              <a:off x="3429203" y="2137744"/>
              <a:ext cx="4922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智慧教育</a:t>
              </a:r>
              <a:r>
                <a:rPr lang="zh-CN" altLang="en-US" sz="22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云案例分享</a:t>
              </a:r>
              <a:endParaRPr lang="zh-CN" altLang="en-US" sz="22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683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7_默认设计模板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8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8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8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8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默认设计模板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8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8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默认设计模板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8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8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默认设计模板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8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8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默认设计模板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8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8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默认设计模板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8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8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默认设计模板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8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8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3253</TotalTime>
  <Words>4407</Words>
  <Application>Microsoft Office PowerPoint</Application>
  <PresentationFormat>宽屏</PresentationFormat>
  <Paragraphs>1523</Paragraphs>
  <Slides>58</Slides>
  <Notes>54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11</vt:i4>
      </vt:variant>
      <vt:variant>
        <vt:lpstr>幻灯片标题</vt:lpstr>
      </vt:variant>
      <vt:variant>
        <vt:i4>58</vt:i4>
      </vt:variant>
    </vt:vector>
  </HeadingPairs>
  <TitlesOfParts>
    <vt:vector size="94" baseType="lpstr">
      <vt:lpstr>Adobe Gothic Std B</vt:lpstr>
      <vt:lpstr>Adobe 黑体 Std R</vt:lpstr>
      <vt:lpstr>FrutigerNext LT Regular</vt:lpstr>
      <vt:lpstr>Gill Sans</vt:lpstr>
      <vt:lpstr>Heiti TC Light</vt:lpstr>
      <vt:lpstr>HY견고딕</vt:lpstr>
      <vt:lpstr>맑은 고딕</vt:lpstr>
      <vt:lpstr>Meiryo UI</vt:lpstr>
      <vt:lpstr>方正舒体</vt:lpstr>
      <vt:lpstr>黑体</vt:lpstr>
      <vt:lpstr>华文楷体</vt:lpstr>
      <vt:lpstr>华文细黑</vt:lpstr>
      <vt:lpstr>华文中宋</vt:lpstr>
      <vt:lpstr>隶书</vt:lpstr>
      <vt:lpstr>宋体</vt:lpstr>
      <vt:lpstr>微软雅黑</vt:lpstr>
      <vt:lpstr>Arial</vt:lpstr>
      <vt:lpstr>Calibri</vt:lpstr>
      <vt:lpstr>Calibri Light</vt:lpstr>
      <vt:lpstr>Century Gothic</vt:lpstr>
      <vt:lpstr>Corbel</vt:lpstr>
      <vt:lpstr>Impact</vt:lpstr>
      <vt:lpstr>Times New Roman</vt:lpstr>
      <vt:lpstr>Verdana</vt:lpstr>
      <vt:lpstr>Wingdings</vt:lpstr>
      <vt:lpstr>Office 主题</vt:lpstr>
      <vt:lpstr>默认设计模板</vt:lpstr>
      <vt:lpstr>1_默认设计模板</vt:lpstr>
      <vt:lpstr>2_默认设计模板</vt:lpstr>
      <vt:lpstr>3_默认设计模板</vt:lpstr>
      <vt:lpstr>4_默认设计模板</vt:lpstr>
      <vt:lpstr>5_默认设计模板</vt:lpstr>
      <vt:lpstr>6_默认设计模板</vt:lpstr>
      <vt:lpstr>自定义设计方案</vt:lpstr>
      <vt:lpstr>7_默认设计模板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vincent_zzw</dc:creator>
  <cp:lastModifiedBy>StevenTang</cp:lastModifiedBy>
  <cp:revision>163</cp:revision>
  <dcterms:created xsi:type="dcterms:W3CDTF">2014-11-03T05:06:58Z</dcterms:created>
  <dcterms:modified xsi:type="dcterms:W3CDTF">2014-11-08T01:28:29Z</dcterms:modified>
</cp:coreProperties>
</file>