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sldIdLst>
    <p:sldId id="303" r:id="rId4"/>
    <p:sldId id="304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6D574-3E6D-475E-A5F4-510AB68E2E2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51547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6970A-4DE3-4DC1-818A-BB44BB49102E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4141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2D097-B140-4BA7-A42B-709D1FF48345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04898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0808"/>
            <a:ext cx="4648812" cy="3072341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69188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3" y="1700808"/>
            <a:ext cx="5120569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22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700808"/>
            <a:ext cx="4467696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55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17" y="1700808"/>
            <a:ext cx="4352483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92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13" y="1980112"/>
            <a:ext cx="5120569" cy="279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74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0" y="1929441"/>
            <a:ext cx="4538103" cy="284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40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ctrTitle"/>
          </p:nvPr>
        </p:nvSpPr>
        <p:spPr>
          <a:xfrm>
            <a:off x="4000400" y="1747451"/>
            <a:ext cx="5108104" cy="817463"/>
          </a:xfrm>
          <a:prstGeom prst="rect">
            <a:avLst/>
          </a:prstGeom>
        </p:spPr>
        <p:txBody>
          <a:bodyPr/>
          <a:lstStyle>
            <a:lvl1pPr algn="l">
              <a:defRPr sz="4267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副标题 2"/>
          <p:cNvSpPr>
            <a:spLocks noGrp="1"/>
          </p:cNvSpPr>
          <p:nvPr>
            <p:ph type="subTitle" idx="1"/>
          </p:nvPr>
        </p:nvSpPr>
        <p:spPr>
          <a:xfrm>
            <a:off x="3998168" y="2564904"/>
            <a:ext cx="5110336" cy="672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 b="1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979"/>
            <a:ext cx="9144000" cy="15361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3" y="2276882"/>
            <a:ext cx="5120569" cy="249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46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EA0EAC-CE1F-4249-A8B9-4BE1BDB0363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53617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1043608" y="228782"/>
            <a:ext cx="7290778" cy="1077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zh-CN" altLang="en-US" sz="4267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学习完本课程，您应该能够：</a:t>
            </a:r>
            <a:endParaRPr lang="en-US" altLang="zh-CN" sz="426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457200" y="1888234"/>
            <a:ext cx="8229600" cy="4133055"/>
          </a:xfrm>
          <a:prstGeom prst="rect">
            <a:avLst/>
          </a:prstGeom>
        </p:spPr>
        <p:txBody>
          <a:bodyPr/>
          <a:lstStyle>
            <a:lvl1pPr marL="457166" indent="-457166">
              <a:buFont typeface="Wingdings" panose="05000000000000000000" pitchFamily="2" charset="2"/>
              <a:buChar char="n"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990525" indent="-380972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523886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2133440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742994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2051" name="Picture 3" descr="C:\Users\c00947.H3C\Pictures\认证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8"/>
          <a:stretch/>
        </p:blipFill>
        <p:spPr bwMode="auto">
          <a:xfrm>
            <a:off x="269646" y="356659"/>
            <a:ext cx="833959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34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25B4A-4DE3-4E5D-B339-95AE37803294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63155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53617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3864120" y="68630"/>
            <a:ext cx="14157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457200" y="1975379"/>
            <a:ext cx="8229600" cy="4525963"/>
          </a:xfrm>
          <a:prstGeom prst="rect">
            <a:avLst/>
          </a:prstGeom>
        </p:spPr>
        <p:txBody>
          <a:bodyPr/>
          <a:lstStyle>
            <a:lvl1pPr marL="685748" indent="-685748">
              <a:buFont typeface="+mj-lt"/>
              <a:buAutoNum type="arabicPeriod"/>
              <a:defRPr sz="3733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70103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78638"/>
            <a:ext cx="8229600" cy="754095"/>
          </a:xfrm>
          <a:prstGeom prst="rect">
            <a:avLst/>
          </a:prstGeom>
        </p:spPr>
        <p:txBody>
          <a:bodyPr/>
          <a:lstStyle>
            <a:lvl1pPr algn="l">
              <a:defRPr sz="4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A0EAC-CE1F-4249-A8B9-4BE1BDB03633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467544" y="1028733"/>
            <a:ext cx="8208912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676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536171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3386423" y="228782"/>
            <a:ext cx="2371162" cy="1077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zh-CN" altLang="en-US" sz="4267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课程总结</a:t>
            </a:r>
            <a:endParaRPr lang="en-US" altLang="zh-CN" sz="4267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457200" y="1888234"/>
            <a:ext cx="8229600" cy="4133055"/>
          </a:xfrm>
          <a:prstGeom prst="rect">
            <a:avLst/>
          </a:prstGeom>
        </p:spPr>
        <p:txBody>
          <a:bodyPr/>
          <a:lstStyle>
            <a:lvl1pPr marL="457166" indent="-457166">
              <a:buFont typeface="Wingdings" panose="05000000000000000000" pitchFamily="2" charset="2"/>
              <a:buChar char="n"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990525" indent="-380972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523886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2133440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742994" indent="-304778">
              <a:buFont typeface="Wingdings" panose="05000000000000000000" pitchFamily="2" charset="2"/>
              <a:buChar char="n"/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93EA0EAC-CE1F-4249-A8B9-4BE1BDB036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84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6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134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 descr="汇报提纲封面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80166"/>
            <a:ext cx="4859339" cy="316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13" descr="汇报提纲封面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2180166"/>
            <a:ext cx="1104900" cy="316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9802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198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25126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6"/>
          </a:xfrm>
          <a:prstGeom prst="rect">
            <a:avLst/>
          </a:prstGeom>
        </p:spPr>
        <p:txBody>
          <a:bodyPr lIns="86411" tIns="43205" rIns="86411" bIns="43205"/>
          <a:lstStyle/>
          <a:p>
            <a:fld id="{59EA6070-B703-4830-81CA-1FF1632B01BF}" type="datetimeFigureOut">
              <a:rPr lang="zh-CN" altLang="en-US" smtClean="0"/>
              <a:pPr/>
              <a:t>2017/6/10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6"/>
          </a:xfrm>
          <a:prstGeom prst="rect">
            <a:avLst/>
          </a:prstGeom>
        </p:spPr>
        <p:txBody>
          <a:bodyPr lIns="86411" tIns="43205" rIns="86411" bIns="4320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6"/>
          </a:xfrm>
          <a:prstGeom prst="rect">
            <a:avLst/>
          </a:prstGeom>
        </p:spPr>
        <p:txBody>
          <a:bodyPr lIns="86411" tIns="43205" rIns="86411" bIns="43205"/>
          <a:lstStyle/>
          <a:p>
            <a:fld id="{9C6D4731-E83D-4600-AB43-3A0CD520299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536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051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388C-D723-4193-895F-8A0F2D822670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826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66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01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439BF-D3A4-4AAE-AD70-274565C76358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1918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BC4CB-983C-42FE-97E9-EFD43FB1164E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0648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FCFE4-896A-4A40-A4EE-D91C93B15A6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5530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E2521-009B-41C7-8699-AD926610EA03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66207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A8BCF-456D-4856-A779-89FFDBF931B4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99136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ECD5D-7DF5-4AF4-918A-CD3E861A3B03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81895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DE99DF4-81DB-4BE3-895B-365A2379F641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A0EAC-CE1F-4249-A8B9-4BE1BDB036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219111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66" indent="-457166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25" indent="-380972" algn="l" defTabSz="121911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86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40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994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548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8" algn="l" defTabSz="12191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1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6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1"/>
            <a:ext cx="8229600" cy="452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5180" tIns="57590" rIns="115180" bIns="575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7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304800"/>
            <a:ext cx="7239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5180" tIns="57590" rIns="115180" bIns="575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2448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778" b="1">
          <a:solidFill>
            <a:srgbClr val="CC0000"/>
          </a:solidFill>
          <a:latin typeface="微软雅黑" pitchFamily="34" charset="-122"/>
          <a:ea typeface="微软雅黑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78" b="1">
          <a:solidFill>
            <a:srgbClr val="CC0000"/>
          </a:solidFill>
          <a:latin typeface="微软雅黑" pitchFamily="34" charset="-122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78" b="1">
          <a:solidFill>
            <a:srgbClr val="CC0000"/>
          </a:solidFill>
          <a:latin typeface="微软雅黑" pitchFamily="34" charset="-122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78" b="1">
          <a:solidFill>
            <a:srgbClr val="CC0000"/>
          </a:solidFill>
          <a:latin typeface="微软雅黑" pitchFamily="34" charset="-122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78" b="1">
          <a:solidFill>
            <a:srgbClr val="CC0000"/>
          </a:solidFill>
          <a:latin typeface="微软雅黑" pitchFamily="34" charset="-122"/>
          <a:ea typeface="微软雅黑" pitchFamily="34" charset="-122"/>
        </a:defRPr>
      </a:lvl5pPr>
      <a:lvl6pPr marL="457125" algn="l" rtl="0" eaLnBrk="1" fontAlgn="base" hangingPunct="1">
        <a:spcBef>
          <a:spcPct val="0"/>
        </a:spcBef>
        <a:spcAft>
          <a:spcPct val="0"/>
        </a:spcAft>
        <a:defRPr sz="3254" b="1">
          <a:solidFill>
            <a:srgbClr val="CC0000"/>
          </a:solidFill>
          <a:latin typeface="Arial" charset="0"/>
          <a:ea typeface="华文细黑" pitchFamily="2" charset="-122"/>
        </a:defRPr>
      </a:lvl6pPr>
      <a:lvl7pPr marL="914250" algn="l" rtl="0" eaLnBrk="1" fontAlgn="base" hangingPunct="1">
        <a:spcBef>
          <a:spcPct val="0"/>
        </a:spcBef>
        <a:spcAft>
          <a:spcPct val="0"/>
        </a:spcAft>
        <a:defRPr sz="3254" b="1">
          <a:solidFill>
            <a:srgbClr val="CC0000"/>
          </a:solidFill>
          <a:latin typeface="Arial" charset="0"/>
          <a:ea typeface="华文细黑" pitchFamily="2" charset="-122"/>
        </a:defRPr>
      </a:lvl7pPr>
      <a:lvl8pPr marL="1371375" algn="l" rtl="0" eaLnBrk="1" fontAlgn="base" hangingPunct="1">
        <a:spcBef>
          <a:spcPct val="0"/>
        </a:spcBef>
        <a:spcAft>
          <a:spcPct val="0"/>
        </a:spcAft>
        <a:defRPr sz="3254" b="1">
          <a:solidFill>
            <a:srgbClr val="CC0000"/>
          </a:solidFill>
          <a:latin typeface="Arial" charset="0"/>
          <a:ea typeface="华文细黑" pitchFamily="2" charset="-122"/>
        </a:defRPr>
      </a:lvl8pPr>
      <a:lvl9pPr marL="1828500" algn="l" rtl="0" eaLnBrk="1" fontAlgn="base" hangingPunct="1">
        <a:spcBef>
          <a:spcPct val="0"/>
        </a:spcBef>
        <a:spcAft>
          <a:spcPct val="0"/>
        </a:spcAft>
        <a:defRPr sz="3254" b="1">
          <a:solidFill>
            <a:srgbClr val="CC0000"/>
          </a:solidFill>
          <a:latin typeface="Arial" charset="0"/>
          <a:ea typeface="华文细黑" pitchFamily="2" charset="-122"/>
        </a:defRPr>
      </a:lvl9pPr>
    </p:titleStyle>
    <p:bodyStyle>
      <a:lvl1pPr marL="342844" indent="-342844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微软雅黑" pitchFamily="34" charset="-122"/>
          <a:ea typeface="微软雅黑" pitchFamily="34" charset="-122"/>
          <a:cs typeface="+mn-cs"/>
        </a:defRPr>
      </a:lvl1pPr>
      <a:lvl2pPr marL="742829" indent="-285703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defRPr sz="1587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marL="1142813" indent="-228562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defRPr sz="1428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marL="1599937" indent="-228562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defRPr sz="119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marL="2057063" indent="-228562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defRPr sz="1111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2514187" indent="-22856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defRPr sz="1190">
          <a:solidFill>
            <a:schemeClr val="tx1"/>
          </a:solidFill>
          <a:latin typeface="+mj-lt"/>
          <a:ea typeface="+mn-ea"/>
        </a:defRPr>
      </a:lvl6pPr>
      <a:lvl7pPr marL="2971313" indent="-22856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defRPr sz="1190">
          <a:solidFill>
            <a:schemeClr val="tx1"/>
          </a:solidFill>
          <a:latin typeface="+mj-lt"/>
          <a:ea typeface="+mn-ea"/>
        </a:defRPr>
      </a:lvl7pPr>
      <a:lvl8pPr marL="3428438" indent="-22856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defRPr sz="1190">
          <a:solidFill>
            <a:schemeClr val="tx1"/>
          </a:solidFill>
          <a:latin typeface="+mj-lt"/>
          <a:ea typeface="+mn-ea"/>
        </a:defRPr>
      </a:lvl8pPr>
      <a:lvl9pPr marL="3885562" indent="-228562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defRPr sz="1190">
          <a:solidFill>
            <a:schemeClr val="tx1"/>
          </a:solidFill>
          <a:latin typeface="+mj-lt"/>
          <a:ea typeface="+mn-ea"/>
        </a:defRPr>
      </a:lvl9pPr>
    </p:bodyStyle>
    <p:otherStyle>
      <a:defPPr>
        <a:defRPr lang="zh-CN"/>
      </a:defPPr>
      <a:lvl1pPr marL="0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1pPr>
      <a:lvl2pPr marL="457125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2pPr>
      <a:lvl3pPr marL="914250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5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0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5pPr>
      <a:lvl6pPr marL="2285625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0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7pPr>
      <a:lvl8pPr marL="3199875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0" algn="l" defTabSz="914250" rtl="0" eaLnBrk="1" latinLnBrk="0" hangingPunct="1">
        <a:defRPr sz="18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4548887" y="3717032"/>
            <a:ext cx="4560508" cy="817463"/>
          </a:xfrm>
        </p:spPr>
        <p:txBody>
          <a:bodyPr/>
          <a:lstStyle/>
          <a:p>
            <a:r>
              <a:rPr kumimoji="1" lang="zh-CN" altLang="en-US" sz="2800" dirty="0">
                <a:solidFill>
                  <a:schemeClr val="bg1"/>
                </a:solidFill>
              </a:rPr>
              <a:t>数字</a:t>
            </a:r>
            <a:r>
              <a:rPr kumimoji="1" lang="zh-CN" altLang="en-US" sz="2800" dirty="0" smtClean="0">
                <a:solidFill>
                  <a:schemeClr val="bg1"/>
                </a:solidFill>
              </a:rPr>
              <a:t>化校园解决方案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6105" y="4965178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548681"/>
            <a:ext cx="2922595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5333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智慧教育</a:t>
            </a:r>
            <a:endParaRPr kumimoji="0" lang="zh-CN" altLang="en-US" sz="5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40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8738"/>
            <a:ext cx="9072562" cy="676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49225"/>
            <a:ext cx="9072562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69850"/>
            <a:ext cx="9180512" cy="678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"/>
            <a:ext cx="9109075" cy="671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3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31763"/>
            <a:ext cx="9107487" cy="670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17475"/>
            <a:ext cx="9107487" cy="674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75"/>
            <a:ext cx="9144000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2443" y="1557338"/>
            <a:ext cx="8047037" cy="46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导读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育即教育信息化，是指在教育领域（教育管理、教育教学和教育科研）全面深入地运用现代信息技术来促进教育改革与发展的过程。其技术特点是数字化、网络化、智能化和多媒体化，基本特征是开放、共享、交互、协作。以教育信息化促进教育现代化，用信息技术改变传统模式。</a:t>
            </a:r>
          </a:p>
          <a:p>
            <a:pPr lvl="0">
              <a:lnSpc>
                <a:spcPct val="150000"/>
              </a:lnSpc>
            </a:pP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教育信息化的发展，带来了教育形式和学习方式的重大变革，促进教育改革。对传统的教育思想、观念、模式、内容和方法产生了巨大冲击。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sz="2800" dirty="0"/>
              <a:t>智慧教育: 校园整体解决方案</a:t>
            </a:r>
            <a:endParaRPr lang="zh-CN" altLang="zh-CN" sz="2800" dirty="0"/>
          </a:p>
        </p:txBody>
      </p:sp>
    </p:spTree>
    <p:extLst>
      <p:ext uri="{BB962C8B-B14F-4D97-AF65-F5344CB8AC3E}">
        <p14:creationId xmlns:p14="http://schemas.microsoft.com/office/powerpoint/2010/main" val="318739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"/>
            <a:ext cx="9144000" cy="678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75"/>
            <a:ext cx="9144000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3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75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75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69850"/>
            <a:ext cx="9180512" cy="678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63"/>
            <a:ext cx="91440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8738"/>
            <a:ext cx="9072562" cy="676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71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6675"/>
            <a:ext cx="907256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6675"/>
            <a:ext cx="907256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3975"/>
            <a:ext cx="9072562" cy="677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"/>
            <a:ext cx="9109075" cy="678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3975"/>
            <a:ext cx="9072562" cy="677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6675"/>
            <a:ext cx="907256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8738"/>
            <a:ext cx="9072562" cy="676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9144000" cy="67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63"/>
            <a:ext cx="9144000" cy="680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75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8738"/>
            <a:ext cx="9072562" cy="676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6675"/>
            <a:ext cx="907256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58738"/>
            <a:ext cx="9072562" cy="676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6675"/>
            <a:ext cx="9072562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63500"/>
            <a:ext cx="9072562" cy="674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49225"/>
            <a:ext cx="9072562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75"/>
            <a:ext cx="9144000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9109075" cy="680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30175"/>
            <a:ext cx="9072562" cy="676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238"/>
            <a:ext cx="9109075" cy="673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58750"/>
            <a:ext cx="9072562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3C_PPT_标准模板(V3.1)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华文细黑"/>
        <a:cs typeface=""/>
      </a:majorFont>
      <a:minorFont>
        <a:latin typeface="华文中宋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vert="horz" rtlCol="0" anchor="ctr"/>
      <a:lstStyle>
        <a:defPPr algn="ctr">
          <a:defRPr sz="1100" b="1" dirty="0" smtClean="0">
            <a:solidFill>
              <a:srgbClr val="000000"/>
            </a:solidFill>
            <a:latin typeface="微软雅黑" pitchFamily="34" charset="-122"/>
            <a:ea typeface="微软雅黑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218</Words>
  <Characters>0</Characters>
  <Application>Microsoft Office PowerPoint</Application>
  <DocSecurity>0</DocSecurity>
  <PresentationFormat>On-screen Show (4:3)</PresentationFormat>
  <Lines>0</Lines>
  <Paragraphs>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宋体</vt:lpstr>
      <vt:lpstr>Wingdings</vt:lpstr>
      <vt:lpstr>默认设计模板</vt:lpstr>
      <vt:lpstr>Office 主题​​</vt:lpstr>
      <vt:lpstr>H3C_PPT_标准模板(V3.1)</vt:lpstr>
      <vt:lpstr>数字化校园解决方案</vt:lpstr>
      <vt:lpstr>智慧教育: 校园整体解决方案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数字化校园解决方案</dc:title>
  <dc:subject/>
  <dc:creator>Administrator</dc:creator>
  <cp:keywords/>
  <dc:description/>
  <cp:lastModifiedBy>rob</cp:lastModifiedBy>
  <cp:revision>2</cp:revision>
  <dcterms:created xsi:type="dcterms:W3CDTF">2015-05-22T08:18:24Z</dcterms:created>
  <dcterms:modified xsi:type="dcterms:W3CDTF">2017-06-10T03:39:34Z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2052-9.1.0.5041</vt:lpwstr>
  </property>
</Properties>
</file>