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MP4" ContentType="video/unknown"/>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4503" r:id="rId1"/>
    <p:sldMasterId id="2147484585" r:id="rId2"/>
    <p:sldMasterId id="2147484588" r:id="rId3"/>
    <p:sldMasterId id="2147485395" r:id="rId4"/>
  </p:sldMasterIdLst>
  <p:notesMasterIdLst>
    <p:notesMasterId r:id="rId30"/>
  </p:notesMasterIdLst>
  <p:handoutMasterIdLst>
    <p:handoutMasterId r:id="rId31"/>
  </p:handoutMasterIdLst>
  <p:sldIdLst>
    <p:sldId id="2557" r:id="rId5"/>
    <p:sldId id="2509" r:id="rId6"/>
    <p:sldId id="2513" r:id="rId7"/>
    <p:sldId id="2515" r:id="rId8"/>
    <p:sldId id="2551" r:id="rId9"/>
    <p:sldId id="2519" r:id="rId10"/>
    <p:sldId id="2520" r:id="rId11"/>
    <p:sldId id="2531" r:id="rId12"/>
    <p:sldId id="2532" r:id="rId13"/>
    <p:sldId id="2550" r:id="rId14"/>
    <p:sldId id="2535" r:id="rId15"/>
    <p:sldId id="2536" r:id="rId16"/>
    <p:sldId id="2538" r:id="rId17"/>
    <p:sldId id="2539" r:id="rId18"/>
    <p:sldId id="2540" r:id="rId19"/>
    <p:sldId id="2525" r:id="rId20"/>
    <p:sldId id="2526" r:id="rId21"/>
    <p:sldId id="2552" r:id="rId22"/>
    <p:sldId id="2553" r:id="rId23"/>
    <p:sldId id="2546" r:id="rId24"/>
    <p:sldId id="2528" r:id="rId25"/>
    <p:sldId id="2529" r:id="rId26"/>
    <p:sldId id="2547" r:id="rId27"/>
    <p:sldId id="2548" r:id="rId28"/>
    <p:sldId id="2549" r:id="rId29"/>
  </p:sldIdLst>
  <p:sldSz cx="9550400" cy="7162800"/>
  <p:notesSz cx="6797675" cy="9874250"/>
  <p:defaultTextStyle>
    <a:defPPr>
      <a:defRPr lang="zh-CN"/>
    </a:defPPr>
    <a:lvl1pPr algn="l" rtl="0" fontAlgn="base">
      <a:spcBef>
        <a:spcPct val="0"/>
      </a:spcBef>
      <a:spcAft>
        <a:spcPct val="0"/>
      </a:spcAft>
      <a:defRPr sz="1900" b="1" kern="1200">
        <a:solidFill>
          <a:schemeClr val="tx1"/>
        </a:solidFill>
        <a:latin typeface="Times New Roman" pitchFamily="18" charset="0"/>
        <a:ea typeface="宋体" pitchFamily="2" charset="-122"/>
        <a:cs typeface="+mn-cs"/>
      </a:defRPr>
    </a:lvl1pPr>
    <a:lvl2pPr marL="455530" indent="1586" algn="l" rtl="0" fontAlgn="base">
      <a:spcBef>
        <a:spcPct val="0"/>
      </a:spcBef>
      <a:spcAft>
        <a:spcPct val="0"/>
      </a:spcAft>
      <a:defRPr sz="1900" b="1" kern="1200">
        <a:solidFill>
          <a:schemeClr val="tx1"/>
        </a:solidFill>
        <a:latin typeface="Times New Roman" pitchFamily="18" charset="0"/>
        <a:ea typeface="宋体" pitchFamily="2" charset="-122"/>
        <a:cs typeface="+mn-cs"/>
      </a:defRPr>
    </a:lvl2pPr>
    <a:lvl3pPr marL="912646" indent="1586" algn="l" rtl="0" fontAlgn="base">
      <a:spcBef>
        <a:spcPct val="0"/>
      </a:spcBef>
      <a:spcAft>
        <a:spcPct val="0"/>
      </a:spcAft>
      <a:defRPr sz="1900" b="1" kern="1200">
        <a:solidFill>
          <a:schemeClr val="tx1"/>
        </a:solidFill>
        <a:latin typeface="Times New Roman" pitchFamily="18" charset="0"/>
        <a:ea typeface="宋体" pitchFamily="2" charset="-122"/>
        <a:cs typeface="+mn-cs"/>
      </a:defRPr>
    </a:lvl3pPr>
    <a:lvl4pPr marL="1369762" indent="1586" algn="l" rtl="0" fontAlgn="base">
      <a:spcBef>
        <a:spcPct val="0"/>
      </a:spcBef>
      <a:spcAft>
        <a:spcPct val="0"/>
      </a:spcAft>
      <a:defRPr sz="1900" b="1" kern="1200">
        <a:solidFill>
          <a:schemeClr val="tx1"/>
        </a:solidFill>
        <a:latin typeface="Times New Roman" pitchFamily="18" charset="0"/>
        <a:ea typeface="宋体" pitchFamily="2" charset="-122"/>
        <a:cs typeface="+mn-cs"/>
      </a:defRPr>
    </a:lvl4pPr>
    <a:lvl5pPr marL="1826879" indent="1586" algn="l" rtl="0" fontAlgn="base">
      <a:spcBef>
        <a:spcPct val="0"/>
      </a:spcBef>
      <a:spcAft>
        <a:spcPct val="0"/>
      </a:spcAft>
      <a:defRPr sz="1900" b="1" kern="1200">
        <a:solidFill>
          <a:schemeClr val="tx1"/>
        </a:solidFill>
        <a:latin typeface="Times New Roman" pitchFamily="18" charset="0"/>
        <a:ea typeface="宋体" pitchFamily="2" charset="-122"/>
        <a:cs typeface="+mn-cs"/>
      </a:defRPr>
    </a:lvl5pPr>
    <a:lvl6pPr marL="2285582" algn="l" defTabSz="914233" rtl="0" eaLnBrk="1" latinLnBrk="0" hangingPunct="1">
      <a:defRPr sz="1900" b="1" kern="1200">
        <a:solidFill>
          <a:schemeClr val="tx1"/>
        </a:solidFill>
        <a:latin typeface="Times New Roman" pitchFamily="18" charset="0"/>
        <a:ea typeface="宋体" pitchFamily="2" charset="-122"/>
        <a:cs typeface="+mn-cs"/>
      </a:defRPr>
    </a:lvl6pPr>
    <a:lvl7pPr marL="2742698" algn="l" defTabSz="914233" rtl="0" eaLnBrk="1" latinLnBrk="0" hangingPunct="1">
      <a:defRPr sz="1900" b="1" kern="1200">
        <a:solidFill>
          <a:schemeClr val="tx1"/>
        </a:solidFill>
        <a:latin typeface="Times New Roman" pitchFamily="18" charset="0"/>
        <a:ea typeface="宋体" pitchFamily="2" charset="-122"/>
        <a:cs typeface="+mn-cs"/>
      </a:defRPr>
    </a:lvl7pPr>
    <a:lvl8pPr marL="3199814" algn="l" defTabSz="914233" rtl="0" eaLnBrk="1" latinLnBrk="0" hangingPunct="1">
      <a:defRPr sz="1900" b="1" kern="1200">
        <a:solidFill>
          <a:schemeClr val="tx1"/>
        </a:solidFill>
        <a:latin typeface="Times New Roman" pitchFamily="18" charset="0"/>
        <a:ea typeface="宋体" pitchFamily="2" charset="-122"/>
        <a:cs typeface="+mn-cs"/>
      </a:defRPr>
    </a:lvl8pPr>
    <a:lvl9pPr marL="3656931" algn="l" defTabSz="914233" rtl="0" eaLnBrk="1" latinLnBrk="0" hangingPunct="1">
      <a:defRPr sz="1900" b="1" kern="1200">
        <a:solidFill>
          <a:schemeClr val="tx1"/>
        </a:solidFill>
        <a:latin typeface="Times New Roman" pitchFamily="18" charset="0"/>
        <a:ea typeface="宋体" pitchFamily="2" charset="-122"/>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274DB"/>
    <a:srgbClr val="79B002"/>
    <a:srgbClr val="F94D17"/>
    <a:srgbClr val="00823B"/>
    <a:srgbClr val="BACDF4"/>
    <a:srgbClr val="E2E2E2"/>
    <a:srgbClr val="C5EAF7"/>
    <a:srgbClr val="C2DEF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C2FFA5D-87B4-456A-9821-1D502468CF0F}" styleName="主题样式 1 - 强调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21E4AEA4-8DFA-4A89-87EB-49C32662AFE0}" styleName="中度样式 2 - 强调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7DF18680-E054-41AD-8BC1-D1AEF772440D}" styleName="中度样式 2 - 强调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2D5ABB26-0587-4C30-8999-92F81FD0307C}" styleName="无样式，无网格">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284E427A-3D55-4303-BF80-6455036E1DE7}" styleName="主题样式 1 - 强调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00A15C55-8517-42AA-B614-E9B94910E393}" styleName="中度样式 2 - 强调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17292A2E-F333-43FB-9621-5CBBE7FDCDCB}" styleName="浅色样式 2 - 强调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 styleId="{775DCB02-9BB8-47FD-8907-85C794F793BA}" styleName="主题样式 1 - 强调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 styleId="{E269D01E-BC32-4049-B463-5C60D7B0CCD2}" styleName="主题样式 2 - 强调 4">
    <a:tblBg>
      <a:fillRef idx="3">
        <a:schemeClr val="accent4"/>
      </a:fillRef>
      <a:effectRef idx="3">
        <a:schemeClr val="accent4"/>
      </a:effectRef>
    </a:tblBg>
    <a:wholeTbl>
      <a:tcTxStyle>
        <a:fontRef idx="minor">
          <a:scrgbClr r="0" g="0" b="0"/>
        </a:fontRef>
        <a:schemeClr val="lt1"/>
      </a:tcTxStyle>
      <a:tcStyle>
        <a:tcBdr>
          <a:left>
            <a:lnRef idx="1">
              <a:schemeClr val="accent4">
                <a:tint val="50000"/>
              </a:schemeClr>
            </a:lnRef>
          </a:left>
          <a:right>
            <a:lnRef idx="1">
              <a:schemeClr val="accent4">
                <a:tint val="50000"/>
              </a:schemeClr>
            </a:lnRef>
          </a:right>
          <a:top>
            <a:lnRef idx="1">
              <a:schemeClr val="accent4">
                <a:tint val="50000"/>
              </a:schemeClr>
            </a:lnRef>
          </a:top>
          <a:bottom>
            <a:lnRef idx="1">
              <a:schemeClr val="accent4">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E929F9F4-4A8F-4326-A1B4-22849713DDAB}" styleName="深色样式 1 - 强调 4">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4"/>
          </a:solidFill>
        </a:fill>
      </a:tcStyle>
    </a:wholeTbl>
    <a:band1H>
      <a:tcStyle>
        <a:tcBdr/>
        <a:fill>
          <a:solidFill>
            <a:schemeClr val="accent4">
              <a:shade val="60000"/>
            </a:schemeClr>
          </a:solidFill>
        </a:fill>
      </a:tcStyle>
    </a:band1H>
    <a:band1V>
      <a:tcStyle>
        <a:tcBdr/>
        <a:fill>
          <a:solidFill>
            <a:schemeClr val="accent4">
              <a:shade val="60000"/>
            </a:schemeClr>
          </a:solidFill>
        </a:fill>
      </a:tcStyle>
    </a:band1V>
    <a:lastCol>
      <a:tcTxStyle b="on"/>
      <a:tcStyle>
        <a:tcBdr>
          <a:left>
            <a:ln w="25400" cmpd="sng">
              <a:solidFill>
                <a:schemeClr val="lt1"/>
              </a:solidFill>
            </a:ln>
          </a:left>
        </a:tcBdr>
        <a:fill>
          <a:solidFill>
            <a:schemeClr val="accent4">
              <a:shade val="60000"/>
            </a:schemeClr>
          </a:solidFill>
        </a:fill>
      </a:tcStyle>
    </a:lastCol>
    <a:firstCol>
      <a:tcTxStyle b="on"/>
      <a:tcStyle>
        <a:tcBdr>
          <a:right>
            <a:ln w="25400" cmpd="sng">
              <a:solidFill>
                <a:schemeClr val="lt1"/>
              </a:solidFill>
            </a:ln>
          </a:right>
        </a:tcBdr>
        <a:fill>
          <a:solidFill>
            <a:schemeClr val="accent4">
              <a:shade val="60000"/>
            </a:schemeClr>
          </a:solidFill>
        </a:fill>
      </a:tcStyle>
    </a:firstCol>
    <a:lastRow>
      <a:tcTxStyle b="on"/>
      <a:tcStyle>
        <a:tcBdr>
          <a:top>
            <a:ln w="25400" cmpd="sng">
              <a:solidFill>
                <a:schemeClr val="lt1"/>
              </a:solidFill>
            </a:ln>
          </a:top>
        </a:tcBdr>
        <a:fill>
          <a:solidFill>
            <a:schemeClr val="accent4">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3B4B98B0-60AC-42C2-AFA5-B58CD77FA1E5}" styleName="浅色样式 1 - 强调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0950" autoAdjust="0"/>
  </p:normalViewPr>
  <p:slideViewPr>
    <p:cSldViewPr snapToGrid="0">
      <p:cViewPr>
        <p:scale>
          <a:sx n="79" d="100"/>
          <a:sy n="79" d="100"/>
        </p:scale>
        <p:origin x="-1002" y="114"/>
      </p:cViewPr>
      <p:guideLst>
        <p:guide orient="horz" pos="2255"/>
        <p:guide pos="3008"/>
      </p:guideLst>
    </p:cSldViewPr>
  </p:slideViewPr>
  <p:outlineViewPr>
    <p:cViewPr>
      <p:scale>
        <a:sx n="33" d="100"/>
        <a:sy n="33" d="100"/>
      </p:scale>
      <p:origin x="40" y="13808"/>
    </p:cViewPr>
  </p:outlineViewPr>
  <p:notesTextViewPr>
    <p:cViewPr>
      <p:scale>
        <a:sx n="100" d="100"/>
        <a:sy n="100" d="100"/>
      </p:scale>
      <p:origin x="0" y="0"/>
    </p:cViewPr>
  </p:notesTextViewPr>
  <p:sorterViewPr>
    <p:cViewPr>
      <p:scale>
        <a:sx n="66" d="100"/>
        <a:sy n="66" d="100"/>
      </p:scale>
      <p:origin x="0" y="0"/>
    </p:cViewPr>
  </p:sorterViewPr>
  <p:notesViewPr>
    <p:cSldViewPr snapToGrid="0">
      <p:cViewPr varScale="1">
        <p:scale>
          <a:sx n="50" d="100"/>
          <a:sy n="50" d="100"/>
        </p:scale>
        <p:origin x="-3030" y="-90"/>
      </p:cViewPr>
      <p:guideLst>
        <p:guide orient="horz" pos="3110"/>
        <p:guide pos="2141"/>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slideMaster" Target="slideMasters/slideMaster3.xml"/><Relationship Id="rId21" Type="http://schemas.openxmlformats.org/officeDocument/2006/relationships/slide" Target="slides/slide17.xml"/><Relationship Id="rId34"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handoutMaster" Target="handoutMasters/handoutMaster1.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notesMaster" Target="notesMasters/notesMaster1.xml"/><Relationship Id="rId35"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CB7EB32-AE29-4CEC-BB4D-52798C54B4D1}" type="doc">
      <dgm:prSet loTypeId="urn:microsoft.com/office/officeart/2005/8/layout/list1" loCatId="list" qsTypeId="urn:microsoft.com/office/officeart/2005/8/quickstyle/simple1" qsCatId="simple" csTypeId="urn:microsoft.com/office/officeart/2005/8/colors/colorful2" csCatId="colorful" phldr="1"/>
      <dgm:spPr/>
      <dgm:t>
        <a:bodyPr/>
        <a:lstStyle/>
        <a:p>
          <a:endParaRPr lang="zh-CN" altLang="en-US"/>
        </a:p>
      </dgm:t>
    </dgm:pt>
    <dgm:pt modelId="{01926A40-4EEC-4F91-8FB8-7907C729AA38}">
      <dgm:prSet phldrT="[文本]" custT="1"/>
      <dgm:spPr/>
      <dgm:t>
        <a:bodyPr/>
        <a:lstStyle/>
        <a:p>
          <a:r>
            <a:rPr lang="zh-CN" altLang="en-US" sz="2400" dirty="0" smtClean="0"/>
            <a:t>如何解决长期存在的教育不均衡问题</a:t>
          </a:r>
          <a:endParaRPr lang="zh-CN" altLang="en-US" sz="2400" dirty="0"/>
        </a:p>
      </dgm:t>
    </dgm:pt>
    <dgm:pt modelId="{A4341F01-D34B-46AF-B485-E204EA5764C8}" type="parTrans" cxnId="{D6E7C655-3D29-4390-84DA-DFDF2282FCF4}">
      <dgm:prSet/>
      <dgm:spPr/>
      <dgm:t>
        <a:bodyPr/>
        <a:lstStyle/>
        <a:p>
          <a:endParaRPr lang="zh-CN" altLang="en-US" sz="2000"/>
        </a:p>
      </dgm:t>
    </dgm:pt>
    <dgm:pt modelId="{47A3A203-A388-45E5-96CA-3335BDB2FD22}" type="sibTrans" cxnId="{D6E7C655-3D29-4390-84DA-DFDF2282FCF4}">
      <dgm:prSet/>
      <dgm:spPr/>
      <dgm:t>
        <a:bodyPr/>
        <a:lstStyle/>
        <a:p>
          <a:endParaRPr lang="zh-CN" altLang="en-US" sz="2000"/>
        </a:p>
      </dgm:t>
    </dgm:pt>
    <dgm:pt modelId="{1809B9AD-FEA3-4FE9-9C4F-CA39E3ED04B9}">
      <dgm:prSet phldrT="[文本]" custT="1"/>
      <dgm:spPr/>
      <dgm:t>
        <a:bodyPr/>
        <a:lstStyle/>
        <a:p>
          <a:r>
            <a:rPr lang="zh-CN" altLang="en-US" sz="2400" dirty="0" smtClean="0"/>
            <a:t>如何通过针对性教与学促进减负增效</a:t>
          </a:r>
          <a:endParaRPr lang="zh-CN" altLang="en-US" sz="2400" dirty="0"/>
        </a:p>
      </dgm:t>
    </dgm:pt>
    <dgm:pt modelId="{8E687AFD-7043-455D-9368-E611FB10F8F0}" type="parTrans" cxnId="{6CE224F3-B294-43B7-8B3E-6AF1405ECCC7}">
      <dgm:prSet/>
      <dgm:spPr/>
      <dgm:t>
        <a:bodyPr/>
        <a:lstStyle/>
        <a:p>
          <a:endParaRPr lang="zh-CN" altLang="en-US" sz="2000"/>
        </a:p>
      </dgm:t>
    </dgm:pt>
    <dgm:pt modelId="{A9AEE19C-29A8-4E87-BC12-ECBC001B441F}" type="sibTrans" cxnId="{6CE224F3-B294-43B7-8B3E-6AF1405ECCC7}">
      <dgm:prSet/>
      <dgm:spPr/>
      <dgm:t>
        <a:bodyPr/>
        <a:lstStyle/>
        <a:p>
          <a:endParaRPr lang="zh-CN" altLang="en-US" sz="2000"/>
        </a:p>
      </dgm:t>
    </dgm:pt>
    <dgm:pt modelId="{B45B5496-EB34-4430-8B9D-373C5DC8B1E9}">
      <dgm:prSet phldrT="[文本]" custT="1"/>
      <dgm:spPr/>
      <dgm:t>
        <a:bodyPr/>
        <a:lstStyle/>
        <a:p>
          <a:r>
            <a:rPr lang="zh-CN" altLang="en-US" sz="2400" smtClean="0"/>
            <a:t>如何支撑教学、管理的变革与发展</a:t>
          </a:r>
          <a:endParaRPr lang="zh-CN" altLang="en-US" sz="2400" dirty="0"/>
        </a:p>
      </dgm:t>
    </dgm:pt>
    <dgm:pt modelId="{564E39EB-B92C-4177-9B41-BFE2C46B70C3}" type="parTrans" cxnId="{71782F96-B44F-4B48-B178-74CB56EA34C2}">
      <dgm:prSet/>
      <dgm:spPr/>
      <dgm:t>
        <a:bodyPr/>
        <a:lstStyle/>
        <a:p>
          <a:endParaRPr lang="zh-CN" altLang="en-US" sz="2000"/>
        </a:p>
      </dgm:t>
    </dgm:pt>
    <dgm:pt modelId="{8835F7A3-4EA7-4479-8624-AAD2F039E614}" type="sibTrans" cxnId="{71782F96-B44F-4B48-B178-74CB56EA34C2}">
      <dgm:prSet/>
      <dgm:spPr/>
      <dgm:t>
        <a:bodyPr/>
        <a:lstStyle/>
        <a:p>
          <a:endParaRPr lang="zh-CN" altLang="en-US" sz="2000"/>
        </a:p>
      </dgm:t>
    </dgm:pt>
    <dgm:pt modelId="{1A226812-FB41-4197-896D-F09553EDE29E}">
      <dgm:prSet custT="1"/>
      <dgm:spPr/>
      <dgm:t>
        <a:bodyPr/>
        <a:lstStyle/>
        <a:p>
          <a:r>
            <a:rPr lang="zh-CN" altLang="en-US" sz="2400" smtClean="0"/>
            <a:t>如何实现教学情境从课堂向家庭的延伸</a:t>
          </a:r>
          <a:endParaRPr lang="zh-CN" altLang="en-US" sz="2400" dirty="0"/>
        </a:p>
      </dgm:t>
    </dgm:pt>
    <dgm:pt modelId="{7B218FD2-ECE4-44CF-A43A-6DFC64B6B117}" type="parTrans" cxnId="{11CE9FE6-F10F-4237-8457-4DA47A207D0A}">
      <dgm:prSet/>
      <dgm:spPr/>
      <dgm:t>
        <a:bodyPr/>
        <a:lstStyle/>
        <a:p>
          <a:endParaRPr lang="zh-CN" altLang="en-US" sz="2000"/>
        </a:p>
      </dgm:t>
    </dgm:pt>
    <dgm:pt modelId="{E8B63B83-7D07-4715-96E8-B75E0779684B}" type="sibTrans" cxnId="{11CE9FE6-F10F-4237-8457-4DA47A207D0A}">
      <dgm:prSet/>
      <dgm:spPr/>
      <dgm:t>
        <a:bodyPr/>
        <a:lstStyle/>
        <a:p>
          <a:endParaRPr lang="zh-CN" altLang="en-US" sz="2000"/>
        </a:p>
      </dgm:t>
    </dgm:pt>
    <dgm:pt modelId="{687103FD-5A22-4E76-8EE5-0ED221939380}" type="pres">
      <dgm:prSet presAssocID="{1CB7EB32-AE29-4CEC-BB4D-52798C54B4D1}" presName="linear" presStyleCnt="0">
        <dgm:presLayoutVars>
          <dgm:dir/>
          <dgm:animLvl val="lvl"/>
          <dgm:resizeHandles val="exact"/>
        </dgm:presLayoutVars>
      </dgm:prSet>
      <dgm:spPr/>
      <dgm:t>
        <a:bodyPr/>
        <a:lstStyle/>
        <a:p>
          <a:endParaRPr lang="zh-CN" altLang="en-US"/>
        </a:p>
      </dgm:t>
    </dgm:pt>
    <dgm:pt modelId="{F5DA6B1B-C1AF-4295-BF66-8378CF97AA78}" type="pres">
      <dgm:prSet presAssocID="{01926A40-4EEC-4F91-8FB8-7907C729AA38}" presName="parentLin" presStyleCnt="0"/>
      <dgm:spPr/>
    </dgm:pt>
    <dgm:pt modelId="{32850D5B-6CF5-4F8F-AF57-1B75EAD9EBBF}" type="pres">
      <dgm:prSet presAssocID="{01926A40-4EEC-4F91-8FB8-7907C729AA38}" presName="parentLeftMargin" presStyleLbl="node1" presStyleIdx="0" presStyleCnt="4"/>
      <dgm:spPr/>
      <dgm:t>
        <a:bodyPr/>
        <a:lstStyle/>
        <a:p>
          <a:endParaRPr lang="zh-CN" altLang="en-US"/>
        </a:p>
      </dgm:t>
    </dgm:pt>
    <dgm:pt modelId="{735F9FC5-7A47-4582-9E9D-316A18D04019}" type="pres">
      <dgm:prSet presAssocID="{01926A40-4EEC-4F91-8FB8-7907C729AA38}" presName="parentText" presStyleLbl="node1" presStyleIdx="0" presStyleCnt="4" custScaleX="121611">
        <dgm:presLayoutVars>
          <dgm:chMax val="0"/>
          <dgm:bulletEnabled val="1"/>
        </dgm:presLayoutVars>
      </dgm:prSet>
      <dgm:spPr/>
      <dgm:t>
        <a:bodyPr/>
        <a:lstStyle/>
        <a:p>
          <a:endParaRPr lang="zh-CN" altLang="en-US"/>
        </a:p>
      </dgm:t>
    </dgm:pt>
    <dgm:pt modelId="{C4673B45-64D4-485F-BD50-88FDA03701E8}" type="pres">
      <dgm:prSet presAssocID="{01926A40-4EEC-4F91-8FB8-7907C729AA38}" presName="negativeSpace" presStyleCnt="0"/>
      <dgm:spPr/>
    </dgm:pt>
    <dgm:pt modelId="{0C766BC6-AC42-4632-ACC3-14902FC4DC63}" type="pres">
      <dgm:prSet presAssocID="{01926A40-4EEC-4F91-8FB8-7907C729AA38}" presName="childText" presStyleLbl="conFgAcc1" presStyleIdx="0" presStyleCnt="4">
        <dgm:presLayoutVars>
          <dgm:bulletEnabled val="1"/>
        </dgm:presLayoutVars>
      </dgm:prSet>
      <dgm:spPr/>
    </dgm:pt>
    <dgm:pt modelId="{6D14F3EB-E0EE-48AE-8D4B-0E8B752F4CE7}" type="pres">
      <dgm:prSet presAssocID="{47A3A203-A388-45E5-96CA-3335BDB2FD22}" presName="spaceBetweenRectangles" presStyleCnt="0"/>
      <dgm:spPr/>
    </dgm:pt>
    <dgm:pt modelId="{7F3A8FC5-53C2-4420-B55E-19F36A49335C}" type="pres">
      <dgm:prSet presAssocID="{1809B9AD-FEA3-4FE9-9C4F-CA39E3ED04B9}" presName="parentLin" presStyleCnt="0"/>
      <dgm:spPr/>
    </dgm:pt>
    <dgm:pt modelId="{DB410F8C-6AF5-4EA6-921C-3AE416A87D9F}" type="pres">
      <dgm:prSet presAssocID="{1809B9AD-FEA3-4FE9-9C4F-CA39E3ED04B9}" presName="parentLeftMargin" presStyleLbl="node1" presStyleIdx="0" presStyleCnt="4"/>
      <dgm:spPr/>
      <dgm:t>
        <a:bodyPr/>
        <a:lstStyle/>
        <a:p>
          <a:endParaRPr lang="zh-CN" altLang="en-US"/>
        </a:p>
      </dgm:t>
    </dgm:pt>
    <dgm:pt modelId="{DEDFCED3-1B32-4298-94AE-1E01FA763A64}" type="pres">
      <dgm:prSet presAssocID="{1809B9AD-FEA3-4FE9-9C4F-CA39E3ED04B9}" presName="parentText" presStyleLbl="node1" presStyleIdx="1" presStyleCnt="4" custScaleX="121611">
        <dgm:presLayoutVars>
          <dgm:chMax val="0"/>
          <dgm:bulletEnabled val="1"/>
        </dgm:presLayoutVars>
      </dgm:prSet>
      <dgm:spPr/>
      <dgm:t>
        <a:bodyPr/>
        <a:lstStyle/>
        <a:p>
          <a:endParaRPr lang="zh-CN" altLang="en-US"/>
        </a:p>
      </dgm:t>
    </dgm:pt>
    <dgm:pt modelId="{1113A3A3-4F5A-4442-93EF-E30B66E14182}" type="pres">
      <dgm:prSet presAssocID="{1809B9AD-FEA3-4FE9-9C4F-CA39E3ED04B9}" presName="negativeSpace" presStyleCnt="0"/>
      <dgm:spPr/>
    </dgm:pt>
    <dgm:pt modelId="{3DF80ED4-5BD8-40DA-874B-5DA5632F8CEB}" type="pres">
      <dgm:prSet presAssocID="{1809B9AD-FEA3-4FE9-9C4F-CA39E3ED04B9}" presName="childText" presStyleLbl="conFgAcc1" presStyleIdx="1" presStyleCnt="4">
        <dgm:presLayoutVars>
          <dgm:bulletEnabled val="1"/>
        </dgm:presLayoutVars>
      </dgm:prSet>
      <dgm:spPr/>
    </dgm:pt>
    <dgm:pt modelId="{9B651D3F-9EAA-45DA-AC14-372144640729}" type="pres">
      <dgm:prSet presAssocID="{A9AEE19C-29A8-4E87-BC12-ECBC001B441F}" presName="spaceBetweenRectangles" presStyleCnt="0"/>
      <dgm:spPr/>
    </dgm:pt>
    <dgm:pt modelId="{AFD692CF-FEEA-4D25-8477-F1AB617D2488}" type="pres">
      <dgm:prSet presAssocID="{B45B5496-EB34-4430-8B9D-373C5DC8B1E9}" presName="parentLin" presStyleCnt="0"/>
      <dgm:spPr/>
    </dgm:pt>
    <dgm:pt modelId="{A9D816DE-F27E-4813-8C08-30AA3D65B3F5}" type="pres">
      <dgm:prSet presAssocID="{B45B5496-EB34-4430-8B9D-373C5DC8B1E9}" presName="parentLeftMargin" presStyleLbl="node1" presStyleIdx="1" presStyleCnt="4"/>
      <dgm:spPr/>
      <dgm:t>
        <a:bodyPr/>
        <a:lstStyle/>
        <a:p>
          <a:endParaRPr lang="zh-CN" altLang="en-US"/>
        </a:p>
      </dgm:t>
    </dgm:pt>
    <dgm:pt modelId="{9D4AA64F-FEC3-4774-AEF8-6742C195F713}" type="pres">
      <dgm:prSet presAssocID="{B45B5496-EB34-4430-8B9D-373C5DC8B1E9}" presName="parentText" presStyleLbl="node1" presStyleIdx="2" presStyleCnt="4" custScaleX="121611">
        <dgm:presLayoutVars>
          <dgm:chMax val="0"/>
          <dgm:bulletEnabled val="1"/>
        </dgm:presLayoutVars>
      </dgm:prSet>
      <dgm:spPr/>
      <dgm:t>
        <a:bodyPr/>
        <a:lstStyle/>
        <a:p>
          <a:endParaRPr lang="zh-CN" altLang="en-US"/>
        </a:p>
      </dgm:t>
    </dgm:pt>
    <dgm:pt modelId="{DECD9FBA-3F2D-4E49-A790-AE11076FEE42}" type="pres">
      <dgm:prSet presAssocID="{B45B5496-EB34-4430-8B9D-373C5DC8B1E9}" presName="negativeSpace" presStyleCnt="0"/>
      <dgm:spPr/>
    </dgm:pt>
    <dgm:pt modelId="{1A5F493A-1966-4515-A94C-5870CBDB25C0}" type="pres">
      <dgm:prSet presAssocID="{B45B5496-EB34-4430-8B9D-373C5DC8B1E9}" presName="childText" presStyleLbl="conFgAcc1" presStyleIdx="2" presStyleCnt="4">
        <dgm:presLayoutVars>
          <dgm:bulletEnabled val="1"/>
        </dgm:presLayoutVars>
      </dgm:prSet>
      <dgm:spPr/>
    </dgm:pt>
    <dgm:pt modelId="{FA588117-0C91-4B90-AB95-5FB6EADC6767}" type="pres">
      <dgm:prSet presAssocID="{8835F7A3-4EA7-4479-8624-AAD2F039E614}" presName="spaceBetweenRectangles" presStyleCnt="0"/>
      <dgm:spPr/>
    </dgm:pt>
    <dgm:pt modelId="{BAEDF9E7-D3B5-4B9B-A280-4054D532D055}" type="pres">
      <dgm:prSet presAssocID="{1A226812-FB41-4197-896D-F09553EDE29E}" presName="parentLin" presStyleCnt="0"/>
      <dgm:spPr/>
    </dgm:pt>
    <dgm:pt modelId="{756EBCC9-4A1B-493C-9930-7F457651366C}" type="pres">
      <dgm:prSet presAssocID="{1A226812-FB41-4197-896D-F09553EDE29E}" presName="parentLeftMargin" presStyleLbl="node1" presStyleIdx="2" presStyleCnt="4"/>
      <dgm:spPr/>
      <dgm:t>
        <a:bodyPr/>
        <a:lstStyle/>
        <a:p>
          <a:endParaRPr lang="zh-CN" altLang="en-US"/>
        </a:p>
      </dgm:t>
    </dgm:pt>
    <dgm:pt modelId="{FE1B277C-BC15-43B0-BE5A-2C9F0FBF7ADA}" type="pres">
      <dgm:prSet presAssocID="{1A226812-FB41-4197-896D-F09553EDE29E}" presName="parentText" presStyleLbl="node1" presStyleIdx="3" presStyleCnt="4" custScaleX="121611">
        <dgm:presLayoutVars>
          <dgm:chMax val="0"/>
          <dgm:bulletEnabled val="1"/>
        </dgm:presLayoutVars>
      </dgm:prSet>
      <dgm:spPr/>
      <dgm:t>
        <a:bodyPr/>
        <a:lstStyle/>
        <a:p>
          <a:endParaRPr lang="zh-CN" altLang="en-US"/>
        </a:p>
      </dgm:t>
    </dgm:pt>
    <dgm:pt modelId="{78D881FE-467F-481F-A765-0047FDD15FE0}" type="pres">
      <dgm:prSet presAssocID="{1A226812-FB41-4197-896D-F09553EDE29E}" presName="negativeSpace" presStyleCnt="0"/>
      <dgm:spPr/>
    </dgm:pt>
    <dgm:pt modelId="{6715017D-C5C9-4239-8861-219AEAA12A0C}" type="pres">
      <dgm:prSet presAssocID="{1A226812-FB41-4197-896D-F09553EDE29E}" presName="childText" presStyleLbl="conFgAcc1" presStyleIdx="3" presStyleCnt="4">
        <dgm:presLayoutVars>
          <dgm:bulletEnabled val="1"/>
        </dgm:presLayoutVars>
      </dgm:prSet>
      <dgm:spPr/>
    </dgm:pt>
  </dgm:ptLst>
  <dgm:cxnLst>
    <dgm:cxn modelId="{547D9B5F-36A8-4C86-8ADE-D6903A91344B}" type="presOf" srcId="{1CB7EB32-AE29-4CEC-BB4D-52798C54B4D1}" destId="{687103FD-5A22-4E76-8EE5-0ED221939380}" srcOrd="0" destOrd="0" presId="urn:microsoft.com/office/officeart/2005/8/layout/list1"/>
    <dgm:cxn modelId="{DCE0D147-F2C3-4AE1-9132-1035206574D8}" type="presOf" srcId="{1809B9AD-FEA3-4FE9-9C4F-CA39E3ED04B9}" destId="{DB410F8C-6AF5-4EA6-921C-3AE416A87D9F}" srcOrd="0" destOrd="0" presId="urn:microsoft.com/office/officeart/2005/8/layout/list1"/>
    <dgm:cxn modelId="{5A8EE465-AEB5-44CD-94C1-05AF6E9EE295}" type="presOf" srcId="{1A226812-FB41-4197-896D-F09553EDE29E}" destId="{FE1B277C-BC15-43B0-BE5A-2C9F0FBF7ADA}" srcOrd="1" destOrd="0" presId="urn:microsoft.com/office/officeart/2005/8/layout/list1"/>
    <dgm:cxn modelId="{BEC26F03-9928-4B59-A90B-1CC0D44C5619}" type="presOf" srcId="{1A226812-FB41-4197-896D-F09553EDE29E}" destId="{756EBCC9-4A1B-493C-9930-7F457651366C}" srcOrd="0" destOrd="0" presId="urn:microsoft.com/office/officeart/2005/8/layout/list1"/>
    <dgm:cxn modelId="{11CE9FE6-F10F-4237-8457-4DA47A207D0A}" srcId="{1CB7EB32-AE29-4CEC-BB4D-52798C54B4D1}" destId="{1A226812-FB41-4197-896D-F09553EDE29E}" srcOrd="3" destOrd="0" parTransId="{7B218FD2-ECE4-44CF-A43A-6DFC64B6B117}" sibTransId="{E8B63B83-7D07-4715-96E8-B75E0779684B}"/>
    <dgm:cxn modelId="{6CE224F3-B294-43B7-8B3E-6AF1405ECCC7}" srcId="{1CB7EB32-AE29-4CEC-BB4D-52798C54B4D1}" destId="{1809B9AD-FEA3-4FE9-9C4F-CA39E3ED04B9}" srcOrd="1" destOrd="0" parTransId="{8E687AFD-7043-455D-9368-E611FB10F8F0}" sibTransId="{A9AEE19C-29A8-4E87-BC12-ECBC001B441F}"/>
    <dgm:cxn modelId="{FEFAA925-A64D-4761-8FAA-90694AAE8DBA}" type="presOf" srcId="{1809B9AD-FEA3-4FE9-9C4F-CA39E3ED04B9}" destId="{DEDFCED3-1B32-4298-94AE-1E01FA763A64}" srcOrd="1" destOrd="0" presId="urn:microsoft.com/office/officeart/2005/8/layout/list1"/>
    <dgm:cxn modelId="{D79EA2C4-2FD2-4753-BC41-3ABA766DE8A9}" type="presOf" srcId="{B45B5496-EB34-4430-8B9D-373C5DC8B1E9}" destId="{A9D816DE-F27E-4813-8C08-30AA3D65B3F5}" srcOrd="0" destOrd="0" presId="urn:microsoft.com/office/officeart/2005/8/layout/list1"/>
    <dgm:cxn modelId="{D6E7C655-3D29-4390-84DA-DFDF2282FCF4}" srcId="{1CB7EB32-AE29-4CEC-BB4D-52798C54B4D1}" destId="{01926A40-4EEC-4F91-8FB8-7907C729AA38}" srcOrd="0" destOrd="0" parTransId="{A4341F01-D34B-46AF-B485-E204EA5764C8}" sibTransId="{47A3A203-A388-45E5-96CA-3335BDB2FD22}"/>
    <dgm:cxn modelId="{D9162B01-63F0-4D0E-8E09-D501AC5D0003}" type="presOf" srcId="{01926A40-4EEC-4F91-8FB8-7907C729AA38}" destId="{32850D5B-6CF5-4F8F-AF57-1B75EAD9EBBF}" srcOrd="0" destOrd="0" presId="urn:microsoft.com/office/officeart/2005/8/layout/list1"/>
    <dgm:cxn modelId="{D8383C0B-76C2-48D1-8B12-31C1896D9786}" type="presOf" srcId="{B45B5496-EB34-4430-8B9D-373C5DC8B1E9}" destId="{9D4AA64F-FEC3-4774-AEF8-6742C195F713}" srcOrd="1" destOrd="0" presId="urn:microsoft.com/office/officeart/2005/8/layout/list1"/>
    <dgm:cxn modelId="{E5141949-C10C-4E76-B4D5-991046F9715A}" type="presOf" srcId="{01926A40-4EEC-4F91-8FB8-7907C729AA38}" destId="{735F9FC5-7A47-4582-9E9D-316A18D04019}" srcOrd="1" destOrd="0" presId="urn:microsoft.com/office/officeart/2005/8/layout/list1"/>
    <dgm:cxn modelId="{71782F96-B44F-4B48-B178-74CB56EA34C2}" srcId="{1CB7EB32-AE29-4CEC-BB4D-52798C54B4D1}" destId="{B45B5496-EB34-4430-8B9D-373C5DC8B1E9}" srcOrd="2" destOrd="0" parTransId="{564E39EB-B92C-4177-9B41-BFE2C46B70C3}" sibTransId="{8835F7A3-4EA7-4479-8624-AAD2F039E614}"/>
    <dgm:cxn modelId="{376435B4-5F5E-4476-BBB7-E29C9C571289}" type="presParOf" srcId="{687103FD-5A22-4E76-8EE5-0ED221939380}" destId="{F5DA6B1B-C1AF-4295-BF66-8378CF97AA78}" srcOrd="0" destOrd="0" presId="urn:microsoft.com/office/officeart/2005/8/layout/list1"/>
    <dgm:cxn modelId="{59FF11BD-4226-4B53-9C8D-AFD2B3D75AC8}" type="presParOf" srcId="{F5DA6B1B-C1AF-4295-BF66-8378CF97AA78}" destId="{32850D5B-6CF5-4F8F-AF57-1B75EAD9EBBF}" srcOrd="0" destOrd="0" presId="urn:microsoft.com/office/officeart/2005/8/layout/list1"/>
    <dgm:cxn modelId="{525A344E-8D65-4E69-9E73-A86C38B96972}" type="presParOf" srcId="{F5DA6B1B-C1AF-4295-BF66-8378CF97AA78}" destId="{735F9FC5-7A47-4582-9E9D-316A18D04019}" srcOrd="1" destOrd="0" presId="urn:microsoft.com/office/officeart/2005/8/layout/list1"/>
    <dgm:cxn modelId="{4C3ACF19-A4C2-4078-B7EB-A52DC2491759}" type="presParOf" srcId="{687103FD-5A22-4E76-8EE5-0ED221939380}" destId="{C4673B45-64D4-485F-BD50-88FDA03701E8}" srcOrd="1" destOrd="0" presId="urn:microsoft.com/office/officeart/2005/8/layout/list1"/>
    <dgm:cxn modelId="{B7FC1D1C-3DB5-4F70-81CE-2A6722E20936}" type="presParOf" srcId="{687103FD-5A22-4E76-8EE5-0ED221939380}" destId="{0C766BC6-AC42-4632-ACC3-14902FC4DC63}" srcOrd="2" destOrd="0" presId="urn:microsoft.com/office/officeart/2005/8/layout/list1"/>
    <dgm:cxn modelId="{E50AA6C8-BF3D-45DD-BCB8-849217D5FCA0}" type="presParOf" srcId="{687103FD-5A22-4E76-8EE5-0ED221939380}" destId="{6D14F3EB-E0EE-48AE-8D4B-0E8B752F4CE7}" srcOrd="3" destOrd="0" presId="urn:microsoft.com/office/officeart/2005/8/layout/list1"/>
    <dgm:cxn modelId="{BF3F441F-8B98-4456-8A36-17ACCE9BBA00}" type="presParOf" srcId="{687103FD-5A22-4E76-8EE5-0ED221939380}" destId="{7F3A8FC5-53C2-4420-B55E-19F36A49335C}" srcOrd="4" destOrd="0" presId="urn:microsoft.com/office/officeart/2005/8/layout/list1"/>
    <dgm:cxn modelId="{CB1A29DC-54F6-456D-8A29-056C1920693B}" type="presParOf" srcId="{7F3A8FC5-53C2-4420-B55E-19F36A49335C}" destId="{DB410F8C-6AF5-4EA6-921C-3AE416A87D9F}" srcOrd="0" destOrd="0" presId="urn:microsoft.com/office/officeart/2005/8/layout/list1"/>
    <dgm:cxn modelId="{89C32D59-EB8F-44A8-A9FF-B8D14DC6B660}" type="presParOf" srcId="{7F3A8FC5-53C2-4420-B55E-19F36A49335C}" destId="{DEDFCED3-1B32-4298-94AE-1E01FA763A64}" srcOrd="1" destOrd="0" presId="urn:microsoft.com/office/officeart/2005/8/layout/list1"/>
    <dgm:cxn modelId="{8E63D121-858B-4877-8A69-AAEC2B146B01}" type="presParOf" srcId="{687103FD-5A22-4E76-8EE5-0ED221939380}" destId="{1113A3A3-4F5A-4442-93EF-E30B66E14182}" srcOrd="5" destOrd="0" presId="urn:microsoft.com/office/officeart/2005/8/layout/list1"/>
    <dgm:cxn modelId="{0DD7934D-8DE9-474E-9A6D-06EDEDA0899C}" type="presParOf" srcId="{687103FD-5A22-4E76-8EE5-0ED221939380}" destId="{3DF80ED4-5BD8-40DA-874B-5DA5632F8CEB}" srcOrd="6" destOrd="0" presId="urn:microsoft.com/office/officeart/2005/8/layout/list1"/>
    <dgm:cxn modelId="{944661A2-AD5E-4911-B30C-232B7D7B1AAC}" type="presParOf" srcId="{687103FD-5A22-4E76-8EE5-0ED221939380}" destId="{9B651D3F-9EAA-45DA-AC14-372144640729}" srcOrd="7" destOrd="0" presId="urn:microsoft.com/office/officeart/2005/8/layout/list1"/>
    <dgm:cxn modelId="{FEE01215-F7D5-4BBF-93B6-26292B990A81}" type="presParOf" srcId="{687103FD-5A22-4E76-8EE5-0ED221939380}" destId="{AFD692CF-FEEA-4D25-8477-F1AB617D2488}" srcOrd="8" destOrd="0" presId="urn:microsoft.com/office/officeart/2005/8/layout/list1"/>
    <dgm:cxn modelId="{C285C096-60B2-421B-909B-038689561C76}" type="presParOf" srcId="{AFD692CF-FEEA-4D25-8477-F1AB617D2488}" destId="{A9D816DE-F27E-4813-8C08-30AA3D65B3F5}" srcOrd="0" destOrd="0" presId="urn:microsoft.com/office/officeart/2005/8/layout/list1"/>
    <dgm:cxn modelId="{A333A2C4-7896-4062-889A-214095CC3E0A}" type="presParOf" srcId="{AFD692CF-FEEA-4D25-8477-F1AB617D2488}" destId="{9D4AA64F-FEC3-4774-AEF8-6742C195F713}" srcOrd="1" destOrd="0" presId="urn:microsoft.com/office/officeart/2005/8/layout/list1"/>
    <dgm:cxn modelId="{AF8F2F9B-D690-41EB-9047-EC46F1F7F320}" type="presParOf" srcId="{687103FD-5A22-4E76-8EE5-0ED221939380}" destId="{DECD9FBA-3F2D-4E49-A790-AE11076FEE42}" srcOrd="9" destOrd="0" presId="urn:microsoft.com/office/officeart/2005/8/layout/list1"/>
    <dgm:cxn modelId="{4D3F0293-6456-44C1-AFCB-E11FF7AECDD2}" type="presParOf" srcId="{687103FD-5A22-4E76-8EE5-0ED221939380}" destId="{1A5F493A-1966-4515-A94C-5870CBDB25C0}" srcOrd="10" destOrd="0" presId="urn:microsoft.com/office/officeart/2005/8/layout/list1"/>
    <dgm:cxn modelId="{695CA006-2C6F-4C94-9E7D-01D478B6C28A}" type="presParOf" srcId="{687103FD-5A22-4E76-8EE5-0ED221939380}" destId="{FA588117-0C91-4B90-AB95-5FB6EADC6767}" srcOrd="11" destOrd="0" presId="urn:microsoft.com/office/officeart/2005/8/layout/list1"/>
    <dgm:cxn modelId="{F98DBD4D-7F36-42A2-89D6-060336F63598}" type="presParOf" srcId="{687103FD-5A22-4E76-8EE5-0ED221939380}" destId="{BAEDF9E7-D3B5-4B9B-A280-4054D532D055}" srcOrd="12" destOrd="0" presId="urn:microsoft.com/office/officeart/2005/8/layout/list1"/>
    <dgm:cxn modelId="{0DD44AC8-4265-4621-A2A2-57469DF389BE}" type="presParOf" srcId="{BAEDF9E7-D3B5-4B9B-A280-4054D532D055}" destId="{756EBCC9-4A1B-493C-9930-7F457651366C}" srcOrd="0" destOrd="0" presId="urn:microsoft.com/office/officeart/2005/8/layout/list1"/>
    <dgm:cxn modelId="{9AADF4F4-E63B-4D64-8B4F-489FA8420901}" type="presParOf" srcId="{BAEDF9E7-D3B5-4B9B-A280-4054D532D055}" destId="{FE1B277C-BC15-43B0-BE5A-2C9F0FBF7ADA}" srcOrd="1" destOrd="0" presId="urn:microsoft.com/office/officeart/2005/8/layout/list1"/>
    <dgm:cxn modelId="{5E87BF13-37CB-4B90-AE31-BFE430A02F25}" type="presParOf" srcId="{687103FD-5A22-4E76-8EE5-0ED221939380}" destId="{78D881FE-467F-481F-A765-0047FDD15FE0}" srcOrd="13" destOrd="0" presId="urn:microsoft.com/office/officeart/2005/8/layout/list1"/>
    <dgm:cxn modelId="{15B3E0C8-B21F-463D-A403-438DBC49E6B3}" type="presParOf" srcId="{687103FD-5A22-4E76-8EE5-0ED221939380}" destId="{6715017D-C5C9-4239-8861-219AEAA12A0C}" srcOrd="14"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C766BC6-AC42-4632-ACC3-14902FC4DC63}">
      <dsp:nvSpPr>
        <dsp:cNvPr id="0" name=""/>
        <dsp:cNvSpPr/>
      </dsp:nvSpPr>
      <dsp:spPr>
        <a:xfrm>
          <a:off x="0" y="481366"/>
          <a:ext cx="6998815" cy="705600"/>
        </a:xfrm>
        <a:prstGeom prst="rect">
          <a:avLst/>
        </a:prstGeom>
        <a:solidFill>
          <a:schemeClr val="lt1">
            <a:alpha val="90000"/>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735F9FC5-7A47-4582-9E9D-316A18D04019}">
      <dsp:nvSpPr>
        <dsp:cNvPr id="0" name=""/>
        <dsp:cNvSpPr/>
      </dsp:nvSpPr>
      <dsp:spPr>
        <a:xfrm>
          <a:off x="349940" y="68086"/>
          <a:ext cx="5957930" cy="826560"/>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5177" tIns="0" rIns="185177" bIns="0" numCol="1" spcCol="1270" anchor="ctr" anchorCtr="0">
          <a:noAutofit/>
        </a:bodyPr>
        <a:lstStyle/>
        <a:p>
          <a:pPr lvl="0" algn="l" defTabSz="1066800">
            <a:lnSpc>
              <a:spcPct val="90000"/>
            </a:lnSpc>
            <a:spcBef>
              <a:spcPct val="0"/>
            </a:spcBef>
            <a:spcAft>
              <a:spcPct val="35000"/>
            </a:spcAft>
          </a:pPr>
          <a:r>
            <a:rPr lang="zh-CN" altLang="en-US" sz="2400" kern="1200" dirty="0" smtClean="0"/>
            <a:t>如何解决长期存在的教育不均衡问题</a:t>
          </a:r>
          <a:endParaRPr lang="zh-CN" altLang="en-US" sz="2400" kern="1200" dirty="0"/>
        </a:p>
      </dsp:txBody>
      <dsp:txXfrm>
        <a:off x="390289" y="108435"/>
        <a:ext cx="5877232" cy="745862"/>
      </dsp:txXfrm>
    </dsp:sp>
    <dsp:sp modelId="{3DF80ED4-5BD8-40DA-874B-5DA5632F8CEB}">
      <dsp:nvSpPr>
        <dsp:cNvPr id="0" name=""/>
        <dsp:cNvSpPr/>
      </dsp:nvSpPr>
      <dsp:spPr>
        <a:xfrm>
          <a:off x="0" y="1751447"/>
          <a:ext cx="6998815" cy="705600"/>
        </a:xfrm>
        <a:prstGeom prst="rect">
          <a:avLst/>
        </a:prstGeom>
        <a:solidFill>
          <a:schemeClr val="lt1">
            <a:alpha val="90000"/>
            <a:hueOff val="0"/>
            <a:satOff val="0"/>
            <a:lumOff val="0"/>
            <a:alphaOff val="0"/>
          </a:schemeClr>
        </a:solidFill>
        <a:ln w="25400" cap="flat" cmpd="sng" algn="ctr">
          <a:solidFill>
            <a:schemeClr val="accent2">
              <a:hueOff val="-6721063"/>
              <a:satOff val="2923"/>
              <a:lumOff val="850"/>
              <a:alphaOff val="0"/>
            </a:schemeClr>
          </a:solidFill>
          <a:prstDash val="solid"/>
        </a:ln>
        <a:effectLst/>
      </dsp:spPr>
      <dsp:style>
        <a:lnRef idx="2">
          <a:scrgbClr r="0" g="0" b="0"/>
        </a:lnRef>
        <a:fillRef idx="1">
          <a:scrgbClr r="0" g="0" b="0"/>
        </a:fillRef>
        <a:effectRef idx="0">
          <a:scrgbClr r="0" g="0" b="0"/>
        </a:effectRef>
        <a:fontRef idx="minor"/>
      </dsp:style>
    </dsp:sp>
    <dsp:sp modelId="{DEDFCED3-1B32-4298-94AE-1E01FA763A64}">
      <dsp:nvSpPr>
        <dsp:cNvPr id="0" name=""/>
        <dsp:cNvSpPr/>
      </dsp:nvSpPr>
      <dsp:spPr>
        <a:xfrm>
          <a:off x="349940" y="1338166"/>
          <a:ext cx="5957930" cy="826560"/>
        </a:xfrm>
        <a:prstGeom prst="roundRect">
          <a:avLst/>
        </a:prstGeom>
        <a:solidFill>
          <a:schemeClr val="accent2">
            <a:hueOff val="-6721063"/>
            <a:satOff val="2923"/>
            <a:lumOff val="85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5177" tIns="0" rIns="185177" bIns="0" numCol="1" spcCol="1270" anchor="ctr" anchorCtr="0">
          <a:noAutofit/>
        </a:bodyPr>
        <a:lstStyle/>
        <a:p>
          <a:pPr lvl="0" algn="l" defTabSz="1066800">
            <a:lnSpc>
              <a:spcPct val="90000"/>
            </a:lnSpc>
            <a:spcBef>
              <a:spcPct val="0"/>
            </a:spcBef>
            <a:spcAft>
              <a:spcPct val="35000"/>
            </a:spcAft>
          </a:pPr>
          <a:r>
            <a:rPr lang="zh-CN" altLang="en-US" sz="2400" kern="1200" dirty="0" smtClean="0"/>
            <a:t>如何通过针对性教与学促进减负增效</a:t>
          </a:r>
          <a:endParaRPr lang="zh-CN" altLang="en-US" sz="2400" kern="1200" dirty="0"/>
        </a:p>
      </dsp:txBody>
      <dsp:txXfrm>
        <a:off x="390289" y="1378515"/>
        <a:ext cx="5877232" cy="745862"/>
      </dsp:txXfrm>
    </dsp:sp>
    <dsp:sp modelId="{1A5F493A-1966-4515-A94C-5870CBDB25C0}">
      <dsp:nvSpPr>
        <dsp:cNvPr id="0" name=""/>
        <dsp:cNvSpPr/>
      </dsp:nvSpPr>
      <dsp:spPr>
        <a:xfrm>
          <a:off x="0" y="3021527"/>
          <a:ext cx="6998815" cy="705600"/>
        </a:xfrm>
        <a:prstGeom prst="rect">
          <a:avLst/>
        </a:prstGeom>
        <a:solidFill>
          <a:schemeClr val="lt1">
            <a:alpha val="90000"/>
            <a:hueOff val="0"/>
            <a:satOff val="0"/>
            <a:lumOff val="0"/>
            <a:alphaOff val="0"/>
          </a:schemeClr>
        </a:solidFill>
        <a:ln w="25400" cap="flat" cmpd="sng" algn="ctr">
          <a:solidFill>
            <a:schemeClr val="accent2">
              <a:hueOff val="-13442126"/>
              <a:satOff val="5846"/>
              <a:lumOff val="1700"/>
              <a:alphaOff val="0"/>
            </a:schemeClr>
          </a:solidFill>
          <a:prstDash val="solid"/>
        </a:ln>
        <a:effectLst/>
      </dsp:spPr>
      <dsp:style>
        <a:lnRef idx="2">
          <a:scrgbClr r="0" g="0" b="0"/>
        </a:lnRef>
        <a:fillRef idx="1">
          <a:scrgbClr r="0" g="0" b="0"/>
        </a:fillRef>
        <a:effectRef idx="0">
          <a:scrgbClr r="0" g="0" b="0"/>
        </a:effectRef>
        <a:fontRef idx="minor"/>
      </dsp:style>
    </dsp:sp>
    <dsp:sp modelId="{9D4AA64F-FEC3-4774-AEF8-6742C195F713}">
      <dsp:nvSpPr>
        <dsp:cNvPr id="0" name=""/>
        <dsp:cNvSpPr/>
      </dsp:nvSpPr>
      <dsp:spPr>
        <a:xfrm>
          <a:off x="349940" y="2608247"/>
          <a:ext cx="5957930" cy="826560"/>
        </a:xfrm>
        <a:prstGeom prst="roundRect">
          <a:avLst/>
        </a:prstGeom>
        <a:solidFill>
          <a:schemeClr val="accent2">
            <a:hueOff val="-13442126"/>
            <a:satOff val="5846"/>
            <a:lumOff val="170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5177" tIns="0" rIns="185177" bIns="0" numCol="1" spcCol="1270" anchor="ctr" anchorCtr="0">
          <a:noAutofit/>
        </a:bodyPr>
        <a:lstStyle/>
        <a:p>
          <a:pPr lvl="0" algn="l" defTabSz="1066800">
            <a:lnSpc>
              <a:spcPct val="90000"/>
            </a:lnSpc>
            <a:spcBef>
              <a:spcPct val="0"/>
            </a:spcBef>
            <a:spcAft>
              <a:spcPct val="35000"/>
            </a:spcAft>
          </a:pPr>
          <a:r>
            <a:rPr lang="zh-CN" altLang="en-US" sz="2400" kern="1200" smtClean="0"/>
            <a:t>如何支撑教学、管理的变革与发展</a:t>
          </a:r>
          <a:endParaRPr lang="zh-CN" altLang="en-US" sz="2400" kern="1200" dirty="0"/>
        </a:p>
      </dsp:txBody>
      <dsp:txXfrm>
        <a:off x="390289" y="2648596"/>
        <a:ext cx="5877232" cy="745862"/>
      </dsp:txXfrm>
    </dsp:sp>
    <dsp:sp modelId="{6715017D-C5C9-4239-8861-219AEAA12A0C}">
      <dsp:nvSpPr>
        <dsp:cNvPr id="0" name=""/>
        <dsp:cNvSpPr/>
      </dsp:nvSpPr>
      <dsp:spPr>
        <a:xfrm>
          <a:off x="0" y="4291607"/>
          <a:ext cx="6998815" cy="705600"/>
        </a:xfrm>
        <a:prstGeom prst="rect">
          <a:avLst/>
        </a:prstGeom>
        <a:solidFill>
          <a:schemeClr val="lt1">
            <a:alpha val="90000"/>
            <a:hueOff val="0"/>
            <a:satOff val="0"/>
            <a:lumOff val="0"/>
            <a:alphaOff val="0"/>
          </a:schemeClr>
        </a:solidFill>
        <a:ln w="25400" cap="flat" cmpd="sng" algn="ctr">
          <a:solidFill>
            <a:schemeClr val="accent2">
              <a:hueOff val="-20163188"/>
              <a:satOff val="8769"/>
              <a:lumOff val="2550"/>
              <a:alphaOff val="0"/>
            </a:schemeClr>
          </a:solidFill>
          <a:prstDash val="solid"/>
        </a:ln>
        <a:effectLst/>
      </dsp:spPr>
      <dsp:style>
        <a:lnRef idx="2">
          <a:scrgbClr r="0" g="0" b="0"/>
        </a:lnRef>
        <a:fillRef idx="1">
          <a:scrgbClr r="0" g="0" b="0"/>
        </a:fillRef>
        <a:effectRef idx="0">
          <a:scrgbClr r="0" g="0" b="0"/>
        </a:effectRef>
        <a:fontRef idx="minor"/>
      </dsp:style>
    </dsp:sp>
    <dsp:sp modelId="{FE1B277C-BC15-43B0-BE5A-2C9F0FBF7ADA}">
      <dsp:nvSpPr>
        <dsp:cNvPr id="0" name=""/>
        <dsp:cNvSpPr/>
      </dsp:nvSpPr>
      <dsp:spPr>
        <a:xfrm>
          <a:off x="349940" y="3878327"/>
          <a:ext cx="5957930" cy="826560"/>
        </a:xfrm>
        <a:prstGeom prst="roundRect">
          <a:avLst/>
        </a:prstGeom>
        <a:solidFill>
          <a:schemeClr val="accent2">
            <a:hueOff val="-20163188"/>
            <a:satOff val="8769"/>
            <a:lumOff val="255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5177" tIns="0" rIns="185177" bIns="0" numCol="1" spcCol="1270" anchor="ctr" anchorCtr="0">
          <a:noAutofit/>
        </a:bodyPr>
        <a:lstStyle/>
        <a:p>
          <a:pPr lvl="0" algn="l" defTabSz="1066800">
            <a:lnSpc>
              <a:spcPct val="90000"/>
            </a:lnSpc>
            <a:spcBef>
              <a:spcPct val="0"/>
            </a:spcBef>
            <a:spcAft>
              <a:spcPct val="35000"/>
            </a:spcAft>
          </a:pPr>
          <a:r>
            <a:rPr lang="zh-CN" altLang="en-US" sz="2400" kern="1200" smtClean="0"/>
            <a:t>如何实现教学情境从课堂向家庭的延伸</a:t>
          </a:r>
          <a:endParaRPr lang="zh-CN" altLang="en-US" sz="2400" kern="1200" dirty="0"/>
        </a:p>
      </dsp:txBody>
      <dsp:txXfrm>
        <a:off x="390289" y="3918676"/>
        <a:ext cx="5877232" cy="745862"/>
      </dsp:txXfrm>
    </dsp:sp>
  </dsp:spTree>
</dsp:drawing>
</file>

<file path=ppt/diagrams/layout1.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89794" name="Rectangle 2"/>
          <p:cNvSpPr>
            <a:spLocks noGrp="1" noChangeArrowheads="1"/>
          </p:cNvSpPr>
          <p:nvPr>
            <p:ph type="hdr" sz="quarter"/>
          </p:nvPr>
        </p:nvSpPr>
        <p:spPr bwMode="auto">
          <a:xfrm>
            <a:off x="0" y="0"/>
            <a:ext cx="2946400" cy="49371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kumimoji="1" sz="1200" b="0">
                <a:latin typeface="Times New Roman" pitchFamily="18" charset="0"/>
                <a:ea typeface="宋体" pitchFamily="2" charset="-122"/>
                <a:cs typeface="+mn-cs"/>
              </a:defRPr>
            </a:lvl1pPr>
          </a:lstStyle>
          <a:p>
            <a:pPr>
              <a:defRPr/>
            </a:pPr>
            <a:endParaRPr lang="en-US" altLang="zh-CN"/>
          </a:p>
        </p:txBody>
      </p:sp>
      <p:sp>
        <p:nvSpPr>
          <p:cNvPr id="289795" name="Rectangle 3"/>
          <p:cNvSpPr>
            <a:spLocks noGrp="1" noChangeArrowheads="1"/>
          </p:cNvSpPr>
          <p:nvPr>
            <p:ph type="dt" sz="quarter" idx="1"/>
          </p:nvPr>
        </p:nvSpPr>
        <p:spPr bwMode="auto">
          <a:xfrm>
            <a:off x="3851275" y="0"/>
            <a:ext cx="2946400" cy="49371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kumimoji="1" sz="1200" b="0">
                <a:latin typeface="Times New Roman" pitchFamily="18" charset="0"/>
                <a:ea typeface="宋体" pitchFamily="2" charset="-122"/>
                <a:cs typeface="+mn-cs"/>
              </a:defRPr>
            </a:lvl1pPr>
          </a:lstStyle>
          <a:p>
            <a:pPr>
              <a:defRPr/>
            </a:pPr>
            <a:endParaRPr lang="en-US" altLang="zh-CN"/>
          </a:p>
        </p:txBody>
      </p:sp>
      <p:sp>
        <p:nvSpPr>
          <p:cNvPr id="289796" name="Rectangle 4"/>
          <p:cNvSpPr>
            <a:spLocks noGrp="1" noChangeArrowheads="1"/>
          </p:cNvSpPr>
          <p:nvPr>
            <p:ph type="ftr" sz="quarter" idx="2"/>
          </p:nvPr>
        </p:nvSpPr>
        <p:spPr bwMode="auto">
          <a:xfrm>
            <a:off x="0" y="9380538"/>
            <a:ext cx="2946400" cy="493712"/>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kumimoji="1" sz="1200" b="0">
                <a:latin typeface="Times New Roman" pitchFamily="18" charset="0"/>
                <a:ea typeface="宋体" pitchFamily="2" charset="-122"/>
                <a:cs typeface="+mn-cs"/>
              </a:defRPr>
            </a:lvl1pPr>
          </a:lstStyle>
          <a:p>
            <a:pPr>
              <a:defRPr/>
            </a:pPr>
            <a:endParaRPr lang="en-US" altLang="zh-CN"/>
          </a:p>
        </p:txBody>
      </p:sp>
      <p:sp>
        <p:nvSpPr>
          <p:cNvPr id="289797" name="Rectangle 5"/>
          <p:cNvSpPr>
            <a:spLocks noGrp="1" noChangeArrowheads="1"/>
          </p:cNvSpPr>
          <p:nvPr>
            <p:ph type="sldNum" sz="quarter" idx="3"/>
          </p:nvPr>
        </p:nvSpPr>
        <p:spPr bwMode="auto">
          <a:xfrm>
            <a:off x="3851275" y="9380538"/>
            <a:ext cx="2946400" cy="493712"/>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kumimoji="1" sz="1200" b="0"/>
            </a:lvl1pPr>
          </a:lstStyle>
          <a:p>
            <a:fld id="{C2CBD62A-B944-4719-AC10-E0B24D88E4E5}" type="slidenum">
              <a:rPr lang="en-US" altLang="zh-CN"/>
              <a:pPr/>
              <a:t>‹#›</a:t>
            </a:fld>
            <a:endParaRPr lang="en-US" altLang="zh-CN"/>
          </a:p>
        </p:txBody>
      </p:sp>
    </p:spTree>
    <p:extLst>
      <p:ext uri="{BB962C8B-B14F-4D97-AF65-F5344CB8AC3E}">
        <p14:creationId xmlns:p14="http://schemas.microsoft.com/office/powerpoint/2010/main" val="2945513234"/>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8434" name="Rectangle 2"/>
          <p:cNvSpPr>
            <a:spLocks noGrp="1" noChangeArrowheads="1"/>
          </p:cNvSpPr>
          <p:nvPr>
            <p:ph type="hdr" sz="quarter"/>
          </p:nvPr>
        </p:nvSpPr>
        <p:spPr bwMode="auto">
          <a:xfrm>
            <a:off x="0" y="0"/>
            <a:ext cx="2946400" cy="49371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kumimoji="1" sz="1200" b="0">
                <a:latin typeface="Times New Roman" pitchFamily="18" charset="0"/>
                <a:ea typeface="宋体" pitchFamily="2" charset="-122"/>
                <a:cs typeface="+mn-cs"/>
              </a:defRPr>
            </a:lvl1pPr>
          </a:lstStyle>
          <a:p>
            <a:pPr>
              <a:defRPr/>
            </a:pPr>
            <a:endParaRPr lang="en-US" altLang="zh-CN"/>
          </a:p>
        </p:txBody>
      </p:sp>
      <p:sp>
        <p:nvSpPr>
          <p:cNvPr id="18435" name="Rectangle 3"/>
          <p:cNvSpPr>
            <a:spLocks noGrp="1" noChangeArrowheads="1"/>
          </p:cNvSpPr>
          <p:nvPr>
            <p:ph type="dt" idx="1"/>
          </p:nvPr>
        </p:nvSpPr>
        <p:spPr bwMode="auto">
          <a:xfrm>
            <a:off x="3851275" y="0"/>
            <a:ext cx="2946400" cy="49371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kumimoji="1" sz="1200" b="0">
                <a:latin typeface="Times New Roman" pitchFamily="18" charset="0"/>
                <a:ea typeface="宋体" pitchFamily="2" charset="-122"/>
                <a:cs typeface="+mn-cs"/>
              </a:defRPr>
            </a:lvl1pPr>
          </a:lstStyle>
          <a:p>
            <a:pPr>
              <a:defRPr/>
            </a:pPr>
            <a:endParaRPr lang="en-US" altLang="zh-CN"/>
          </a:p>
        </p:txBody>
      </p:sp>
      <p:sp>
        <p:nvSpPr>
          <p:cNvPr id="31748" name="Rectangle 4"/>
          <p:cNvSpPr>
            <a:spLocks noGrp="1" noRot="1" noChangeAspect="1" noChangeArrowheads="1" noTextEdit="1"/>
          </p:cNvSpPr>
          <p:nvPr>
            <p:ph type="sldImg" idx="2"/>
          </p:nvPr>
        </p:nvSpPr>
        <p:spPr bwMode="auto">
          <a:xfrm>
            <a:off x="931863" y="741363"/>
            <a:ext cx="4935537" cy="3702050"/>
          </a:xfrm>
          <a:prstGeom prst="rect">
            <a:avLst/>
          </a:prstGeom>
          <a:noFill/>
          <a:ln w="9525">
            <a:solidFill>
              <a:srgbClr val="000000"/>
            </a:solidFill>
            <a:miter lim="800000"/>
            <a:headEnd/>
            <a:tailEnd/>
          </a:ln>
        </p:spPr>
      </p:sp>
      <p:sp>
        <p:nvSpPr>
          <p:cNvPr id="18437" name="Rectangle 5"/>
          <p:cNvSpPr>
            <a:spLocks noGrp="1" noChangeArrowheads="1"/>
          </p:cNvSpPr>
          <p:nvPr>
            <p:ph type="body" sz="quarter" idx="3"/>
          </p:nvPr>
        </p:nvSpPr>
        <p:spPr bwMode="auto">
          <a:xfrm>
            <a:off x="906463" y="4691063"/>
            <a:ext cx="4984750" cy="4443412"/>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p>
        </p:txBody>
      </p:sp>
      <p:sp>
        <p:nvSpPr>
          <p:cNvPr id="18438" name="Rectangle 6"/>
          <p:cNvSpPr>
            <a:spLocks noGrp="1" noChangeArrowheads="1"/>
          </p:cNvSpPr>
          <p:nvPr>
            <p:ph type="ftr" sz="quarter" idx="4"/>
          </p:nvPr>
        </p:nvSpPr>
        <p:spPr bwMode="auto">
          <a:xfrm>
            <a:off x="0" y="9380538"/>
            <a:ext cx="2946400" cy="493712"/>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kumimoji="1" sz="1200" b="0">
                <a:latin typeface="Times New Roman" pitchFamily="18" charset="0"/>
                <a:ea typeface="宋体" pitchFamily="2" charset="-122"/>
                <a:cs typeface="+mn-cs"/>
              </a:defRPr>
            </a:lvl1pPr>
          </a:lstStyle>
          <a:p>
            <a:pPr>
              <a:defRPr/>
            </a:pPr>
            <a:endParaRPr lang="en-US" altLang="zh-CN"/>
          </a:p>
        </p:txBody>
      </p:sp>
      <p:sp>
        <p:nvSpPr>
          <p:cNvPr id="18439" name="Rectangle 7"/>
          <p:cNvSpPr>
            <a:spLocks noGrp="1" noChangeArrowheads="1"/>
          </p:cNvSpPr>
          <p:nvPr>
            <p:ph type="sldNum" sz="quarter" idx="5"/>
          </p:nvPr>
        </p:nvSpPr>
        <p:spPr bwMode="auto">
          <a:xfrm>
            <a:off x="3851275" y="9380538"/>
            <a:ext cx="2946400" cy="493712"/>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kumimoji="1" sz="1200" b="0"/>
            </a:lvl1pPr>
          </a:lstStyle>
          <a:p>
            <a:fld id="{93F3A14F-5053-47DE-B6F6-345522B49EDE}" type="slidenum">
              <a:rPr lang="en-US" altLang="zh-CN"/>
              <a:pPr/>
              <a:t>‹#›</a:t>
            </a:fld>
            <a:endParaRPr lang="en-US" altLang="zh-CN"/>
          </a:p>
        </p:txBody>
      </p:sp>
    </p:spTree>
    <p:extLst>
      <p:ext uri="{BB962C8B-B14F-4D97-AF65-F5344CB8AC3E}">
        <p14:creationId xmlns:p14="http://schemas.microsoft.com/office/powerpoint/2010/main" val="357471225"/>
      </p:ext>
    </p:extLst>
  </p:cSld>
  <p:clrMap bg1="lt1" tx1="dk1" bg2="lt2" tx2="dk2" accent1="accent1" accent2="accent2" accent3="accent3" accent4="accent4" accent5="accent5" accent6="accent6" hlink="hlink" folHlink="folHlink"/>
  <p:hf sldNum="0" hdr="0" ftr="0" dt="0"/>
  <p:notesStyle>
    <a:lvl1pPr algn="l" rtl="0" eaLnBrk="0" fontAlgn="base" hangingPunct="0">
      <a:spcBef>
        <a:spcPct val="30000"/>
      </a:spcBef>
      <a:spcAft>
        <a:spcPct val="0"/>
      </a:spcAft>
      <a:defRPr kumimoji="1" sz="1100" kern="1200">
        <a:solidFill>
          <a:schemeClr val="tx1"/>
        </a:solidFill>
        <a:latin typeface="Times New Roman" pitchFamily="18" charset="0"/>
        <a:ea typeface="宋体" pitchFamily="2" charset="-122"/>
        <a:cs typeface="宋体" charset="0"/>
      </a:defRPr>
    </a:lvl1pPr>
    <a:lvl2pPr marL="455530" algn="l" rtl="0" eaLnBrk="0" fontAlgn="base" hangingPunct="0">
      <a:spcBef>
        <a:spcPct val="30000"/>
      </a:spcBef>
      <a:spcAft>
        <a:spcPct val="0"/>
      </a:spcAft>
      <a:defRPr kumimoji="1" sz="1100" kern="1200">
        <a:solidFill>
          <a:schemeClr val="tx1"/>
        </a:solidFill>
        <a:latin typeface="Times New Roman" pitchFamily="18" charset="0"/>
        <a:ea typeface="宋体" pitchFamily="2" charset="-122"/>
        <a:cs typeface="+mn-cs"/>
      </a:defRPr>
    </a:lvl2pPr>
    <a:lvl3pPr marL="912646" algn="l" rtl="0" eaLnBrk="0" fontAlgn="base" hangingPunct="0">
      <a:spcBef>
        <a:spcPct val="30000"/>
      </a:spcBef>
      <a:spcAft>
        <a:spcPct val="0"/>
      </a:spcAft>
      <a:defRPr kumimoji="1" sz="1100" kern="1200">
        <a:solidFill>
          <a:schemeClr val="tx1"/>
        </a:solidFill>
        <a:latin typeface="Times New Roman" pitchFamily="18" charset="0"/>
        <a:ea typeface="宋体" pitchFamily="2" charset="-122"/>
        <a:cs typeface="+mn-cs"/>
      </a:defRPr>
    </a:lvl3pPr>
    <a:lvl4pPr marL="1369762" algn="l" rtl="0" eaLnBrk="0" fontAlgn="base" hangingPunct="0">
      <a:spcBef>
        <a:spcPct val="30000"/>
      </a:spcBef>
      <a:spcAft>
        <a:spcPct val="0"/>
      </a:spcAft>
      <a:defRPr kumimoji="1" sz="1100" kern="1200">
        <a:solidFill>
          <a:schemeClr val="tx1"/>
        </a:solidFill>
        <a:latin typeface="Times New Roman" pitchFamily="18" charset="0"/>
        <a:ea typeface="宋体" pitchFamily="2" charset="-122"/>
        <a:cs typeface="+mn-cs"/>
      </a:defRPr>
    </a:lvl4pPr>
    <a:lvl5pPr marL="1826879" algn="l" rtl="0" eaLnBrk="0" fontAlgn="base" hangingPunct="0">
      <a:spcBef>
        <a:spcPct val="30000"/>
      </a:spcBef>
      <a:spcAft>
        <a:spcPct val="0"/>
      </a:spcAft>
      <a:defRPr kumimoji="1" sz="1100" kern="1200">
        <a:solidFill>
          <a:schemeClr val="tx1"/>
        </a:solidFill>
        <a:latin typeface="Times New Roman" pitchFamily="18" charset="0"/>
        <a:ea typeface="宋体" pitchFamily="2" charset="-122"/>
        <a:cs typeface="+mn-cs"/>
      </a:defRPr>
    </a:lvl5pPr>
    <a:lvl6pPr marL="2284955" algn="l" defTabSz="913983" rtl="0" eaLnBrk="1" latinLnBrk="0" hangingPunct="1">
      <a:defRPr sz="1100" kern="1200">
        <a:solidFill>
          <a:schemeClr val="tx1"/>
        </a:solidFill>
        <a:latin typeface="+mn-lt"/>
        <a:ea typeface="+mn-ea"/>
        <a:cs typeface="+mn-cs"/>
      </a:defRPr>
    </a:lvl6pPr>
    <a:lvl7pPr marL="2741945" algn="l" defTabSz="913983" rtl="0" eaLnBrk="1" latinLnBrk="0" hangingPunct="1">
      <a:defRPr sz="1100" kern="1200">
        <a:solidFill>
          <a:schemeClr val="tx1"/>
        </a:solidFill>
        <a:latin typeface="+mn-lt"/>
        <a:ea typeface="+mn-ea"/>
        <a:cs typeface="+mn-cs"/>
      </a:defRPr>
    </a:lvl7pPr>
    <a:lvl8pPr marL="3198936" algn="l" defTabSz="913983" rtl="0" eaLnBrk="1" latinLnBrk="0" hangingPunct="1">
      <a:defRPr sz="1100" kern="1200">
        <a:solidFill>
          <a:schemeClr val="tx1"/>
        </a:solidFill>
        <a:latin typeface="+mn-lt"/>
        <a:ea typeface="+mn-ea"/>
        <a:cs typeface="+mn-cs"/>
      </a:defRPr>
    </a:lvl8pPr>
    <a:lvl9pPr marL="3655928" algn="l" defTabSz="913983" rtl="0" eaLnBrk="1" latinLnBrk="0" hangingPunct="1">
      <a:defRPr sz="11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幻灯片图像占位符 1"/>
          <p:cNvSpPr>
            <a:spLocks noGrp="1" noRot="1" noChangeAspect="1" noTextEdit="1"/>
          </p:cNvSpPr>
          <p:nvPr>
            <p:ph type="sldImg"/>
          </p:nvPr>
        </p:nvSpPr>
        <p:spPr bwMode="auto">
          <a:noFill/>
          <a:ln>
            <a:solidFill>
              <a:srgbClr val="000000"/>
            </a:solidFill>
            <a:miter lim="800000"/>
            <a:headEnd/>
            <a:tailEnd/>
          </a:ln>
        </p:spPr>
      </p:sp>
      <p:sp>
        <p:nvSpPr>
          <p:cNvPr id="27651" name="备注占位符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zh-CN" altLang="zh-CN" smtClean="0"/>
          </a:p>
        </p:txBody>
      </p:sp>
      <p:sp>
        <p:nvSpPr>
          <p:cNvPr id="27652" name="灯片编号占位符 3"/>
          <p:cNvSpPr>
            <a:spLocks noGrp="1"/>
          </p:cNvSpPr>
          <p:nvPr>
            <p:ph type="sldNum" sz="quarter" idx="5"/>
          </p:nvPr>
        </p:nvSpPr>
        <p:spPr bwMode="auto">
          <a:noFill/>
          <a:ln>
            <a:miter lim="800000"/>
            <a:headEnd/>
            <a:tailEnd/>
          </a:ln>
        </p:spPr>
        <p:txBody>
          <a:bodyPr/>
          <a:lstStyle/>
          <a:p>
            <a:fld id="{28AE560C-9547-431A-9A24-E50152C50A55}" type="slidenum">
              <a:rPr lang="zh-CN" altLang="en-US"/>
              <a:pPr/>
              <a:t>5</a:t>
            </a:fld>
            <a:endParaRPr lang="en-US" altLang="zh-CN"/>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smtClean="0"/>
              <a:t>难点：</a:t>
            </a:r>
            <a:endParaRPr lang="en-US" altLang="zh-CN" dirty="0" smtClean="0"/>
          </a:p>
          <a:p>
            <a:endParaRPr lang="zh-CN" altLang="en-US" dirty="0"/>
          </a:p>
        </p:txBody>
      </p:sp>
      <p:sp>
        <p:nvSpPr>
          <p:cNvPr id="4" name="灯片编号占位符 3"/>
          <p:cNvSpPr>
            <a:spLocks noGrp="1"/>
          </p:cNvSpPr>
          <p:nvPr>
            <p:ph type="sldNum" sz="quarter" idx="10"/>
          </p:nvPr>
        </p:nvSpPr>
        <p:spPr/>
        <p:txBody>
          <a:bodyPr/>
          <a:lstStyle/>
          <a:p>
            <a:pPr>
              <a:defRPr/>
            </a:pPr>
            <a:fld id="{65241CD7-19AB-4D93-85A8-0EEEF776EB24}" type="slidenum">
              <a:rPr lang="en-US" altLang="zh-CN" smtClean="0"/>
              <a:pPr>
                <a:defRPr/>
              </a:pPr>
              <a:t>6</a:t>
            </a:fld>
            <a:endParaRPr lang="en-US" altLang="zh-CN"/>
          </a:p>
        </p:txBody>
      </p:sp>
    </p:spTree>
    <p:extLst>
      <p:ext uri="{BB962C8B-B14F-4D97-AF65-F5344CB8AC3E}">
        <p14:creationId xmlns:p14="http://schemas.microsoft.com/office/powerpoint/2010/main" val="398263821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1371600" y="1143000"/>
            <a:ext cx="4114800" cy="3086100"/>
          </a:xfrm>
        </p:spPr>
      </p:sp>
      <p:sp>
        <p:nvSpPr>
          <p:cNvPr id="3" name="备注占位符 2"/>
          <p:cNvSpPr>
            <a:spLocks noGrp="1"/>
          </p:cNvSpPr>
          <p:nvPr>
            <p:ph type="body" idx="1"/>
          </p:nvPr>
        </p:nvSpPr>
        <p:spPr/>
        <p:txBody>
          <a:bodyPr/>
          <a:lstStyle/>
          <a:p>
            <a:pPr lvl="0"/>
            <a:r>
              <a:rPr lang="zh-CN" altLang="en-US" sz="1200" kern="1200" dirty="0" smtClean="0">
                <a:solidFill>
                  <a:schemeClr val="tx1"/>
                </a:solidFill>
                <a:effectLst/>
                <a:latin typeface="+mn-lt"/>
                <a:ea typeface="+mn-ea"/>
                <a:cs typeface="+mn-cs"/>
              </a:rPr>
              <a:t>（郭超）截图：资源中心截图，弹出语音输入框</a:t>
            </a:r>
            <a:endParaRPr lang="en-US" altLang="zh-CN" sz="1200" kern="1200" dirty="0" smtClean="0">
              <a:solidFill>
                <a:schemeClr val="tx1"/>
              </a:solidFill>
              <a:effectLst/>
              <a:latin typeface="+mn-lt"/>
              <a:ea typeface="+mn-ea"/>
              <a:cs typeface="+mn-cs"/>
            </a:endParaRPr>
          </a:p>
        </p:txBody>
      </p:sp>
      <p:sp>
        <p:nvSpPr>
          <p:cNvPr id="4" name="灯片编号占位符 3"/>
          <p:cNvSpPr>
            <a:spLocks noGrp="1"/>
          </p:cNvSpPr>
          <p:nvPr>
            <p:ph type="sldNum" sz="quarter" idx="10"/>
          </p:nvPr>
        </p:nvSpPr>
        <p:spPr/>
        <p:txBody>
          <a:bodyPr/>
          <a:lstStyle/>
          <a:p>
            <a:pPr>
              <a:defRPr/>
            </a:pPr>
            <a:fld id="{235C1918-AE8A-470C-B519-BD360B81DB55}" type="slidenum">
              <a:rPr lang="zh-CN" altLang="en-US" smtClean="0">
                <a:solidFill>
                  <a:prstClr val="black"/>
                </a:solidFill>
              </a:rPr>
              <a:pPr>
                <a:defRPr/>
              </a:pPr>
              <a:t>9</a:t>
            </a:fld>
            <a:endParaRPr lang="zh-CN" altLang="en-US">
              <a:solidFill>
                <a:prstClr val="black"/>
              </a:solidFill>
            </a:endParaRPr>
          </a:p>
        </p:txBody>
      </p:sp>
    </p:spTree>
    <p:extLst>
      <p:ext uri="{BB962C8B-B14F-4D97-AF65-F5344CB8AC3E}">
        <p14:creationId xmlns:p14="http://schemas.microsoft.com/office/powerpoint/2010/main" val="178363807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smtClean="0"/>
              <a:t>针对性教学，促进减负增效</a:t>
            </a:r>
            <a:endParaRPr lang="zh-CN" altLang="en-US" dirty="0"/>
          </a:p>
        </p:txBody>
      </p:sp>
    </p:spTree>
    <p:extLst>
      <p:ext uri="{BB962C8B-B14F-4D97-AF65-F5344CB8AC3E}">
        <p14:creationId xmlns:p14="http://schemas.microsoft.com/office/powerpoint/2010/main" val="382886094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Tree>
    <p:extLst>
      <p:ext uri="{BB962C8B-B14F-4D97-AF65-F5344CB8AC3E}">
        <p14:creationId xmlns:p14="http://schemas.microsoft.com/office/powerpoint/2010/main" val="142123068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lvl="1">
              <a:defRPr/>
            </a:pPr>
            <a:r>
              <a:rPr lang="zh-CN" altLang="zh-CN" sz="2000" dirty="0" smtClean="0">
                <a:solidFill>
                  <a:srgbClr val="FFFF00"/>
                </a:solidFill>
                <a:latin typeface="微软雅黑" panose="020B0503020204020204" pitchFamily="34" charset="-122"/>
                <a:ea typeface="微软雅黑" panose="020B0503020204020204" pitchFamily="34" charset="-122"/>
                <a:cs typeface="方正大黑简体"/>
              </a:rPr>
              <a:t>应用数据发掘分析技术</a:t>
            </a:r>
            <a:r>
              <a:rPr lang="zh-CN" altLang="en-US" sz="2000" dirty="0" smtClean="0">
                <a:solidFill>
                  <a:srgbClr val="FFFF00"/>
                </a:solidFill>
                <a:latin typeface="微软雅黑" panose="020B0503020204020204" pitchFamily="34" charset="-122"/>
                <a:ea typeface="微软雅黑" panose="020B0503020204020204" pitchFamily="34" charset="-122"/>
                <a:cs typeface="方正大黑简体"/>
              </a:rPr>
              <a:t>，对</a:t>
            </a:r>
            <a:r>
              <a:rPr lang="zh-CN" altLang="zh-CN" sz="2000" dirty="0" smtClean="0">
                <a:solidFill>
                  <a:srgbClr val="FFFF00"/>
                </a:solidFill>
                <a:latin typeface="微软雅黑" panose="020B0503020204020204" pitchFamily="34" charset="-122"/>
                <a:ea typeface="微软雅黑" panose="020B0503020204020204" pitchFamily="34" charset="-122"/>
                <a:cs typeface="方正大黑简体"/>
              </a:rPr>
              <a:t>各级资源建设</a:t>
            </a:r>
            <a:r>
              <a:rPr lang="zh-CN" altLang="en-US" sz="2000" dirty="0" smtClean="0">
                <a:solidFill>
                  <a:srgbClr val="FFFF00"/>
                </a:solidFill>
                <a:latin typeface="微软雅黑" panose="020B0503020204020204" pitchFamily="34" charset="-122"/>
                <a:ea typeface="微软雅黑" panose="020B0503020204020204" pitchFamily="34" charset="-122"/>
                <a:cs typeface="方正大黑简体"/>
              </a:rPr>
              <a:t>与使用</a:t>
            </a:r>
            <a:r>
              <a:rPr lang="zh-CN" altLang="zh-CN" sz="2000" dirty="0" smtClean="0">
                <a:solidFill>
                  <a:srgbClr val="FFFF00"/>
                </a:solidFill>
                <a:latin typeface="微软雅黑" panose="020B0503020204020204" pitchFamily="34" charset="-122"/>
                <a:ea typeface="微软雅黑" panose="020B0503020204020204" pitchFamily="34" charset="-122"/>
                <a:cs typeface="方正大黑简体"/>
              </a:rPr>
              <a:t>情况</a:t>
            </a:r>
            <a:r>
              <a:rPr lang="zh-CN" altLang="en-US" sz="2000" dirty="0" smtClean="0">
                <a:solidFill>
                  <a:srgbClr val="FFFF00"/>
                </a:solidFill>
                <a:latin typeface="微软雅黑" panose="020B0503020204020204" pitchFamily="34" charset="-122"/>
                <a:ea typeface="微软雅黑" panose="020B0503020204020204" pitchFamily="34" charset="-122"/>
                <a:cs typeface="方正大黑简体"/>
              </a:rPr>
              <a:t>、信息化设备建设、班班通使用、各级</a:t>
            </a:r>
            <a:r>
              <a:rPr lang="zh-CN" altLang="zh-CN" sz="2000" dirty="0" smtClean="0">
                <a:solidFill>
                  <a:srgbClr val="FFFF00"/>
                </a:solidFill>
                <a:latin typeface="微软雅黑" panose="020B0503020204020204" pitchFamily="34" charset="-122"/>
                <a:ea typeface="微软雅黑" panose="020B0503020204020204" pitchFamily="34" charset="-122"/>
                <a:cs typeface="方正大黑简体"/>
              </a:rPr>
              <a:t>教学教研活动开展情况分析</a:t>
            </a:r>
            <a:r>
              <a:rPr lang="zh-CN" altLang="en-US" sz="2000" dirty="0" smtClean="0">
                <a:solidFill>
                  <a:srgbClr val="FFFF00"/>
                </a:solidFill>
                <a:latin typeface="微软雅黑" panose="020B0503020204020204" pitchFamily="34" charset="-122"/>
                <a:ea typeface="微软雅黑" panose="020B0503020204020204" pitchFamily="34" charset="-122"/>
                <a:cs typeface="方正大黑简体"/>
              </a:rPr>
              <a:t>，从而促进各级</a:t>
            </a:r>
            <a:r>
              <a:rPr lang="zh-CN" altLang="zh-CN" sz="2000" dirty="0" smtClean="0">
                <a:solidFill>
                  <a:srgbClr val="FFFF00"/>
                </a:solidFill>
                <a:latin typeface="微软雅黑" panose="020B0503020204020204" pitchFamily="34" charset="-122"/>
                <a:ea typeface="微软雅黑" panose="020B0503020204020204" pitchFamily="34" charset="-122"/>
                <a:cs typeface="方正大黑简体"/>
              </a:rPr>
              <a:t>管理水平</a:t>
            </a:r>
            <a:r>
              <a:rPr lang="zh-CN" altLang="en-US" sz="2000" dirty="0" smtClean="0">
                <a:solidFill>
                  <a:srgbClr val="FFFF00"/>
                </a:solidFill>
                <a:latin typeface="微软雅黑" panose="020B0503020204020204" pitchFamily="34" charset="-122"/>
                <a:ea typeface="微软雅黑" panose="020B0503020204020204" pitchFamily="34" charset="-122"/>
                <a:cs typeface="方正大黑简体"/>
              </a:rPr>
              <a:t>提升</a:t>
            </a:r>
            <a:endParaRPr lang="en-US" altLang="zh-CN" sz="2000" dirty="0" smtClean="0">
              <a:solidFill>
                <a:srgbClr val="FFFF00"/>
              </a:solidFill>
              <a:latin typeface="微软雅黑" panose="020B0503020204020204" pitchFamily="34" charset="-122"/>
              <a:ea typeface="微软雅黑" panose="020B0503020204020204" pitchFamily="34" charset="-122"/>
              <a:cs typeface="方正大黑简体"/>
            </a:endParaRPr>
          </a:p>
          <a:p>
            <a:pPr lvl="1">
              <a:defRPr/>
            </a:pPr>
            <a:r>
              <a:rPr lang="zh-CN" altLang="zh-CN" sz="2000" dirty="0" smtClean="0">
                <a:solidFill>
                  <a:srgbClr val="FFFF00"/>
                </a:solidFill>
                <a:latin typeface="微软雅黑" panose="020B0503020204020204" pitchFamily="34" charset="-122"/>
                <a:ea typeface="微软雅黑" panose="020B0503020204020204" pitchFamily="34" charset="-122"/>
                <a:cs typeface="方正大黑简体"/>
              </a:rPr>
              <a:t>多维度挖掘、立体式统计、可视化分析，直观呈现统计分析结果</a:t>
            </a:r>
          </a:p>
          <a:p>
            <a:endParaRPr lang="zh-CN" altLang="en-US" dirty="0"/>
          </a:p>
        </p:txBody>
      </p:sp>
      <p:sp>
        <p:nvSpPr>
          <p:cNvPr id="4" name="灯片编号占位符 3"/>
          <p:cNvSpPr>
            <a:spLocks noGrp="1"/>
          </p:cNvSpPr>
          <p:nvPr>
            <p:ph type="sldNum" sz="quarter" idx="10"/>
          </p:nvPr>
        </p:nvSpPr>
        <p:spPr/>
        <p:txBody>
          <a:bodyPr/>
          <a:lstStyle/>
          <a:p>
            <a:pPr>
              <a:defRPr/>
            </a:pPr>
            <a:fld id="{C005F3BD-4311-4851-ACBD-63973378CB4A}" type="slidenum">
              <a:rPr lang="zh-CN" altLang="en-US" smtClean="0"/>
              <a:pPr>
                <a:defRPr/>
              </a:pPr>
              <a:t>20</a:t>
            </a:fld>
            <a:endParaRPr lang="zh-CN" altLang="en-US"/>
          </a:p>
        </p:txBody>
      </p:sp>
    </p:spTree>
    <p:extLst>
      <p:ext uri="{BB962C8B-B14F-4D97-AF65-F5344CB8AC3E}">
        <p14:creationId xmlns:p14="http://schemas.microsoft.com/office/powerpoint/2010/main" val="146259310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a:defRPr/>
            </a:pPr>
            <a:fld id="{65241CD7-19AB-4D93-85A8-0EEEF776EB24}" type="slidenum">
              <a:rPr lang="en-US" altLang="zh-CN" smtClean="0">
                <a:solidFill>
                  <a:prstClr val="black"/>
                </a:solidFill>
              </a:rPr>
              <a:pPr>
                <a:defRPr/>
              </a:pPr>
              <a:t>22</a:t>
            </a:fld>
            <a:endParaRPr lang="en-US" altLang="zh-CN">
              <a:solidFill>
                <a:prstClr val="black"/>
              </a:solidFill>
            </a:endParaRPr>
          </a:p>
        </p:txBody>
      </p:sp>
    </p:spTree>
    <p:extLst>
      <p:ext uri="{BB962C8B-B14F-4D97-AF65-F5344CB8AC3E}">
        <p14:creationId xmlns:p14="http://schemas.microsoft.com/office/powerpoint/2010/main" val="50625467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tIns="0" rIns="0" bIns="0"/>
          <a:lstStyle>
            <a:lvl1pPr algn="l">
              <a:defRPr b="1"/>
            </a:lvl1pPr>
          </a:lstStyle>
          <a:p>
            <a:r>
              <a:rPr lang="zh-CN" altLang="en-US" smtClean="0"/>
              <a:t>单击此处编辑母版标题样式</a:t>
            </a:r>
            <a:endParaRPr lang="zh-CN" altLang="en-US" dirty="0"/>
          </a:p>
        </p:txBody>
      </p:sp>
      <p:sp>
        <p:nvSpPr>
          <p:cNvPr id="3" name="内容占位符 2"/>
          <p:cNvSpPr>
            <a:spLocks noGrp="1"/>
          </p:cNvSpPr>
          <p:nvPr>
            <p:ph idx="1"/>
          </p:nvPr>
        </p:nvSpPr>
        <p:spPr>
          <a:xfrm>
            <a:off x="495759" y="1299990"/>
            <a:ext cx="8560106" cy="5277080"/>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dirty="0"/>
          </a:p>
        </p:txBody>
      </p:sp>
    </p:spTree>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大事记">
    <p:spTree>
      <p:nvGrpSpPr>
        <p:cNvPr id="1" name=""/>
        <p:cNvGrpSpPr/>
        <p:nvPr/>
      </p:nvGrpSpPr>
      <p:grpSpPr>
        <a:xfrm>
          <a:off x="0" y="0"/>
          <a:ext cx="0" cy="0"/>
          <a:chOff x="0" y="0"/>
          <a:chExt cx="0" cy="0"/>
        </a:xfrm>
      </p:grpSpPr>
      <p:sp>
        <p:nvSpPr>
          <p:cNvPr id="2" name="TextBox 1"/>
          <p:cNvSpPr txBox="1"/>
          <p:nvPr/>
        </p:nvSpPr>
        <p:spPr>
          <a:xfrm>
            <a:off x="41277" y="149227"/>
            <a:ext cx="5624044" cy="803595"/>
          </a:xfrm>
          <a:prstGeom prst="rect">
            <a:avLst/>
          </a:prstGeom>
          <a:noFill/>
        </p:spPr>
        <p:txBody>
          <a:bodyPr wrap="none" lIns="95456" tIns="47728" rIns="95456" bIns="47728">
            <a:spAutoFit/>
          </a:bodyPr>
          <a:lstStyle/>
          <a:p>
            <a:pPr defTabSz="953914"/>
            <a:r>
              <a:rPr lang="en-US" altLang="zh-CN" sz="4600" b="0" dirty="0">
                <a:solidFill>
                  <a:srgbClr val="1D1F20"/>
                </a:solidFill>
                <a:effectLst>
                  <a:outerShdw blurRad="38100" dist="38100" dir="2700000" algn="tl">
                    <a:srgbClr val="C0C0C0"/>
                  </a:outerShdw>
                </a:effectLst>
                <a:latin typeface="方正大黑简体" pitchFamily="2" charset="-122"/>
                <a:ea typeface="方正大黑简体" pitchFamily="2" charset="-122"/>
              </a:rPr>
              <a:t>2011</a:t>
            </a:r>
            <a:r>
              <a:rPr lang="zh-CN" altLang="en-US" sz="4600" b="0" dirty="0">
                <a:solidFill>
                  <a:srgbClr val="1D1F20"/>
                </a:solidFill>
                <a:effectLst>
                  <a:outerShdw blurRad="38100" dist="38100" dir="2700000" algn="tl">
                    <a:srgbClr val="C0C0C0"/>
                  </a:outerShdw>
                </a:effectLst>
                <a:latin typeface="方正大黑简体" pitchFamily="2" charset="-122"/>
                <a:ea typeface="方正大黑简体" pitchFamily="2" charset="-122"/>
              </a:rPr>
              <a:t>年事业部大事记</a:t>
            </a: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2_大事记">
    <p:spTree>
      <p:nvGrpSpPr>
        <p:cNvPr id="1" name=""/>
        <p:cNvGrpSpPr/>
        <p:nvPr/>
      </p:nvGrpSpPr>
      <p:grpSpPr>
        <a:xfrm>
          <a:off x="0" y="0"/>
          <a:ext cx="0" cy="0"/>
          <a:chOff x="0" y="0"/>
          <a:chExt cx="0" cy="0"/>
        </a:xfrm>
      </p:grpSpPr>
      <p:sp>
        <p:nvSpPr>
          <p:cNvPr id="2" name="TextBox 1"/>
          <p:cNvSpPr txBox="1"/>
          <p:nvPr/>
        </p:nvSpPr>
        <p:spPr>
          <a:xfrm>
            <a:off x="41277" y="149227"/>
            <a:ext cx="5624044" cy="803595"/>
          </a:xfrm>
          <a:prstGeom prst="rect">
            <a:avLst/>
          </a:prstGeom>
          <a:noFill/>
        </p:spPr>
        <p:txBody>
          <a:bodyPr wrap="none" lIns="95456" tIns="47728" rIns="95456" bIns="47728">
            <a:spAutoFit/>
          </a:bodyPr>
          <a:lstStyle/>
          <a:p>
            <a:pPr defTabSz="953914"/>
            <a:r>
              <a:rPr lang="en-US" altLang="zh-CN" sz="4600" b="0" dirty="0">
                <a:solidFill>
                  <a:srgbClr val="1D1F20"/>
                </a:solidFill>
                <a:effectLst>
                  <a:outerShdw blurRad="38100" dist="38100" dir="2700000" algn="tl">
                    <a:srgbClr val="C0C0C0"/>
                  </a:outerShdw>
                </a:effectLst>
                <a:latin typeface="方正大黑简体" pitchFamily="2" charset="-122"/>
                <a:ea typeface="方正大黑简体" pitchFamily="2" charset="-122"/>
              </a:rPr>
              <a:t>2011</a:t>
            </a:r>
            <a:r>
              <a:rPr lang="zh-CN" altLang="en-US" sz="4600" b="0" dirty="0">
                <a:solidFill>
                  <a:srgbClr val="1D1F20"/>
                </a:solidFill>
                <a:effectLst>
                  <a:outerShdw blurRad="38100" dist="38100" dir="2700000" algn="tl">
                    <a:srgbClr val="C0C0C0"/>
                  </a:outerShdw>
                </a:effectLst>
                <a:latin typeface="方正大黑简体" pitchFamily="2" charset="-122"/>
                <a:ea typeface="方正大黑简体" pitchFamily="2" charset="-122"/>
              </a:rPr>
              <a:t>年事业部大事记</a:t>
            </a:r>
          </a:p>
        </p:txBody>
      </p:sp>
      <p:sp>
        <p:nvSpPr>
          <p:cNvPr id="3" name="椭圆 2"/>
          <p:cNvSpPr/>
          <p:nvPr/>
        </p:nvSpPr>
        <p:spPr>
          <a:xfrm>
            <a:off x="1270835" y="1418892"/>
            <a:ext cx="297201" cy="297201"/>
          </a:xfrm>
          <a:prstGeom prst="ellipse">
            <a:avLst/>
          </a:prstGeom>
          <a:solidFill>
            <a:schemeClr val="tx1">
              <a:lumMod val="40000"/>
              <a:lumOff val="60000"/>
            </a:schemeClr>
          </a:solidFill>
          <a:ln w="57150">
            <a:noFill/>
            <a:prstDash val="solid"/>
          </a:ln>
        </p:spPr>
        <p:style>
          <a:lnRef idx="2">
            <a:schemeClr val="accent1">
              <a:shade val="50000"/>
            </a:schemeClr>
          </a:lnRef>
          <a:fillRef idx="1">
            <a:schemeClr val="accent1"/>
          </a:fillRef>
          <a:effectRef idx="0">
            <a:schemeClr val="accent1"/>
          </a:effectRef>
          <a:fontRef idx="minor">
            <a:schemeClr val="lt1"/>
          </a:fontRef>
        </p:style>
        <p:txBody>
          <a:bodyPr lIns="95456" tIns="47728" rIns="95456" bIns="47728" anchor="ctr"/>
          <a:lstStyle/>
          <a:p>
            <a:pPr algn="ctr" defTabSz="954562" fontAlgn="auto">
              <a:spcBef>
                <a:spcPts val="0"/>
              </a:spcBef>
              <a:spcAft>
                <a:spcPts val="0"/>
              </a:spcAft>
              <a:defRPr/>
            </a:pPr>
            <a:r>
              <a:rPr lang="en-US" altLang="zh-CN" sz="3100" b="0" dirty="0">
                <a:noFill/>
              </a:rPr>
              <a:t>2</a:t>
            </a:r>
            <a:endParaRPr lang="zh-CN" altLang="en-US" sz="3100" b="0" dirty="0">
              <a:noFill/>
            </a:endParaRPr>
          </a:p>
        </p:txBody>
      </p:sp>
      <p:sp>
        <p:nvSpPr>
          <p:cNvPr id="4" name="椭圆 3"/>
          <p:cNvSpPr/>
          <p:nvPr/>
        </p:nvSpPr>
        <p:spPr>
          <a:xfrm>
            <a:off x="1978138" y="1418892"/>
            <a:ext cx="297201" cy="297201"/>
          </a:xfrm>
          <a:prstGeom prst="ellipse">
            <a:avLst/>
          </a:prstGeom>
          <a:solidFill>
            <a:schemeClr val="tx1">
              <a:lumMod val="40000"/>
              <a:lumOff val="60000"/>
            </a:schemeClr>
          </a:solidFill>
          <a:ln w="57150">
            <a:noFill/>
            <a:prstDash val="solid"/>
          </a:ln>
        </p:spPr>
        <p:style>
          <a:lnRef idx="2">
            <a:schemeClr val="accent1">
              <a:shade val="50000"/>
            </a:schemeClr>
          </a:lnRef>
          <a:fillRef idx="1">
            <a:schemeClr val="accent1"/>
          </a:fillRef>
          <a:effectRef idx="0">
            <a:schemeClr val="accent1"/>
          </a:effectRef>
          <a:fontRef idx="minor">
            <a:schemeClr val="lt1"/>
          </a:fontRef>
        </p:style>
        <p:txBody>
          <a:bodyPr lIns="95456" tIns="47728" rIns="95456" bIns="47728" anchor="ctr"/>
          <a:lstStyle/>
          <a:p>
            <a:pPr algn="ctr" defTabSz="954562" fontAlgn="auto">
              <a:spcBef>
                <a:spcPts val="0"/>
              </a:spcBef>
              <a:spcAft>
                <a:spcPts val="0"/>
              </a:spcAft>
              <a:defRPr/>
            </a:pPr>
            <a:r>
              <a:rPr lang="en-US" altLang="zh-CN" sz="3100" b="0" dirty="0">
                <a:noFill/>
              </a:rPr>
              <a:t>3</a:t>
            </a:r>
            <a:endParaRPr lang="zh-CN" altLang="en-US" sz="3100" b="0" dirty="0">
              <a:noFill/>
            </a:endParaRPr>
          </a:p>
        </p:txBody>
      </p:sp>
      <p:sp>
        <p:nvSpPr>
          <p:cNvPr id="5" name="椭圆 4"/>
          <p:cNvSpPr/>
          <p:nvPr/>
        </p:nvSpPr>
        <p:spPr>
          <a:xfrm>
            <a:off x="2685441" y="1418892"/>
            <a:ext cx="297201" cy="297201"/>
          </a:xfrm>
          <a:prstGeom prst="ellipse">
            <a:avLst/>
          </a:prstGeom>
          <a:solidFill>
            <a:schemeClr val="tx1">
              <a:lumMod val="40000"/>
              <a:lumOff val="60000"/>
            </a:schemeClr>
          </a:solidFill>
          <a:ln w="57150">
            <a:noFill/>
            <a:prstDash val="solid"/>
          </a:ln>
        </p:spPr>
        <p:style>
          <a:lnRef idx="2">
            <a:schemeClr val="accent1">
              <a:shade val="50000"/>
            </a:schemeClr>
          </a:lnRef>
          <a:fillRef idx="1">
            <a:schemeClr val="accent1"/>
          </a:fillRef>
          <a:effectRef idx="0">
            <a:schemeClr val="accent1"/>
          </a:effectRef>
          <a:fontRef idx="minor">
            <a:schemeClr val="lt1"/>
          </a:fontRef>
        </p:style>
        <p:txBody>
          <a:bodyPr lIns="95456" tIns="47728" rIns="95456" bIns="47728" anchor="ctr"/>
          <a:lstStyle/>
          <a:p>
            <a:pPr algn="ctr" defTabSz="954562" fontAlgn="auto">
              <a:spcBef>
                <a:spcPts val="0"/>
              </a:spcBef>
              <a:spcAft>
                <a:spcPts val="0"/>
              </a:spcAft>
              <a:defRPr/>
            </a:pPr>
            <a:r>
              <a:rPr lang="en-US" altLang="zh-CN" sz="3100" b="0" dirty="0">
                <a:noFill/>
              </a:rPr>
              <a:t>4</a:t>
            </a:r>
            <a:endParaRPr lang="zh-CN" altLang="en-US" sz="3100" b="0" dirty="0">
              <a:noFill/>
            </a:endParaRPr>
          </a:p>
        </p:txBody>
      </p:sp>
      <p:sp>
        <p:nvSpPr>
          <p:cNvPr id="6" name="椭圆 5"/>
          <p:cNvSpPr/>
          <p:nvPr/>
        </p:nvSpPr>
        <p:spPr>
          <a:xfrm>
            <a:off x="3392744" y="1418892"/>
            <a:ext cx="297201" cy="297201"/>
          </a:xfrm>
          <a:prstGeom prst="ellipse">
            <a:avLst/>
          </a:prstGeom>
          <a:solidFill>
            <a:schemeClr val="tx1">
              <a:lumMod val="40000"/>
              <a:lumOff val="60000"/>
            </a:schemeClr>
          </a:solidFill>
          <a:ln w="57150">
            <a:noFill/>
            <a:prstDash val="solid"/>
          </a:ln>
        </p:spPr>
        <p:style>
          <a:lnRef idx="2">
            <a:schemeClr val="accent1">
              <a:shade val="50000"/>
            </a:schemeClr>
          </a:lnRef>
          <a:fillRef idx="1">
            <a:schemeClr val="accent1"/>
          </a:fillRef>
          <a:effectRef idx="0">
            <a:schemeClr val="accent1"/>
          </a:effectRef>
          <a:fontRef idx="minor">
            <a:schemeClr val="lt1"/>
          </a:fontRef>
        </p:style>
        <p:txBody>
          <a:bodyPr lIns="95456" tIns="47728" rIns="95456" bIns="47728" anchor="ctr"/>
          <a:lstStyle/>
          <a:p>
            <a:pPr algn="ctr" defTabSz="954562" fontAlgn="auto">
              <a:spcBef>
                <a:spcPts val="0"/>
              </a:spcBef>
              <a:spcAft>
                <a:spcPts val="0"/>
              </a:spcAft>
              <a:defRPr/>
            </a:pPr>
            <a:r>
              <a:rPr lang="en-US" altLang="zh-CN" sz="3100" b="0" dirty="0">
                <a:noFill/>
              </a:rPr>
              <a:t>5</a:t>
            </a:r>
            <a:endParaRPr lang="zh-CN" altLang="en-US" sz="3100" b="0" dirty="0">
              <a:noFill/>
            </a:endParaRPr>
          </a:p>
        </p:txBody>
      </p:sp>
      <p:sp>
        <p:nvSpPr>
          <p:cNvPr id="7" name="椭圆 6"/>
          <p:cNvSpPr/>
          <p:nvPr/>
        </p:nvSpPr>
        <p:spPr>
          <a:xfrm>
            <a:off x="4100047" y="1418892"/>
            <a:ext cx="297201" cy="297201"/>
          </a:xfrm>
          <a:prstGeom prst="ellipse">
            <a:avLst/>
          </a:prstGeom>
          <a:solidFill>
            <a:schemeClr val="tx1">
              <a:lumMod val="40000"/>
              <a:lumOff val="60000"/>
            </a:schemeClr>
          </a:solidFill>
          <a:ln w="57150">
            <a:noFill/>
            <a:prstDash val="solid"/>
          </a:ln>
        </p:spPr>
        <p:style>
          <a:lnRef idx="2">
            <a:schemeClr val="accent1">
              <a:shade val="50000"/>
            </a:schemeClr>
          </a:lnRef>
          <a:fillRef idx="1">
            <a:schemeClr val="accent1"/>
          </a:fillRef>
          <a:effectRef idx="0">
            <a:schemeClr val="accent1"/>
          </a:effectRef>
          <a:fontRef idx="minor">
            <a:schemeClr val="lt1"/>
          </a:fontRef>
        </p:style>
        <p:txBody>
          <a:bodyPr lIns="95456" tIns="47728" rIns="95456" bIns="47728" anchor="ctr"/>
          <a:lstStyle/>
          <a:p>
            <a:pPr algn="ctr" defTabSz="954562" fontAlgn="auto">
              <a:spcBef>
                <a:spcPts val="0"/>
              </a:spcBef>
              <a:spcAft>
                <a:spcPts val="0"/>
              </a:spcAft>
              <a:defRPr/>
            </a:pPr>
            <a:r>
              <a:rPr lang="en-US" altLang="zh-CN" sz="3100" b="0" dirty="0">
                <a:noFill/>
              </a:rPr>
              <a:t>6</a:t>
            </a:r>
            <a:endParaRPr lang="zh-CN" altLang="en-US" sz="3100" b="0" dirty="0">
              <a:noFill/>
            </a:endParaRPr>
          </a:p>
        </p:txBody>
      </p:sp>
      <p:sp>
        <p:nvSpPr>
          <p:cNvPr id="8" name="椭圆 7"/>
          <p:cNvSpPr/>
          <p:nvPr/>
        </p:nvSpPr>
        <p:spPr>
          <a:xfrm>
            <a:off x="4807350" y="1418892"/>
            <a:ext cx="297201" cy="297201"/>
          </a:xfrm>
          <a:prstGeom prst="ellipse">
            <a:avLst/>
          </a:prstGeom>
          <a:solidFill>
            <a:schemeClr val="tx1">
              <a:lumMod val="40000"/>
              <a:lumOff val="60000"/>
            </a:schemeClr>
          </a:solidFill>
          <a:ln w="57150">
            <a:noFill/>
            <a:prstDash val="solid"/>
          </a:ln>
        </p:spPr>
        <p:style>
          <a:lnRef idx="2">
            <a:schemeClr val="accent1">
              <a:shade val="50000"/>
            </a:schemeClr>
          </a:lnRef>
          <a:fillRef idx="1">
            <a:schemeClr val="accent1"/>
          </a:fillRef>
          <a:effectRef idx="0">
            <a:schemeClr val="accent1"/>
          </a:effectRef>
          <a:fontRef idx="minor">
            <a:schemeClr val="lt1"/>
          </a:fontRef>
        </p:style>
        <p:txBody>
          <a:bodyPr lIns="95456" tIns="47728" rIns="95456" bIns="47728" anchor="ctr"/>
          <a:lstStyle/>
          <a:p>
            <a:pPr algn="ctr" defTabSz="954562" fontAlgn="auto">
              <a:spcBef>
                <a:spcPts val="0"/>
              </a:spcBef>
              <a:spcAft>
                <a:spcPts val="0"/>
              </a:spcAft>
              <a:defRPr/>
            </a:pPr>
            <a:r>
              <a:rPr lang="en-US" altLang="zh-CN" sz="3100" b="0" dirty="0">
                <a:noFill/>
              </a:rPr>
              <a:t>7</a:t>
            </a:r>
            <a:endParaRPr lang="zh-CN" altLang="en-US" sz="3100" b="0" dirty="0">
              <a:noFill/>
            </a:endParaRPr>
          </a:p>
        </p:txBody>
      </p:sp>
      <p:sp>
        <p:nvSpPr>
          <p:cNvPr id="9" name="椭圆 8"/>
          <p:cNvSpPr/>
          <p:nvPr/>
        </p:nvSpPr>
        <p:spPr>
          <a:xfrm>
            <a:off x="5514654" y="1418892"/>
            <a:ext cx="297201" cy="297201"/>
          </a:xfrm>
          <a:prstGeom prst="ellipse">
            <a:avLst/>
          </a:prstGeom>
          <a:solidFill>
            <a:schemeClr val="tx1">
              <a:lumMod val="40000"/>
              <a:lumOff val="60000"/>
            </a:schemeClr>
          </a:solidFill>
          <a:ln w="57150">
            <a:noFill/>
            <a:prstDash val="solid"/>
          </a:ln>
        </p:spPr>
        <p:style>
          <a:lnRef idx="2">
            <a:schemeClr val="accent1">
              <a:shade val="50000"/>
            </a:schemeClr>
          </a:lnRef>
          <a:fillRef idx="1">
            <a:schemeClr val="accent1"/>
          </a:fillRef>
          <a:effectRef idx="0">
            <a:schemeClr val="accent1"/>
          </a:effectRef>
          <a:fontRef idx="minor">
            <a:schemeClr val="lt1"/>
          </a:fontRef>
        </p:style>
        <p:txBody>
          <a:bodyPr lIns="95456" tIns="47728" rIns="95456" bIns="47728" anchor="ctr"/>
          <a:lstStyle/>
          <a:p>
            <a:pPr algn="ctr" defTabSz="954562" fontAlgn="auto">
              <a:spcBef>
                <a:spcPts val="0"/>
              </a:spcBef>
              <a:spcAft>
                <a:spcPts val="0"/>
              </a:spcAft>
              <a:defRPr/>
            </a:pPr>
            <a:r>
              <a:rPr lang="en-US" altLang="zh-CN" sz="3100" b="0" dirty="0">
                <a:noFill/>
              </a:rPr>
              <a:t>8</a:t>
            </a:r>
            <a:endParaRPr lang="zh-CN" altLang="en-US" sz="3100" b="0" dirty="0">
              <a:noFill/>
            </a:endParaRPr>
          </a:p>
        </p:txBody>
      </p:sp>
      <p:sp>
        <p:nvSpPr>
          <p:cNvPr id="10" name="椭圆 9"/>
          <p:cNvSpPr/>
          <p:nvPr/>
        </p:nvSpPr>
        <p:spPr>
          <a:xfrm>
            <a:off x="563532" y="1418892"/>
            <a:ext cx="297201" cy="297201"/>
          </a:xfrm>
          <a:prstGeom prst="ellipse">
            <a:avLst/>
          </a:prstGeom>
          <a:solidFill>
            <a:schemeClr val="tx1">
              <a:lumMod val="40000"/>
              <a:lumOff val="60000"/>
            </a:schemeClr>
          </a:solidFill>
          <a:ln w="57150">
            <a:noFill/>
            <a:prstDash val="solid"/>
          </a:ln>
        </p:spPr>
        <p:style>
          <a:lnRef idx="2">
            <a:schemeClr val="accent1">
              <a:shade val="50000"/>
            </a:schemeClr>
          </a:lnRef>
          <a:fillRef idx="1">
            <a:schemeClr val="accent1"/>
          </a:fillRef>
          <a:effectRef idx="0">
            <a:schemeClr val="accent1"/>
          </a:effectRef>
          <a:fontRef idx="minor">
            <a:schemeClr val="lt1"/>
          </a:fontRef>
        </p:style>
        <p:txBody>
          <a:bodyPr lIns="95456" tIns="47728" rIns="95456" bIns="47728" anchor="ctr"/>
          <a:lstStyle/>
          <a:p>
            <a:pPr algn="ctr" defTabSz="954562" fontAlgn="auto">
              <a:spcBef>
                <a:spcPts val="0"/>
              </a:spcBef>
              <a:spcAft>
                <a:spcPts val="0"/>
              </a:spcAft>
              <a:defRPr/>
            </a:pPr>
            <a:r>
              <a:rPr lang="en-US" altLang="zh-CN" sz="3100" b="0" dirty="0">
                <a:noFill/>
              </a:rPr>
              <a:t>8</a:t>
            </a:r>
            <a:endParaRPr lang="zh-CN" altLang="en-US" sz="3100" b="0" dirty="0">
              <a:noFill/>
            </a:endParaRPr>
          </a:p>
        </p:txBody>
      </p:sp>
      <p:sp>
        <p:nvSpPr>
          <p:cNvPr id="11" name="椭圆 10"/>
          <p:cNvSpPr/>
          <p:nvPr/>
        </p:nvSpPr>
        <p:spPr>
          <a:xfrm>
            <a:off x="382590" y="1235075"/>
            <a:ext cx="681037" cy="681038"/>
          </a:xfrm>
          <a:prstGeom prst="ellipse">
            <a:avLst/>
          </a:prstGeom>
          <a:solidFill>
            <a:srgbClr val="6DA709"/>
          </a:solidFill>
          <a:ln w="57150">
            <a:noFill/>
            <a:prstDash val="solid"/>
          </a:ln>
        </p:spPr>
        <p:style>
          <a:lnRef idx="2">
            <a:schemeClr val="accent1">
              <a:shade val="50000"/>
            </a:schemeClr>
          </a:lnRef>
          <a:fillRef idx="1">
            <a:schemeClr val="accent1"/>
          </a:fillRef>
          <a:effectRef idx="0">
            <a:schemeClr val="accent1"/>
          </a:effectRef>
          <a:fontRef idx="minor">
            <a:schemeClr val="lt1"/>
          </a:fontRef>
        </p:style>
        <p:txBody>
          <a:bodyPr lIns="95456" tIns="47728" rIns="95456" bIns="47728" anchor="ctr"/>
          <a:lstStyle/>
          <a:p>
            <a:pPr algn="ctr" defTabSz="953914"/>
            <a:r>
              <a:rPr lang="en-US" altLang="zh-CN" sz="3100" b="0" dirty="0">
                <a:solidFill>
                  <a:srgbClr val="FFFFFF"/>
                </a:solidFill>
              </a:rPr>
              <a:t>1</a:t>
            </a:r>
            <a:endParaRPr lang="zh-CN" altLang="en-US" sz="3100" b="0" dirty="0">
              <a:solidFill>
                <a:srgbClr val="FFFFFF"/>
              </a:solidFill>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1_大事记">
    <p:spTree>
      <p:nvGrpSpPr>
        <p:cNvPr id="1" name=""/>
        <p:cNvGrpSpPr/>
        <p:nvPr/>
      </p:nvGrpSpPr>
      <p:grpSpPr>
        <a:xfrm>
          <a:off x="0" y="0"/>
          <a:ext cx="0" cy="0"/>
          <a:chOff x="0" y="0"/>
          <a:chExt cx="0" cy="0"/>
        </a:xfrm>
      </p:grpSpPr>
      <p:sp>
        <p:nvSpPr>
          <p:cNvPr id="2" name="TextBox 1"/>
          <p:cNvSpPr txBox="1"/>
          <p:nvPr/>
        </p:nvSpPr>
        <p:spPr>
          <a:xfrm>
            <a:off x="41277" y="149227"/>
            <a:ext cx="5624044" cy="803595"/>
          </a:xfrm>
          <a:prstGeom prst="rect">
            <a:avLst/>
          </a:prstGeom>
          <a:noFill/>
        </p:spPr>
        <p:txBody>
          <a:bodyPr wrap="none" lIns="95456" tIns="47728" rIns="95456" bIns="47728">
            <a:spAutoFit/>
          </a:bodyPr>
          <a:lstStyle/>
          <a:p>
            <a:pPr defTabSz="953914"/>
            <a:r>
              <a:rPr lang="en-US" altLang="zh-CN" sz="4600" b="0" dirty="0">
                <a:solidFill>
                  <a:srgbClr val="1D1F20"/>
                </a:solidFill>
                <a:effectLst>
                  <a:outerShdw blurRad="38100" dist="38100" dir="2700000" algn="tl">
                    <a:srgbClr val="C0C0C0"/>
                  </a:outerShdw>
                </a:effectLst>
                <a:latin typeface="方正大黑简体" pitchFamily="2" charset="-122"/>
                <a:ea typeface="方正大黑简体" pitchFamily="2" charset="-122"/>
              </a:rPr>
              <a:t>2011</a:t>
            </a:r>
            <a:r>
              <a:rPr lang="zh-CN" altLang="en-US" sz="4600" b="0" dirty="0">
                <a:solidFill>
                  <a:srgbClr val="1D1F20"/>
                </a:solidFill>
                <a:effectLst>
                  <a:outerShdw blurRad="38100" dist="38100" dir="2700000" algn="tl">
                    <a:srgbClr val="C0C0C0"/>
                  </a:outerShdw>
                </a:effectLst>
                <a:latin typeface="方正大黑简体" pitchFamily="2" charset="-122"/>
                <a:ea typeface="方正大黑简体" pitchFamily="2" charset="-122"/>
              </a:rPr>
              <a:t>年事业部大事记</a:t>
            </a:r>
          </a:p>
        </p:txBody>
      </p:sp>
      <p:sp>
        <p:nvSpPr>
          <p:cNvPr id="3" name="椭圆 2"/>
          <p:cNvSpPr/>
          <p:nvPr/>
        </p:nvSpPr>
        <p:spPr>
          <a:xfrm>
            <a:off x="1270835" y="1418892"/>
            <a:ext cx="297201" cy="297201"/>
          </a:xfrm>
          <a:prstGeom prst="ellipse">
            <a:avLst/>
          </a:prstGeom>
          <a:solidFill>
            <a:schemeClr val="tx1">
              <a:lumMod val="40000"/>
              <a:lumOff val="60000"/>
            </a:schemeClr>
          </a:solidFill>
          <a:ln w="57150">
            <a:noFill/>
            <a:prstDash val="solid"/>
          </a:ln>
        </p:spPr>
        <p:style>
          <a:lnRef idx="2">
            <a:schemeClr val="accent1">
              <a:shade val="50000"/>
            </a:schemeClr>
          </a:lnRef>
          <a:fillRef idx="1">
            <a:schemeClr val="accent1"/>
          </a:fillRef>
          <a:effectRef idx="0">
            <a:schemeClr val="accent1"/>
          </a:effectRef>
          <a:fontRef idx="minor">
            <a:schemeClr val="lt1"/>
          </a:fontRef>
        </p:style>
        <p:txBody>
          <a:bodyPr lIns="95456" tIns="47728" rIns="95456" bIns="47728" anchor="ctr"/>
          <a:lstStyle/>
          <a:p>
            <a:pPr algn="ctr" defTabSz="954562" fontAlgn="auto">
              <a:spcBef>
                <a:spcPts val="0"/>
              </a:spcBef>
              <a:spcAft>
                <a:spcPts val="0"/>
              </a:spcAft>
              <a:defRPr/>
            </a:pPr>
            <a:r>
              <a:rPr lang="en-US" altLang="zh-CN" sz="3100" b="0" dirty="0">
                <a:noFill/>
              </a:rPr>
              <a:t>2</a:t>
            </a:r>
            <a:endParaRPr lang="zh-CN" altLang="en-US" sz="3100" b="0" dirty="0">
              <a:noFill/>
            </a:endParaRPr>
          </a:p>
        </p:txBody>
      </p:sp>
      <p:sp>
        <p:nvSpPr>
          <p:cNvPr id="4" name="椭圆 3"/>
          <p:cNvSpPr/>
          <p:nvPr/>
        </p:nvSpPr>
        <p:spPr>
          <a:xfrm>
            <a:off x="1978138" y="1418892"/>
            <a:ext cx="297201" cy="297201"/>
          </a:xfrm>
          <a:prstGeom prst="ellipse">
            <a:avLst/>
          </a:prstGeom>
          <a:solidFill>
            <a:schemeClr val="tx1">
              <a:lumMod val="40000"/>
              <a:lumOff val="60000"/>
            </a:schemeClr>
          </a:solidFill>
          <a:ln w="57150">
            <a:noFill/>
            <a:prstDash val="solid"/>
          </a:ln>
        </p:spPr>
        <p:style>
          <a:lnRef idx="2">
            <a:schemeClr val="accent1">
              <a:shade val="50000"/>
            </a:schemeClr>
          </a:lnRef>
          <a:fillRef idx="1">
            <a:schemeClr val="accent1"/>
          </a:fillRef>
          <a:effectRef idx="0">
            <a:schemeClr val="accent1"/>
          </a:effectRef>
          <a:fontRef idx="minor">
            <a:schemeClr val="lt1"/>
          </a:fontRef>
        </p:style>
        <p:txBody>
          <a:bodyPr lIns="95456" tIns="47728" rIns="95456" bIns="47728" anchor="ctr"/>
          <a:lstStyle/>
          <a:p>
            <a:pPr algn="ctr" defTabSz="954562" fontAlgn="auto">
              <a:spcBef>
                <a:spcPts val="0"/>
              </a:spcBef>
              <a:spcAft>
                <a:spcPts val="0"/>
              </a:spcAft>
              <a:defRPr/>
            </a:pPr>
            <a:r>
              <a:rPr lang="en-US" altLang="zh-CN" sz="3100" b="0" dirty="0">
                <a:noFill/>
              </a:rPr>
              <a:t>3</a:t>
            </a:r>
            <a:endParaRPr lang="zh-CN" altLang="en-US" sz="3100" b="0" dirty="0">
              <a:noFill/>
            </a:endParaRPr>
          </a:p>
        </p:txBody>
      </p:sp>
      <p:sp>
        <p:nvSpPr>
          <p:cNvPr id="5" name="椭圆 4"/>
          <p:cNvSpPr/>
          <p:nvPr/>
        </p:nvSpPr>
        <p:spPr>
          <a:xfrm>
            <a:off x="2685441" y="1418892"/>
            <a:ext cx="297201" cy="297201"/>
          </a:xfrm>
          <a:prstGeom prst="ellipse">
            <a:avLst/>
          </a:prstGeom>
          <a:solidFill>
            <a:schemeClr val="tx1">
              <a:lumMod val="40000"/>
              <a:lumOff val="60000"/>
            </a:schemeClr>
          </a:solidFill>
          <a:ln w="57150">
            <a:noFill/>
            <a:prstDash val="solid"/>
          </a:ln>
        </p:spPr>
        <p:style>
          <a:lnRef idx="2">
            <a:schemeClr val="accent1">
              <a:shade val="50000"/>
            </a:schemeClr>
          </a:lnRef>
          <a:fillRef idx="1">
            <a:schemeClr val="accent1"/>
          </a:fillRef>
          <a:effectRef idx="0">
            <a:schemeClr val="accent1"/>
          </a:effectRef>
          <a:fontRef idx="minor">
            <a:schemeClr val="lt1"/>
          </a:fontRef>
        </p:style>
        <p:txBody>
          <a:bodyPr lIns="95456" tIns="47728" rIns="95456" bIns="47728" anchor="ctr"/>
          <a:lstStyle/>
          <a:p>
            <a:pPr algn="ctr" defTabSz="954562" fontAlgn="auto">
              <a:spcBef>
                <a:spcPts val="0"/>
              </a:spcBef>
              <a:spcAft>
                <a:spcPts val="0"/>
              </a:spcAft>
              <a:defRPr/>
            </a:pPr>
            <a:r>
              <a:rPr lang="en-US" altLang="zh-CN" sz="3100" b="0" dirty="0">
                <a:noFill/>
              </a:rPr>
              <a:t>4</a:t>
            </a:r>
            <a:endParaRPr lang="zh-CN" altLang="en-US" sz="3100" b="0" dirty="0">
              <a:noFill/>
            </a:endParaRPr>
          </a:p>
        </p:txBody>
      </p:sp>
      <p:sp>
        <p:nvSpPr>
          <p:cNvPr id="6" name="椭圆 5"/>
          <p:cNvSpPr/>
          <p:nvPr/>
        </p:nvSpPr>
        <p:spPr>
          <a:xfrm>
            <a:off x="3392744" y="1418892"/>
            <a:ext cx="297201" cy="297201"/>
          </a:xfrm>
          <a:prstGeom prst="ellipse">
            <a:avLst/>
          </a:prstGeom>
          <a:solidFill>
            <a:schemeClr val="tx1">
              <a:lumMod val="40000"/>
              <a:lumOff val="60000"/>
            </a:schemeClr>
          </a:solidFill>
          <a:ln w="57150">
            <a:noFill/>
            <a:prstDash val="solid"/>
          </a:ln>
        </p:spPr>
        <p:style>
          <a:lnRef idx="2">
            <a:schemeClr val="accent1">
              <a:shade val="50000"/>
            </a:schemeClr>
          </a:lnRef>
          <a:fillRef idx="1">
            <a:schemeClr val="accent1"/>
          </a:fillRef>
          <a:effectRef idx="0">
            <a:schemeClr val="accent1"/>
          </a:effectRef>
          <a:fontRef idx="minor">
            <a:schemeClr val="lt1"/>
          </a:fontRef>
        </p:style>
        <p:txBody>
          <a:bodyPr lIns="95456" tIns="47728" rIns="95456" bIns="47728" anchor="ctr"/>
          <a:lstStyle/>
          <a:p>
            <a:pPr algn="ctr" defTabSz="954562" fontAlgn="auto">
              <a:spcBef>
                <a:spcPts val="0"/>
              </a:spcBef>
              <a:spcAft>
                <a:spcPts val="0"/>
              </a:spcAft>
              <a:defRPr/>
            </a:pPr>
            <a:r>
              <a:rPr lang="en-US" altLang="zh-CN" sz="3100" b="0" dirty="0">
                <a:noFill/>
              </a:rPr>
              <a:t>5</a:t>
            </a:r>
            <a:endParaRPr lang="zh-CN" altLang="en-US" sz="3100" b="0" dirty="0">
              <a:noFill/>
            </a:endParaRPr>
          </a:p>
        </p:txBody>
      </p:sp>
      <p:sp>
        <p:nvSpPr>
          <p:cNvPr id="7" name="椭圆 6"/>
          <p:cNvSpPr/>
          <p:nvPr/>
        </p:nvSpPr>
        <p:spPr>
          <a:xfrm>
            <a:off x="4100047" y="1418892"/>
            <a:ext cx="297201" cy="297201"/>
          </a:xfrm>
          <a:prstGeom prst="ellipse">
            <a:avLst/>
          </a:prstGeom>
          <a:solidFill>
            <a:schemeClr val="tx1">
              <a:lumMod val="40000"/>
              <a:lumOff val="60000"/>
            </a:schemeClr>
          </a:solidFill>
          <a:ln w="57150">
            <a:noFill/>
            <a:prstDash val="solid"/>
          </a:ln>
        </p:spPr>
        <p:style>
          <a:lnRef idx="2">
            <a:schemeClr val="accent1">
              <a:shade val="50000"/>
            </a:schemeClr>
          </a:lnRef>
          <a:fillRef idx="1">
            <a:schemeClr val="accent1"/>
          </a:fillRef>
          <a:effectRef idx="0">
            <a:schemeClr val="accent1"/>
          </a:effectRef>
          <a:fontRef idx="minor">
            <a:schemeClr val="lt1"/>
          </a:fontRef>
        </p:style>
        <p:txBody>
          <a:bodyPr lIns="95456" tIns="47728" rIns="95456" bIns="47728" anchor="ctr"/>
          <a:lstStyle/>
          <a:p>
            <a:pPr algn="ctr" defTabSz="954562" fontAlgn="auto">
              <a:spcBef>
                <a:spcPts val="0"/>
              </a:spcBef>
              <a:spcAft>
                <a:spcPts val="0"/>
              </a:spcAft>
              <a:defRPr/>
            </a:pPr>
            <a:r>
              <a:rPr lang="en-US" altLang="zh-CN" sz="3100" b="0" dirty="0">
                <a:noFill/>
              </a:rPr>
              <a:t>6</a:t>
            </a:r>
            <a:endParaRPr lang="zh-CN" altLang="en-US" sz="3100" b="0" dirty="0">
              <a:noFill/>
            </a:endParaRPr>
          </a:p>
        </p:txBody>
      </p:sp>
      <p:sp>
        <p:nvSpPr>
          <p:cNvPr id="8" name="椭圆 7"/>
          <p:cNvSpPr/>
          <p:nvPr/>
        </p:nvSpPr>
        <p:spPr>
          <a:xfrm>
            <a:off x="4807350" y="1418892"/>
            <a:ext cx="297201" cy="297201"/>
          </a:xfrm>
          <a:prstGeom prst="ellipse">
            <a:avLst/>
          </a:prstGeom>
          <a:solidFill>
            <a:schemeClr val="tx1">
              <a:lumMod val="40000"/>
              <a:lumOff val="60000"/>
            </a:schemeClr>
          </a:solidFill>
          <a:ln w="57150">
            <a:noFill/>
            <a:prstDash val="solid"/>
          </a:ln>
        </p:spPr>
        <p:style>
          <a:lnRef idx="2">
            <a:schemeClr val="accent1">
              <a:shade val="50000"/>
            </a:schemeClr>
          </a:lnRef>
          <a:fillRef idx="1">
            <a:schemeClr val="accent1"/>
          </a:fillRef>
          <a:effectRef idx="0">
            <a:schemeClr val="accent1"/>
          </a:effectRef>
          <a:fontRef idx="minor">
            <a:schemeClr val="lt1"/>
          </a:fontRef>
        </p:style>
        <p:txBody>
          <a:bodyPr lIns="95456" tIns="47728" rIns="95456" bIns="47728" anchor="ctr"/>
          <a:lstStyle/>
          <a:p>
            <a:pPr algn="ctr" defTabSz="954562" fontAlgn="auto">
              <a:spcBef>
                <a:spcPts val="0"/>
              </a:spcBef>
              <a:spcAft>
                <a:spcPts val="0"/>
              </a:spcAft>
              <a:defRPr/>
            </a:pPr>
            <a:r>
              <a:rPr lang="en-US" altLang="zh-CN" sz="3100" b="0" dirty="0">
                <a:noFill/>
              </a:rPr>
              <a:t>7</a:t>
            </a:r>
            <a:endParaRPr lang="zh-CN" altLang="en-US" sz="3100" b="0" dirty="0">
              <a:noFill/>
            </a:endParaRPr>
          </a:p>
        </p:txBody>
      </p:sp>
      <p:sp>
        <p:nvSpPr>
          <p:cNvPr id="9" name="椭圆 8"/>
          <p:cNvSpPr/>
          <p:nvPr/>
        </p:nvSpPr>
        <p:spPr>
          <a:xfrm>
            <a:off x="5514654" y="1418892"/>
            <a:ext cx="297201" cy="297201"/>
          </a:xfrm>
          <a:prstGeom prst="ellipse">
            <a:avLst/>
          </a:prstGeom>
          <a:solidFill>
            <a:schemeClr val="tx1">
              <a:lumMod val="40000"/>
              <a:lumOff val="60000"/>
            </a:schemeClr>
          </a:solidFill>
          <a:ln w="57150">
            <a:noFill/>
            <a:prstDash val="solid"/>
          </a:ln>
        </p:spPr>
        <p:style>
          <a:lnRef idx="2">
            <a:schemeClr val="accent1">
              <a:shade val="50000"/>
            </a:schemeClr>
          </a:lnRef>
          <a:fillRef idx="1">
            <a:schemeClr val="accent1"/>
          </a:fillRef>
          <a:effectRef idx="0">
            <a:schemeClr val="accent1"/>
          </a:effectRef>
          <a:fontRef idx="minor">
            <a:schemeClr val="lt1"/>
          </a:fontRef>
        </p:style>
        <p:txBody>
          <a:bodyPr lIns="95456" tIns="47728" rIns="95456" bIns="47728" anchor="ctr"/>
          <a:lstStyle/>
          <a:p>
            <a:pPr algn="ctr" defTabSz="954562" fontAlgn="auto">
              <a:spcBef>
                <a:spcPts val="0"/>
              </a:spcBef>
              <a:spcAft>
                <a:spcPts val="0"/>
              </a:spcAft>
              <a:defRPr/>
            </a:pPr>
            <a:r>
              <a:rPr lang="en-US" altLang="zh-CN" sz="3100" b="0" dirty="0">
                <a:noFill/>
              </a:rPr>
              <a:t>8</a:t>
            </a:r>
            <a:endParaRPr lang="zh-CN" altLang="en-US" sz="3100" b="0" dirty="0">
              <a:noFill/>
            </a:endParaRPr>
          </a:p>
        </p:txBody>
      </p:sp>
      <p:sp>
        <p:nvSpPr>
          <p:cNvPr id="10" name="椭圆 9"/>
          <p:cNvSpPr/>
          <p:nvPr/>
        </p:nvSpPr>
        <p:spPr>
          <a:xfrm>
            <a:off x="563532" y="1418892"/>
            <a:ext cx="297201" cy="297201"/>
          </a:xfrm>
          <a:prstGeom prst="ellipse">
            <a:avLst/>
          </a:prstGeom>
          <a:solidFill>
            <a:schemeClr val="tx1">
              <a:lumMod val="40000"/>
              <a:lumOff val="60000"/>
            </a:schemeClr>
          </a:solidFill>
          <a:ln w="57150">
            <a:noFill/>
            <a:prstDash val="solid"/>
          </a:ln>
        </p:spPr>
        <p:style>
          <a:lnRef idx="2">
            <a:schemeClr val="accent1">
              <a:shade val="50000"/>
            </a:schemeClr>
          </a:lnRef>
          <a:fillRef idx="1">
            <a:schemeClr val="accent1"/>
          </a:fillRef>
          <a:effectRef idx="0">
            <a:schemeClr val="accent1"/>
          </a:effectRef>
          <a:fontRef idx="minor">
            <a:schemeClr val="lt1"/>
          </a:fontRef>
        </p:style>
        <p:txBody>
          <a:bodyPr lIns="95456" tIns="47728" rIns="95456" bIns="47728" anchor="ctr"/>
          <a:lstStyle/>
          <a:p>
            <a:pPr algn="ctr" defTabSz="954562" fontAlgn="auto">
              <a:spcBef>
                <a:spcPts val="0"/>
              </a:spcBef>
              <a:spcAft>
                <a:spcPts val="0"/>
              </a:spcAft>
              <a:defRPr/>
            </a:pPr>
            <a:r>
              <a:rPr lang="en-US" altLang="zh-CN" sz="3100" b="0" dirty="0">
                <a:noFill/>
              </a:rPr>
              <a:t>8</a:t>
            </a:r>
            <a:endParaRPr lang="zh-CN" altLang="en-US" sz="3100" b="0" dirty="0">
              <a:noFill/>
            </a:endParaRPr>
          </a:p>
        </p:txBody>
      </p:sp>
      <p:sp>
        <p:nvSpPr>
          <p:cNvPr id="11" name="椭圆 10"/>
          <p:cNvSpPr/>
          <p:nvPr/>
        </p:nvSpPr>
        <p:spPr>
          <a:xfrm>
            <a:off x="1079500" y="1235075"/>
            <a:ext cx="681038" cy="681038"/>
          </a:xfrm>
          <a:prstGeom prst="ellipse">
            <a:avLst/>
          </a:prstGeom>
          <a:solidFill>
            <a:srgbClr val="6DA709"/>
          </a:solidFill>
          <a:ln w="57150">
            <a:noFill/>
            <a:prstDash val="solid"/>
          </a:ln>
        </p:spPr>
        <p:style>
          <a:lnRef idx="2">
            <a:schemeClr val="accent1">
              <a:shade val="50000"/>
            </a:schemeClr>
          </a:lnRef>
          <a:fillRef idx="1">
            <a:schemeClr val="accent1"/>
          </a:fillRef>
          <a:effectRef idx="0">
            <a:schemeClr val="accent1"/>
          </a:effectRef>
          <a:fontRef idx="minor">
            <a:schemeClr val="lt1"/>
          </a:fontRef>
        </p:style>
        <p:txBody>
          <a:bodyPr lIns="95456" tIns="47728" rIns="95456" bIns="47728" anchor="ctr"/>
          <a:lstStyle/>
          <a:p>
            <a:pPr algn="ctr" defTabSz="953914"/>
            <a:r>
              <a:rPr lang="en-US" altLang="zh-CN" sz="3100" b="0" dirty="0">
                <a:solidFill>
                  <a:srgbClr val="FFFFFF"/>
                </a:solidFill>
              </a:rPr>
              <a:t>2</a:t>
            </a:r>
            <a:endParaRPr lang="zh-CN" altLang="en-US" sz="3100" b="0" dirty="0">
              <a:solidFill>
                <a:srgbClr val="FFFFFF"/>
              </a:solidFill>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3_大事记">
    <p:spTree>
      <p:nvGrpSpPr>
        <p:cNvPr id="1" name=""/>
        <p:cNvGrpSpPr/>
        <p:nvPr/>
      </p:nvGrpSpPr>
      <p:grpSpPr>
        <a:xfrm>
          <a:off x="0" y="0"/>
          <a:ext cx="0" cy="0"/>
          <a:chOff x="0" y="0"/>
          <a:chExt cx="0" cy="0"/>
        </a:xfrm>
      </p:grpSpPr>
      <p:sp>
        <p:nvSpPr>
          <p:cNvPr id="2" name="TextBox 1"/>
          <p:cNvSpPr txBox="1"/>
          <p:nvPr/>
        </p:nvSpPr>
        <p:spPr>
          <a:xfrm>
            <a:off x="41277" y="149227"/>
            <a:ext cx="5624044" cy="803595"/>
          </a:xfrm>
          <a:prstGeom prst="rect">
            <a:avLst/>
          </a:prstGeom>
          <a:noFill/>
        </p:spPr>
        <p:txBody>
          <a:bodyPr wrap="none" lIns="95456" tIns="47728" rIns="95456" bIns="47728">
            <a:spAutoFit/>
          </a:bodyPr>
          <a:lstStyle/>
          <a:p>
            <a:pPr defTabSz="953914"/>
            <a:r>
              <a:rPr lang="en-US" altLang="zh-CN" sz="4600" b="0" dirty="0">
                <a:solidFill>
                  <a:srgbClr val="1D1F20"/>
                </a:solidFill>
                <a:effectLst>
                  <a:outerShdw blurRad="38100" dist="38100" dir="2700000" algn="tl">
                    <a:srgbClr val="C0C0C0"/>
                  </a:outerShdw>
                </a:effectLst>
                <a:latin typeface="方正大黑简体" pitchFamily="2" charset="-122"/>
                <a:ea typeface="方正大黑简体" pitchFamily="2" charset="-122"/>
              </a:rPr>
              <a:t>2011</a:t>
            </a:r>
            <a:r>
              <a:rPr lang="zh-CN" altLang="en-US" sz="4600" b="0" dirty="0">
                <a:solidFill>
                  <a:srgbClr val="1D1F20"/>
                </a:solidFill>
                <a:effectLst>
                  <a:outerShdw blurRad="38100" dist="38100" dir="2700000" algn="tl">
                    <a:srgbClr val="C0C0C0"/>
                  </a:outerShdw>
                </a:effectLst>
                <a:latin typeface="方正大黑简体" pitchFamily="2" charset="-122"/>
                <a:ea typeface="方正大黑简体" pitchFamily="2" charset="-122"/>
              </a:rPr>
              <a:t>年事业部大事记</a:t>
            </a:r>
          </a:p>
        </p:txBody>
      </p:sp>
      <p:sp>
        <p:nvSpPr>
          <p:cNvPr id="3" name="椭圆 2"/>
          <p:cNvSpPr/>
          <p:nvPr/>
        </p:nvSpPr>
        <p:spPr>
          <a:xfrm>
            <a:off x="1270835" y="1418892"/>
            <a:ext cx="297201" cy="297201"/>
          </a:xfrm>
          <a:prstGeom prst="ellipse">
            <a:avLst/>
          </a:prstGeom>
          <a:solidFill>
            <a:schemeClr val="tx1">
              <a:lumMod val="40000"/>
              <a:lumOff val="60000"/>
            </a:schemeClr>
          </a:solidFill>
          <a:ln w="57150">
            <a:noFill/>
            <a:prstDash val="solid"/>
          </a:ln>
        </p:spPr>
        <p:style>
          <a:lnRef idx="2">
            <a:schemeClr val="accent1">
              <a:shade val="50000"/>
            </a:schemeClr>
          </a:lnRef>
          <a:fillRef idx="1">
            <a:schemeClr val="accent1"/>
          </a:fillRef>
          <a:effectRef idx="0">
            <a:schemeClr val="accent1"/>
          </a:effectRef>
          <a:fontRef idx="minor">
            <a:schemeClr val="lt1"/>
          </a:fontRef>
        </p:style>
        <p:txBody>
          <a:bodyPr lIns="95456" tIns="47728" rIns="95456" bIns="47728" anchor="ctr"/>
          <a:lstStyle/>
          <a:p>
            <a:pPr algn="ctr" defTabSz="954562" fontAlgn="auto">
              <a:spcBef>
                <a:spcPts val="0"/>
              </a:spcBef>
              <a:spcAft>
                <a:spcPts val="0"/>
              </a:spcAft>
              <a:defRPr/>
            </a:pPr>
            <a:r>
              <a:rPr lang="en-US" altLang="zh-CN" sz="3100" b="0" dirty="0">
                <a:noFill/>
              </a:rPr>
              <a:t>2</a:t>
            </a:r>
            <a:endParaRPr lang="zh-CN" altLang="en-US" sz="3100" b="0" dirty="0">
              <a:noFill/>
            </a:endParaRPr>
          </a:p>
        </p:txBody>
      </p:sp>
      <p:sp>
        <p:nvSpPr>
          <p:cNvPr id="4" name="椭圆 3"/>
          <p:cNvSpPr/>
          <p:nvPr/>
        </p:nvSpPr>
        <p:spPr>
          <a:xfrm>
            <a:off x="1978138" y="1418892"/>
            <a:ext cx="297201" cy="297201"/>
          </a:xfrm>
          <a:prstGeom prst="ellipse">
            <a:avLst/>
          </a:prstGeom>
          <a:solidFill>
            <a:schemeClr val="tx1">
              <a:lumMod val="40000"/>
              <a:lumOff val="60000"/>
            </a:schemeClr>
          </a:solidFill>
          <a:ln w="57150">
            <a:noFill/>
            <a:prstDash val="solid"/>
          </a:ln>
        </p:spPr>
        <p:style>
          <a:lnRef idx="2">
            <a:schemeClr val="accent1">
              <a:shade val="50000"/>
            </a:schemeClr>
          </a:lnRef>
          <a:fillRef idx="1">
            <a:schemeClr val="accent1"/>
          </a:fillRef>
          <a:effectRef idx="0">
            <a:schemeClr val="accent1"/>
          </a:effectRef>
          <a:fontRef idx="minor">
            <a:schemeClr val="lt1"/>
          </a:fontRef>
        </p:style>
        <p:txBody>
          <a:bodyPr lIns="95456" tIns="47728" rIns="95456" bIns="47728" anchor="ctr"/>
          <a:lstStyle/>
          <a:p>
            <a:pPr algn="ctr" defTabSz="954562" fontAlgn="auto">
              <a:spcBef>
                <a:spcPts val="0"/>
              </a:spcBef>
              <a:spcAft>
                <a:spcPts val="0"/>
              </a:spcAft>
              <a:defRPr/>
            </a:pPr>
            <a:r>
              <a:rPr lang="en-US" altLang="zh-CN" sz="3100" b="0" dirty="0">
                <a:noFill/>
              </a:rPr>
              <a:t>3</a:t>
            </a:r>
            <a:endParaRPr lang="zh-CN" altLang="en-US" sz="3100" b="0" dirty="0">
              <a:noFill/>
            </a:endParaRPr>
          </a:p>
        </p:txBody>
      </p:sp>
      <p:sp>
        <p:nvSpPr>
          <p:cNvPr id="5" name="椭圆 4"/>
          <p:cNvSpPr/>
          <p:nvPr/>
        </p:nvSpPr>
        <p:spPr>
          <a:xfrm>
            <a:off x="2685441" y="1418892"/>
            <a:ext cx="297201" cy="297201"/>
          </a:xfrm>
          <a:prstGeom prst="ellipse">
            <a:avLst/>
          </a:prstGeom>
          <a:solidFill>
            <a:schemeClr val="tx1">
              <a:lumMod val="40000"/>
              <a:lumOff val="60000"/>
            </a:schemeClr>
          </a:solidFill>
          <a:ln w="57150">
            <a:noFill/>
            <a:prstDash val="solid"/>
          </a:ln>
        </p:spPr>
        <p:style>
          <a:lnRef idx="2">
            <a:schemeClr val="accent1">
              <a:shade val="50000"/>
            </a:schemeClr>
          </a:lnRef>
          <a:fillRef idx="1">
            <a:schemeClr val="accent1"/>
          </a:fillRef>
          <a:effectRef idx="0">
            <a:schemeClr val="accent1"/>
          </a:effectRef>
          <a:fontRef idx="minor">
            <a:schemeClr val="lt1"/>
          </a:fontRef>
        </p:style>
        <p:txBody>
          <a:bodyPr lIns="95456" tIns="47728" rIns="95456" bIns="47728" anchor="ctr"/>
          <a:lstStyle/>
          <a:p>
            <a:pPr algn="ctr" defTabSz="954562" fontAlgn="auto">
              <a:spcBef>
                <a:spcPts val="0"/>
              </a:spcBef>
              <a:spcAft>
                <a:spcPts val="0"/>
              </a:spcAft>
              <a:defRPr/>
            </a:pPr>
            <a:r>
              <a:rPr lang="en-US" altLang="zh-CN" sz="3100" b="0" dirty="0">
                <a:noFill/>
              </a:rPr>
              <a:t>4</a:t>
            </a:r>
            <a:endParaRPr lang="zh-CN" altLang="en-US" sz="3100" b="0" dirty="0">
              <a:noFill/>
            </a:endParaRPr>
          </a:p>
        </p:txBody>
      </p:sp>
      <p:sp>
        <p:nvSpPr>
          <p:cNvPr id="6" name="椭圆 5"/>
          <p:cNvSpPr/>
          <p:nvPr/>
        </p:nvSpPr>
        <p:spPr>
          <a:xfrm>
            <a:off x="3392744" y="1418892"/>
            <a:ext cx="297201" cy="297201"/>
          </a:xfrm>
          <a:prstGeom prst="ellipse">
            <a:avLst/>
          </a:prstGeom>
          <a:solidFill>
            <a:schemeClr val="tx1">
              <a:lumMod val="40000"/>
              <a:lumOff val="60000"/>
            </a:schemeClr>
          </a:solidFill>
          <a:ln w="57150">
            <a:noFill/>
            <a:prstDash val="solid"/>
          </a:ln>
        </p:spPr>
        <p:style>
          <a:lnRef idx="2">
            <a:schemeClr val="accent1">
              <a:shade val="50000"/>
            </a:schemeClr>
          </a:lnRef>
          <a:fillRef idx="1">
            <a:schemeClr val="accent1"/>
          </a:fillRef>
          <a:effectRef idx="0">
            <a:schemeClr val="accent1"/>
          </a:effectRef>
          <a:fontRef idx="minor">
            <a:schemeClr val="lt1"/>
          </a:fontRef>
        </p:style>
        <p:txBody>
          <a:bodyPr lIns="95456" tIns="47728" rIns="95456" bIns="47728" anchor="ctr"/>
          <a:lstStyle/>
          <a:p>
            <a:pPr algn="ctr" defTabSz="954562" fontAlgn="auto">
              <a:spcBef>
                <a:spcPts val="0"/>
              </a:spcBef>
              <a:spcAft>
                <a:spcPts val="0"/>
              </a:spcAft>
              <a:defRPr/>
            </a:pPr>
            <a:r>
              <a:rPr lang="en-US" altLang="zh-CN" sz="3100" b="0" dirty="0">
                <a:noFill/>
              </a:rPr>
              <a:t>5</a:t>
            </a:r>
            <a:endParaRPr lang="zh-CN" altLang="en-US" sz="3100" b="0" dirty="0">
              <a:noFill/>
            </a:endParaRPr>
          </a:p>
        </p:txBody>
      </p:sp>
      <p:sp>
        <p:nvSpPr>
          <p:cNvPr id="7" name="椭圆 6"/>
          <p:cNvSpPr/>
          <p:nvPr/>
        </p:nvSpPr>
        <p:spPr>
          <a:xfrm>
            <a:off x="4100047" y="1418892"/>
            <a:ext cx="297201" cy="297201"/>
          </a:xfrm>
          <a:prstGeom prst="ellipse">
            <a:avLst/>
          </a:prstGeom>
          <a:solidFill>
            <a:schemeClr val="tx1">
              <a:lumMod val="40000"/>
              <a:lumOff val="60000"/>
            </a:schemeClr>
          </a:solidFill>
          <a:ln w="57150">
            <a:noFill/>
            <a:prstDash val="solid"/>
          </a:ln>
        </p:spPr>
        <p:style>
          <a:lnRef idx="2">
            <a:schemeClr val="accent1">
              <a:shade val="50000"/>
            </a:schemeClr>
          </a:lnRef>
          <a:fillRef idx="1">
            <a:schemeClr val="accent1"/>
          </a:fillRef>
          <a:effectRef idx="0">
            <a:schemeClr val="accent1"/>
          </a:effectRef>
          <a:fontRef idx="minor">
            <a:schemeClr val="lt1"/>
          </a:fontRef>
        </p:style>
        <p:txBody>
          <a:bodyPr lIns="95456" tIns="47728" rIns="95456" bIns="47728" anchor="ctr"/>
          <a:lstStyle/>
          <a:p>
            <a:pPr algn="ctr" defTabSz="954562" fontAlgn="auto">
              <a:spcBef>
                <a:spcPts val="0"/>
              </a:spcBef>
              <a:spcAft>
                <a:spcPts val="0"/>
              </a:spcAft>
              <a:defRPr/>
            </a:pPr>
            <a:r>
              <a:rPr lang="en-US" altLang="zh-CN" sz="3100" b="0" dirty="0">
                <a:noFill/>
              </a:rPr>
              <a:t>6</a:t>
            </a:r>
            <a:endParaRPr lang="zh-CN" altLang="en-US" sz="3100" b="0" dirty="0">
              <a:noFill/>
            </a:endParaRPr>
          </a:p>
        </p:txBody>
      </p:sp>
      <p:sp>
        <p:nvSpPr>
          <p:cNvPr id="8" name="椭圆 7"/>
          <p:cNvSpPr/>
          <p:nvPr/>
        </p:nvSpPr>
        <p:spPr>
          <a:xfrm>
            <a:off x="4807350" y="1418892"/>
            <a:ext cx="297201" cy="297201"/>
          </a:xfrm>
          <a:prstGeom prst="ellipse">
            <a:avLst/>
          </a:prstGeom>
          <a:solidFill>
            <a:schemeClr val="tx1">
              <a:lumMod val="40000"/>
              <a:lumOff val="60000"/>
            </a:schemeClr>
          </a:solidFill>
          <a:ln w="57150">
            <a:noFill/>
            <a:prstDash val="solid"/>
          </a:ln>
        </p:spPr>
        <p:style>
          <a:lnRef idx="2">
            <a:schemeClr val="accent1">
              <a:shade val="50000"/>
            </a:schemeClr>
          </a:lnRef>
          <a:fillRef idx="1">
            <a:schemeClr val="accent1"/>
          </a:fillRef>
          <a:effectRef idx="0">
            <a:schemeClr val="accent1"/>
          </a:effectRef>
          <a:fontRef idx="minor">
            <a:schemeClr val="lt1"/>
          </a:fontRef>
        </p:style>
        <p:txBody>
          <a:bodyPr lIns="95456" tIns="47728" rIns="95456" bIns="47728" anchor="ctr"/>
          <a:lstStyle/>
          <a:p>
            <a:pPr algn="ctr" defTabSz="954562" fontAlgn="auto">
              <a:spcBef>
                <a:spcPts val="0"/>
              </a:spcBef>
              <a:spcAft>
                <a:spcPts val="0"/>
              </a:spcAft>
              <a:defRPr/>
            </a:pPr>
            <a:r>
              <a:rPr lang="en-US" altLang="zh-CN" sz="3100" b="0" dirty="0">
                <a:noFill/>
              </a:rPr>
              <a:t>7</a:t>
            </a:r>
            <a:endParaRPr lang="zh-CN" altLang="en-US" sz="3100" b="0" dirty="0">
              <a:noFill/>
            </a:endParaRPr>
          </a:p>
        </p:txBody>
      </p:sp>
      <p:sp>
        <p:nvSpPr>
          <p:cNvPr id="9" name="椭圆 8"/>
          <p:cNvSpPr/>
          <p:nvPr/>
        </p:nvSpPr>
        <p:spPr>
          <a:xfrm>
            <a:off x="5514654" y="1418892"/>
            <a:ext cx="297201" cy="297201"/>
          </a:xfrm>
          <a:prstGeom prst="ellipse">
            <a:avLst/>
          </a:prstGeom>
          <a:solidFill>
            <a:schemeClr val="tx1">
              <a:lumMod val="40000"/>
              <a:lumOff val="60000"/>
            </a:schemeClr>
          </a:solidFill>
          <a:ln w="57150">
            <a:noFill/>
            <a:prstDash val="solid"/>
          </a:ln>
        </p:spPr>
        <p:style>
          <a:lnRef idx="2">
            <a:schemeClr val="accent1">
              <a:shade val="50000"/>
            </a:schemeClr>
          </a:lnRef>
          <a:fillRef idx="1">
            <a:schemeClr val="accent1"/>
          </a:fillRef>
          <a:effectRef idx="0">
            <a:schemeClr val="accent1"/>
          </a:effectRef>
          <a:fontRef idx="minor">
            <a:schemeClr val="lt1"/>
          </a:fontRef>
        </p:style>
        <p:txBody>
          <a:bodyPr lIns="95456" tIns="47728" rIns="95456" bIns="47728" anchor="ctr"/>
          <a:lstStyle/>
          <a:p>
            <a:pPr algn="ctr" defTabSz="954562" fontAlgn="auto">
              <a:spcBef>
                <a:spcPts val="0"/>
              </a:spcBef>
              <a:spcAft>
                <a:spcPts val="0"/>
              </a:spcAft>
              <a:defRPr/>
            </a:pPr>
            <a:r>
              <a:rPr lang="en-US" altLang="zh-CN" sz="3100" b="0" dirty="0">
                <a:noFill/>
              </a:rPr>
              <a:t>8</a:t>
            </a:r>
            <a:endParaRPr lang="zh-CN" altLang="en-US" sz="3100" b="0" dirty="0">
              <a:noFill/>
            </a:endParaRPr>
          </a:p>
        </p:txBody>
      </p:sp>
      <p:sp>
        <p:nvSpPr>
          <p:cNvPr id="10" name="椭圆 9"/>
          <p:cNvSpPr/>
          <p:nvPr/>
        </p:nvSpPr>
        <p:spPr>
          <a:xfrm>
            <a:off x="563532" y="1418892"/>
            <a:ext cx="297201" cy="297201"/>
          </a:xfrm>
          <a:prstGeom prst="ellipse">
            <a:avLst/>
          </a:prstGeom>
          <a:solidFill>
            <a:schemeClr val="tx1">
              <a:lumMod val="40000"/>
              <a:lumOff val="60000"/>
            </a:schemeClr>
          </a:solidFill>
          <a:ln w="57150">
            <a:noFill/>
            <a:prstDash val="solid"/>
          </a:ln>
        </p:spPr>
        <p:style>
          <a:lnRef idx="2">
            <a:schemeClr val="accent1">
              <a:shade val="50000"/>
            </a:schemeClr>
          </a:lnRef>
          <a:fillRef idx="1">
            <a:schemeClr val="accent1"/>
          </a:fillRef>
          <a:effectRef idx="0">
            <a:schemeClr val="accent1"/>
          </a:effectRef>
          <a:fontRef idx="minor">
            <a:schemeClr val="lt1"/>
          </a:fontRef>
        </p:style>
        <p:txBody>
          <a:bodyPr lIns="95456" tIns="47728" rIns="95456" bIns="47728" anchor="ctr"/>
          <a:lstStyle/>
          <a:p>
            <a:pPr algn="ctr" defTabSz="954562" fontAlgn="auto">
              <a:spcBef>
                <a:spcPts val="0"/>
              </a:spcBef>
              <a:spcAft>
                <a:spcPts val="0"/>
              </a:spcAft>
              <a:defRPr/>
            </a:pPr>
            <a:r>
              <a:rPr lang="en-US" altLang="zh-CN" sz="3100" b="0" dirty="0">
                <a:noFill/>
              </a:rPr>
              <a:t>8</a:t>
            </a:r>
            <a:endParaRPr lang="zh-CN" altLang="en-US" sz="3100" b="0" dirty="0">
              <a:noFill/>
            </a:endParaRPr>
          </a:p>
        </p:txBody>
      </p:sp>
      <p:sp>
        <p:nvSpPr>
          <p:cNvPr id="11" name="椭圆 10"/>
          <p:cNvSpPr/>
          <p:nvPr/>
        </p:nvSpPr>
        <p:spPr>
          <a:xfrm>
            <a:off x="1785940" y="1235075"/>
            <a:ext cx="681037" cy="681038"/>
          </a:xfrm>
          <a:prstGeom prst="ellipse">
            <a:avLst/>
          </a:prstGeom>
          <a:solidFill>
            <a:srgbClr val="6DA709"/>
          </a:solidFill>
          <a:ln w="57150">
            <a:noFill/>
            <a:prstDash val="solid"/>
          </a:ln>
        </p:spPr>
        <p:style>
          <a:lnRef idx="2">
            <a:schemeClr val="accent1">
              <a:shade val="50000"/>
            </a:schemeClr>
          </a:lnRef>
          <a:fillRef idx="1">
            <a:schemeClr val="accent1"/>
          </a:fillRef>
          <a:effectRef idx="0">
            <a:schemeClr val="accent1"/>
          </a:effectRef>
          <a:fontRef idx="minor">
            <a:schemeClr val="lt1"/>
          </a:fontRef>
        </p:style>
        <p:txBody>
          <a:bodyPr lIns="95456" tIns="47728" rIns="95456" bIns="47728" anchor="ctr"/>
          <a:lstStyle/>
          <a:p>
            <a:pPr algn="ctr" defTabSz="953914"/>
            <a:r>
              <a:rPr lang="en-US" altLang="zh-CN" sz="3100" b="0" dirty="0">
                <a:solidFill>
                  <a:srgbClr val="FFFFFF"/>
                </a:solidFill>
              </a:rPr>
              <a:t>3</a:t>
            </a:r>
            <a:endParaRPr lang="zh-CN" altLang="en-US" sz="3100" b="0" dirty="0">
              <a:solidFill>
                <a:srgbClr val="FFFFFF"/>
              </a:solidFill>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4_大事记">
    <p:spTree>
      <p:nvGrpSpPr>
        <p:cNvPr id="1" name=""/>
        <p:cNvGrpSpPr/>
        <p:nvPr/>
      </p:nvGrpSpPr>
      <p:grpSpPr>
        <a:xfrm>
          <a:off x="0" y="0"/>
          <a:ext cx="0" cy="0"/>
          <a:chOff x="0" y="0"/>
          <a:chExt cx="0" cy="0"/>
        </a:xfrm>
      </p:grpSpPr>
      <p:sp>
        <p:nvSpPr>
          <p:cNvPr id="2" name="TextBox 1"/>
          <p:cNvSpPr txBox="1"/>
          <p:nvPr/>
        </p:nvSpPr>
        <p:spPr>
          <a:xfrm>
            <a:off x="41277" y="149227"/>
            <a:ext cx="5624044" cy="803595"/>
          </a:xfrm>
          <a:prstGeom prst="rect">
            <a:avLst/>
          </a:prstGeom>
          <a:noFill/>
        </p:spPr>
        <p:txBody>
          <a:bodyPr wrap="none" lIns="95456" tIns="47728" rIns="95456" bIns="47728">
            <a:spAutoFit/>
          </a:bodyPr>
          <a:lstStyle/>
          <a:p>
            <a:pPr defTabSz="953914"/>
            <a:r>
              <a:rPr lang="en-US" altLang="zh-CN" sz="4600" b="0" dirty="0">
                <a:solidFill>
                  <a:srgbClr val="1D1F20"/>
                </a:solidFill>
                <a:effectLst>
                  <a:outerShdw blurRad="38100" dist="38100" dir="2700000" algn="tl">
                    <a:srgbClr val="C0C0C0"/>
                  </a:outerShdw>
                </a:effectLst>
                <a:latin typeface="方正大黑简体" pitchFamily="2" charset="-122"/>
                <a:ea typeface="方正大黑简体" pitchFamily="2" charset="-122"/>
              </a:rPr>
              <a:t>2011</a:t>
            </a:r>
            <a:r>
              <a:rPr lang="zh-CN" altLang="en-US" sz="4600" b="0" dirty="0">
                <a:solidFill>
                  <a:srgbClr val="1D1F20"/>
                </a:solidFill>
                <a:effectLst>
                  <a:outerShdw blurRad="38100" dist="38100" dir="2700000" algn="tl">
                    <a:srgbClr val="C0C0C0"/>
                  </a:outerShdw>
                </a:effectLst>
                <a:latin typeface="方正大黑简体" pitchFamily="2" charset="-122"/>
                <a:ea typeface="方正大黑简体" pitchFamily="2" charset="-122"/>
              </a:rPr>
              <a:t>年事业部大事记</a:t>
            </a:r>
          </a:p>
        </p:txBody>
      </p:sp>
      <p:sp>
        <p:nvSpPr>
          <p:cNvPr id="3" name="椭圆 2"/>
          <p:cNvSpPr/>
          <p:nvPr/>
        </p:nvSpPr>
        <p:spPr>
          <a:xfrm>
            <a:off x="1270835" y="1418892"/>
            <a:ext cx="297201" cy="297201"/>
          </a:xfrm>
          <a:prstGeom prst="ellipse">
            <a:avLst/>
          </a:prstGeom>
          <a:solidFill>
            <a:schemeClr val="tx1">
              <a:lumMod val="40000"/>
              <a:lumOff val="60000"/>
            </a:schemeClr>
          </a:solidFill>
          <a:ln w="57150">
            <a:noFill/>
            <a:prstDash val="solid"/>
          </a:ln>
        </p:spPr>
        <p:style>
          <a:lnRef idx="2">
            <a:schemeClr val="accent1">
              <a:shade val="50000"/>
            </a:schemeClr>
          </a:lnRef>
          <a:fillRef idx="1">
            <a:schemeClr val="accent1"/>
          </a:fillRef>
          <a:effectRef idx="0">
            <a:schemeClr val="accent1"/>
          </a:effectRef>
          <a:fontRef idx="minor">
            <a:schemeClr val="lt1"/>
          </a:fontRef>
        </p:style>
        <p:txBody>
          <a:bodyPr lIns="95456" tIns="47728" rIns="95456" bIns="47728" anchor="ctr"/>
          <a:lstStyle/>
          <a:p>
            <a:pPr algn="ctr" defTabSz="954562" fontAlgn="auto">
              <a:spcBef>
                <a:spcPts val="0"/>
              </a:spcBef>
              <a:spcAft>
                <a:spcPts val="0"/>
              </a:spcAft>
              <a:defRPr/>
            </a:pPr>
            <a:r>
              <a:rPr lang="en-US" altLang="zh-CN" sz="3100" b="0" dirty="0">
                <a:noFill/>
              </a:rPr>
              <a:t>2</a:t>
            </a:r>
            <a:endParaRPr lang="zh-CN" altLang="en-US" sz="3100" b="0" dirty="0">
              <a:noFill/>
            </a:endParaRPr>
          </a:p>
        </p:txBody>
      </p:sp>
      <p:sp>
        <p:nvSpPr>
          <p:cNvPr id="4" name="椭圆 3"/>
          <p:cNvSpPr/>
          <p:nvPr/>
        </p:nvSpPr>
        <p:spPr>
          <a:xfrm>
            <a:off x="1978138" y="1418892"/>
            <a:ext cx="297201" cy="297201"/>
          </a:xfrm>
          <a:prstGeom prst="ellipse">
            <a:avLst/>
          </a:prstGeom>
          <a:solidFill>
            <a:schemeClr val="tx1">
              <a:lumMod val="40000"/>
              <a:lumOff val="60000"/>
            </a:schemeClr>
          </a:solidFill>
          <a:ln w="57150">
            <a:noFill/>
            <a:prstDash val="solid"/>
          </a:ln>
        </p:spPr>
        <p:style>
          <a:lnRef idx="2">
            <a:schemeClr val="accent1">
              <a:shade val="50000"/>
            </a:schemeClr>
          </a:lnRef>
          <a:fillRef idx="1">
            <a:schemeClr val="accent1"/>
          </a:fillRef>
          <a:effectRef idx="0">
            <a:schemeClr val="accent1"/>
          </a:effectRef>
          <a:fontRef idx="minor">
            <a:schemeClr val="lt1"/>
          </a:fontRef>
        </p:style>
        <p:txBody>
          <a:bodyPr lIns="95456" tIns="47728" rIns="95456" bIns="47728" anchor="ctr"/>
          <a:lstStyle/>
          <a:p>
            <a:pPr algn="ctr" defTabSz="954562" fontAlgn="auto">
              <a:spcBef>
                <a:spcPts val="0"/>
              </a:spcBef>
              <a:spcAft>
                <a:spcPts val="0"/>
              </a:spcAft>
              <a:defRPr/>
            </a:pPr>
            <a:r>
              <a:rPr lang="en-US" altLang="zh-CN" sz="3100" b="0" dirty="0">
                <a:noFill/>
              </a:rPr>
              <a:t>3</a:t>
            </a:r>
            <a:endParaRPr lang="zh-CN" altLang="en-US" sz="3100" b="0" dirty="0">
              <a:noFill/>
            </a:endParaRPr>
          </a:p>
        </p:txBody>
      </p:sp>
      <p:sp>
        <p:nvSpPr>
          <p:cNvPr id="5" name="椭圆 4"/>
          <p:cNvSpPr/>
          <p:nvPr/>
        </p:nvSpPr>
        <p:spPr>
          <a:xfrm>
            <a:off x="2685441" y="1418892"/>
            <a:ext cx="297201" cy="297201"/>
          </a:xfrm>
          <a:prstGeom prst="ellipse">
            <a:avLst/>
          </a:prstGeom>
          <a:solidFill>
            <a:schemeClr val="tx1">
              <a:lumMod val="40000"/>
              <a:lumOff val="60000"/>
            </a:schemeClr>
          </a:solidFill>
          <a:ln w="57150">
            <a:noFill/>
            <a:prstDash val="solid"/>
          </a:ln>
        </p:spPr>
        <p:style>
          <a:lnRef idx="2">
            <a:schemeClr val="accent1">
              <a:shade val="50000"/>
            </a:schemeClr>
          </a:lnRef>
          <a:fillRef idx="1">
            <a:schemeClr val="accent1"/>
          </a:fillRef>
          <a:effectRef idx="0">
            <a:schemeClr val="accent1"/>
          </a:effectRef>
          <a:fontRef idx="minor">
            <a:schemeClr val="lt1"/>
          </a:fontRef>
        </p:style>
        <p:txBody>
          <a:bodyPr lIns="95456" tIns="47728" rIns="95456" bIns="47728" anchor="ctr"/>
          <a:lstStyle/>
          <a:p>
            <a:pPr algn="ctr" defTabSz="954562" fontAlgn="auto">
              <a:spcBef>
                <a:spcPts val="0"/>
              </a:spcBef>
              <a:spcAft>
                <a:spcPts val="0"/>
              </a:spcAft>
              <a:defRPr/>
            </a:pPr>
            <a:r>
              <a:rPr lang="en-US" altLang="zh-CN" sz="3100" b="0" dirty="0">
                <a:noFill/>
              </a:rPr>
              <a:t>4</a:t>
            </a:r>
            <a:endParaRPr lang="zh-CN" altLang="en-US" sz="3100" b="0" dirty="0">
              <a:noFill/>
            </a:endParaRPr>
          </a:p>
        </p:txBody>
      </p:sp>
      <p:sp>
        <p:nvSpPr>
          <p:cNvPr id="6" name="椭圆 5"/>
          <p:cNvSpPr/>
          <p:nvPr/>
        </p:nvSpPr>
        <p:spPr>
          <a:xfrm>
            <a:off x="3392744" y="1418892"/>
            <a:ext cx="297201" cy="297201"/>
          </a:xfrm>
          <a:prstGeom prst="ellipse">
            <a:avLst/>
          </a:prstGeom>
          <a:solidFill>
            <a:schemeClr val="tx1">
              <a:lumMod val="40000"/>
              <a:lumOff val="60000"/>
            </a:schemeClr>
          </a:solidFill>
          <a:ln w="57150">
            <a:noFill/>
            <a:prstDash val="solid"/>
          </a:ln>
        </p:spPr>
        <p:style>
          <a:lnRef idx="2">
            <a:schemeClr val="accent1">
              <a:shade val="50000"/>
            </a:schemeClr>
          </a:lnRef>
          <a:fillRef idx="1">
            <a:schemeClr val="accent1"/>
          </a:fillRef>
          <a:effectRef idx="0">
            <a:schemeClr val="accent1"/>
          </a:effectRef>
          <a:fontRef idx="minor">
            <a:schemeClr val="lt1"/>
          </a:fontRef>
        </p:style>
        <p:txBody>
          <a:bodyPr lIns="95456" tIns="47728" rIns="95456" bIns="47728" anchor="ctr"/>
          <a:lstStyle/>
          <a:p>
            <a:pPr algn="ctr" defTabSz="954562" fontAlgn="auto">
              <a:spcBef>
                <a:spcPts val="0"/>
              </a:spcBef>
              <a:spcAft>
                <a:spcPts val="0"/>
              </a:spcAft>
              <a:defRPr/>
            </a:pPr>
            <a:r>
              <a:rPr lang="en-US" altLang="zh-CN" sz="3100" b="0" dirty="0">
                <a:noFill/>
              </a:rPr>
              <a:t>5</a:t>
            </a:r>
            <a:endParaRPr lang="zh-CN" altLang="en-US" sz="3100" b="0" dirty="0">
              <a:noFill/>
            </a:endParaRPr>
          </a:p>
        </p:txBody>
      </p:sp>
      <p:sp>
        <p:nvSpPr>
          <p:cNvPr id="7" name="椭圆 6"/>
          <p:cNvSpPr/>
          <p:nvPr/>
        </p:nvSpPr>
        <p:spPr>
          <a:xfrm>
            <a:off x="4100047" y="1418892"/>
            <a:ext cx="297201" cy="297201"/>
          </a:xfrm>
          <a:prstGeom prst="ellipse">
            <a:avLst/>
          </a:prstGeom>
          <a:solidFill>
            <a:schemeClr val="tx1">
              <a:lumMod val="40000"/>
              <a:lumOff val="60000"/>
            </a:schemeClr>
          </a:solidFill>
          <a:ln w="57150">
            <a:noFill/>
            <a:prstDash val="solid"/>
          </a:ln>
        </p:spPr>
        <p:style>
          <a:lnRef idx="2">
            <a:schemeClr val="accent1">
              <a:shade val="50000"/>
            </a:schemeClr>
          </a:lnRef>
          <a:fillRef idx="1">
            <a:schemeClr val="accent1"/>
          </a:fillRef>
          <a:effectRef idx="0">
            <a:schemeClr val="accent1"/>
          </a:effectRef>
          <a:fontRef idx="minor">
            <a:schemeClr val="lt1"/>
          </a:fontRef>
        </p:style>
        <p:txBody>
          <a:bodyPr lIns="95456" tIns="47728" rIns="95456" bIns="47728" anchor="ctr"/>
          <a:lstStyle/>
          <a:p>
            <a:pPr algn="ctr" defTabSz="954562" fontAlgn="auto">
              <a:spcBef>
                <a:spcPts val="0"/>
              </a:spcBef>
              <a:spcAft>
                <a:spcPts val="0"/>
              </a:spcAft>
              <a:defRPr/>
            </a:pPr>
            <a:r>
              <a:rPr lang="en-US" altLang="zh-CN" sz="3100" b="0" dirty="0">
                <a:noFill/>
              </a:rPr>
              <a:t>6</a:t>
            </a:r>
            <a:endParaRPr lang="zh-CN" altLang="en-US" sz="3100" b="0" dirty="0">
              <a:noFill/>
            </a:endParaRPr>
          </a:p>
        </p:txBody>
      </p:sp>
      <p:sp>
        <p:nvSpPr>
          <p:cNvPr id="8" name="椭圆 7"/>
          <p:cNvSpPr/>
          <p:nvPr/>
        </p:nvSpPr>
        <p:spPr>
          <a:xfrm>
            <a:off x="4807350" y="1418892"/>
            <a:ext cx="297201" cy="297201"/>
          </a:xfrm>
          <a:prstGeom prst="ellipse">
            <a:avLst/>
          </a:prstGeom>
          <a:solidFill>
            <a:schemeClr val="tx1">
              <a:lumMod val="40000"/>
              <a:lumOff val="60000"/>
            </a:schemeClr>
          </a:solidFill>
          <a:ln w="57150">
            <a:noFill/>
            <a:prstDash val="solid"/>
          </a:ln>
        </p:spPr>
        <p:style>
          <a:lnRef idx="2">
            <a:schemeClr val="accent1">
              <a:shade val="50000"/>
            </a:schemeClr>
          </a:lnRef>
          <a:fillRef idx="1">
            <a:schemeClr val="accent1"/>
          </a:fillRef>
          <a:effectRef idx="0">
            <a:schemeClr val="accent1"/>
          </a:effectRef>
          <a:fontRef idx="minor">
            <a:schemeClr val="lt1"/>
          </a:fontRef>
        </p:style>
        <p:txBody>
          <a:bodyPr lIns="95456" tIns="47728" rIns="95456" bIns="47728" anchor="ctr"/>
          <a:lstStyle/>
          <a:p>
            <a:pPr algn="ctr" defTabSz="954562" fontAlgn="auto">
              <a:spcBef>
                <a:spcPts val="0"/>
              </a:spcBef>
              <a:spcAft>
                <a:spcPts val="0"/>
              </a:spcAft>
              <a:defRPr/>
            </a:pPr>
            <a:r>
              <a:rPr lang="en-US" altLang="zh-CN" sz="3100" b="0" dirty="0">
                <a:noFill/>
              </a:rPr>
              <a:t>7</a:t>
            </a:r>
            <a:endParaRPr lang="zh-CN" altLang="en-US" sz="3100" b="0" dirty="0">
              <a:noFill/>
            </a:endParaRPr>
          </a:p>
        </p:txBody>
      </p:sp>
      <p:sp>
        <p:nvSpPr>
          <p:cNvPr id="9" name="椭圆 8"/>
          <p:cNvSpPr/>
          <p:nvPr/>
        </p:nvSpPr>
        <p:spPr>
          <a:xfrm>
            <a:off x="5514654" y="1418892"/>
            <a:ext cx="297201" cy="297201"/>
          </a:xfrm>
          <a:prstGeom prst="ellipse">
            <a:avLst/>
          </a:prstGeom>
          <a:solidFill>
            <a:schemeClr val="tx1">
              <a:lumMod val="40000"/>
              <a:lumOff val="60000"/>
            </a:schemeClr>
          </a:solidFill>
          <a:ln w="57150">
            <a:noFill/>
            <a:prstDash val="solid"/>
          </a:ln>
        </p:spPr>
        <p:style>
          <a:lnRef idx="2">
            <a:schemeClr val="accent1">
              <a:shade val="50000"/>
            </a:schemeClr>
          </a:lnRef>
          <a:fillRef idx="1">
            <a:schemeClr val="accent1"/>
          </a:fillRef>
          <a:effectRef idx="0">
            <a:schemeClr val="accent1"/>
          </a:effectRef>
          <a:fontRef idx="minor">
            <a:schemeClr val="lt1"/>
          </a:fontRef>
        </p:style>
        <p:txBody>
          <a:bodyPr lIns="95456" tIns="47728" rIns="95456" bIns="47728" anchor="ctr"/>
          <a:lstStyle/>
          <a:p>
            <a:pPr algn="ctr" defTabSz="954562" fontAlgn="auto">
              <a:spcBef>
                <a:spcPts val="0"/>
              </a:spcBef>
              <a:spcAft>
                <a:spcPts val="0"/>
              </a:spcAft>
              <a:defRPr/>
            </a:pPr>
            <a:r>
              <a:rPr lang="en-US" altLang="zh-CN" sz="3100" b="0" dirty="0">
                <a:noFill/>
              </a:rPr>
              <a:t>8</a:t>
            </a:r>
            <a:endParaRPr lang="zh-CN" altLang="en-US" sz="3100" b="0" dirty="0">
              <a:noFill/>
            </a:endParaRPr>
          </a:p>
        </p:txBody>
      </p:sp>
      <p:sp>
        <p:nvSpPr>
          <p:cNvPr id="10" name="椭圆 9"/>
          <p:cNvSpPr/>
          <p:nvPr/>
        </p:nvSpPr>
        <p:spPr>
          <a:xfrm>
            <a:off x="563532" y="1418892"/>
            <a:ext cx="297201" cy="297201"/>
          </a:xfrm>
          <a:prstGeom prst="ellipse">
            <a:avLst/>
          </a:prstGeom>
          <a:solidFill>
            <a:schemeClr val="tx1">
              <a:lumMod val="40000"/>
              <a:lumOff val="60000"/>
            </a:schemeClr>
          </a:solidFill>
          <a:ln w="57150">
            <a:noFill/>
            <a:prstDash val="solid"/>
          </a:ln>
        </p:spPr>
        <p:style>
          <a:lnRef idx="2">
            <a:schemeClr val="accent1">
              <a:shade val="50000"/>
            </a:schemeClr>
          </a:lnRef>
          <a:fillRef idx="1">
            <a:schemeClr val="accent1"/>
          </a:fillRef>
          <a:effectRef idx="0">
            <a:schemeClr val="accent1"/>
          </a:effectRef>
          <a:fontRef idx="minor">
            <a:schemeClr val="lt1"/>
          </a:fontRef>
        </p:style>
        <p:txBody>
          <a:bodyPr lIns="95456" tIns="47728" rIns="95456" bIns="47728" anchor="ctr"/>
          <a:lstStyle/>
          <a:p>
            <a:pPr algn="ctr" defTabSz="954562" fontAlgn="auto">
              <a:spcBef>
                <a:spcPts val="0"/>
              </a:spcBef>
              <a:spcAft>
                <a:spcPts val="0"/>
              </a:spcAft>
              <a:defRPr/>
            </a:pPr>
            <a:r>
              <a:rPr lang="en-US" altLang="zh-CN" sz="3100" b="0" dirty="0">
                <a:noFill/>
              </a:rPr>
              <a:t>8</a:t>
            </a:r>
            <a:endParaRPr lang="zh-CN" altLang="en-US" sz="3100" b="0" dirty="0">
              <a:noFill/>
            </a:endParaRPr>
          </a:p>
        </p:txBody>
      </p:sp>
      <p:sp>
        <p:nvSpPr>
          <p:cNvPr id="11" name="椭圆 10"/>
          <p:cNvSpPr/>
          <p:nvPr/>
        </p:nvSpPr>
        <p:spPr>
          <a:xfrm>
            <a:off x="2493965" y="1235075"/>
            <a:ext cx="681037" cy="681038"/>
          </a:xfrm>
          <a:prstGeom prst="ellipse">
            <a:avLst/>
          </a:prstGeom>
          <a:solidFill>
            <a:srgbClr val="6DA709"/>
          </a:solidFill>
          <a:ln w="57150">
            <a:noFill/>
            <a:prstDash val="solid"/>
          </a:ln>
        </p:spPr>
        <p:style>
          <a:lnRef idx="2">
            <a:schemeClr val="accent1">
              <a:shade val="50000"/>
            </a:schemeClr>
          </a:lnRef>
          <a:fillRef idx="1">
            <a:schemeClr val="accent1"/>
          </a:fillRef>
          <a:effectRef idx="0">
            <a:schemeClr val="accent1"/>
          </a:effectRef>
          <a:fontRef idx="minor">
            <a:schemeClr val="lt1"/>
          </a:fontRef>
        </p:style>
        <p:txBody>
          <a:bodyPr lIns="95456" tIns="47728" rIns="95456" bIns="47728" anchor="ctr"/>
          <a:lstStyle/>
          <a:p>
            <a:pPr algn="ctr" defTabSz="953914"/>
            <a:r>
              <a:rPr lang="en-US" altLang="zh-CN" sz="3100" b="0" dirty="0">
                <a:solidFill>
                  <a:srgbClr val="FFFFFF"/>
                </a:solidFill>
              </a:rPr>
              <a:t>4</a:t>
            </a:r>
            <a:endParaRPr lang="zh-CN" altLang="en-US" sz="3100" b="0" dirty="0">
              <a:solidFill>
                <a:srgbClr val="FFFFFF"/>
              </a:solidFill>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5_大事记">
    <p:spTree>
      <p:nvGrpSpPr>
        <p:cNvPr id="1" name=""/>
        <p:cNvGrpSpPr/>
        <p:nvPr/>
      </p:nvGrpSpPr>
      <p:grpSpPr>
        <a:xfrm>
          <a:off x="0" y="0"/>
          <a:ext cx="0" cy="0"/>
          <a:chOff x="0" y="0"/>
          <a:chExt cx="0" cy="0"/>
        </a:xfrm>
      </p:grpSpPr>
      <p:sp>
        <p:nvSpPr>
          <p:cNvPr id="2" name="TextBox 1"/>
          <p:cNvSpPr txBox="1"/>
          <p:nvPr/>
        </p:nvSpPr>
        <p:spPr>
          <a:xfrm>
            <a:off x="41277" y="149227"/>
            <a:ext cx="5624044" cy="803595"/>
          </a:xfrm>
          <a:prstGeom prst="rect">
            <a:avLst/>
          </a:prstGeom>
          <a:noFill/>
        </p:spPr>
        <p:txBody>
          <a:bodyPr wrap="none" lIns="95456" tIns="47728" rIns="95456" bIns="47728">
            <a:spAutoFit/>
          </a:bodyPr>
          <a:lstStyle/>
          <a:p>
            <a:pPr defTabSz="953914"/>
            <a:r>
              <a:rPr lang="en-US" altLang="zh-CN" sz="4600" b="0" dirty="0">
                <a:solidFill>
                  <a:srgbClr val="1D1F20"/>
                </a:solidFill>
                <a:effectLst>
                  <a:outerShdw blurRad="38100" dist="38100" dir="2700000" algn="tl">
                    <a:srgbClr val="C0C0C0"/>
                  </a:outerShdw>
                </a:effectLst>
                <a:latin typeface="方正大黑简体" pitchFamily="2" charset="-122"/>
                <a:ea typeface="方正大黑简体" pitchFamily="2" charset="-122"/>
              </a:rPr>
              <a:t>2011</a:t>
            </a:r>
            <a:r>
              <a:rPr lang="zh-CN" altLang="en-US" sz="4600" b="0" dirty="0">
                <a:solidFill>
                  <a:srgbClr val="1D1F20"/>
                </a:solidFill>
                <a:effectLst>
                  <a:outerShdw blurRad="38100" dist="38100" dir="2700000" algn="tl">
                    <a:srgbClr val="C0C0C0"/>
                  </a:outerShdw>
                </a:effectLst>
                <a:latin typeface="方正大黑简体" pitchFamily="2" charset="-122"/>
                <a:ea typeface="方正大黑简体" pitchFamily="2" charset="-122"/>
              </a:rPr>
              <a:t>年事业部大事记</a:t>
            </a:r>
          </a:p>
        </p:txBody>
      </p:sp>
      <p:sp>
        <p:nvSpPr>
          <p:cNvPr id="3" name="椭圆 2"/>
          <p:cNvSpPr/>
          <p:nvPr/>
        </p:nvSpPr>
        <p:spPr>
          <a:xfrm>
            <a:off x="1270835" y="1418892"/>
            <a:ext cx="297201" cy="297201"/>
          </a:xfrm>
          <a:prstGeom prst="ellipse">
            <a:avLst/>
          </a:prstGeom>
          <a:solidFill>
            <a:schemeClr val="tx1">
              <a:lumMod val="40000"/>
              <a:lumOff val="60000"/>
            </a:schemeClr>
          </a:solidFill>
          <a:ln w="57150">
            <a:noFill/>
            <a:prstDash val="solid"/>
          </a:ln>
        </p:spPr>
        <p:style>
          <a:lnRef idx="2">
            <a:schemeClr val="accent1">
              <a:shade val="50000"/>
            </a:schemeClr>
          </a:lnRef>
          <a:fillRef idx="1">
            <a:schemeClr val="accent1"/>
          </a:fillRef>
          <a:effectRef idx="0">
            <a:schemeClr val="accent1"/>
          </a:effectRef>
          <a:fontRef idx="minor">
            <a:schemeClr val="lt1"/>
          </a:fontRef>
        </p:style>
        <p:txBody>
          <a:bodyPr lIns="95456" tIns="47728" rIns="95456" bIns="47728" anchor="ctr"/>
          <a:lstStyle/>
          <a:p>
            <a:pPr algn="ctr" defTabSz="954562" fontAlgn="auto">
              <a:spcBef>
                <a:spcPts val="0"/>
              </a:spcBef>
              <a:spcAft>
                <a:spcPts val="0"/>
              </a:spcAft>
              <a:defRPr/>
            </a:pPr>
            <a:r>
              <a:rPr lang="en-US" altLang="zh-CN" sz="3100" b="0" dirty="0">
                <a:noFill/>
              </a:rPr>
              <a:t>2</a:t>
            </a:r>
            <a:endParaRPr lang="zh-CN" altLang="en-US" sz="3100" b="0" dirty="0">
              <a:noFill/>
            </a:endParaRPr>
          </a:p>
        </p:txBody>
      </p:sp>
      <p:sp>
        <p:nvSpPr>
          <p:cNvPr id="4" name="椭圆 3"/>
          <p:cNvSpPr/>
          <p:nvPr/>
        </p:nvSpPr>
        <p:spPr>
          <a:xfrm>
            <a:off x="1978138" y="1418892"/>
            <a:ext cx="297201" cy="297201"/>
          </a:xfrm>
          <a:prstGeom prst="ellipse">
            <a:avLst/>
          </a:prstGeom>
          <a:solidFill>
            <a:schemeClr val="tx1">
              <a:lumMod val="40000"/>
              <a:lumOff val="60000"/>
            </a:schemeClr>
          </a:solidFill>
          <a:ln w="57150">
            <a:noFill/>
            <a:prstDash val="solid"/>
          </a:ln>
        </p:spPr>
        <p:style>
          <a:lnRef idx="2">
            <a:schemeClr val="accent1">
              <a:shade val="50000"/>
            </a:schemeClr>
          </a:lnRef>
          <a:fillRef idx="1">
            <a:schemeClr val="accent1"/>
          </a:fillRef>
          <a:effectRef idx="0">
            <a:schemeClr val="accent1"/>
          </a:effectRef>
          <a:fontRef idx="minor">
            <a:schemeClr val="lt1"/>
          </a:fontRef>
        </p:style>
        <p:txBody>
          <a:bodyPr lIns="95456" tIns="47728" rIns="95456" bIns="47728" anchor="ctr"/>
          <a:lstStyle/>
          <a:p>
            <a:pPr algn="ctr" defTabSz="954562" fontAlgn="auto">
              <a:spcBef>
                <a:spcPts val="0"/>
              </a:spcBef>
              <a:spcAft>
                <a:spcPts val="0"/>
              </a:spcAft>
              <a:defRPr/>
            </a:pPr>
            <a:r>
              <a:rPr lang="en-US" altLang="zh-CN" sz="3100" b="0" dirty="0">
                <a:noFill/>
              </a:rPr>
              <a:t>3</a:t>
            </a:r>
            <a:endParaRPr lang="zh-CN" altLang="en-US" sz="3100" b="0" dirty="0">
              <a:noFill/>
            </a:endParaRPr>
          </a:p>
        </p:txBody>
      </p:sp>
      <p:sp>
        <p:nvSpPr>
          <p:cNvPr id="5" name="椭圆 4"/>
          <p:cNvSpPr/>
          <p:nvPr/>
        </p:nvSpPr>
        <p:spPr>
          <a:xfrm>
            <a:off x="2685441" y="1418892"/>
            <a:ext cx="297201" cy="297201"/>
          </a:xfrm>
          <a:prstGeom prst="ellipse">
            <a:avLst/>
          </a:prstGeom>
          <a:solidFill>
            <a:schemeClr val="tx1">
              <a:lumMod val="40000"/>
              <a:lumOff val="60000"/>
            </a:schemeClr>
          </a:solidFill>
          <a:ln w="57150">
            <a:noFill/>
            <a:prstDash val="solid"/>
          </a:ln>
        </p:spPr>
        <p:style>
          <a:lnRef idx="2">
            <a:schemeClr val="accent1">
              <a:shade val="50000"/>
            </a:schemeClr>
          </a:lnRef>
          <a:fillRef idx="1">
            <a:schemeClr val="accent1"/>
          </a:fillRef>
          <a:effectRef idx="0">
            <a:schemeClr val="accent1"/>
          </a:effectRef>
          <a:fontRef idx="minor">
            <a:schemeClr val="lt1"/>
          </a:fontRef>
        </p:style>
        <p:txBody>
          <a:bodyPr lIns="95456" tIns="47728" rIns="95456" bIns="47728" anchor="ctr"/>
          <a:lstStyle/>
          <a:p>
            <a:pPr algn="ctr" defTabSz="954562" fontAlgn="auto">
              <a:spcBef>
                <a:spcPts val="0"/>
              </a:spcBef>
              <a:spcAft>
                <a:spcPts val="0"/>
              </a:spcAft>
              <a:defRPr/>
            </a:pPr>
            <a:r>
              <a:rPr lang="en-US" altLang="zh-CN" sz="3100" b="0" dirty="0">
                <a:noFill/>
              </a:rPr>
              <a:t>4</a:t>
            </a:r>
            <a:endParaRPr lang="zh-CN" altLang="en-US" sz="3100" b="0" dirty="0">
              <a:noFill/>
            </a:endParaRPr>
          </a:p>
        </p:txBody>
      </p:sp>
      <p:sp>
        <p:nvSpPr>
          <p:cNvPr id="6" name="椭圆 5"/>
          <p:cNvSpPr/>
          <p:nvPr/>
        </p:nvSpPr>
        <p:spPr>
          <a:xfrm>
            <a:off x="3392744" y="1418892"/>
            <a:ext cx="297201" cy="297201"/>
          </a:xfrm>
          <a:prstGeom prst="ellipse">
            <a:avLst/>
          </a:prstGeom>
          <a:solidFill>
            <a:schemeClr val="tx1">
              <a:lumMod val="40000"/>
              <a:lumOff val="60000"/>
            </a:schemeClr>
          </a:solidFill>
          <a:ln w="57150">
            <a:noFill/>
            <a:prstDash val="solid"/>
          </a:ln>
        </p:spPr>
        <p:style>
          <a:lnRef idx="2">
            <a:schemeClr val="accent1">
              <a:shade val="50000"/>
            </a:schemeClr>
          </a:lnRef>
          <a:fillRef idx="1">
            <a:schemeClr val="accent1"/>
          </a:fillRef>
          <a:effectRef idx="0">
            <a:schemeClr val="accent1"/>
          </a:effectRef>
          <a:fontRef idx="minor">
            <a:schemeClr val="lt1"/>
          </a:fontRef>
        </p:style>
        <p:txBody>
          <a:bodyPr lIns="95456" tIns="47728" rIns="95456" bIns="47728" anchor="ctr"/>
          <a:lstStyle/>
          <a:p>
            <a:pPr algn="ctr" defTabSz="954562" fontAlgn="auto">
              <a:spcBef>
                <a:spcPts val="0"/>
              </a:spcBef>
              <a:spcAft>
                <a:spcPts val="0"/>
              </a:spcAft>
              <a:defRPr/>
            </a:pPr>
            <a:r>
              <a:rPr lang="en-US" altLang="zh-CN" sz="3100" b="0" dirty="0">
                <a:noFill/>
              </a:rPr>
              <a:t>5</a:t>
            </a:r>
            <a:endParaRPr lang="zh-CN" altLang="en-US" sz="3100" b="0" dirty="0">
              <a:noFill/>
            </a:endParaRPr>
          </a:p>
        </p:txBody>
      </p:sp>
      <p:sp>
        <p:nvSpPr>
          <p:cNvPr id="7" name="椭圆 6"/>
          <p:cNvSpPr/>
          <p:nvPr/>
        </p:nvSpPr>
        <p:spPr>
          <a:xfrm>
            <a:off x="4100047" y="1418892"/>
            <a:ext cx="297201" cy="297201"/>
          </a:xfrm>
          <a:prstGeom prst="ellipse">
            <a:avLst/>
          </a:prstGeom>
          <a:solidFill>
            <a:schemeClr val="tx1">
              <a:lumMod val="40000"/>
              <a:lumOff val="60000"/>
            </a:schemeClr>
          </a:solidFill>
          <a:ln w="57150">
            <a:noFill/>
            <a:prstDash val="solid"/>
          </a:ln>
        </p:spPr>
        <p:style>
          <a:lnRef idx="2">
            <a:schemeClr val="accent1">
              <a:shade val="50000"/>
            </a:schemeClr>
          </a:lnRef>
          <a:fillRef idx="1">
            <a:schemeClr val="accent1"/>
          </a:fillRef>
          <a:effectRef idx="0">
            <a:schemeClr val="accent1"/>
          </a:effectRef>
          <a:fontRef idx="minor">
            <a:schemeClr val="lt1"/>
          </a:fontRef>
        </p:style>
        <p:txBody>
          <a:bodyPr lIns="95456" tIns="47728" rIns="95456" bIns="47728" anchor="ctr"/>
          <a:lstStyle/>
          <a:p>
            <a:pPr algn="ctr" defTabSz="954562" fontAlgn="auto">
              <a:spcBef>
                <a:spcPts val="0"/>
              </a:spcBef>
              <a:spcAft>
                <a:spcPts val="0"/>
              </a:spcAft>
              <a:defRPr/>
            </a:pPr>
            <a:r>
              <a:rPr lang="en-US" altLang="zh-CN" sz="3100" b="0" dirty="0">
                <a:noFill/>
              </a:rPr>
              <a:t>6</a:t>
            </a:r>
            <a:endParaRPr lang="zh-CN" altLang="en-US" sz="3100" b="0" dirty="0">
              <a:noFill/>
            </a:endParaRPr>
          </a:p>
        </p:txBody>
      </p:sp>
      <p:sp>
        <p:nvSpPr>
          <p:cNvPr id="8" name="椭圆 7"/>
          <p:cNvSpPr/>
          <p:nvPr/>
        </p:nvSpPr>
        <p:spPr>
          <a:xfrm>
            <a:off x="4807350" y="1418892"/>
            <a:ext cx="297201" cy="297201"/>
          </a:xfrm>
          <a:prstGeom prst="ellipse">
            <a:avLst/>
          </a:prstGeom>
          <a:solidFill>
            <a:schemeClr val="tx1">
              <a:lumMod val="40000"/>
              <a:lumOff val="60000"/>
            </a:schemeClr>
          </a:solidFill>
          <a:ln w="57150">
            <a:noFill/>
            <a:prstDash val="solid"/>
          </a:ln>
        </p:spPr>
        <p:style>
          <a:lnRef idx="2">
            <a:schemeClr val="accent1">
              <a:shade val="50000"/>
            </a:schemeClr>
          </a:lnRef>
          <a:fillRef idx="1">
            <a:schemeClr val="accent1"/>
          </a:fillRef>
          <a:effectRef idx="0">
            <a:schemeClr val="accent1"/>
          </a:effectRef>
          <a:fontRef idx="minor">
            <a:schemeClr val="lt1"/>
          </a:fontRef>
        </p:style>
        <p:txBody>
          <a:bodyPr lIns="95456" tIns="47728" rIns="95456" bIns="47728" anchor="ctr"/>
          <a:lstStyle/>
          <a:p>
            <a:pPr algn="ctr" defTabSz="954562" fontAlgn="auto">
              <a:spcBef>
                <a:spcPts val="0"/>
              </a:spcBef>
              <a:spcAft>
                <a:spcPts val="0"/>
              </a:spcAft>
              <a:defRPr/>
            </a:pPr>
            <a:r>
              <a:rPr lang="en-US" altLang="zh-CN" sz="3100" b="0" dirty="0">
                <a:noFill/>
              </a:rPr>
              <a:t>7</a:t>
            </a:r>
            <a:endParaRPr lang="zh-CN" altLang="en-US" sz="3100" b="0" dirty="0">
              <a:noFill/>
            </a:endParaRPr>
          </a:p>
        </p:txBody>
      </p:sp>
      <p:sp>
        <p:nvSpPr>
          <p:cNvPr id="9" name="椭圆 8"/>
          <p:cNvSpPr/>
          <p:nvPr/>
        </p:nvSpPr>
        <p:spPr>
          <a:xfrm>
            <a:off x="5514654" y="1418892"/>
            <a:ext cx="297201" cy="297201"/>
          </a:xfrm>
          <a:prstGeom prst="ellipse">
            <a:avLst/>
          </a:prstGeom>
          <a:solidFill>
            <a:schemeClr val="tx1">
              <a:lumMod val="40000"/>
              <a:lumOff val="60000"/>
            </a:schemeClr>
          </a:solidFill>
          <a:ln w="57150">
            <a:noFill/>
            <a:prstDash val="solid"/>
          </a:ln>
        </p:spPr>
        <p:style>
          <a:lnRef idx="2">
            <a:schemeClr val="accent1">
              <a:shade val="50000"/>
            </a:schemeClr>
          </a:lnRef>
          <a:fillRef idx="1">
            <a:schemeClr val="accent1"/>
          </a:fillRef>
          <a:effectRef idx="0">
            <a:schemeClr val="accent1"/>
          </a:effectRef>
          <a:fontRef idx="minor">
            <a:schemeClr val="lt1"/>
          </a:fontRef>
        </p:style>
        <p:txBody>
          <a:bodyPr lIns="95456" tIns="47728" rIns="95456" bIns="47728" anchor="ctr"/>
          <a:lstStyle/>
          <a:p>
            <a:pPr algn="ctr" defTabSz="954562" fontAlgn="auto">
              <a:spcBef>
                <a:spcPts val="0"/>
              </a:spcBef>
              <a:spcAft>
                <a:spcPts val="0"/>
              </a:spcAft>
              <a:defRPr/>
            </a:pPr>
            <a:r>
              <a:rPr lang="en-US" altLang="zh-CN" sz="3100" b="0" dirty="0">
                <a:noFill/>
              </a:rPr>
              <a:t>8</a:t>
            </a:r>
            <a:endParaRPr lang="zh-CN" altLang="en-US" sz="3100" b="0" dirty="0">
              <a:noFill/>
            </a:endParaRPr>
          </a:p>
        </p:txBody>
      </p:sp>
      <p:sp>
        <p:nvSpPr>
          <p:cNvPr id="10" name="椭圆 9"/>
          <p:cNvSpPr/>
          <p:nvPr/>
        </p:nvSpPr>
        <p:spPr>
          <a:xfrm>
            <a:off x="563532" y="1418892"/>
            <a:ext cx="297201" cy="297201"/>
          </a:xfrm>
          <a:prstGeom prst="ellipse">
            <a:avLst/>
          </a:prstGeom>
          <a:solidFill>
            <a:schemeClr val="tx1">
              <a:lumMod val="40000"/>
              <a:lumOff val="60000"/>
            </a:schemeClr>
          </a:solidFill>
          <a:ln w="57150">
            <a:noFill/>
            <a:prstDash val="solid"/>
          </a:ln>
        </p:spPr>
        <p:style>
          <a:lnRef idx="2">
            <a:schemeClr val="accent1">
              <a:shade val="50000"/>
            </a:schemeClr>
          </a:lnRef>
          <a:fillRef idx="1">
            <a:schemeClr val="accent1"/>
          </a:fillRef>
          <a:effectRef idx="0">
            <a:schemeClr val="accent1"/>
          </a:effectRef>
          <a:fontRef idx="minor">
            <a:schemeClr val="lt1"/>
          </a:fontRef>
        </p:style>
        <p:txBody>
          <a:bodyPr lIns="95456" tIns="47728" rIns="95456" bIns="47728" anchor="ctr"/>
          <a:lstStyle/>
          <a:p>
            <a:pPr algn="ctr" defTabSz="954562" fontAlgn="auto">
              <a:spcBef>
                <a:spcPts val="0"/>
              </a:spcBef>
              <a:spcAft>
                <a:spcPts val="0"/>
              </a:spcAft>
              <a:defRPr/>
            </a:pPr>
            <a:r>
              <a:rPr lang="en-US" altLang="zh-CN" sz="3100" b="0" dirty="0">
                <a:noFill/>
              </a:rPr>
              <a:t>8</a:t>
            </a:r>
            <a:endParaRPr lang="zh-CN" altLang="en-US" sz="3100" b="0" dirty="0">
              <a:noFill/>
            </a:endParaRPr>
          </a:p>
        </p:txBody>
      </p:sp>
      <p:sp>
        <p:nvSpPr>
          <p:cNvPr id="11" name="椭圆 10"/>
          <p:cNvSpPr/>
          <p:nvPr/>
        </p:nvSpPr>
        <p:spPr>
          <a:xfrm>
            <a:off x="3200400" y="1235075"/>
            <a:ext cx="681038" cy="681038"/>
          </a:xfrm>
          <a:prstGeom prst="ellipse">
            <a:avLst/>
          </a:prstGeom>
          <a:solidFill>
            <a:srgbClr val="6DA709"/>
          </a:solidFill>
          <a:ln w="57150">
            <a:noFill/>
            <a:prstDash val="solid"/>
          </a:ln>
        </p:spPr>
        <p:style>
          <a:lnRef idx="2">
            <a:schemeClr val="accent1">
              <a:shade val="50000"/>
            </a:schemeClr>
          </a:lnRef>
          <a:fillRef idx="1">
            <a:schemeClr val="accent1"/>
          </a:fillRef>
          <a:effectRef idx="0">
            <a:schemeClr val="accent1"/>
          </a:effectRef>
          <a:fontRef idx="minor">
            <a:schemeClr val="lt1"/>
          </a:fontRef>
        </p:style>
        <p:txBody>
          <a:bodyPr lIns="95456" tIns="47728" rIns="95456" bIns="47728" anchor="ctr"/>
          <a:lstStyle/>
          <a:p>
            <a:pPr algn="ctr" defTabSz="953914"/>
            <a:r>
              <a:rPr lang="en-US" altLang="zh-CN" sz="3100" b="0" dirty="0">
                <a:solidFill>
                  <a:srgbClr val="FFFFFF"/>
                </a:solidFill>
              </a:rPr>
              <a:t>5</a:t>
            </a:r>
            <a:endParaRPr lang="zh-CN" altLang="en-US" sz="3100" b="0" dirty="0">
              <a:solidFill>
                <a:srgbClr val="FFFFFF"/>
              </a:solidFill>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6_大事记">
    <p:spTree>
      <p:nvGrpSpPr>
        <p:cNvPr id="1" name=""/>
        <p:cNvGrpSpPr/>
        <p:nvPr/>
      </p:nvGrpSpPr>
      <p:grpSpPr>
        <a:xfrm>
          <a:off x="0" y="0"/>
          <a:ext cx="0" cy="0"/>
          <a:chOff x="0" y="0"/>
          <a:chExt cx="0" cy="0"/>
        </a:xfrm>
      </p:grpSpPr>
      <p:sp>
        <p:nvSpPr>
          <p:cNvPr id="2" name="TextBox 1"/>
          <p:cNvSpPr txBox="1"/>
          <p:nvPr/>
        </p:nvSpPr>
        <p:spPr>
          <a:xfrm>
            <a:off x="41277" y="149227"/>
            <a:ext cx="5624044" cy="803595"/>
          </a:xfrm>
          <a:prstGeom prst="rect">
            <a:avLst/>
          </a:prstGeom>
          <a:noFill/>
        </p:spPr>
        <p:txBody>
          <a:bodyPr wrap="none" lIns="95456" tIns="47728" rIns="95456" bIns="47728">
            <a:spAutoFit/>
          </a:bodyPr>
          <a:lstStyle/>
          <a:p>
            <a:pPr defTabSz="953914"/>
            <a:r>
              <a:rPr lang="en-US" altLang="zh-CN" sz="4600" b="0" dirty="0">
                <a:solidFill>
                  <a:srgbClr val="1D1F20"/>
                </a:solidFill>
                <a:effectLst>
                  <a:outerShdw blurRad="38100" dist="38100" dir="2700000" algn="tl">
                    <a:srgbClr val="C0C0C0"/>
                  </a:outerShdw>
                </a:effectLst>
                <a:latin typeface="方正大黑简体" pitchFamily="2" charset="-122"/>
                <a:ea typeface="方正大黑简体" pitchFamily="2" charset="-122"/>
              </a:rPr>
              <a:t>2011</a:t>
            </a:r>
            <a:r>
              <a:rPr lang="zh-CN" altLang="en-US" sz="4600" b="0" dirty="0">
                <a:solidFill>
                  <a:srgbClr val="1D1F20"/>
                </a:solidFill>
                <a:effectLst>
                  <a:outerShdw blurRad="38100" dist="38100" dir="2700000" algn="tl">
                    <a:srgbClr val="C0C0C0"/>
                  </a:outerShdw>
                </a:effectLst>
                <a:latin typeface="方正大黑简体" pitchFamily="2" charset="-122"/>
                <a:ea typeface="方正大黑简体" pitchFamily="2" charset="-122"/>
              </a:rPr>
              <a:t>年事业部大事记</a:t>
            </a:r>
          </a:p>
        </p:txBody>
      </p:sp>
      <p:sp>
        <p:nvSpPr>
          <p:cNvPr id="3" name="椭圆 2"/>
          <p:cNvSpPr/>
          <p:nvPr/>
        </p:nvSpPr>
        <p:spPr>
          <a:xfrm>
            <a:off x="1270835" y="1418892"/>
            <a:ext cx="297201" cy="297201"/>
          </a:xfrm>
          <a:prstGeom prst="ellipse">
            <a:avLst/>
          </a:prstGeom>
          <a:solidFill>
            <a:schemeClr val="tx1">
              <a:lumMod val="40000"/>
              <a:lumOff val="60000"/>
            </a:schemeClr>
          </a:solidFill>
          <a:ln w="57150">
            <a:noFill/>
            <a:prstDash val="solid"/>
          </a:ln>
        </p:spPr>
        <p:style>
          <a:lnRef idx="2">
            <a:schemeClr val="accent1">
              <a:shade val="50000"/>
            </a:schemeClr>
          </a:lnRef>
          <a:fillRef idx="1">
            <a:schemeClr val="accent1"/>
          </a:fillRef>
          <a:effectRef idx="0">
            <a:schemeClr val="accent1"/>
          </a:effectRef>
          <a:fontRef idx="minor">
            <a:schemeClr val="lt1"/>
          </a:fontRef>
        </p:style>
        <p:txBody>
          <a:bodyPr lIns="95456" tIns="47728" rIns="95456" bIns="47728" anchor="ctr"/>
          <a:lstStyle/>
          <a:p>
            <a:pPr algn="ctr" defTabSz="954562" fontAlgn="auto">
              <a:spcBef>
                <a:spcPts val="0"/>
              </a:spcBef>
              <a:spcAft>
                <a:spcPts val="0"/>
              </a:spcAft>
              <a:defRPr/>
            </a:pPr>
            <a:r>
              <a:rPr lang="en-US" altLang="zh-CN" sz="3100" b="0" dirty="0">
                <a:noFill/>
              </a:rPr>
              <a:t>2</a:t>
            </a:r>
            <a:endParaRPr lang="zh-CN" altLang="en-US" sz="3100" b="0" dirty="0">
              <a:noFill/>
            </a:endParaRPr>
          </a:p>
        </p:txBody>
      </p:sp>
      <p:sp>
        <p:nvSpPr>
          <p:cNvPr id="4" name="椭圆 3"/>
          <p:cNvSpPr/>
          <p:nvPr/>
        </p:nvSpPr>
        <p:spPr>
          <a:xfrm>
            <a:off x="1978138" y="1418892"/>
            <a:ext cx="297201" cy="297201"/>
          </a:xfrm>
          <a:prstGeom prst="ellipse">
            <a:avLst/>
          </a:prstGeom>
          <a:solidFill>
            <a:schemeClr val="tx1">
              <a:lumMod val="40000"/>
              <a:lumOff val="60000"/>
            </a:schemeClr>
          </a:solidFill>
          <a:ln w="57150">
            <a:noFill/>
            <a:prstDash val="solid"/>
          </a:ln>
        </p:spPr>
        <p:style>
          <a:lnRef idx="2">
            <a:schemeClr val="accent1">
              <a:shade val="50000"/>
            </a:schemeClr>
          </a:lnRef>
          <a:fillRef idx="1">
            <a:schemeClr val="accent1"/>
          </a:fillRef>
          <a:effectRef idx="0">
            <a:schemeClr val="accent1"/>
          </a:effectRef>
          <a:fontRef idx="minor">
            <a:schemeClr val="lt1"/>
          </a:fontRef>
        </p:style>
        <p:txBody>
          <a:bodyPr lIns="95456" tIns="47728" rIns="95456" bIns="47728" anchor="ctr"/>
          <a:lstStyle/>
          <a:p>
            <a:pPr algn="ctr" defTabSz="954562" fontAlgn="auto">
              <a:spcBef>
                <a:spcPts val="0"/>
              </a:spcBef>
              <a:spcAft>
                <a:spcPts val="0"/>
              </a:spcAft>
              <a:defRPr/>
            </a:pPr>
            <a:r>
              <a:rPr lang="en-US" altLang="zh-CN" sz="3100" b="0" dirty="0">
                <a:noFill/>
              </a:rPr>
              <a:t>3</a:t>
            </a:r>
            <a:endParaRPr lang="zh-CN" altLang="en-US" sz="3100" b="0" dirty="0">
              <a:noFill/>
            </a:endParaRPr>
          </a:p>
        </p:txBody>
      </p:sp>
      <p:sp>
        <p:nvSpPr>
          <p:cNvPr id="5" name="椭圆 4"/>
          <p:cNvSpPr/>
          <p:nvPr/>
        </p:nvSpPr>
        <p:spPr>
          <a:xfrm>
            <a:off x="2685441" y="1418892"/>
            <a:ext cx="297201" cy="297201"/>
          </a:xfrm>
          <a:prstGeom prst="ellipse">
            <a:avLst/>
          </a:prstGeom>
          <a:solidFill>
            <a:schemeClr val="tx1">
              <a:lumMod val="40000"/>
              <a:lumOff val="60000"/>
            </a:schemeClr>
          </a:solidFill>
          <a:ln w="57150">
            <a:noFill/>
            <a:prstDash val="solid"/>
          </a:ln>
        </p:spPr>
        <p:style>
          <a:lnRef idx="2">
            <a:schemeClr val="accent1">
              <a:shade val="50000"/>
            </a:schemeClr>
          </a:lnRef>
          <a:fillRef idx="1">
            <a:schemeClr val="accent1"/>
          </a:fillRef>
          <a:effectRef idx="0">
            <a:schemeClr val="accent1"/>
          </a:effectRef>
          <a:fontRef idx="minor">
            <a:schemeClr val="lt1"/>
          </a:fontRef>
        </p:style>
        <p:txBody>
          <a:bodyPr lIns="95456" tIns="47728" rIns="95456" bIns="47728" anchor="ctr"/>
          <a:lstStyle/>
          <a:p>
            <a:pPr algn="ctr" defTabSz="954562" fontAlgn="auto">
              <a:spcBef>
                <a:spcPts val="0"/>
              </a:spcBef>
              <a:spcAft>
                <a:spcPts val="0"/>
              </a:spcAft>
              <a:defRPr/>
            </a:pPr>
            <a:r>
              <a:rPr lang="en-US" altLang="zh-CN" sz="3100" b="0" dirty="0">
                <a:noFill/>
              </a:rPr>
              <a:t>4</a:t>
            </a:r>
            <a:endParaRPr lang="zh-CN" altLang="en-US" sz="3100" b="0" dirty="0">
              <a:noFill/>
            </a:endParaRPr>
          </a:p>
        </p:txBody>
      </p:sp>
      <p:sp>
        <p:nvSpPr>
          <p:cNvPr id="6" name="椭圆 5"/>
          <p:cNvSpPr/>
          <p:nvPr/>
        </p:nvSpPr>
        <p:spPr>
          <a:xfrm>
            <a:off x="3392744" y="1418892"/>
            <a:ext cx="297201" cy="297201"/>
          </a:xfrm>
          <a:prstGeom prst="ellipse">
            <a:avLst/>
          </a:prstGeom>
          <a:solidFill>
            <a:schemeClr val="tx1">
              <a:lumMod val="40000"/>
              <a:lumOff val="60000"/>
            </a:schemeClr>
          </a:solidFill>
          <a:ln w="57150">
            <a:noFill/>
            <a:prstDash val="solid"/>
          </a:ln>
        </p:spPr>
        <p:style>
          <a:lnRef idx="2">
            <a:schemeClr val="accent1">
              <a:shade val="50000"/>
            </a:schemeClr>
          </a:lnRef>
          <a:fillRef idx="1">
            <a:schemeClr val="accent1"/>
          </a:fillRef>
          <a:effectRef idx="0">
            <a:schemeClr val="accent1"/>
          </a:effectRef>
          <a:fontRef idx="minor">
            <a:schemeClr val="lt1"/>
          </a:fontRef>
        </p:style>
        <p:txBody>
          <a:bodyPr lIns="95456" tIns="47728" rIns="95456" bIns="47728" anchor="ctr"/>
          <a:lstStyle/>
          <a:p>
            <a:pPr algn="ctr" defTabSz="954562" fontAlgn="auto">
              <a:spcBef>
                <a:spcPts val="0"/>
              </a:spcBef>
              <a:spcAft>
                <a:spcPts val="0"/>
              </a:spcAft>
              <a:defRPr/>
            </a:pPr>
            <a:r>
              <a:rPr lang="en-US" altLang="zh-CN" sz="3100" b="0" dirty="0">
                <a:noFill/>
              </a:rPr>
              <a:t>5</a:t>
            </a:r>
            <a:endParaRPr lang="zh-CN" altLang="en-US" sz="3100" b="0" dirty="0">
              <a:noFill/>
            </a:endParaRPr>
          </a:p>
        </p:txBody>
      </p:sp>
      <p:sp>
        <p:nvSpPr>
          <p:cNvPr id="7" name="椭圆 6"/>
          <p:cNvSpPr/>
          <p:nvPr/>
        </p:nvSpPr>
        <p:spPr>
          <a:xfrm>
            <a:off x="4100047" y="1418892"/>
            <a:ext cx="297201" cy="297201"/>
          </a:xfrm>
          <a:prstGeom prst="ellipse">
            <a:avLst/>
          </a:prstGeom>
          <a:solidFill>
            <a:schemeClr val="tx1">
              <a:lumMod val="40000"/>
              <a:lumOff val="60000"/>
            </a:schemeClr>
          </a:solidFill>
          <a:ln w="57150">
            <a:noFill/>
            <a:prstDash val="solid"/>
          </a:ln>
        </p:spPr>
        <p:style>
          <a:lnRef idx="2">
            <a:schemeClr val="accent1">
              <a:shade val="50000"/>
            </a:schemeClr>
          </a:lnRef>
          <a:fillRef idx="1">
            <a:schemeClr val="accent1"/>
          </a:fillRef>
          <a:effectRef idx="0">
            <a:schemeClr val="accent1"/>
          </a:effectRef>
          <a:fontRef idx="minor">
            <a:schemeClr val="lt1"/>
          </a:fontRef>
        </p:style>
        <p:txBody>
          <a:bodyPr lIns="95456" tIns="47728" rIns="95456" bIns="47728" anchor="ctr"/>
          <a:lstStyle/>
          <a:p>
            <a:pPr algn="ctr" defTabSz="954562" fontAlgn="auto">
              <a:spcBef>
                <a:spcPts val="0"/>
              </a:spcBef>
              <a:spcAft>
                <a:spcPts val="0"/>
              </a:spcAft>
              <a:defRPr/>
            </a:pPr>
            <a:r>
              <a:rPr lang="en-US" altLang="zh-CN" sz="3100" b="0" dirty="0">
                <a:noFill/>
              </a:rPr>
              <a:t>6</a:t>
            </a:r>
            <a:endParaRPr lang="zh-CN" altLang="en-US" sz="3100" b="0" dirty="0">
              <a:noFill/>
            </a:endParaRPr>
          </a:p>
        </p:txBody>
      </p:sp>
      <p:sp>
        <p:nvSpPr>
          <p:cNvPr id="8" name="椭圆 7"/>
          <p:cNvSpPr/>
          <p:nvPr/>
        </p:nvSpPr>
        <p:spPr>
          <a:xfrm>
            <a:off x="4807350" y="1418892"/>
            <a:ext cx="297201" cy="297201"/>
          </a:xfrm>
          <a:prstGeom prst="ellipse">
            <a:avLst/>
          </a:prstGeom>
          <a:solidFill>
            <a:schemeClr val="tx1">
              <a:lumMod val="40000"/>
              <a:lumOff val="60000"/>
            </a:schemeClr>
          </a:solidFill>
          <a:ln w="57150">
            <a:noFill/>
            <a:prstDash val="solid"/>
          </a:ln>
        </p:spPr>
        <p:style>
          <a:lnRef idx="2">
            <a:schemeClr val="accent1">
              <a:shade val="50000"/>
            </a:schemeClr>
          </a:lnRef>
          <a:fillRef idx="1">
            <a:schemeClr val="accent1"/>
          </a:fillRef>
          <a:effectRef idx="0">
            <a:schemeClr val="accent1"/>
          </a:effectRef>
          <a:fontRef idx="minor">
            <a:schemeClr val="lt1"/>
          </a:fontRef>
        </p:style>
        <p:txBody>
          <a:bodyPr lIns="95456" tIns="47728" rIns="95456" bIns="47728" anchor="ctr"/>
          <a:lstStyle/>
          <a:p>
            <a:pPr algn="ctr" defTabSz="954562" fontAlgn="auto">
              <a:spcBef>
                <a:spcPts val="0"/>
              </a:spcBef>
              <a:spcAft>
                <a:spcPts val="0"/>
              </a:spcAft>
              <a:defRPr/>
            </a:pPr>
            <a:r>
              <a:rPr lang="en-US" altLang="zh-CN" sz="3100" b="0" dirty="0">
                <a:noFill/>
              </a:rPr>
              <a:t>7</a:t>
            </a:r>
            <a:endParaRPr lang="zh-CN" altLang="en-US" sz="3100" b="0" dirty="0">
              <a:noFill/>
            </a:endParaRPr>
          </a:p>
        </p:txBody>
      </p:sp>
      <p:sp>
        <p:nvSpPr>
          <p:cNvPr id="9" name="椭圆 8"/>
          <p:cNvSpPr/>
          <p:nvPr/>
        </p:nvSpPr>
        <p:spPr>
          <a:xfrm>
            <a:off x="5514654" y="1418892"/>
            <a:ext cx="297201" cy="297201"/>
          </a:xfrm>
          <a:prstGeom prst="ellipse">
            <a:avLst/>
          </a:prstGeom>
          <a:solidFill>
            <a:schemeClr val="tx1">
              <a:lumMod val="40000"/>
              <a:lumOff val="60000"/>
            </a:schemeClr>
          </a:solidFill>
          <a:ln w="57150">
            <a:noFill/>
            <a:prstDash val="solid"/>
          </a:ln>
        </p:spPr>
        <p:style>
          <a:lnRef idx="2">
            <a:schemeClr val="accent1">
              <a:shade val="50000"/>
            </a:schemeClr>
          </a:lnRef>
          <a:fillRef idx="1">
            <a:schemeClr val="accent1"/>
          </a:fillRef>
          <a:effectRef idx="0">
            <a:schemeClr val="accent1"/>
          </a:effectRef>
          <a:fontRef idx="minor">
            <a:schemeClr val="lt1"/>
          </a:fontRef>
        </p:style>
        <p:txBody>
          <a:bodyPr lIns="95456" tIns="47728" rIns="95456" bIns="47728" anchor="ctr"/>
          <a:lstStyle/>
          <a:p>
            <a:pPr algn="ctr" defTabSz="954562" fontAlgn="auto">
              <a:spcBef>
                <a:spcPts val="0"/>
              </a:spcBef>
              <a:spcAft>
                <a:spcPts val="0"/>
              </a:spcAft>
              <a:defRPr/>
            </a:pPr>
            <a:r>
              <a:rPr lang="en-US" altLang="zh-CN" sz="3100" b="0" dirty="0">
                <a:noFill/>
              </a:rPr>
              <a:t>8</a:t>
            </a:r>
            <a:endParaRPr lang="zh-CN" altLang="en-US" sz="3100" b="0" dirty="0">
              <a:noFill/>
            </a:endParaRPr>
          </a:p>
        </p:txBody>
      </p:sp>
      <p:sp>
        <p:nvSpPr>
          <p:cNvPr id="10" name="椭圆 9"/>
          <p:cNvSpPr/>
          <p:nvPr/>
        </p:nvSpPr>
        <p:spPr>
          <a:xfrm>
            <a:off x="563532" y="1418892"/>
            <a:ext cx="297201" cy="297201"/>
          </a:xfrm>
          <a:prstGeom prst="ellipse">
            <a:avLst/>
          </a:prstGeom>
          <a:solidFill>
            <a:schemeClr val="tx1">
              <a:lumMod val="40000"/>
              <a:lumOff val="60000"/>
            </a:schemeClr>
          </a:solidFill>
          <a:ln w="57150">
            <a:noFill/>
            <a:prstDash val="solid"/>
          </a:ln>
        </p:spPr>
        <p:style>
          <a:lnRef idx="2">
            <a:schemeClr val="accent1">
              <a:shade val="50000"/>
            </a:schemeClr>
          </a:lnRef>
          <a:fillRef idx="1">
            <a:schemeClr val="accent1"/>
          </a:fillRef>
          <a:effectRef idx="0">
            <a:schemeClr val="accent1"/>
          </a:effectRef>
          <a:fontRef idx="minor">
            <a:schemeClr val="lt1"/>
          </a:fontRef>
        </p:style>
        <p:txBody>
          <a:bodyPr lIns="95456" tIns="47728" rIns="95456" bIns="47728" anchor="ctr"/>
          <a:lstStyle/>
          <a:p>
            <a:pPr algn="ctr" defTabSz="954562" fontAlgn="auto">
              <a:spcBef>
                <a:spcPts val="0"/>
              </a:spcBef>
              <a:spcAft>
                <a:spcPts val="0"/>
              </a:spcAft>
              <a:defRPr/>
            </a:pPr>
            <a:r>
              <a:rPr lang="en-US" altLang="zh-CN" sz="3100" b="0" dirty="0">
                <a:noFill/>
              </a:rPr>
              <a:t>8</a:t>
            </a:r>
            <a:endParaRPr lang="zh-CN" altLang="en-US" sz="3100" b="0" dirty="0">
              <a:noFill/>
            </a:endParaRPr>
          </a:p>
        </p:txBody>
      </p:sp>
      <p:sp>
        <p:nvSpPr>
          <p:cNvPr id="11" name="椭圆 10"/>
          <p:cNvSpPr/>
          <p:nvPr/>
        </p:nvSpPr>
        <p:spPr>
          <a:xfrm>
            <a:off x="3908425" y="1235075"/>
            <a:ext cx="681038" cy="681038"/>
          </a:xfrm>
          <a:prstGeom prst="ellipse">
            <a:avLst/>
          </a:prstGeom>
          <a:solidFill>
            <a:srgbClr val="6DA709"/>
          </a:solidFill>
          <a:ln w="57150">
            <a:noFill/>
            <a:prstDash val="solid"/>
          </a:ln>
        </p:spPr>
        <p:style>
          <a:lnRef idx="2">
            <a:schemeClr val="accent1">
              <a:shade val="50000"/>
            </a:schemeClr>
          </a:lnRef>
          <a:fillRef idx="1">
            <a:schemeClr val="accent1"/>
          </a:fillRef>
          <a:effectRef idx="0">
            <a:schemeClr val="accent1"/>
          </a:effectRef>
          <a:fontRef idx="minor">
            <a:schemeClr val="lt1"/>
          </a:fontRef>
        </p:style>
        <p:txBody>
          <a:bodyPr lIns="95456" tIns="47728" rIns="95456" bIns="47728" anchor="ctr"/>
          <a:lstStyle/>
          <a:p>
            <a:pPr algn="ctr" defTabSz="953914"/>
            <a:r>
              <a:rPr lang="en-US" altLang="zh-CN" sz="3100" b="0" dirty="0">
                <a:solidFill>
                  <a:srgbClr val="FFFFFF"/>
                </a:solidFill>
              </a:rPr>
              <a:t>6</a:t>
            </a:r>
            <a:endParaRPr lang="zh-CN" altLang="en-US" sz="3100" b="0" dirty="0">
              <a:solidFill>
                <a:srgbClr val="FFFFFF"/>
              </a:solidFill>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7_大事记">
    <p:spTree>
      <p:nvGrpSpPr>
        <p:cNvPr id="1" name=""/>
        <p:cNvGrpSpPr/>
        <p:nvPr/>
      </p:nvGrpSpPr>
      <p:grpSpPr>
        <a:xfrm>
          <a:off x="0" y="0"/>
          <a:ext cx="0" cy="0"/>
          <a:chOff x="0" y="0"/>
          <a:chExt cx="0" cy="0"/>
        </a:xfrm>
      </p:grpSpPr>
      <p:sp>
        <p:nvSpPr>
          <p:cNvPr id="2" name="TextBox 1"/>
          <p:cNvSpPr txBox="1"/>
          <p:nvPr/>
        </p:nvSpPr>
        <p:spPr>
          <a:xfrm>
            <a:off x="41277" y="149227"/>
            <a:ext cx="5624044" cy="803595"/>
          </a:xfrm>
          <a:prstGeom prst="rect">
            <a:avLst/>
          </a:prstGeom>
          <a:noFill/>
        </p:spPr>
        <p:txBody>
          <a:bodyPr wrap="none" lIns="95456" tIns="47728" rIns="95456" bIns="47728">
            <a:spAutoFit/>
          </a:bodyPr>
          <a:lstStyle/>
          <a:p>
            <a:pPr defTabSz="953914"/>
            <a:r>
              <a:rPr lang="en-US" altLang="zh-CN" sz="4600" b="0" dirty="0">
                <a:solidFill>
                  <a:srgbClr val="1D1F20"/>
                </a:solidFill>
                <a:effectLst>
                  <a:outerShdw blurRad="38100" dist="38100" dir="2700000" algn="tl">
                    <a:srgbClr val="C0C0C0"/>
                  </a:outerShdw>
                </a:effectLst>
                <a:latin typeface="方正大黑简体" pitchFamily="2" charset="-122"/>
                <a:ea typeface="方正大黑简体" pitchFamily="2" charset="-122"/>
              </a:rPr>
              <a:t>2011</a:t>
            </a:r>
            <a:r>
              <a:rPr lang="zh-CN" altLang="en-US" sz="4600" b="0" dirty="0">
                <a:solidFill>
                  <a:srgbClr val="1D1F20"/>
                </a:solidFill>
                <a:effectLst>
                  <a:outerShdw blurRad="38100" dist="38100" dir="2700000" algn="tl">
                    <a:srgbClr val="C0C0C0"/>
                  </a:outerShdw>
                </a:effectLst>
                <a:latin typeface="方正大黑简体" pitchFamily="2" charset="-122"/>
                <a:ea typeface="方正大黑简体" pitchFamily="2" charset="-122"/>
              </a:rPr>
              <a:t>年事业部大事记</a:t>
            </a:r>
          </a:p>
        </p:txBody>
      </p:sp>
      <p:sp>
        <p:nvSpPr>
          <p:cNvPr id="3" name="椭圆 2"/>
          <p:cNvSpPr/>
          <p:nvPr/>
        </p:nvSpPr>
        <p:spPr>
          <a:xfrm>
            <a:off x="1270835" y="1418892"/>
            <a:ext cx="297201" cy="297201"/>
          </a:xfrm>
          <a:prstGeom prst="ellipse">
            <a:avLst/>
          </a:prstGeom>
          <a:solidFill>
            <a:schemeClr val="tx1">
              <a:lumMod val="40000"/>
              <a:lumOff val="60000"/>
            </a:schemeClr>
          </a:solidFill>
          <a:ln w="57150">
            <a:noFill/>
            <a:prstDash val="solid"/>
          </a:ln>
        </p:spPr>
        <p:style>
          <a:lnRef idx="2">
            <a:schemeClr val="accent1">
              <a:shade val="50000"/>
            </a:schemeClr>
          </a:lnRef>
          <a:fillRef idx="1">
            <a:schemeClr val="accent1"/>
          </a:fillRef>
          <a:effectRef idx="0">
            <a:schemeClr val="accent1"/>
          </a:effectRef>
          <a:fontRef idx="minor">
            <a:schemeClr val="lt1"/>
          </a:fontRef>
        </p:style>
        <p:txBody>
          <a:bodyPr lIns="95456" tIns="47728" rIns="95456" bIns="47728" anchor="ctr"/>
          <a:lstStyle/>
          <a:p>
            <a:pPr algn="ctr" defTabSz="954562" fontAlgn="auto">
              <a:spcBef>
                <a:spcPts val="0"/>
              </a:spcBef>
              <a:spcAft>
                <a:spcPts val="0"/>
              </a:spcAft>
              <a:defRPr/>
            </a:pPr>
            <a:r>
              <a:rPr lang="en-US" altLang="zh-CN" sz="3100" b="0" dirty="0">
                <a:noFill/>
              </a:rPr>
              <a:t>2</a:t>
            </a:r>
            <a:endParaRPr lang="zh-CN" altLang="en-US" sz="3100" b="0" dirty="0">
              <a:noFill/>
            </a:endParaRPr>
          </a:p>
        </p:txBody>
      </p:sp>
      <p:sp>
        <p:nvSpPr>
          <p:cNvPr id="4" name="椭圆 3"/>
          <p:cNvSpPr/>
          <p:nvPr/>
        </p:nvSpPr>
        <p:spPr>
          <a:xfrm>
            <a:off x="1978138" y="1418892"/>
            <a:ext cx="297201" cy="297201"/>
          </a:xfrm>
          <a:prstGeom prst="ellipse">
            <a:avLst/>
          </a:prstGeom>
          <a:solidFill>
            <a:schemeClr val="tx1">
              <a:lumMod val="40000"/>
              <a:lumOff val="60000"/>
            </a:schemeClr>
          </a:solidFill>
          <a:ln w="57150">
            <a:noFill/>
            <a:prstDash val="solid"/>
          </a:ln>
        </p:spPr>
        <p:style>
          <a:lnRef idx="2">
            <a:schemeClr val="accent1">
              <a:shade val="50000"/>
            </a:schemeClr>
          </a:lnRef>
          <a:fillRef idx="1">
            <a:schemeClr val="accent1"/>
          </a:fillRef>
          <a:effectRef idx="0">
            <a:schemeClr val="accent1"/>
          </a:effectRef>
          <a:fontRef idx="minor">
            <a:schemeClr val="lt1"/>
          </a:fontRef>
        </p:style>
        <p:txBody>
          <a:bodyPr lIns="95456" tIns="47728" rIns="95456" bIns="47728" anchor="ctr"/>
          <a:lstStyle/>
          <a:p>
            <a:pPr algn="ctr" defTabSz="954562" fontAlgn="auto">
              <a:spcBef>
                <a:spcPts val="0"/>
              </a:spcBef>
              <a:spcAft>
                <a:spcPts val="0"/>
              </a:spcAft>
              <a:defRPr/>
            </a:pPr>
            <a:r>
              <a:rPr lang="en-US" altLang="zh-CN" sz="3100" b="0" dirty="0">
                <a:noFill/>
              </a:rPr>
              <a:t>3</a:t>
            </a:r>
            <a:endParaRPr lang="zh-CN" altLang="en-US" sz="3100" b="0" dirty="0">
              <a:noFill/>
            </a:endParaRPr>
          </a:p>
        </p:txBody>
      </p:sp>
      <p:sp>
        <p:nvSpPr>
          <p:cNvPr id="5" name="椭圆 4"/>
          <p:cNvSpPr/>
          <p:nvPr/>
        </p:nvSpPr>
        <p:spPr>
          <a:xfrm>
            <a:off x="2685441" y="1418892"/>
            <a:ext cx="297201" cy="297201"/>
          </a:xfrm>
          <a:prstGeom prst="ellipse">
            <a:avLst/>
          </a:prstGeom>
          <a:solidFill>
            <a:schemeClr val="tx1">
              <a:lumMod val="40000"/>
              <a:lumOff val="60000"/>
            </a:schemeClr>
          </a:solidFill>
          <a:ln w="57150">
            <a:noFill/>
            <a:prstDash val="solid"/>
          </a:ln>
        </p:spPr>
        <p:style>
          <a:lnRef idx="2">
            <a:schemeClr val="accent1">
              <a:shade val="50000"/>
            </a:schemeClr>
          </a:lnRef>
          <a:fillRef idx="1">
            <a:schemeClr val="accent1"/>
          </a:fillRef>
          <a:effectRef idx="0">
            <a:schemeClr val="accent1"/>
          </a:effectRef>
          <a:fontRef idx="minor">
            <a:schemeClr val="lt1"/>
          </a:fontRef>
        </p:style>
        <p:txBody>
          <a:bodyPr lIns="95456" tIns="47728" rIns="95456" bIns="47728" anchor="ctr"/>
          <a:lstStyle/>
          <a:p>
            <a:pPr algn="ctr" defTabSz="954562" fontAlgn="auto">
              <a:spcBef>
                <a:spcPts val="0"/>
              </a:spcBef>
              <a:spcAft>
                <a:spcPts val="0"/>
              </a:spcAft>
              <a:defRPr/>
            </a:pPr>
            <a:r>
              <a:rPr lang="en-US" altLang="zh-CN" sz="3100" b="0" dirty="0">
                <a:noFill/>
              </a:rPr>
              <a:t>4</a:t>
            </a:r>
            <a:endParaRPr lang="zh-CN" altLang="en-US" sz="3100" b="0" dirty="0">
              <a:noFill/>
            </a:endParaRPr>
          </a:p>
        </p:txBody>
      </p:sp>
      <p:sp>
        <p:nvSpPr>
          <p:cNvPr id="6" name="椭圆 5"/>
          <p:cNvSpPr/>
          <p:nvPr/>
        </p:nvSpPr>
        <p:spPr>
          <a:xfrm>
            <a:off x="3392744" y="1418892"/>
            <a:ext cx="297201" cy="297201"/>
          </a:xfrm>
          <a:prstGeom prst="ellipse">
            <a:avLst/>
          </a:prstGeom>
          <a:solidFill>
            <a:schemeClr val="tx1">
              <a:lumMod val="40000"/>
              <a:lumOff val="60000"/>
            </a:schemeClr>
          </a:solidFill>
          <a:ln w="57150">
            <a:noFill/>
            <a:prstDash val="solid"/>
          </a:ln>
        </p:spPr>
        <p:style>
          <a:lnRef idx="2">
            <a:schemeClr val="accent1">
              <a:shade val="50000"/>
            </a:schemeClr>
          </a:lnRef>
          <a:fillRef idx="1">
            <a:schemeClr val="accent1"/>
          </a:fillRef>
          <a:effectRef idx="0">
            <a:schemeClr val="accent1"/>
          </a:effectRef>
          <a:fontRef idx="minor">
            <a:schemeClr val="lt1"/>
          </a:fontRef>
        </p:style>
        <p:txBody>
          <a:bodyPr lIns="95456" tIns="47728" rIns="95456" bIns="47728" anchor="ctr"/>
          <a:lstStyle/>
          <a:p>
            <a:pPr algn="ctr" defTabSz="954562" fontAlgn="auto">
              <a:spcBef>
                <a:spcPts val="0"/>
              </a:spcBef>
              <a:spcAft>
                <a:spcPts val="0"/>
              </a:spcAft>
              <a:defRPr/>
            </a:pPr>
            <a:r>
              <a:rPr lang="en-US" altLang="zh-CN" sz="3100" b="0" dirty="0">
                <a:noFill/>
              </a:rPr>
              <a:t>5</a:t>
            </a:r>
            <a:endParaRPr lang="zh-CN" altLang="en-US" sz="3100" b="0" dirty="0">
              <a:noFill/>
            </a:endParaRPr>
          </a:p>
        </p:txBody>
      </p:sp>
      <p:sp>
        <p:nvSpPr>
          <p:cNvPr id="7" name="椭圆 6"/>
          <p:cNvSpPr/>
          <p:nvPr/>
        </p:nvSpPr>
        <p:spPr>
          <a:xfrm>
            <a:off x="4100047" y="1418892"/>
            <a:ext cx="297201" cy="297201"/>
          </a:xfrm>
          <a:prstGeom prst="ellipse">
            <a:avLst/>
          </a:prstGeom>
          <a:solidFill>
            <a:schemeClr val="tx1">
              <a:lumMod val="40000"/>
              <a:lumOff val="60000"/>
            </a:schemeClr>
          </a:solidFill>
          <a:ln w="57150">
            <a:noFill/>
            <a:prstDash val="solid"/>
          </a:ln>
        </p:spPr>
        <p:style>
          <a:lnRef idx="2">
            <a:schemeClr val="accent1">
              <a:shade val="50000"/>
            </a:schemeClr>
          </a:lnRef>
          <a:fillRef idx="1">
            <a:schemeClr val="accent1"/>
          </a:fillRef>
          <a:effectRef idx="0">
            <a:schemeClr val="accent1"/>
          </a:effectRef>
          <a:fontRef idx="minor">
            <a:schemeClr val="lt1"/>
          </a:fontRef>
        </p:style>
        <p:txBody>
          <a:bodyPr lIns="95456" tIns="47728" rIns="95456" bIns="47728" anchor="ctr"/>
          <a:lstStyle/>
          <a:p>
            <a:pPr algn="ctr" defTabSz="954562" fontAlgn="auto">
              <a:spcBef>
                <a:spcPts val="0"/>
              </a:spcBef>
              <a:spcAft>
                <a:spcPts val="0"/>
              </a:spcAft>
              <a:defRPr/>
            </a:pPr>
            <a:r>
              <a:rPr lang="en-US" altLang="zh-CN" sz="3100" b="0" dirty="0">
                <a:noFill/>
              </a:rPr>
              <a:t>6</a:t>
            </a:r>
            <a:endParaRPr lang="zh-CN" altLang="en-US" sz="3100" b="0" dirty="0">
              <a:noFill/>
            </a:endParaRPr>
          </a:p>
        </p:txBody>
      </p:sp>
      <p:sp>
        <p:nvSpPr>
          <p:cNvPr id="8" name="椭圆 7"/>
          <p:cNvSpPr/>
          <p:nvPr/>
        </p:nvSpPr>
        <p:spPr>
          <a:xfrm>
            <a:off x="4807350" y="1418892"/>
            <a:ext cx="297201" cy="297201"/>
          </a:xfrm>
          <a:prstGeom prst="ellipse">
            <a:avLst/>
          </a:prstGeom>
          <a:solidFill>
            <a:schemeClr val="tx1">
              <a:lumMod val="40000"/>
              <a:lumOff val="60000"/>
            </a:schemeClr>
          </a:solidFill>
          <a:ln w="57150">
            <a:noFill/>
            <a:prstDash val="solid"/>
          </a:ln>
        </p:spPr>
        <p:style>
          <a:lnRef idx="2">
            <a:schemeClr val="accent1">
              <a:shade val="50000"/>
            </a:schemeClr>
          </a:lnRef>
          <a:fillRef idx="1">
            <a:schemeClr val="accent1"/>
          </a:fillRef>
          <a:effectRef idx="0">
            <a:schemeClr val="accent1"/>
          </a:effectRef>
          <a:fontRef idx="minor">
            <a:schemeClr val="lt1"/>
          </a:fontRef>
        </p:style>
        <p:txBody>
          <a:bodyPr lIns="95456" tIns="47728" rIns="95456" bIns="47728" anchor="ctr"/>
          <a:lstStyle/>
          <a:p>
            <a:pPr algn="ctr" defTabSz="954562" fontAlgn="auto">
              <a:spcBef>
                <a:spcPts val="0"/>
              </a:spcBef>
              <a:spcAft>
                <a:spcPts val="0"/>
              </a:spcAft>
              <a:defRPr/>
            </a:pPr>
            <a:r>
              <a:rPr lang="en-US" altLang="zh-CN" sz="3100" b="0" dirty="0">
                <a:noFill/>
              </a:rPr>
              <a:t>7</a:t>
            </a:r>
            <a:endParaRPr lang="zh-CN" altLang="en-US" sz="3100" b="0" dirty="0">
              <a:noFill/>
            </a:endParaRPr>
          </a:p>
        </p:txBody>
      </p:sp>
      <p:sp>
        <p:nvSpPr>
          <p:cNvPr id="9" name="椭圆 8"/>
          <p:cNvSpPr/>
          <p:nvPr/>
        </p:nvSpPr>
        <p:spPr>
          <a:xfrm>
            <a:off x="5514654" y="1418892"/>
            <a:ext cx="297201" cy="297201"/>
          </a:xfrm>
          <a:prstGeom prst="ellipse">
            <a:avLst/>
          </a:prstGeom>
          <a:solidFill>
            <a:schemeClr val="tx1">
              <a:lumMod val="40000"/>
              <a:lumOff val="60000"/>
            </a:schemeClr>
          </a:solidFill>
          <a:ln w="57150">
            <a:noFill/>
            <a:prstDash val="solid"/>
          </a:ln>
        </p:spPr>
        <p:style>
          <a:lnRef idx="2">
            <a:schemeClr val="accent1">
              <a:shade val="50000"/>
            </a:schemeClr>
          </a:lnRef>
          <a:fillRef idx="1">
            <a:schemeClr val="accent1"/>
          </a:fillRef>
          <a:effectRef idx="0">
            <a:schemeClr val="accent1"/>
          </a:effectRef>
          <a:fontRef idx="minor">
            <a:schemeClr val="lt1"/>
          </a:fontRef>
        </p:style>
        <p:txBody>
          <a:bodyPr lIns="95456" tIns="47728" rIns="95456" bIns="47728" anchor="ctr"/>
          <a:lstStyle/>
          <a:p>
            <a:pPr algn="ctr" defTabSz="954562" fontAlgn="auto">
              <a:spcBef>
                <a:spcPts val="0"/>
              </a:spcBef>
              <a:spcAft>
                <a:spcPts val="0"/>
              </a:spcAft>
              <a:defRPr/>
            </a:pPr>
            <a:r>
              <a:rPr lang="en-US" altLang="zh-CN" sz="3100" b="0" dirty="0">
                <a:noFill/>
              </a:rPr>
              <a:t>8</a:t>
            </a:r>
            <a:endParaRPr lang="zh-CN" altLang="en-US" sz="3100" b="0" dirty="0">
              <a:noFill/>
            </a:endParaRPr>
          </a:p>
        </p:txBody>
      </p:sp>
      <p:sp>
        <p:nvSpPr>
          <p:cNvPr id="10" name="椭圆 9"/>
          <p:cNvSpPr/>
          <p:nvPr/>
        </p:nvSpPr>
        <p:spPr>
          <a:xfrm>
            <a:off x="563532" y="1418892"/>
            <a:ext cx="297201" cy="297201"/>
          </a:xfrm>
          <a:prstGeom prst="ellipse">
            <a:avLst/>
          </a:prstGeom>
          <a:solidFill>
            <a:schemeClr val="tx1">
              <a:lumMod val="40000"/>
              <a:lumOff val="60000"/>
            </a:schemeClr>
          </a:solidFill>
          <a:ln w="57150">
            <a:noFill/>
            <a:prstDash val="solid"/>
          </a:ln>
        </p:spPr>
        <p:style>
          <a:lnRef idx="2">
            <a:schemeClr val="accent1">
              <a:shade val="50000"/>
            </a:schemeClr>
          </a:lnRef>
          <a:fillRef idx="1">
            <a:schemeClr val="accent1"/>
          </a:fillRef>
          <a:effectRef idx="0">
            <a:schemeClr val="accent1"/>
          </a:effectRef>
          <a:fontRef idx="minor">
            <a:schemeClr val="lt1"/>
          </a:fontRef>
        </p:style>
        <p:txBody>
          <a:bodyPr lIns="95456" tIns="47728" rIns="95456" bIns="47728" anchor="ctr"/>
          <a:lstStyle/>
          <a:p>
            <a:pPr algn="ctr" defTabSz="954562" fontAlgn="auto">
              <a:spcBef>
                <a:spcPts val="0"/>
              </a:spcBef>
              <a:spcAft>
                <a:spcPts val="0"/>
              </a:spcAft>
              <a:defRPr/>
            </a:pPr>
            <a:r>
              <a:rPr lang="en-US" altLang="zh-CN" sz="3100" b="0" dirty="0">
                <a:noFill/>
              </a:rPr>
              <a:t>8</a:t>
            </a:r>
            <a:endParaRPr lang="zh-CN" altLang="en-US" sz="3100" b="0" dirty="0">
              <a:noFill/>
            </a:endParaRPr>
          </a:p>
        </p:txBody>
      </p:sp>
      <p:sp>
        <p:nvSpPr>
          <p:cNvPr id="11" name="椭圆 10"/>
          <p:cNvSpPr/>
          <p:nvPr/>
        </p:nvSpPr>
        <p:spPr>
          <a:xfrm>
            <a:off x="4614865" y="1235075"/>
            <a:ext cx="681037" cy="681038"/>
          </a:xfrm>
          <a:prstGeom prst="ellipse">
            <a:avLst/>
          </a:prstGeom>
          <a:solidFill>
            <a:srgbClr val="6DA709"/>
          </a:solidFill>
          <a:ln w="57150">
            <a:noFill/>
            <a:prstDash val="solid"/>
          </a:ln>
        </p:spPr>
        <p:style>
          <a:lnRef idx="2">
            <a:schemeClr val="accent1">
              <a:shade val="50000"/>
            </a:schemeClr>
          </a:lnRef>
          <a:fillRef idx="1">
            <a:schemeClr val="accent1"/>
          </a:fillRef>
          <a:effectRef idx="0">
            <a:schemeClr val="accent1"/>
          </a:effectRef>
          <a:fontRef idx="minor">
            <a:schemeClr val="lt1"/>
          </a:fontRef>
        </p:style>
        <p:txBody>
          <a:bodyPr lIns="95456" tIns="47728" rIns="95456" bIns="47728" anchor="ctr"/>
          <a:lstStyle/>
          <a:p>
            <a:pPr algn="ctr" defTabSz="953914"/>
            <a:r>
              <a:rPr lang="en-US" altLang="zh-CN" sz="3100" b="0" dirty="0">
                <a:solidFill>
                  <a:srgbClr val="FFFFFF"/>
                </a:solidFill>
              </a:rPr>
              <a:t>7</a:t>
            </a:r>
            <a:endParaRPr lang="zh-CN" altLang="en-US" sz="3100" b="0" dirty="0">
              <a:solidFill>
                <a:srgbClr val="FFFFFF"/>
              </a:solidFill>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8_大事记">
    <p:spTree>
      <p:nvGrpSpPr>
        <p:cNvPr id="1" name=""/>
        <p:cNvGrpSpPr/>
        <p:nvPr/>
      </p:nvGrpSpPr>
      <p:grpSpPr>
        <a:xfrm>
          <a:off x="0" y="0"/>
          <a:ext cx="0" cy="0"/>
          <a:chOff x="0" y="0"/>
          <a:chExt cx="0" cy="0"/>
        </a:xfrm>
      </p:grpSpPr>
      <p:sp>
        <p:nvSpPr>
          <p:cNvPr id="2" name="TextBox 1"/>
          <p:cNvSpPr txBox="1"/>
          <p:nvPr/>
        </p:nvSpPr>
        <p:spPr>
          <a:xfrm>
            <a:off x="41277" y="149227"/>
            <a:ext cx="5624044" cy="803595"/>
          </a:xfrm>
          <a:prstGeom prst="rect">
            <a:avLst/>
          </a:prstGeom>
          <a:noFill/>
        </p:spPr>
        <p:txBody>
          <a:bodyPr wrap="none" lIns="95456" tIns="47728" rIns="95456" bIns="47728">
            <a:spAutoFit/>
          </a:bodyPr>
          <a:lstStyle/>
          <a:p>
            <a:pPr defTabSz="953914"/>
            <a:r>
              <a:rPr lang="en-US" altLang="zh-CN" sz="4600" b="0" dirty="0">
                <a:solidFill>
                  <a:srgbClr val="1D1F20"/>
                </a:solidFill>
                <a:effectLst>
                  <a:outerShdw blurRad="38100" dist="38100" dir="2700000" algn="tl">
                    <a:srgbClr val="C0C0C0"/>
                  </a:outerShdw>
                </a:effectLst>
                <a:latin typeface="方正大黑简体" pitchFamily="2" charset="-122"/>
                <a:ea typeface="方正大黑简体" pitchFamily="2" charset="-122"/>
              </a:rPr>
              <a:t>2011</a:t>
            </a:r>
            <a:r>
              <a:rPr lang="zh-CN" altLang="en-US" sz="4600" b="0" dirty="0">
                <a:solidFill>
                  <a:srgbClr val="1D1F20"/>
                </a:solidFill>
                <a:effectLst>
                  <a:outerShdw blurRad="38100" dist="38100" dir="2700000" algn="tl">
                    <a:srgbClr val="C0C0C0"/>
                  </a:outerShdw>
                </a:effectLst>
                <a:latin typeface="方正大黑简体" pitchFamily="2" charset="-122"/>
                <a:ea typeface="方正大黑简体" pitchFamily="2" charset="-122"/>
              </a:rPr>
              <a:t>年事业部大事记</a:t>
            </a:r>
          </a:p>
        </p:txBody>
      </p:sp>
      <p:sp>
        <p:nvSpPr>
          <p:cNvPr id="3" name="椭圆 2"/>
          <p:cNvSpPr/>
          <p:nvPr/>
        </p:nvSpPr>
        <p:spPr>
          <a:xfrm>
            <a:off x="1270835" y="1418892"/>
            <a:ext cx="297201" cy="297201"/>
          </a:xfrm>
          <a:prstGeom prst="ellipse">
            <a:avLst/>
          </a:prstGeom>
          <a:solidFill>
            <a:schemeClr val="tx1">
              <a:lumMod val="40000"/>
              <a:lumOff val="60000"/>
            </a:schemeClr>
          </a:solidFill>
          <a:ln w="57150">
            <a:noFill/>
            <a:prstDash val="solid"/>
          </a:ln>
        </p:spPr>
        <p:style>
          <a:lnRef idx="2">
            <a:schemeClr val="accent1">
              <a:shade val="50000"/>
            </a:schemeClr>
          </a:lnRef>
          <a:fillRef idx="1">
            <a:schemeClr val="accent1"/>
          </a:fillRef>
          <a:effectRef idx="0">
            <a:schemeClr val="accent1"/>
          </a:effectRef>
          <a:fontRef idx="minor">
            <a:schemeClr val="lt1"/>
          </a:fontRef>
        </p:style>
        <p:txBody>
          <a:bodyPr lIns="95456" tIns="47728" rIns="95456" bIns="47728" anchor="ctr"/>
          <a:lstStyle/>
          <a:p>
            <a:pPr algn="ctr" defTabSz="954562" fontAlgn="auto">
              <a:spcBef>
                <a:spcPts val="0"/>
              </a:spcBef>
              <a:spcAft>
                <a:spcPts val="0"/>
              </a:spcAft>
              <a:defRPr/>
            </a:pPr>
            <a:r>
              <a:rPr lang="en-US" altLang="zh-CN" sz="3100" b="0" dirty="0">
                <a:noFill/>
              </a:rPr>
              <a:t>2</a:t>
            </a:r>
            <a:endParaRPr lang="zh-CN" altLang="en-US" sz="3100" b="0" dirty="0">
              <a:noFill/>
            </a:endParaRPr>
          </a:p>
        </p:txBody>
      </p:sp>
      <p:sp>
        <p:nvSpPr>
          <p:cNvPr id="4" name="椭圆 3"/>
          <p:cNvSpPr/>
          <p:nvPr/>
        </p:nvSpPr>
        <p:spPr>
          <a:xfrm>
            <a:off x="1978138" y="1418892"/>
            <a:ext cx="297201" cy="297201"/>
          </a:xfrm>
          <a:prstGeom prst="ellipse">
            <a:avLst/>
          </a:prstGeom>
          <a:solidFill>
            <a:schemeClr val="tx1">
              <a:lumMod val="40000"/>
              <a:lumOff val="60000"/>
            </a:schemeClr>
          </a:solidFill>
          <a:ln w="57150">
            <a:noFill/>
            <a:prstDash val="solid"/>
          </a:ln>
        </p:spPr>
        <p:style>
          <a:lnRef idx="2">
            <a:schemeClr val="accent1">
              <a:shade val="50000"/>
            </a:schemeClr>
          </a:lnRef>
          <a:fillRef idx="1">
            <a:schemeClr val="accent1"/>
          </a:fillRef>
          <a:effectRef idx="0">
            <a:schemeClr val="accent1"/>
          </a:effectRef>
          <a:fontRef idx="minor">
            <a:schemeClr val="lt1"/>
          </a:fontRef>
        </p:style>
        <p:txBody>
          <a:bodyPr lIns="95456" tIns="47728" rIns="95456" bIns="47728" anchor="ctr"/>
          <a:lstStyle/>
          <a:p>
            <a:pPr algn="ctr" defTabSz="954562" fontAlgn="auto">
              <a:spcBef>
                <a:spcPts val="0"/>
              </a:spcBef>
              <a:spcAft>
                <a:spcPts val="0"/>
              </a:spcAft>
              <a:defRPr/>
            </a:pPr>
            <a:r>
              <a:rPr lang="en-US" altLang="zh-CN" sz="3100" b="0" dirty="0">
                <a:noFill/>
              </a:rPr>
              <a:t>3</a:t>
            </a:r>
            <a:endParaRPr lang="zh-CN" altLang="en-US" sz="3100" b="0" dirty="0">
              <a:noFill/>
            </a:endParaRPr>
          </a:p>
        </p:txBody>
      </p:sp>
      <p:sp>
        <p:nvSpPr>
          <p:cNvPr id="5" name="椭圆 4"/>
          <p:cNvSpPr/>
          <p:nvPr/>
        </p:nvSpPr>
        <p:spPr>
          <a:xfrm>
            <a:off x="2685441" y="1418892"/>
            <a:ext cx="297201" cy="297201"/>
          </a:xfrm>
          <a:prstGeom prst="ellipse">
            <a:avLst/>
          </a:prstGeom>
          <a:solidFill>
            <a:schemeClr val="tx1">
              <a:lumMod val="40000"/>
              <a:lumOff val="60000"/>
            </a:schemeClr>
          </a:solidFill>
          <a:ln w="57150">
            <a:noFill/>
            <a:prstDash val="solid"/>
          </a:ln>
        </p:spPr>
        <p:style>
          <a:lnRef idx="2">
            <a:schemeClr val="accent1">
              <a:shade val="50000"/>
            </a:schemeClr>
          </a:lnRef>
          <a:fillRef idx="1">
            <a:schemeClr val="accent1"/>
          </a:fillRef>
          <a:effectRef idx="0">
            <a:schemeClr val="accent1"/>
          </a:effectRef>
          <a:fontRef idx="minor">
            <a:schemeClr val="lt1"/>
          </a:fontRef>
        </p:style>
        <p:txBody>
          <a:bodyPr lIns="95456" tIns="47728" rIns="95456" bIns="47728" anchor="ctr"/>
          <a:lstStyle/>
          <a:p>
            <a:pPr algn="ctr" defTabSz="954562" fontAlgn="auto">
              <a:spcBef>
                <a:spcPts val="0"/>
              </a:spcBef>
              <a:spcAft>
                <a:spcPts val="0"/>
              </a:spcAft>
              <a:defRPr/>
            </a:pPr>
            <a:r>
              <a:rPr lang="en-US" altLang="zh-CN" sz="3100" b="0" dirty="0">
                <a:noFill/>
              </a:rPr>
              <a:t>4</a:t>
            </a:r>
            <a:endParaRPr lang="zh-CN" altLang="en-US" sz="3100" b="0" dirty="0">
              <a:noFill/>
            </a:endParaRPr>
          </a:p>
        </p:txBody>
      </p:sp>
      <p:sp>
        <p:nvSpPr>
          <p:cNvPr id="6" name="椭圆 5"/>
          <p:cNvSpPr/>
          <p:nvPr/>
        </p:nvSpPr>
        <p:spPr>
          <a:xfrm>
            <a:off x="3392744" y="1418892"/>
            <a:ext cx="297201" cy="297201"/>
          </a:xfrm>
          <a:prstGeom prst="ellipse">
            <a:avLst/>
          </a:prstGeom>
          <a:solidFill>
            <a:schemeClr val="tx1">
              <a:lumMod val="40000"/>
              <a:lumOff val="60000"/>
            </a:schemeClr>
          </a:solidFill>
          <a:ln w="57150">
            <a:noFill/>
            <a:prstDash val="solid"/>
          </a:ln>
        </p:spPr>
        <p:style>
          <a:lnRef idx="2">
            <a:schemeClr val="accent1">
              <a:shade val="50000"/>
            </a:schemeClr>
          </a:lnRef>
          <a:fillRef idx="1">
            <a:schemeClr val="accent1"/>
          </a:fillRef>
          <a:effectRef idx="0">
            <a:schemeClr val="accent1"/>
          </a:effectRef>
          <a:fontRef idx="minor">
            <a:schemeClr val="lt1"/>
          </a:fontRef>
        </p:style>
        <p:txBody>
          <a:bodyPr lIns="95456" tIns="47728" rIns="95456" bIns="47728" anchor="ctr"/>
          <a:lstStyle/>
          <a:p>
            <a:pPr algn="ctr" defTabSz="954562" fontAlgn="auto">
              <a:spcBef>
                <a:spcPts val="0"/>
              </a:spcBef>
              <a:spcAft>
                <a:spcPts val="0"/>
              </a:spcAft>
              <a:defRPr/>
            </a:pPr>
            <a:r>
              <a:rPr lang="en-US" altLang="zh-CN" sz="3100" b="0" dirty="0">
                <a:noFill/>
              </a:rPr>
              <a:t>5</a:t>
            </a:r>
            <a:endParaRPr lang="zh-CN" altLang="en-US" sz="3100" b="0" dirty="0">
              <a:noFill/>
            </a:endParaRPr>
          </a:p>
        </p:txBody>
      </p:sp>
      <p:sp>
        <p:nvSpPr>
          <p:cNvPr id="7" name="椭圆 6"/>
          <p:cNvSpPr/>
          <p:nvPr/>
        </p:nvSpPr>
        <p:spPr>
          <a:xfrm>
            <a:off x="4100047" y="1418892"/>
            <a:ext cx="297201" cy="297201"/>
          </a:xfrm>
          <a:prstGeom prst="ellipse">
            <a:avLst/>
          </a:prstGeom>
          <a:solidFill>
            <a:schemeClr val="tx1">
              <a:lumMod val="40000"/>
              <a:lumOff val="60000"/>
            </a:schemeClr>
          </a:solidFill>
          <a:ln w="57150">
            <a:noFill/>
            <a:prstDash val="solid"/>
          </a:ln>
        </p:spPr>
        <p:style>
          <a:lnRef idx="2">
            <a:schemeClr val="accent1">
              <a:shade val="50000"/>
            </a:schemeClr>
          </a:lnRef>
          <a:fillRef idx="1">
            <a:schemeClr val="accent1"/>
          </a:fillRef>
          <a:effectRef idx="0">
            <a:schemeClr val="accent1"/>
          </a:effectRef>
          <a:fontRef idx="minor">
            <a:schemeClr val="lt1"/>
          </a:fontRef>
        </p:style>
        <p:txBody>
          <a:bodyPr lIns="95456" tIns="47728" rIns="95456" bIns="47728" anchor="ctr"/>
          <a:lstStyle/>
          <a:p>
            <a:pPr algn="ctr" defTabSz="954562" fontAlgn="auto">
              <a:spcBef>
                <a:spcPts val="0"/>
              </a:spcBef>
              <a:spcAft>
                <a:spcPts val="0"/>
              </a:spcAft>
              <a:defRPr/>
            </a:pPr>
            <a:r>
              <a:rPr lang="en-US" altLang="zh-CN" sz="3100" b="0" dirty="0">
                <a:noFill/>
              </a:rPr>
              <a:t>6</a:t>
            </a:r>
            <a:endParaRPr lang="zh-CN" altLang="en-US" sz="3100" b="0" dirty="0">
              <a:noFill/>
            </a:endParaRPr>
          </a:p>
        </p:txBody>
      </p:sp>
      <p:sp>
        <p:nvSpPr>
          <p:cNvPr id="8" name="椭圆 7"/>
          <p:cNvSpPr/>
          <p:nvPr/>
        </p:nvSpPr>
        <p:spPr>
          <a:xfrm>
            <a:off x="4807350" y="1418892"/>
            <a:ext cx="297201" cy="297201"/>
          </a:xfrm>
          <a:prstGeom prst="ellipse">
            <a:avLst/>
          </a:prstGeom>
          <a:solidFill>
            <a:schemeClr val="tx1">
              <a:lumMod val="40000"/>
              <a:lumOff val="60000"/>
            </a:schemeClr>
          </a:solidFill>
          <a:ln w="57150">
            <a:noFill/>
            <a:prstDash val="solid"/>
          </a:ln>
        </p:spPr>
        <p:style>
          <a:lnRef idx="2">
            <a:schemeClr val="accent1">
              <a:shade val="50000"/>
            </a:schemeClr>
          </a:lnRef>
          <a:fillRef idx="1">
            <a:schemeClr val="accent1"/>
          </a:fillRef>
          <a:effectRef idx="0">
            <a:schemeClr val="accent1"/>
          </a:effectRef>
          <a:fontRef idx="minor">
            <a:schemeClr val="lt1"/>
          </a:fontRef>
        </p:style>
        <p:txBody>
          <a:bodyPr lIns="95456" tIns="47728" rIns="95456" bIns="47728" anchor="ctr"/>
          <a:lstStyle/>
          <a:p>
            <a:pPr algn="ctr" defTabSz="954562" fontAlgn="auto">
              <a:spcBef>
                <a:spcPts val="0"/>
              </a:spcBef>
              <a:spcAft>
                <a:spcPts val="0"/>
              </a:spcAft>
              <a:defRPr/>
            </a:pPr>
            <a:r>
              <a:rPr lang="en-US" altLang="zh-CN" sz="3100" b="0" dirty="0">
                <a:noFill/>
              </a:rPr>
              <a:t>7</a:t>
            </a:r>
            <a:endParaRPr lang="zh-CN" altLang="en-US" sz="3100" b="0" dirty="0">
              <a:noFill/>
            </a:endParaRPr>
          </a:p>
        </p:txBody>
      </p:sp>
      <p:sp>
        <p:nvSpPr>
          <p:cNvPr id="9" name="椭圆 8"/>
          <p:cNvSpPr/>
          <p:nvPr/>
        </p:nvSpPr>
        <p:spPr>
          <a:xfrm>
            <a:off x="5514654" y="1418892"/>
            <a:ext cx="297201" cy="297201"/>
          </a:xfrm>
          <a:prstGeom prst="ellipse">
            <a:avLst/>
          </a:prstGeom>
          <a:solidFill>
            <a:schemeClr val="tx1">
              <a:lumMod val="40000"/>
              <a:lumOff val="60000"/>
            </a:schemeClr>
          </a:solidFill>
          <a:ln w="57150">
            <a:noFill/>
            <a:prstDash val="solid"/>
          </a:ln>
        </p:spPr>
        <p:style>
          <a:lnRef idx="2">
            <a:schemeClr val="accent1">
              <a:shade val="50000"/>
            </a:schemeClr>
          </a:lnRef>
          <a:fillRef idx="1">
            <a:schemeClr val="accent1"/>
          </a:fillRef>
          <a:effectRef idx="0">
            <a:schemeClr val="accent1"/>
          </a:effectRef>
          <a:fontRef idx="minor">
            <a:schemeClr val="lt1"/>
          </a:fontRef>
        </p:style>
        <p:txBody>
          <a:bodyPr lIns="95456" tIns="47728" rIns="95456" bIns="47728" anchor="ctr"/>
          <a:lstStyle/>
          <a:p>
            <a:pPr algn="ctr" defTabSz="954562" fontAlgn="auto">
              <a:spcBef>
                <a:spcPts val="0"/>
              </a:spcBef>
              <a:spcAft>
                <a:spcPts val="0"/>
              </a:spcAft>
              <a:defRPr/>
            </a:pPr>
            <a:r>
              <a:rPr lang="en-US" altLang="zh-CN" sz="3100" b="0" dirty="0">
                <a:noFill/>
              </a:rPr>
              <a:t>8</a:t>
            </a:r>
            <a:endParaRPr lang="zh-CN" altLang="en-US" sz="3100" b="0" dirty="0">
              <a:noFill/>
            </a:endParaRPr>
          </a:p>
        </p:txBody>
      </p:sp>
      <p:sp>
        <p:nvSpPr>
          <p:cNvPr id="10" name="椭圆 9"/>
          <p:cNvSpPr/>
          <p:nvPr/>
        </p:nvSpPr>
        <p:spPr>
          <a:xfrm>
            <a:off x="563532" y="1418892"/>
            <a:ext cx="297201" cy="297201"/>
          </a:xfrm>
          <a:prstGeom prst="ellipse">
            <a:avLst/>
          </a:prstGeom>
          <a:solidFill>
            <a:schemeClr val="tx1">
              <a:lumMod val="40000"/>
              <a:lumOff val="60000"/>
            </a:schemeClr>
          </a:solidFill>
          <a:ln w="57150">
            <a:noFill/>
            <a:prstDash val="solid"/>
          </a:ln>
        </p:spPr>
        <p:style>
          <a:lnRef idx="2">
            <a:schemeClr val="accent1">
              <a:shade val="50000"/>
            </a:schemeClr>
          </a:lnRef>
          <a:fillRef idx="1">
            <a:schemeClr val="accent1"/>
          </a:fillRef>
          <a:effectRef idx="0">
            <a:schemeClr val="accent1"/>
          </a:effectRef>
          <a:fontRef idx="minor">
            <a:schemeClr val="lt1"/>
          </a:fontRef>
        </p:style>
        <p:txBody>
          <a:bodyPr lIns="95456" tIns="47728" rIns="95456" bIns="47728" anchor="ctr"/>
          <a:lstStyle/>
          <a:p>
            <a:pPr algn="ctr" defTabSz="954562" fontAlgn="auto">
              <a:spcBef>
                <a:spcPts val="0"/>
              </a:spcBef>
              <a:spcAft>
                <a:spcPts val="0"/>
              </a:spcAft>
              <a:defRPr/>
            </a:pPr>
            <a:r>
              <a:rPr lang="en-US" altLang="zh-CN" sz="3100" b="0" dirty="0">
                <a:noFill/>
              </a:rPr>
              <a:t>8</a:t>
            </a:r>
            <a:endParaRPr lang="zh-CN" altLang="en-US" sz="3100" b="0" dirty="0">
              <a:noFill/>
            </a:endParaRPr>
          </a:p>
        </p:txBody>
      </p:sp>
      <p:sp>
        <p:nvSpPr>
          <p:cNvPr id="11" name="椭圆 10"/>
          <p:cNvSpPr/>
          <p:nvPr/>
        </p:nvSpPr>
        <p:spPr>
          <a:xfrm>
            <a:off x="5322890" y="1235075"/>
            <a:ext cx="681037" cy="681038"/>
          </a:xfrm>
          <a:prstGeom prst="ellipse">
            <a:avLst/>
          </a:prstGeom>
          <a:solidFill>
            <a:srgbClr val="6DA709"/>
          </a:solidFill>
          <a:ln w="57150">
            <a:noFill/>
            <a:prstDash val="solid"/>
          </a:ln>
        </p:spPr>
        <p:style>
          <a:lnRef idx="2">
            <a:schemeClr val="accent1">
              <a:shade val="50000"/>
            </a:schemeClr>
          </a:lnRef>
          <a:fillRef idx="1">
            <a:schemeClr val="accent1"/>
          </a:fillRef>
          <a:effectRef idx="0">
            <a:schemeClr val="accent1"/>
          </a:effectRef>
          <a:fontRef idx="minor">
            <a:schemeClr val="lt1"/>
          </a:fontRef>
        </p:style>
        <p:txBody>
          <a:bodyPr lIns="95456" tIns="47728" rIns="95456" bIns="47728" anchor="ctr"/>
          <a:lstStyle/>
          <a:p>
            <a:pPr algn="ctr" defTabSz="953914"/>
            <a:r>
              <a:rPr lang="en-US" altLang="zh-CN" sz="3100" b="0" dirty="0">
                <a:solidFill>
                  <a:srgbClr val="FFFFFF"/>
                </a:solidFill>
              </a:rPr>
              <a:t>8</a:t>
            </a:r>
            <a:endParaRPr lang="zh-CN" altLang="en-US" sz="3100" b="0" dirty="0">
              <a:solidFill>
                <a:srgbClr val="FFFFFF"/>
              </a:solidFill>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754415" y="4602764"/>
            <a:ext cx="8117840" cy="1422611"/>
          </a:xfrm>
          <a:prstGeom prst="rect">
            <a:avLst/>
          </a:prstGeom>
        </p:spPr>
        <p:txBody>
          <a:bodyPr lIns="95448" tIns="47725" rIns="95448" bIns="47725" anchor="t"/>
          <a:lstStyle>
            <a:lvl1pPr algn="l">
              <a:defRPr sz="4300" b="1" cap="all"/>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754415" y="3035907"/>
            <a:ext cx="8117840" cy="1566862"/>
          </a:xfrm>
          <a:prstGeom prst="rect">
            <a:avLst/>
          </a:prstGeom>
        </p:spPr>
        <p:txBody>
          <a:bodyPr lIns="95448" tIns="47725" rIns="95448" bIns="47725" anchor="b"/>
          <a:lstStyle>
            <a:lvl1pPr marL="0" indent="0">
              <a:buNone/>
              <a:defRPr sz="2100"/>
            </a:lvl1pPr>
            <a:lvl2pPr marL="477239" indent="0">
              <a:buNone/>
              <a:defRPr sz="1900"/>
            </a:lvl2pPr>
            <a:lvl3pPr marL="954480" indent="0">
              <a:buNone/>
              <a:defRPr sz="1700"/>
            </a:lvl3pPr>
            <a:lvl4pPr marL="1431719" indent="0">
              <a:buNone/>
              <a:defRPr sz="1500"/>
            </a:lvl4pPr>
            <a:lvl5pPr marL="1908958" indent="0">
              <a:buNone/>
              <a:defRPr sz="1500"/>
            </a:lvl5pPr>
            <a:lvl6pPr marL="2386198" indent="0">
              <a:buNone/>
              <a:defRPr sz="1500"/>
            </a:lvl6pPr>
            <a:lvl7pPr marL="2863438" indent="0">
              <a:buNone/>
              <a:defRPr sz="1500"/>
            </a:lvl7pPr>
            <a:lvl8pPr marL="3340675" indent="0">
              <a:buNone/>
              <a:defRPr sz="1500"/>
            </a:lvl8pPr>
            <a:lvl9pPr marL="3817916" indent="0">
              <a:buNone/>
              <a:defRPr sz="1500"/>
            </a:lvl9pPr>
          </a:lstStyle>
          <a:p>
            <a:pPr lvl="0"/>
            <a:r>
              <a:rPr lang="zh-CN" altLang="en-US" smtClean="0"/>
              <a:t>单击此处编辑母版文本样式</a:t>
            </a: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自定义版式">
    <p:spTree>
      <p:nvGrpSpPr>
        <p:cNvPr id="1" name=""/>
        <p:cNvGrpSpPr/>
        <p:nvPr/>
      </p:nvGrpSpPr>
      <p:grpSpPr>
        <a:xfrm>
          <a:off x="0" y="0"/>
          <a:ext cx="0" cy="0"/>
          <a:chOff x="0" y="0"/>
          <a:chExt cx="0" cy="0"/>
        </a:xfrm>
      </p:grpSpPr>
      <p:sp>
        <p:nvSpPr>
          <p:cNvPr id="2" name="标题 1"/>
          <p:cNvSpPr>
            <a:spLocks noGrp="1"/>
          </p:cNvSpPr>
          <p:nvPr>
            <p:ph type="title"/>
          </p:nvPr>
        </p:nvSpPr>
        <p:spPr>
          <a:xfrm>
            <a:off x="505549" y="289923"/>
            <a:ext cx="6790919" cy="766087"/>
          </a:xfrm>
        </p:spPr>
        <p:txBody>
          <a:bodyPr/>
          <a:lstStyle/>
          <a:p>
            <a:r>
              <a:rPr lang="zh-CN" altLang="en-US" dirty="0" smtClean="0"/>
              <a:t>单击此处编辑母版标题样式</a:t>
            </a:r>
            <a:endParaRPr lang="zh-CN" altLang="en-US" dirty="0"/>
          </a:p>
        </p:txBody>
      </p:sp>
      <p:sp>
        <p:nvSpPr>
          <p:cNvPr id="3" name="Rectangle 7"/>
          <p:cNvSpPr>
            <a:spLocks noGrp="1" noChangeArrowheads="1"/>
          </p:cNvSpPr>
          <p:nvPr>
            <p:ph type="sldNum" sz="quarter" idx="10"/>
          </p:nvPr>
        </p:nvSpPr>
        <p:spPr>
          <a:ln/>
        </p:spPr>
        <p:txBody>
          <a:bodyPr/>
          <a:lstStyle>
            <a:lvl1pPr>
              <a:defRPr/>
            </a:lvl1pPr>
          </a:lstStyle>
          <a:p>
            <a:fld id="{1DFDEF8A-4375-441D-8A74-AF0946DA3CEA}" type="slidenum">
              <a:rPr lang="en-US" altLang="zh-CN"/>
              <a:pPr/>
              <a:t>‹#›</a:t>
            </a:fld>
            <a:endParaRPr lang="en-US" altLang="zh-CN"/>
          </a:p>
        </p:txBody>
      </p:sp>
    </p:spTree>
  </p:cSld>
  <p:clrMapOvr>
    <a:masterClrMapping/>
  </p:clrMapOvr>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a:xfrm>
            <a:off x="477520" y="286854"/>
            <a:ext cx="8595360" cy="1193801"/>
          </a:xfrm>
          <a:prstGeom prst="rect">
            <a:avLst/>
          </a:prstGeom>
        </p:spPr>
        <p:txBody>
          <a:bodyPr lIns="95448" tIns="47725" rIns="95448" bIns="47725"/>
          <a:lstStyle/>
          <a:p>
            <a:r>
              <a:rPr lang="zh-CN" altLang="en-US" smtClean="0"/>
              <a:t>单击此处编辑母版标题样式</a:t>
            </a:r>
            <a:endParaRPr lang="zh-CN" altLang="en-US"/>
          </a:p>
        </p:txBody>
      </p:sp>
      <p:sp>
        <p:nvSpPr>
          <p:cNvPr id="3" name="内容占位符 2"/>
          <p:cNvSpPr>
            <a:spLocks noGrp="1"/>
          </p:cNvSpPr>
          <p:nvPr>
            <p:ph sz="half" idx="1"/>
          </p:nvPr>
        </p:nvSpPr>
        <p:spPr>
          <a:xfrm>
            <a:off x="477526" y="1671321"/>
            <a:ext cx="4218092" cy="4727116"/>
          </a:xfrm>
          <a:prstGeom prst="rect">
            <a:avLst/>
          </a:prstGeom>
        </p:spPr>
        <p:txBody>
          <a:bodyPr lIns="95448" tIns="47725" rIns="95448" bIns="47725"/>
          <a:lstStyle>
            <a:lvl1pPr>
              <a:defRPr sz="2900"/>
            </a:lvl1pPr>
            <a:lvl2pPr>
              <a:defRPr sz="2600"/>
            </a:lvl2pPr>
            <a:lvl3pPr>
              <a:defRPr sz="2100"/>
            </a:lvl3pPr>
            <a:lvl4pPr>
              <a:defRPr sz="1900"/>
            </a:lvl4pPr>
            <a:lvl5pPr>
              <a:defRPr sz="1900"/>
            </a:lvl5pPr>
            <a:lvl6pPr>
              <a:defRPr sz="1900"/>
            </a:lvl6pPr>
            <a:lvl7pPr>
              <a:defRPr sz="1900"/>
            </a:lvl7pPr>
            <a:lvl8pPr>
              <a:defRPr sz="1900"/>
            </a:lvl8pPr>
            <a:lvl9pPr>
              <a:defRPr sz="19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内容占位符 3"/>
          <p:cNvSpPr>
            <a:spLocks noGrp="1"/>
          </p:cNvSpPr>
          <p:nvPr>
            <p:ph sz="half" idx="2"/>
          </p:nvPr>
        </p:nvSpPr>
        <p:spPr>
          <a:xfrm>
            <a:off x="4854789" y="1671321"/>
            <a:ext cx="4218092" cy="4727116"/>
          </a:xfrm>
          <a:prstGeom prst="rect">
            <a:avLst/>
          </a:prstGeom>
        </p:spPr>
        <p:txBody>
          <a:bodyPr lIns="95448" tIns="47725" rIns="95448" bIns="47725"/>
          <a:lstStyle>
            <a:lvl1pPr>
              <a:defRPr sz="2900"/>
            </a:lvl1pPr>
            <a:lvl2pPr>
              <a:defRPr sz="2600"/>
            </a:lvl2pPr>
            <a:lvl3pPr>
              <a:defRPr sz="2100"/>
            </a:lvl3pPr>
            <a:lvl4pPr>
              <a:defRPr sz="1900"/>
            </a:lvl4pPr>
            <a:lvl5pPr>
              <a:defRPr sz="1900"/>
            </a:lvl5pPr>
            <a:lvl6pPr>
              <a:defRPr sz="1900"/>
            </a:lvl6pPr>
            <a:lvl7pPr>
              <a:defRPr sz="1900"/>
            </a:lvl7pPr>
            <a:lvl8pPr>
              <a:defRPr sz="1900"/>
            </a:lvl8pPr>
            <a:lvl9pPr>
              <a:defRPr sz="19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477520" y="286854"/>
            <a:ext cx="8595360" cy="1193801"/>
          </a:xfrm>
          <a:prstGeom prst="rect">
            <a:avLst/>
          </a:prstGeom>
        </p:spPr>
        <p:txBody>
          <a:bodyPr lIns="95448" tIns="47725" rIns="95448" bIns="47725"/>
          <a:lstStyle>
            <a:lvl1pPr>
              <a:defRPr/>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477523" y="1603340"/>
            <a:ext cx="4219752" cy="668196"/>
          </a:xfrm>
          <a:prstGeom prst="rect">
            <a:avLst/>
          </a:prstGeom>
        </p:spPr>
        <p:txBody>
          <a:bodyPr lIns="95448" tIns="47725" rIns="95448" bIns="47725" anchor="b"/>
          <a:lstStyle>
            <a:lvl1pPr marL="0" indent="0">
              <a:buNone/>
              <a:defRPr sz="2600" b="1"/>
            </a:lvl1pPr>
            <a:lvl2pPr marL="477239" indent="0">
              <a:buNone/>
              <a:defRPr sz="2100" b="1"/>
            </a:lvl2pPr>
            <a:lvl3pPr marL="954480" indent="0">
              <a:buNone/>
              <a:defRPr sz="1900" b="1"/>
            </a:lvl3pPr>
            <a:lvl4pPr marL="1431719" indent="0">
              <a:buNone/>
              <a:defRPr sz="1700" b="1"/>
            </a:lvl4pPr>
            <a:lvl5pPr marL="1908958" indent="0">
              <a:buNone/>
              <a:defRPr sz="1700" b="1"/>
            </a:lvl5pPr>
            <a:lvl6pPr marL="2386198" indent="0">
              <a:buNone/>
              <a:defRPr sz="1700" b="1"/>
            </a:lvl6pPr>
            <a:lvl7pPr marL="2863438" indent="0">
              <a:buNone/>
              <a:defRPr sz="1700" b="1"/>
            </a:lvl7pPr>
            <a:lvl8pPr marL="3340675" indent="0">
              <a:buNone/>
              <a:defRPr sz="1700" b="1"/>
            </a:lvl8pPr>
            <a:lvl9pPr marL="3817916" indent="0">
              <a:buNone/>
              <a:defRPr sz="1700" b="1"/>
            </a:lvl9pPr>
          </a:lstStyle>
          <a:p>
            <a:pPr lvl="0"/>
            <a:r>
              <a:rPr lang="zh-CN" altLang="en-US" smtClean="0"/>
              <a:t>单击此处编辑母版文本样式</a:t>
            </a:r>
          </a:p>
        </p:txBody>
      </p:sp>
      <p:sp>
        <p:nvSpPr>
          <p:cNvPr id="4" name="内容占位符 3"/>
          <p:cNvSpPr>
            <a:spLocks noGrp="1"/>
          </p:cNvSpPr>
          <p:nvPr>
            <p:ph sz="half" idx="2"/>
          </p:nvPr>
        </p:nvSpPr>
        <p:spPr>
          <a:xfrm>
            <a:off x="477523" y="2271537"/>
            <a:ext cx="4219752" cy="4126901"/>
          </a:xfrm>
          <a:prstGeom prst="rect">
            <a:avLst/>
          </a:prstGeom>
        </p:spPr>
        <p:txBody>
          <a:bodyPr lIns="95448" tIns="47725" rIns="95448" bIns="47725"/>
          <a:lstStyle>
            <a:lvl1pPr>
              <a:defRPr sz="2600"/>
            </a:lvl1pPr>
            <a:lvl2pPr>
              <a:defRPr sz="2100"/>
            </a:lvl2pPr>
            <a:lvl3pPr>
              <a:defRPr sz="1900"/>
            </a:lvl3pPr>
            <a:lvl4pPr>
              <a:defRPr sz="1700"/>
            </a:lvl4pPr>
            <a:lvl5pPr>
              <a:defRPr sz="1700"/>
            </a:lvl5pPr>
            <a:lvl6pPr>
              <a:defRPr sz="1700"/>
            </a:lvl6pPr>
            <a:lvl7pPr>
              <a:defRPr sz="1700"/>
            </a:lvl7pPr>
            <a:lvl8pPr>
              <a:defRPr sz="1700"/>
            </a:lvl8pPr>
            <a:lvl9pPr>
              <a:defRPr sz="17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文本占位符 4"/>
          <p:cNvSpPr>
            <a:spLocks noGrp="1"/>
          </p:cNvSpPr>
          <p:nvPr>
            <p:ph type="body" sz="quarter" idx="3"/>
          </p:nvPr>
        </p:nvSpPr>
        <p:spPr>
          <a:xfrm>
            <a:off x="4851481" y="1603340"/>
            <a:ext cx="4221409" cy="668196"/>
          </a:xfrm>
          <a:prstGeom prst="rect">
            <a:avLst/>
          </a:prstGeom>
        </p:spPr>
        <p:txBody>
          <a:bodyPr lIns="95448" tIns="47725" rIns="95448" bIns="47725" anchor="b"/>
          <a:lstStyle>
            <a:lvl1pPr marL="0" indent="0">
              <a:buNone/>
              <a:defRPr sz="2600" b="1"/>
            </a:lvl1pPr>
            <a:lvl2pPr marL="477239" indent="0">
              <a:buNone/>
              <a:defRPr sz="2100" b="1"/>
            </a:lvl2pPr>
            <a:lvl3pPr marL="954480" indent="0">
              <a:buNone/>
              <a:defRPr sz="1900" b="1"/>
            </a:lvl3pPr>
            <a:lvl4pPr marL="1431719" indent="0">
              <a:buNone/>
              <a:defRPr sz="1700" b="1"/>
            </a:lvl4pPr>
            <a:lvl5pPr marL="1908958" indent="0">
              <a:buNone/>
              <a:defRPr sz="1700" b="1"/>
            </a:lvl5pPr>
            <a:lvl6pPr marL="2386198" indent="0">
              <a:buNone/>
              <a:defRPr sz="1700" b="1"/>
            </a:lvl6pPr>
            <a:lvl7pPr marL="2863438" indent="0">
              <a:buNone/>
              <a:defRPr sz="1700" b="1"/>
            </a:lvl7pPr>
            <a:lvl8pPr marL="3340675" indent="0">
              <a:buNone/>
              <a:defRPr sz="1700" b="1"/>
            </a:lvl8pPr>
            <a:lvl9pPr marL="3817916" indent="0">
              <a:buNone/>
              <a:defRPr sz="1700" b="1"/>
            </a:lvl9pPr>
          </a:lstStyle>
          <a:p>
            <a:pPr lvl="0"/>
            <a:r>
              <a:rPr lang="zh-CN" altLang="en-US" smtClean="0"/>
              <a:t>单击此处编辑母版文本样式</a:t>
            </a:r>
          </a:p>
        </p:txBody>
      </p:sp>
      <p:sp>
        <p:nvSpPr>
          <p:cNvPr id="6" name="内容占位符 5"/>
          <p:cNvSpPr>
            <a:spLocks noGrp="1"/>
          </p:cNvSpPr>
          <p:nvPr>
            <p:ph sz="quarter" idx="4"/>
          </p:nvPr>
        </p:nvSpPr>
        <p:spPr>
          <a:xfrm>
            <a:off x="4851481" y="2271537"/>
            <a:ext cx="4221409" cy="4126901"/>
          </a:xfrm>
          <a:prstGeom prst="rect">
            <a:avLst/>
          </a:prstGeom>
        </p:spPr>
        <p:txBody>
          <a:bodyPr lIns="95448" tIns="47725" rIns="95448" bIns="47725"/>
          <a:lstStyle>
            <a:lvl1pPr>
              <a:defRPr sz="2600"/>
            </a:lvl1pPr>
            <a:lvl2pPr>
              <a:defRPr sz="2100"/>
            </a:lvl2pPr>
            <a:lvl3pPr>
              <a:defRPr sz="1900"/>
            </a:lvl3pPr>
            <a:lvl4pPr>
              <a:defRPr sz="1700"/>
            </a:lvl4pPr>
            <a:lvl5pPr>
              <a:defRPr sz="1700"/>
            </a:lvl5pPr>
            <a:lvl6pPr>
              <a:defRPr sz="1700"/>
            </a:lvl6pPr>
            <a:lvl7pPr>
              <a:defRPr sz="1700"/>
            </a:lvl7pPr>
            <a:lvl8pPr>
              <a:defRPr sz="1700"/>
            </a:lvl8pPr>
            <a:lvl9pPr>
              <a:defRPr sz="17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a:xfrm>
            <a:off x="477520" y="286854"/>
            <a:ext cx="8595360" cy="1193801"/>
          </a:xfrm>
          <a:prstGeom prst="rect">
            <a:avLst/>
          </a:prstGeom>
        </p:spPr>
        <p:txBody>
          <a:bodyPr lIns="95448" tIns="47725" rIns="95448" bIns="47725"/>
          <a:lstStyle/>
          <a:p>
            <a:r>
              <a:rPr lang="zh-CN" altLang="en-US" smtClean="0"/>
              <a:t>单击此处编辑母版标题样式</a:t>
            </a:r>
            <a:endParaRPr lang="zh-CN" altLang="en-US"/>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477520" y="285185"/>
            <a:ext cx="3142016" cy="1213697"/>
          </a:xfrm>
          <a:prstGeom prst="rect">
            <a:avLst/>
          </a:prstGeom>
        </p:spPr>
        <p:txBody>
          <a:bodyPr lIns="95448" tIns="47725" rIns="95448" bIns="47725" anchor="b"/>
          <a:lstStyle>
            <a:lvl1pPr algn="l">
              <a:defRPr sz="2100" b="1"/>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3733941" y="285188"/>
            <a:ext cx="5338939" cy="6113250"/>
          </a:xfrm>
          <a:prstGeom prst="rect">
            <a:avLst/>
          </a:prstGeom>
        </p:spPr>
        <p:txBody>
          <a:bodyPr lIns="95448" tIns="47725" rIns="95448" bIns="47725"/>
          <a:lstStyle>
            <a:lvl1pPr>
              <a:defRPr sz="3300"/>
            </a:lvl1pPr>
            <a:lvl2pPr>
              <a:defRPr sz="2900"/>
            </a:lvl2pPr>
            <a:lvl3pPr>
              <a:defRPr sz="2600"/>
            </a:lvl3pPr>
            <a:lvl4pPr>
              <a:defRPr sz="2100"/>
            </a:lvl4pPr>
            <a:lvl5pPr>
              <a:defRPr sz="2100"/>
            </a:lvl5pPr>
            <a:lvl6pPr>
              <a:defRPr sz="2100"/>
            </a:lvl6pPr>
            <a:lvl7pPr>
              <a:defRPr sz="2100"/>
            </a:lvl7pPr>
            <a:lvl8pPr>
              <a:defRPr sz="2100"/>
            </a:lvl8pPr>
            <a:lvl9pPr>
              <a:defRPr sz="21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文本占位符 3"/>
          <p:cNvSpPr>
            <a:spLocks noGrp="1"/>
          </p:cNvSpPr>
          <p:nvPr>
            <p:ph type="body" sz="half" idx="2"/>
          </p:nvPr>
        </p:nvSpPr>
        <p:spPr>
          <a:xfrm>
            <a:off x="477520" y="1498883"/>
            <a:ext cx="3142016" cy="4899554"/>
          </a:xfrm>
          <a:prstGeom prst="rect">
            <a:avLst/>
          </a:prstGeom>
        </p:spPr>
        <p:txBody>
          <a:bodyPr lIns="95448" tIns="47725" rIns="95448" bIns="47725"/>
          <a:lstStyle>
            <a:lvl1pPr marL="0" indent="0">
              <a:buNone/>
              <a:defRPr sz="1500"/>
            </a:lvl1pPr>
            <a:lvl2pPr marL="477239" indent="0">
              <a:buNone/>
              <a:defRPr sz="1300"/>
            </a:lvl2pPr>
            <a:lvl3pPr marL="954480" indent="0">
              <a:buNone/>
              <a:defRPr sz="1100"/>
            </a:lvl3pPr>
            <a:lvl4pPr marL="1431719" indent="0">
              <a:buNone/>
              <a:defRPr sz="900"/>
            </a:lvl4pPr>
            <a:lvl5pPr marL="1908958" indent="0">
              <a:buNone/>
              <a:defRPr sz="900"/>
            </a:lvl5pPr>
            <a:lvl6pPr marL="2386198" indent="0">
              <a:buNone/>
              <a:defRPr sz="900"/>
            </a:lvl6pPr>
            <a:lvl7pPr marL="2863438" indent="0">
              <a:buNone/>
              <a:defRPr sz="900"/>
            </a:lvl7pPr>
            <a:lvl8pPr marL="3340675" indent="0">
              <a:buNone/>
              <a:defRPr sz="900"/>
            </a:lvl8pPr>
            <a:lvl9pPr marL="3817916" indent="0">
              <a:buNone/>
              <a:defRPr sz="900"/>
            </a:lvl9pPr>
          </a:lstStyle>
          <a:p>
            <a:pPr lvl="0"/>
            <a:r>
              <a:rPr lang="zh-CN" altLang="en-US" smtClean="0"/>
              <a:t>单击此处编辑母版文本样式</a:t>
            </a: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1871946" y="5013965"/>
            <a:ext cx="5730240" cy="591927"/>
          </a:xfrm>
          <a:prstGeom prst="rect">
            <a:avLst/>
          </a:prstGeom>
        </p:spPr>
        <p:txBody>
          <a:bodyPr lIns="95448" tIns="47725" rIns="95448" bIns="47725" anchor="b"/>
          <a:lstStyle>
            <a:lvl1pPr algn="l">
              <a:defRPr sz="2100" b="1"/>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1871946" y="640014"/>
            <a:ext cx="5730240" cy="4297680"/>
          </a:xfrm>
          <a:prstGeom prst="rect">
            <a:avLst/>
          </a:prstGeom>
        </p:spPr>
        <p:txBody>
          <a:bodyPr lIns="95448" tIns="47725" rIns="95448" bIns="47725"/>
          <a:lstStyle>
            <a:lvl1pPr marL="0" indent="0">
              <a:buNone/>
              <a:defRPr sz="3300"/>
            </a:lvl1pPr>
            <a:lvl2pPr marL="477239" indent="0">
              <a:buNone/>
              <a:defRPr sz="2900"/>
            </a:lvl2pPr>
            <a:lvl3pPr marL="954480" indent="0">
              <a:buNone/>
              <a:defRPr sz="2600"/>
            </a:lvl3pPr>
            <a:lvl4pPr marL="1431719" indent="0">
              <a:buNone/>
              <a:defRPr sz="2100"/>
            </a:lvl4pPr>
            <a:lvl5pPr marL="1908958" indent="0">
              <a:buNone/>
              <a:defRPr sz="2100"/>
            </a:lvl5pPr>
            <a:lvl6pPr marL="2386198" indent="0">
              <a:buNone/>
              <a:defRPr sz="2100"/>
            </a:lvl6pPr>
            <a:lvl7pPr marL="2863438" indent="0">
              <a:buNone/>
              <a:defRPr sz="2100"/>
            </a:lvl7pPr>
            <a:lvl8pPr marL="3340675" indent="0">
              <a:buNone/>
              <a:defRPr sz="2100"/>
            </a:lvl8pPr>
            <a:lvl9pPr marL="3817916" indent="0">
              <a:buNone/>
              <a:defRPr sz="2100"/>
            </a:lvl9pPr>
          </a:lstStyle>
          <a:p>
            <a:pPr lvl="0"/>
            <a:r>
              <a:rPr lang="zh-CN" altLang="en-US" noProof="0" smtClean="0"/>
              <a:t>单击图标添加图片</a:t>
            </a:r>
          </a:p>
        </p:txBody>
      </p:sp>
      <p:sp>
        <p:nvSpPr>
          <p:cNvPr id="4" name="文本占位符 3"/>
          <p:cNvSpPr>
            <a:spLocks noGrp="1"/>
          </p:cNvSpPr>
          <p:nvPr>
            <p:ph type="body" sz="half" idx="2"/>
          </p:nvPr>
        </p:nvSpPr>
        <p:spPr>
          <a:xfrm>
            <a:off x="1871946" y="5605886"/>
            <a:ext cx="5730240" cy="840634"/>
          </a:xfrm>
          <a:prstGeom prst="rect">
            <a:avLst/>
          </a:prstGeom>
        </p:spPr>
        <p:txBody>
          <a:bodyPr lIns="95448" tIns="47725" rIns="95448" bIns="47725"/>
          <a:lstStyle>
            <a:lvl1pPr marL="0" indent="0">
              <a:buNone/>
              <a:defRPr sz="1500"/>
            </a:lvl1pPr>
            <a:lvl2pPr marL="477239" indent="0">
              <a:buNone/>
              <a:defRPr sz="1300"/>
            </a:lvl2pPr>
            <a:lvl3pPr marL="954480" indent="0">
              <a:buNone/>
              <a:defRPr sz="1100"/>
            </a:lvl3pPr>
            <a:lvl4pPr marL="1431719" indent="0">
              <a:buNone/>
              <a:defRPr sz="900"/>
            </a:lvl4pPr>
            <a:lvl5pPr marL="1908958" indent="0">
              <a:buNone/>
              <a:defRPr sz="900"/>
            </a:lvl5pPr>
            <a:lvl6pPr marL="2386198" indent="0">
              <a:buNone/>
              <a:defRPr sz="900"/>
            </a:lvl6pPr>
            <a:lvl7pPr marL="2863438" indent="0">
              <a:buNone/>
              <a:defRPr sz="900"/>
            </a:lvl7pPr>
            <a:lvl8pPr marL="3340675" indent="0">
              <a:buNone/>
              <a:defRPr sz="900"/>
            </a:lvl8pPr>
            <a:lvl9pPr marL="3817916" indent="0">
              <a:buNone/>
              <a:defRPr sz="900"/>
            </a:lvl9pPr>
          </a:lstStyle>
          <a:p>
            <a:pPr lvl="0"/>
            <a:r>
              <a:rPr lang="zh-CN" altLang="en-US" smtClean="0"/>
              <a:t>单击此处编辑母版文本样式</a:t>
            </a: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a:xfrm>
            <a:off x="477520" y="286854"/>
            <a:ext cx="8595360" cy="1193801"/>
          </a:xfrm>
          <a:prstGeom prst="rect">
            <a:avLst/>
          </a:prstGeom>
        </p:spPr>
        <p:txBody>
          <a:bodyPr lIns="95448" tIns="47725" rIns="95448" bIns="47725"/>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477520" y="1671321"/>
            <a:ext cx="8595360" cy="4727116"/>
          </a:xfrm>
          <a:prstGeom prst="rect">
            <a:avLst/>
          </a:prstGeom>
        </p:spPr>
        <p:txBody>
          <a:bodyPr vert="eaVert" lIns="95448" tIns="47725" rIns="95448" bIns="47725"/>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924045" y="286854"/>
            <a:ext cx="2148841" cy="6111593"/>
          </a:xfrm>
          <a:prstGeom prst="rect">
            <a:avLst/>
          </a:prstGeom>
        </p:spPr>
        <p:txBody>
          <a:bodyPr vert="eaVert" lIns="95448" tIns="47725" rIns="95448" bIns="47725"/>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477523" y="286854"/>
            <a:ext cx="6287346" cy="6111593"/>
          </a:xfrm>
          <a:prstGeom prst="rect">
            <a:avLst/>
          </a:prstGeom>
        </p:spPr>
        <p:txBody>
          <a:bodyPr vert="eaVert" lIns="95448" tIns="47725" rIns="95448" bIns="47725"/>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p:cSld name="1_空白">
    <p:spTree>
      <p:nvGrpSpPr>
        <p:cNvPr id="1" name=""/>
        <p:cNvGrpSpPr/>
        <p:nvPr/>
      </p:nvGrpSpPr>
      <p:grpSpPr>
        <a:xfrm>
          <a:off x="0" y="0"/>
          <a:ext cx="0" cy="0"/>
          <a:chOff x="0" y="0"/>
          <a:chExt cx="0" cy="0"/>
        </a:xfrm>
      </p:grpSpPr>
      <p:sp>
        <p:nvSpPr>
          <p:cNvPr id="4" name="标题 1"/>
          <p:cNvSpPr>
            <a:spLocks noGrp="1"/>
          </p:cNvSpPr>
          <p:nvPr>
            <p:ph type="title"/>
          </p:nvPr>
        </p:nvSpPr>
        <p:spPr>
          <a:xfrm>
            <a:off x="338250" y="74620"/>
            <a:ext cx="8873913" cy="799183"/>
          </a:xfrm>
          <a:prstGeom prst="rect">
            <a:avLst/>
          </a:prstGeom>
        </p:spPr>
        <p:txBody>
          <a:bodyPr lIns="95456" tIns="47728" rIns="95456" bIns="47728"/>
          <a:lstStyle/>
          <a:p>
            <a:r>
              <a:rPr lang="zh-CN" altLang="en-US" smtClean="0"/>
              <a:t>单击此处编辑母版标题样式</a:t>
            </a:r>
            <a:endParaRPr lang="zh-CN" altLang="en-US"/>
          </a:p>
        </p:txBody>
      </p:sp>
      <p:sp>
        <p:nvSpPr>
          <p:cNvPr id="5" name="内容占位符 2"/>
          <p:cNvSpPr>
            <a:spLocks noGrp="1"/>
          </p:cNvSpPr>
          <p:nvPr>
            <p:ph idx="1"/>
          </p:nvPr>
        </p:nvSpPr>
        <p:spPr>
          <a:xfrm>
            <a:off x="374728" y="1174732"/>
            <a:ext cx="8799301" cy="5415002"/>
          </a:xfrm>
          <a:prstGeom prst="rect">
            <a:avLst/>
          </a:prstGeom>
        </p:spPr>
        <p:txBody>
          <a:bodyPr lIns="95456" tIns="47728" rIns="95456" bIns="47728"/>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dirty="0"/>
          </a:p>
        </p:txBody>
      </p:sp>
      <p:sp>
        <p:nvSpPr>
          <p:cNvPr id="6" name="Rectangle 1029"/>
          <p:cNvSpPr>
            <a:spLocks noGrp="1" noChangeArrowheads="1"/>
          </p:cNvSpPr>
          <p:nvPr>
            <p:ph type="sldNum" sz="quarter" idx="10"/>
          </p:nvPr>
        </p:nvSpPr>
        <p:spPr>
          <a:xfrm>
            <a:off x="3" y="6842125"/>
            <a:ext cx="1052513" cy="349250"/>
          </a:xfrm>
          <a:prstGeom prst="rect">
            <a:avLst/>
          </a:prstGeom>
        </p:spPr>
        <p:txBody>
          <a:bodyPr vert="horz" wrap="square" lIns="95456" tIns="47728" rIns="95456" bIns="47728" numCol="1" anchor="t" anchorCtr="0" compatLnSpc="1">
            <a:prstTxWarp prst="textNoShape">
              <a:avLst/>
            </a:prstTxWarp>
          </a:bodyPr>
          <a:lstStyle>
            <a:lvl1pPr>
              <a:defRPr b="0">
                <a:solidFill>
                  <a:srgbClr val="3A3E41"/>
                </a:solidFill>
                <a:latin typeface="Franklin Gothic Medium" pitchFamily="34" charset="0"/>
                <a:ea typeface="微软雅黑" pitchFamily="34" charset="-122"/>
              </a:defRPr>
            </a:lvl1pPr>
          </a:lstStyle>
          <a:p>
            <a:fld id="{697D6952-D78E-4C69-B813-9AE73F954526}" type="slidenum">
              <a:rPr lang="zh-CN" altLang="en-US"/>
              <a:pPr/>
              <a:t>‹#›</a:t>
            </a:fld>
            <a:endParaRPr lang="zh-CN" altLang="en-US"/>
          </a:p>
        </p:txBody>
      </p:sp>
    </p:spTree>
  </p:cSld>
  <p:clrMapOvr>
    <a:masterClrMapping/>
  </p:clrMapOvr>
  <p:transition/>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p:cSld name="2_空白">
    <p:spTree>
      <p:nvGrpSpPr>
        <p:cNvPr id="1" name=""/>
        <p:cNvGrpSpPr/>
        <p:nvPr/>
      </p:nvGrpSpPr>
      <p:grpSpPr>
        <a:xfrm>
          <a:off x="0" y="0"/>
          <a:ext cx="0" cy="0"/>
          <a:chOff x="0" y="0"/>
          <a:chExt cx="0" cy="0"/>
        </a:xfrm>
      </p:grpSpPr>
      <p:sp>
        <p:nvSpPr>
          <p:cNvPr id="4" name="标题 1"/>
          <p:cNvSpPr>
            <a:spLocks noGrp="1"/>
          </p:cNvSpPr>
          <p:nvPr>
            <p:ph type="title"/>
          </p:nvPr>
        </p:nvSpPr>
        <p:spPr>
          <a:xfrm>
            <a:off x="338250" y="74620"/>
            <a:ext cx="8873913" cy="799183"/>
          </a:xfrm>
          <a:prstGeom prst="rect">
            <a:avLst/>
          </a:prstGeom>
        </p:spPr>
        <p:txBody>
          <a:bodyPr lIns="95456" tIns="47728" rIns="95456" bIns="47728"/>
          <a:lstStyle/>
          <a:p>
            <a:r>
              <a:rPr lang="zh-CN" altLang="en-US" smtClean="0"/>
              <a:t>单击此处编辑母版标题样式</a:t>
            </a:r>
            <a:endParaRPr lang="zh-CN" altLang="en-US"/>
          </a:p>
        </p:txBody>
      </p:sp>
      <p:sp>
        <p:nvSpPr>
          <p:cNvPr id="5" name="内容占位符 2"/>
          <p:cNvSpPr>
            <a:spLocks noGrp="1"/>
          </p:cNvSpPr>
          <p:nvPr>
            <p:ph idx="1"/>
          </p:nvPr>
        </p:nvSpPr>
        <p:spPr>
          <a:xfrm>
            <a:off x="374728" y="1174732"/>
            <a:ext cx="8799301" cy="5415002"/>
          </a:xfrm>
          <a:prstGeom prst="rect">
            <a:avLst/>
          </a:prstGeom>
        </p:spPr>
        <p:txBody>
          <a:bodyPr lIns="95456" tIns="47728" rIns="95456" bIns="47728"/>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dirty="0"/>
          </a:p>
        </p:txBody>
      </p:sp>
      <p:sp>
        <p:nvSpPr>
          <p:cNvPr id="6" name="Rectangle 1029"/>
          <p:cNvSpPr>
            <a:spLocks noGrp="1" noChangeArrowheads="1"/>
          </p:cNvSpPr>
          <p:nvPr>
            <p:ph type="sldNum" sz="quarter" idx="10"/>
          </p:nvPr>
        </p:nvSpPr>
        <p:spPr>
          <a:xfrm>
            <a:off x="3" y="6842125"/>
            <a:ext cx="1052513" cy="349250"/>
          </a:xfrm>
          <a:prstGeom prst="rect">
            <a:avLst/>
          </a:prstGeom>
        </p:spPr>
        <p:txBody>
          <a:bodyPr vert="horz" wrap="square" lIns="95456" tIns="47728" rIns="95456" bIns="47728" numCol="1" anchor="t" anchorCtr="0" compatLnSpc="1">
            <a:prstTxWarp prst="textNoShape">
              <a:avLst/>
            </a:prstTxWarp>
          </a:bodyPr>
          <a:lstStyle>
            <a:lvl1pPr>
              <a:defRPr b="0">
                <a:solidFill>
                  <a:srgbClr val="3A3E41"/>
                </a:solidFill>
                <a:latin typeface="Franklin Gothic Medium" pitchFamily="34" charset="0"/>
                <a:ea typeface="微软雅黑" pitchFamily="34" charset="-122"/>
              </a:defRPr>
            </a:lvl1pPr>
          </a:lstStyle>
          <a:p>
            <a:fld id="{1CD65DDE-0703-4421-85BA-8B028FA0198D}" type="slidenum">
              <a:rPr lang="zh-CN" altLang="en-US"/>
              <a:pPr/>
              <a:t>‹#›</a:t>
            </a:fld>
            <a:endParaRPr lang="zh-CN" altLang="en-US"/>
          </a:p>
        </p:txBody>
      </p:sp>
    </p:spTree>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2_标题和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1560725744"/>
      </p:ext>
    </p:extLst>
  </p:cSld>
  <p:clrMapOvr>
    <a:masterClrMapping/>
  </p:clrMapOvr>
  <p:timing>
    <p:tnLst>
      <p:par>
        <p:cTn id="1" dur="indefinite" restart="never" nodeType="tmRoot"/>
      </p:par>
    </p:tnLst>
  </p:timing>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p:cSld name="3_空白">
    <p:spTree>
      <p:nvGrpSpPr>
        <p:cNvPr id="1" name=""/>
        <p:cNvGrpSpPr/>
        <p:nvPr/>
      </p:nvGrpSpPr>
      <p:grpSpPr>
        <a:xfrm>
          <a:off x="0" y="0"/>
          <a:ext cx="0" cy="0"/>
          <a:chOff x="0" y="0"/>
          <a:chExt cx="0" cy="0"/>
        </a:xfrm>
      </p:grpSpPr>
      <p:sp>
        <p:nvSpPr>
          <p:cNvPr id="4" name="标题 1"/>
          <p:cNvSpPr>
            <a:spLocks noGrp="1"/>
          </p:cNvSpPr>
          <p:nvPr>
            <p:ph type="title"/>
          </p:nvPr>
        </p:nvSpPr>
        <p:spPr>
          <a:xfrm>
            <a:off x="338250" y="74620"/>
            <a:ext cx="8873913" cy="799183"/>
          </a:xfrm>
          <a:prstGeom prst="rect">
            <a:avLst/>
          </a:prstGeom>
        </p:spPr>
        <p:txBody>
          <a:bodyPr lIns="95456" tIns="47728" rIns="95456" bIns="47728"/>
          <a:lstStyle/>
          <a:p>
            <a:r>
              <a:rPr lang="zh-CN" altLang="en-US" smtClean="0"/>
              <a:t>单击此处编辑母版标题样式</a:t>
            </a:r>
            <a:endParaRPr lang="zh-CN" altLang="en-US"/>
          </a:p>
        </p:txBody>
      </p:sp>
      <p:sp>
        <p:nvSpPr>
          <p:cNvPr id="5" name="内容占位符 2"/>
          <p:cNvSpPr>
            <a:spLocks noGrp="1"/>
          </p:cNvSpPr>
          <p:nvPr>
            <p:ph idx="1"/>
          </p:nvPr>
        </p:nvSpPr>
        <p:spPr>
          <a:xfrm>
            <a:off x="374728" y="1174732"/>
            <a:ext cx="8799301" cy="5415002"/>
          </a:xfrm>
          <a:prstGeom prst="rect">
            <a:avLst/>
          </a:prstGeom>
        </p:spPr>
        <p:txBody>
          <a:bodyPr lIns="95456" tIns="47728" rIns="95456" bIns="47728"/>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dirty="0"/>
          </a:p>
        </p:txBody>
      </p:sp>
      <p:sp>
        <p:nvSpPr>
          <p:cNvPr id="6" name="Rectangle 1029"/>
          <p:cNvSpPr>
            <a:spLocks noGrp="1" noChangeArrowheads="1"/>
          </p:cNvSpPr>
          <p:nvPr>
            <p:ph type="sldNum" sz="quarter" idx="10"/>
          </p:nvPr>
        </p:nvSpPr>
        <p:spPr>
          <a:xfrm>
            <a:off x="3" y="6842125"/>
            <a:ext cx="1052513" cy="349250"/>
          </a:xfrm>
          <a:prstGeom prst="rect">
            <a:avLst/>
          </a:prstGeom>
        </p:spPr>
        <p:txBody>
          <a:bodyPr vert="horz" wrap="square" lIns="95456" tIns="47728" rIns="95456" bIns="47728" numCol="1" anchor="t" anchorCtr="0" compatLnSpc="1">
            <a:prstTxWarp prst="textNoShape">
              <a:avLst/>
            </a:prstTxWarp>
          </a:bodyPr>
          <a:lstStyle>
            <a:lvl1pPr>
              <a:defRPr b="0">
                <a:solidFill>
                  <a:srgbClr val="3A3E41"/>
                </a:solidFill>
                <a:latin typeface="Franklin Gothic Medium" pitchFamily="34" charset="0"/>
                <a:ea typeface="微软雅黑" pitchFamily="34" charset="-122"/>
              </a:defRPr>
            </a:lvl1pPr>
          </a:lstStyle>
          <a:p>
            <a:fld id="{7C8F83E0-3964-40BA-9ED7-1DEA981D23A0}" type="slidenum">
              <a:rPr lang="zh-CN" altLang="en-US"/>
              <a:pPr/>
              <a:t>‹#›</a:t>
            </a:fld>
            <a:endParaRPr lang="zh-CN" altLang="en-US"/>
          </a:p>
        </p:txBody>
      </p:sp>
    </p:spTree>
  </p:cSld>
  <p:clrMapOvr>
    <a:masterClrMapping/>
  </p:clrMapOvr>
  <p:transition/>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p:cSld name="4_空白">
    <p:spTree>
      <p:nvGrpSpPr>
        <p:cNvPr id="1" name=""/>
        <p:cNvGrpSpPr/>
        <p:nvPr/>
      </p:nvGrpSpPr>
      <p:grpSpPr>
        <a:xfrm>
          <a:off x="0" y="0"/>
          <a:ext cx="0" cy="0"/>
          <a:chOff x="0" y="0"/>
          <a:chExt cx="0" cy="0"/>
        </a:xfrm>
      </p:grpSpPr>
      <p:sp>
        <p:nvSpPr>
          <p:cNvPr id="4" name="标题 1"/>
          <p:cNvSpPr>
            <a:spLocks noGrp="1"/>
          </p:cNvSpPr>
          <p:nvPr>
            <p:ph type="title"/>
          </p:nvPr>
        </p:nvSpPr>
        <p:spPr>
          <a:xfrm>
            <a:off x="338250" y="74620"/>
            <a:ext cx="8873913" cy="799183"/>
          </a:xfrm>
          <a:prstGeom prst="rect">
            <a:avLst/>
          </a:prstGeom>
        </p:spPr>
        <p:txBody>
          <a:bodyPr lIns="95456" tIns="47728" rIns="95456" bIns="47728"/>
          <a:lstStyle/>
          <a:p>
            <a:r>
              <a:rPr lang="zh-CN" altLang="en-US" smtClean="0"/>
              <a:t>单击此处编辑母版标题样式</a:t>
            </a:r>
            <a:endParaRPr lang="zh-CN" altLang="en-US"/>
          </a:p>
        </p:txBody>
      </p:sp>
      <p:sp>
        <p:nvSpPr>
          <p:cNvPr id="5" name="内容占位符 2"/>
          <p:cNvSpPr>
            <a:spLocks noGrp="1"/>
          </p:cNvSpPr>
          <p:nvPr>
            <p:ph idx="1"/>
          </p:nvPr>
        </p:nvSpPr>
        <p:spPr>
          <a:xfrm>
            <a:off x="374728" y="1174732"/>
            <a:ext cx="8799301" cy="5415002"/>
          </a:xfrm>
          <a:prstGeom prst="rect">
            <a:avLst/>
          </a:prstGeom>
        </p:spPr>
        <p:txBody>
          <a:bodyPr lIns="95456" tIns="47728" rIns="95456" bIns="47728"/>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dirty="0"/>
          </a:p>
        </p:txBody>
      </p:sp>
      <p:sp>
        <p:nvSpPr>
          <p:cNvPr id="6" name="Rectangle 1029"/>
          <p:cNvSpPr>
            <a:spLocks noGrp="1" noChangeArrowheads="1"/>
          </p:cNvSpPr>
          <p:nvPr>
            <p:ph type="sldNum" sz="quarter" idx="10"/>
          </p:nvPr>
        </p:nvSpPr>
        <p:spPr>
          <a:xfrm>
            <a:off x="3" y="6842125"/>
            <a:ext cx="1052513" cy="349250"/>
          </a:xfrm>
          <a:prstGeom prst="rect">
            <a:avLst/>
          </a:prstGeom>
        </p:spPr>
        <p:txBody>
          <a:bodyPr vert="horz" wrap="square" lIns="95456" tIns="47728" rIns="95456" bIns="47728" numCol="1" anchor="t" anchorCtr="0" compatLnSpc="1">
            <a:prstTxWarp prst="textNoShape">
              <a:avLst/>
            </a:prstTxWarp>
          </a:bodyPr>
          <a:lstStyle>
            <a:lvl1pPr>
              <a:defRPr b="0">
                <a:solidFill>
                  <a:srgbClr val="3A3E41"/>
                </a:solidFill>
                <a:latin typeface="Franklin Gothic Medium" pitchFamily="34" charset="0"/>
                <a:ea typeface="微软雅黑" pitchFamily="34" charset="-122"/>
              </a:defRPr>
            </a:lvl1pPr>
          </a:lstStyle>
          <a:p>
            <a:fld id="{67E4C3FC-A94E-4E46-A48B-2B80BA4A1C04}" type="slidenum">
              <a:rPr lang="zh-CN" altLang="en-US"/>
              <a:pPr/>
              <a:t>‹#›</a:t>
            </a:fld>
            <a:endParaRPr lang="zh-CN" altLang="en-US"/>
          </a:p>
        </p:txBody>
      </p:sp>
    </p:spTree>
  </p:cSld>
  <p:clrMapOvr>
    <a:masterClrMapping/>
  </p:clrMapOvr>
  <p:transition/>
</p:sldLayout>
</file>

<file path=ppt/slideLayouts/slideLayout32.xml><?xml version="1.0" encoding="utf-8"?>
<p:sldLayout xmlns:a="http://schemas.openxmlformats.org/drawingml/2006/main" xmlns:r="http://schemas.openxmlformats.org/officeDocument/2006/relationships" xmlns:p="http://schemas.openxmlformats.org/presentationml/2006/main" type="txAndTwoObj">
  <p:cSld name="标题，文本与两项内容">
    <p:spTree>
      <p:nvGrpSpPr>
        <p:cNvPr id="1" name=""/>
        <p:cNvGrpSpPr/>
        <p:nvPr/>
      </p:nvGrpSpPr>
      <p:grpSpPr>
        <a:xfrm>
          <a:off x="0" y="0"/>
          <a:ext cx="0" cy="0"/>
          <a:chOff x="0" y="0"/>
          <a:chExt cx="0" cy="0"/>
        </a:xfrm>
      </p:grpSpPr>
      <p:sp>
        <p:nvSpPr>
          <p:cNvPr id="2" name="标题 1"/>
          <p:cNvSpPr>
            <a:spLocks noGrp="1"/>
          </p:cNvSpPr>
          <p:nvPr>
            <p:ph type="title"/>
          </p:nvPr>
        </p:nvSpPr>
        <p:spPr>
          <a:xfrm>
            <a:off x="1431925" y="381000"/>
            <a:ext cx="8118475" cy="1193800"/>
          </a:xfrm>
          <a:prstGeom prst="rect">
            <a:avLst/>
          </a:prstGeom>
        </p:spPr>
        <p:txBody>
          <a:bodyPr lIns="95456" tIns="47728" rIns="95456" bIns="47728"/>
          <a:lstStyle/>
          <a:p>
            <a:r>
              <a:rPr lang="zh-CN" altLang="en-US" smtClean="0"/>
              <a:t>单击此处编辑母版标题样式</a:t>
            </a:r>
            <a:endParaRPr lang="zh-CN" altLang="en-US"/>
          </a:p>
        </p:txBody>
      </p:sp>
      <p:sp>
        <p:nvSpPr>
          <p:cNvPr id="3" name="文本占位符 2"/>
          <p:cNvSpPr>
            <a:spLocks noGrp="1"/>
          </p:cNvSpPr>
          <p:nvPr>
            <p:ph type="body" sz="half" idx="1"/>
          </p:nvPr>
        </p:nvSpPr>
        <p:spPr>
          <a:xfrm>
            <a:off x="715969" y="2068513"/>
            <a:ext cx="3983037" cy="4298950"/>
          </a:xfrm>
          <a:prstGeom prst="rect">
            <a:avLst/>
          </a:prstGeom>
        </p:spPr>
        <p:txBody>
          <a:bodyPr lIns="95456" tIns="47728" rIns="95456" bIns="47728"/>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内容占位符 3"/>
          <p:cNvSpPr>
            <a:spLocks noGrp="1"/>
          </p:cNvSpPr>
          <p:nvPr>
            <p:ph sz="quarter" idx="2"/>
          </p:nvPr>
        </p:nvSpPr>
        <p:spPr>
          <a:xfrm>
            <a:off x="4851400" y="2068519"/>
            <a:ext cx="3983038" cy="2073275"/>
          </a:xfrm>
          <a:prstGeom prst="rect">
            <a:avLst/>
          </a:prstGeom>
        </p:spPr>
        <p:txBody>
          <a:bodyPr lIns="95456" tIns="47728" rIns="95456" bIns="47728"/>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内容占位符 4"/>
          <p:cNvSpPr>
            <a:spLocks noGrp="1"/>
          </p:cNvSpPr>
          <p:nvPr>
            <p:ph sz="quarter" idx="3"/>
          </p:nvPr>
        </p:nvSpPr>
        <p:spPr>
          <a:xfrm>
            <a:off x="4851400" y="4294194"/>
            <a:ext cx="3983038" cy="2073275"/>
          </a:xfrm>
          <a:prstGeom prst="rect">
            <a:avLst/>
          </a:prstGeom>
        </p:spPr>
        <p:txBody>
          <a:bodyPr lIns="95456" tIns="47728" rIns="95456" bIns="47728"/>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6" name="Rectangle 5"/>
          <p:cNvSpPr>
            <a:spLocks noGrp="1" noChangeArrowheads="1"/>
          </p:cNvSpPr>
          <p:nvPr>
            <p:ph type="dt" sz="half" idx="10"/>
          </p:nvPr>
        </p:nvSpPr>
        <p:spPr>
          <a:xfrm>
            <a:off x="477840" y="6638927"/>
            <a:ext cx="2228850" cy="381000"/>
          </a:xfrm>
          <a:prstGeom prst="rect">
            <a:avLst/>
          </a:prstGeom>
        </p:spPr>
        <p:txBody>
          <a:bodyPr vert="horz" wrap="square" lIns="95456" tIns="47728" rIns="95456" bIns="47728" numCol="1" anchor="t" anchorCtr="0" compatLnSpc="1">
            <a:prstTxWarp prst="textNoShape">
              <a:avLst/>
            </a:prstTxWarp>
          </a:bodyPr>
          <a:lstStyle>
            <a:lvl1pPr>
              <a:defRPr b="0">
                <a:solidFill>
                  <a:srgbClr val="3A3E41"/>
                </a:solidFill>
                <a:latin typeface="Franklin Gothic Medium" pitchFamily="34" charset="0"/>
                <a:ea typeface="微软雅黑" pitchFamily="34" charset="-122"/>
              </a:defRPr>
            </a:lvl1pPr>
          </a:lstStyle>
          <a:p>
            <a:fld id="{4FE900A5-E1B8-4D83-9999-1220F28DBDA6}" type="datetimeFigureOut">
              <a:rPr lang="zh-CN" altLang="en-US"/>
              <a:pPr/>
              <a:t>2015/4/28</a:t>
            </a:fld>
            <a:endParaRPr lang="zh-CN" altLang="en-US"/>
          </a:p>
        </p:txBody>
      </p:sp>
      <p:sp>
        <p:nvSpPr>
          <p:cNvPr id="7" name="Rectangle 6"/>
          <p:cNvSpPr>
            <a:spLocks noGrp="1" noChangeArrowheads="1"/>
          </p:cNvSpPr>
          <p:nvPr>
            <p:ph type="ftr" sz="quarter" idx="11"/>
          </p:nvPr>
        </p:nvSpPr>
        <p:spPr>
          <a:xfrm>
            <a:off x="3262315" y="6638927"/>
            <a:ext cx="3025775" cy="381000"/>
          </a:xfrm>
          <a:prstGeom prst="rect">
            <a:avLst/>
          </a:prstGeom>
        </p:spPr>
        <p:txBody>
          <a:bodyPr vert="horz" wrap="square" lIns="95456" tIns="47728" rIns="95456" bIns="47728" numCol="1" anchor="t" anchorCtr="0" compatLnSpc="1">
            <a:prstTxWarp prst="textNoShape">
              <a:avLst/>
            </a:prstTxWarp>
          </a:bodyPr>
          <a:lstStyle>
            <a:lvl1pPr>
              <a:defRPr b="0">
                <a:solidFill>
                  <a:srgbClr val="3A3E41"/>
                </a:solidFill>
                <a:latin typeface="Franklin Gothic Medium" pitchFamily="34" charset="0"/>
                <a:ea typeface="微软雅黑" pitchFamily="34" charset="-122"/>
                <a:cs typeface="+mn-cs"/>
              </a:defRPr>
            </a:lvl1pPr>
          </a:lstStyle>
          <a:p>
            <a:pPr>
              <a:defRPr/>
            </a:pPr>
            <a:endParaRPr lang="zh-CN" altLang="en-US"/>
          </a:p>
        </p:txBody>
      </p:sp>
      <p:sp>
        <p:nvSpPr>
          <p:cNvPr id="8" name="Rectangle 7"/>
          <p:cNvSpPr>
            <a:spLocks noGrp="1" noChangeArrowheads="1"/>
          </p:cNvSpPr>
          <p:nvPr>
            <p:ph type="sldNum" sz="quarter" idx="12"/>
          </p:nvPr>
        </p:nvSpPr>
        <p:spPr>
          <a:xfrm>
            <a:off x="6843713" y="6638927"/>
            <a:ext cx="2228850" cy="381000"/>
          </a:xfrm>
          <a:prstGeom prst="rect">
            <a:avLst/>
          </a:prstGeom>
        </p:spPr>
        <p:txBody>
          <a:bodyPr vert="horz" wrap="square" lIns="95456" tIns="47728" rIns="95456" bIns="47728" numCol="1" anchor="t" anchorCtr="0" compatLnSpc="1">
            <a:prstTxWarp prst="textNoShape">
              <a:avLst/>
            </a:prstTxWarp>
          </a:bodyPr>
          <a:lstStyle>
            <a:lvl1pPr>
              <a:defRPr b="0">
                <a:solidFill>
                  <a:srgbClr val="3A3E41"/>
                </a:solidFill>
                <a:latin typeface="Franklin Gothic Medium" pitchFamily="34" charset="0"/>
                <a:ea typeface="微软雅黑" pitchFamily="34" charset="-122"/>
              </a:defRPr>
            </a:lvl1pPr>
          </a:lstStyle>
          <a:p>
            <a:fld id="{07A5778A-85A0-47AC-8CAA-E1FEA8415B10}" type="slidenum">
              <a:rPr lang="zh-CN" altLang="en-US"/>
              <a:pPr/>
              <a:t>‹#›</a:t>
            </a:fld>
            <a:endParaRPr lang="zh-CN" altLang="en-US"/>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cSld name="空白带页脚">
    <p:spTree>
      <p:nvGrpSpPr>
        <p:cNvPr id="1" name=""/>
        <p:cNvGrpSpPr/>
        <p:nvPr/>
      </p:nvGrpSpPr>
      <p:grpSpPr>
        <a:xfrm>
          <a:off x="0" y="0"/>
          <a:ext cx="0" cy="0"/>
          <a:chOff x="0" y="0"/>
          <a:chExt cx="0" cy="0"/>
        </a:xfrm>
      </p:grpSpPr>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716280" y="1939914"/>
            <a:ext cx="8117840" cy="2014552"/>
          </a:xfrm>
          <a:prstGeom prst="rect">
            <a:avLst/>
          </a:prstGeom>
        </p:spPr>
        <p:txBody>
          <a:bodyPr/>
          <a:lstStyle>
            <a:lvl1pPr algn="ctr">
              <a:defRPr sz="3800">
                <a:solidFill>
                  <a:schemeClr val="tx1"/>
                </a:solidFill>
                <a:latin typeface="微软雅黑" panose="020B0503020204020204" pitchFamily="34" charset="-122"/>
                <a:ea typeface="微软雅黑" panose="020B0503020204020204" pitchFamily="34" charset="-122"/>
              </a:defRPr>
            </a:lvl1pPr>
          </a:lstStyle>
          <a:p>
            <a:r>
              <a:rPr lang="zh-CN" altLang="en-US" dirty="0" smtClean="0"/>
              <a:t>单击此处编辑母版标题样式</a:t>
            </a:r>
            <a:endParaRPr lang="zh-CN" altLang="en-US" dirty="0"/>
          </a:p>
        </p:txBody>
      </p:sp>
      <p:sp>
        <p:nvSpPr>
          <p:cNvPr id="3" name="副标题 2"/>
          <p:cNvSpPr>
            <a:spLocks noGrp="1"/>
          </p:cNvSpPr>
          <p:nvPr>
            <p:ph type="subTitle" idx="1"/>
          </p:nvPr>
        </p:nvSpPr>
        <p:spPr>
          <a:xfrm>
            <a:off x="1432560" y="4058920"/>
            <a:ext cx="6685280" cy="1830493"/>
          </a:xfrm>
          <a:prstGeom prst="rect">
            <a:avLst/>
          </a:prstGeom>
        </p:spPr>
        <p:txBody>
          <a:bodyPr lIns="95500" tIns="47750" rIns="95500" bIns="47750"/>
          <a:lstStyle>
            <a:lvl1pPr marL="0" indent="0" algn="ctr">
              <a:buNone/>
              <a:defRPr sz="2900">
                <a:latin typeface="微软雅黑" panose="020B0503020204020204" pitchFamily="34" charset="-122"/>
                <a:ea typeface="微软雅黑" panose="020B0503020204020204" pitchFamily="34" charset="-122"/>
              </a:defRPr>
            </a:lvl1pPr>
            <a:lvl2pPr marL="477500" indent="0" algn="ctr">
              <a:buNone/>
              <a:defRPr/>
            </a:lvl2pPr>
            <a:lvl3pPr marL="954999" indent="0" algn="ctr">
              <a:buNone/>
              <a:defRPr/>
            </a:lvl3pPr>
            <a:lvl4pPr marL="1432499" indent="0" algn="ctr">
              <a:buNone/>
              <a:defRPr/>
            </a:lvl4pPr>
            <a:lvl5pPr marL="1909999" indent="0" algn="ctr">
              <a:buNone/>
              <a:defRPr/>
            </a:lvl5pPr>
            <a:lvl6pPr marL="2387498" indent="0" algn="ctr">
              <a:buNone/>
              <a:defRPr/>
            </a:lvl6pPr>
            <a:lvl7pPr marL="2864998" indent="0" algn="ctr">
              <a:buNone/>
              <a:defRPr/>
            </a:lvl7pPr>
            <a:lvl8pPr marL="3342498" indent="0" algn="ctr">
              <a:buNone/>
              <a:defRPr/>
            </a:lvl8pPr>
            <a:lvl9pPr marL="3819997" indent="0" algn="ctr">
              <a:buNone/>
              <a:defRPr/>
            </a:lvl9pPr>
          </a:lstStyle>
          <a:p>
            <a:r>
              <a:rPr lang="zh-CN" altLang="en-US" dirty="0" smtClean="0"/>
              <a:t>单击此处编辑母版副标题样式</a:t>
            </a:r>
            <a:endParaRPr lang="zh-CN" altLang="en-US" dirty="0"/>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标题和内容">
    <p:spTree>
      <p:nvGrpSpPr>
        <p:cNvPr id="1" name=""/>
        <p:cNvGrpSpPr/>
        <p:nvPr/>
      </p:nvGrpSpPr>
      <p:grpSpPr>
        <a:xfrm>
          <a:off x="0" y="0"/>
          <a:ext cx="0" cy="0"/>
          <a:chOff x="0" y="0"/>
          <a:chExt cx="0" cy="0"/>
        </a:xfrm>
      </p:grpSpPr>
      <p:sp>
        <p:nvSpPr>
          <p:cNvPr id="3" name="内容占位符 2"/>
          <p:cNvSpPr>
            <a:spLocks noGrp="1"/>
          </p:cNvSpPr>
          <p:nvPr>
            <p:ph idx="1"/>
          </p:nvPr>
        </p:nvSpPr>
        <p:spPr>
          <a:xfrm>
            <a:off x="477520" y="1119170"/>
            <a:ext cx="8595360" cy="5521364"/>
          </a:xfrm>
          <a:prstGeom prst="rect">
            <a:avLst/>
          </a:prstGeom>
        </p:spPr>
        <p:txBody>
          <a:bodyPr lIns="95500" tIns="47750" rIns="95500" bIns="47750"/>
          <a:lstStyle>
            <a:lvl1pPr>
              <a:defRPr sz="2900">
                <a:latin typeface="微软雅黑" panose="020B0503020204020204" pitchFamily="34" charset="-122"/>
                <a:ea typeface="微软雅黑" panose="020B0503020204020204" pitchFamily="34" charset="-122"/>
              </a:defRPr>
            </a:lvl1pPr>
            <a:lvl2pPr>
              <a:defRPr>
                <a:latin typeface="方正大黑简体" pitchFamily="2" charset="-122"/>
                <a:ea typeface="方正大黑简体" pitchFamily="2" charset="-122"/>
              </a:defRPr>
            </a:lvl2pPr>
            <a:lvl3pPr>
              <a:defRPr>
                <a:latin typeface="方正大黑简体" pitchFamily="2" charset="-122"/>
                <a:ea typeface="方正大黑简体" pitchFamily="2" charset="-122"/>
              </a:defRPr>
            </a:lvl3pPr>
            <a:lvl4pPr>
              <a:defRPr>
                <a:latin typeface="方正大黑简体" pitchFamily="2" charset="-122"/>
                <a:ea typeface="方正大黑简体" pitchFamily="2" charset="-122"/>
              </a:defRPr>
            </a:lvl4pPr>
            <a:lvl5pPr>
              <a:defRPr>
                <a:latin typeface="方正大黑简体" pitchFamily="2" charset="-122"/>
                <a:ea typeface="方正大黑简体" pitchFamily="2" charset="-122"/>
              </a:defRPr>
            </a:lvl5pPr>
          </a:lstStyle>
          <a:p>
            <a:pPr lvl="0"/>
            <a:r>
              <a:rPr lang="zh-CN" altLang="en-US" dirty="0" smtClean="0"/>
              <a:t>单击此处编辑母版文本样式</a:t>
            </a:r>
          </a:p>
        </p:txBody>
      </p:sp>
    </p:spTree>
  </p:cSld>
  <p:clrMapOvr>
    <a:masterClrMapping/>
  </p:clrMapOvr>
  <p:timing>
    <p:tnLst>
      <p:par>
        <p:cTn id="1" dur="indefinite" restart="never" nodeType="tmRoot"/>
      </p:par>
    </p:tnLst>
  </p:timing>
</p:sldLayout>
</file>

<file path=ppt/slideLayouts/slideLayout36.xml><?xml version="1.0" encoding="utf-8"?>
<p:sldLayout xmlns:a="http://schemas.openxmlformats.org/drawingml/2006/main" xmlns:r="http://schemas.openxmlformats.org/officeDocument/2006/relationships" xmlns:p="http://schemas.openxmlformats.org/presentationml/2006/main" userDrawn="1">
  <p:cSld name="1_标题和内容">
    <p:spTree>
      <p:nvGrpSpPr>
        <p:cNvPr id="1" name=""/>
        <p:cNvGrpSpPr/>
        <p:nvPr/>
      </p:nvGrpSpPr>
      <p:grpSpPr>
        <a:xfrm>
          <a:off x="0" y="0"/>
          <a:ext cx="0" cy="0"/>
          <a:chOff x="0" y="0"/>
          <a:chExt cx="0" cy="0"/>
        </a:xfrm>
      </p:grpSpPr>
      <p:sp>
        <p:nvSpPr>
          <p:cNvPr id="3" name="内容占位符 2"/>
          <p:cNvSpPr>
            <a:spLocks noGrp="1"/>
          </p:cNvSpPr>
          <p:nvPr>
            <p:ph idx="1" hasCustomPrompt="1"/>
          </p:nvPr>
        </p:nvSpPr>
        <p:spPr>
          <a:xfrm>
            <a:off x="477520" y="1119170"/>
            <a:ext cx="8595360" cy="5521364"/>
          </a:xfrm>
          <a:prstGeom prst="rect">
            <a:avLst/>
          </a:prstGeom>
        </p:spPr>
        <p:txBody>
          <a:bodyPr lIns="95500" tIns="47750" rIns="95500" bIns="47750"/>
          <a:lstStyle>
            <a:lvl1pPr>
              <a:buClr>
                <a:srgbClr val="00B0F0"/>
              </a:buClr>
              <a:buFont typeface="Wingdings" pitchFamily="2" charset="2"/>
              <a:buChar char=""/>
              <a:defRPr sz="2900">
                <a:latin typeface="微软雅黑" pitchFamily="34" charset="-122"/>
                <a:ea typeface="微软雅黑" pitchFamily="34" charset="-122"/>
              </a:defRPr>
            </a:lvl1pPr>
            <a:lvl2pPr>
              <a:defRPr>
                <a:latin typeface="方正大黑简体" pitchFamily="2" charset="-122"/>
                <a:ea typeface="方正大黑简体" pitchFamily="2" charset="-122"/>
              </a:defRPr>
            </a:lvl2pPr>
            <a:lvl3pPr>
              <a:defRPr>
                <a:latin typeface="方正大黑简体" pitchFamily="2" charset="-122"/>
                <a:ea typeface="方正大黑简体" pitchFamily="2" charset="-122"/>
              </a:defRPr>
            </a:lvl3pPr>
            <a:lvl4pPr>
              <a:defRPr>
                <a:latin typeface="方正大黑简体" pitchFamily="2" charset="-122"/>
                <a:ea typeface="方正大黑简体" pitchFamily="2" charset="-122"/>
              </a:defRPr>
            </a:lvl4pPr>
            <a:lvl5pPr>
              <a:defRPr>
                <a:latin typeface="方正大黑简体" pitchFamily="2" charset="-122"/>
                <a:ea typeface="方正大黑简体" pitchFamily="2" charset="-122"/>
              </a:defRPr>
            </a:lvl5pPr>
          </a:lstStyle>
          <a:p>
            <a:pPr lvl="0"/>
            <a:r>
              <a:rPr lang="zh-CN" altLang="en-US" dirty="0" smtClean="0"/>
              <a:t> 单击此处编辑母版文本样式</a:t>
            </a:r>
          </a:p>
        </p:txBody>
      </p:sp>
      <p:sp>
        <p:nvSpPr>
          <p:cNvPr id="4" name="标题 1"/>
          <p:cNvSpPr>
            <a:spLocks noGrp="1"/>
          </p:cNvSpPr>
          <p:nvPr>
            <p:ph type="title"/>
          </p:nvPr>
        </p:nvSpPr>
        <p:spPr>
          <a:xfrm>
            <a:off x="488324" y="197024"/>
            <a:ext cx="5866252" cy="752084"/>
          </a:xfrm>
          <a:prstGeom prst="rect">
            <a:avLst/>
          </a:prstGeom>
          <a:solidFill>
            <a:schemeClr val="bg1"/>
          </a:solidFill>
        </p:spPr>
        <p:txBody>
          <a:bodyPr anchor="ctr" anchorCtr="0"/>
          <a:lstStyle>
            <a:lvl1pPr>
              <a:defRPr sz="3600" b="1">
                <a:solidFill>
                  <a:schemeClr val="accent2">
                    <a:lumMod val="75000"/>
                  </a:schemeClr>
                </a:solidFill>
                <a:latin typeface="微软雅黑" panose="020B0503020204020204" pitchFamily="34" charset="-122"/>
                <a:ea typeface="微软雅黑" panose="020B0503020204020204" pitchFamily="34" charset="-122"/>
              </a:defRPr>
            </a:lvl1pPr>
          </a:lstStyle>
          <a:p>
            <a:r>
              <a:rPr lang="zh-CN" altLang="en-US" dirty="0" smtClean="0"/>
              <a:t>单击此处编辑母版标题样式</a:t>
            </a:r>
            <a:endParaRPr lang="zh-CN" altLang="en-US" dirty="0"/>
          </a:p>
        </p:txBody>
      </p:sp>
    </p:spTree>
    <p:extLst>
      <p:ext uri="{BB962C8B-B14F-4D97-AF65-F5344CB8AC3E}">
        <p14:creationId xmlns:p14="http://schemas.microsoft.com/office/powerpoint/2010/main" val="198695463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大标题页">
    <p:spTree>
      <p:nvGrpSpPr>
        <p:cNvPr id="1" name=""/>
        <p:cNvGrpSpPr/>
        <p:nvPr/>
      </p:nvGrpSpPr>
      <p:grpSpPr>
        <a:xfrm>
          <a:off x="0" y="0"/>
          <a:ext cx="0" cy="0"/>
          <a:chOff x="0" y="0"/>
          <a:chExt cx="0" cy="0"/>
        </a:xfrm>
      </p:grpSpPr>
      <p:sp>
        <p:nvSpPr>
          <p:cNvPr id="2" name="标题 1"/>
          <p:cNvSpPr>
            <a:spLocks noGrp="1"/>
          </p:cNvSpPr>
          <p:nvPr>
            <p:ph type="ctrTitle"/>
          </p:nvPr>
        </p:nvSpPr>
        <p:spPr>
          <a:xfrm>
            <a:off x="656598" y="2641400"/>
            <a:ext cx="8237219" cy="1880000"/>
          </a:xfrm>
        </p:spPr>
        <p:txBody>
          <a:bodyPr anchor="ctr" anchorCtr="0"/>
          <a:lstStyle>
            <a:lvl1pPr algn="ctr">
              <a:defRPr sz="4700" b="1">
                <a:solidFill>
                  <a:schemeClr val="tx1"/>
                </a:solidFill>
                <a:effectLst>
                  <a:outerShdw blurRad="254000" dist="63500" dir="2700000" algn="tl" rotWithShape="0">
                    <a:prstClr val="black">
                      <a:alpha val="40000"/>
                    </a:prstClr>
                  </a:outerShdw>
                </a:effectLst>
                <a:latin typeface="+mj-ea"/>
                <a:ea typeface="+mj-ea"/>
              </a:defRPr>
            </a:lvl1pPr>
          </a:lstStyle>
          <a:p>
            <a:r>
              <a:rPr lang="zh-CN" altLang="en-US" smtClean="0"/>
              <a:t>单击此处编辑母版标题样式</a:t>
            </a:r>
            <a:endParaRPr lang="zh-CN" altLang="en-US"/>
          </a:p>
        </p:txBody>
      </p:sp>
    </p:spTree>
    <p:extLst>
      <p:ext uri="{BB962C8B-B14F-4D97-AF65-F5344CB8AC3E}">
        <p14:creationId xmlns:p14="http://schemas.microsoft.com/office/powerpoint/2010/main" val="3431402796"/>
      </p:ext>
    </p:extLst>
  </p:cSld>
  <p:clrMapOvr>
    <a:masterClrMapping/>
  </p:clrMapOvr>
  <p:timing>
    <p:tnLst>
      <p:par>
        <p:cTn id="1" dur="indefinite" restart="never" nodeType="tmRoot"/>
      </p:par>
    </p:tnLst>
  </p:timing>
  <p:extLst mod="1">
    <p:ext uri="{DCECCB84-F9BA-43D5-87BE-67443E8EF086}">
      <p15:sldGuideLst xmlns="" xmlns:p15="http://schemas.microsoft.com/office/powerpoint/2012/main">
        <p15:guide id="1" orient="horz" pos="1361">
          <p15:clr>
            <a:srgbClr val="FBAE40"/>
          </p15:clr>
        </p15:guide>
        <p15:guide id="2" pos="1814">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3_标题和内容">
    <p:spTree>
      <p:nvGrpSpPr>
        <p:cNvPr id="1" name=""/>
        <p:cNvGrpSpPr/>
        <p:nvPr/>
      </p:nvGrpSpPr>
      <p:grpSpPr>
        <a:xfrm>
          <a:off x="0" y="0"/>
          <a:ext cx="0" cy="0"/>
          <a:chOff x="0" y="0"/>
          <a:chExt cx="0" cy="0"/>
        </a:xfrm>
      </p:grpSpPr>
      <p:sp>
        <p:nvSpPr>
          <p:cNvPr id="3" name="内容占位符 2"/>
          <p:cNvSpPr>
            <a:spLocks noGrp="1"/>
          </p:cNvSpPr>
          <p:nvPr>
            <p:ph idx="1"/>
          </p:nvPr>
        </p:nvSpPr>
        <p:spPr>
          <a:xfrm>
            <a:off x="477520" y="1119170"/>
            <a:ext cx="8595360" cy="5521364"/>
          </a:xfrm>
          <a:prstGeom prst="rect">
            <a:avLst/>
          </a:prstGeom>
        </p:spPr>
        <p:txBody>
          <a:bodyPr/>
          <a:lstStyle>
            <a:lvl1pPr>
              <a:defRPr sz="2900">
                <a:latin typeface="微软雅黑" panose="020B0503020204020204" pitchFamily="34" charset="-122"/>
                <a:ea typeface="微软雅黑" panose="020B0503020204020204" pitchFamily="34" charset="-122"/>
              </a:defRPr>
            </a:lvl1pPr>
            <a:lvl2pPr>
              <a:defRPr>
                <a:latin typeface="方正大黑简体" pitchFamily="2" charset="-122"/>
                <a:ea typeface="方正大黑简体" pitchFamily="2" charset="-122"/>
              </a:defRPr>
            </a:lvl2pPr>
            <a:lvl3pPr>
              <a:defRPr>
                <a:latin typeface="方正大黑简体" pitchFamily="2" charset="-122"/>
                <a:ea typeface="方正大黑简体" pitchFamily="2" charset="-122"/>
              </a:defRPr>
            </a:lvl3pPr>
            <a:lvl4pPr>
              <a:defRPr>
                <a:latin typeface="方正大黑简体" pitchFamily="2" charset="-122"/>
                <a:ea typeface="方正大黑简体" pitchFamily="2" charset="-122"/>
              </a:defRPr>
            </a:lvl4pPr>
            <a:lvl5pPr>
              <a:defRPr>
                <a:latin typeface="方正大黑简体" pitchFamily="2" charset="-122"/>
                <a:ea typeface="方正大黑简体" pitchFamily="2" charset="-122"/>
              </a:defRPr>
            </a:lvl5pPr>
          </a:lstStyle>
          <a:p>
            <a:pPr lvl="0"/>
            <a:r>
              <a:rPr lang="zh-CN" altLang="en-US" dirty="0" smtClean="0"/>
              <a:t>单击此处编辑母版文本样式</a:t>
            </a:r>
          </a:p>
        </p:txBody>
      </p:sp>
    </p:spTree>
    <p:extLst>
      <p:ext uri="{BB962C8B-B14F-4D97-AF65-F5344CB8AC3E}">
        <p14:creationId xmlns:p14="http://schemas.microsoft.com/office/powerpoint/2010/main" val="4007745758"/>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6_内容">
    <p:bg>
      <p:bgPr>
        <a:solidFill>
          <a:schemeClr val="bg1"/>
        </a:solidFill>
        <a:effectLst/>
      </p:bgPr>
    </p:bg>
    <p:spTree>
      <p:nvGrpSpPr>
        <p:cNvPr id="1" name=""/>
        <p:cNvGrpSpPr/>
        <p:nvPr/>
      </p:nvGrpSpPr>
      <p:grpSpPr>
        <a:xfrm>
          <a:off x="0" y="0"/>
          <a:ext cx="0" cy="0"/>
          <a:chOff x="0" y="0"/>
          <a:chExt cx="0" cy="0"/>
        </a:xfrm>
      </p:grpSpPr>
      <p:sp>
        <p:nvSpPr>
          <p:cNvPr id="4" name="矩形 3"/>
          <p:cNvSpPr/>
          <p:nvPr userDrawn="1"/>
        </p:nvSpPr>
        <p:spPr>
          <a:xfrm>
            <a:off x="500733" y="0"/>
            <a:ext cx="9049667" cy="83731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lIns="95500" tIns="47750" rIns="95500" bIns="47750" anchor="ctr"/>
          <a:lstStyle/>
          <a:p>
            <a:pPr algn="ctr" eaLnBrk="1" fontAlgn="auto" hangingPunct="1">
              <a:spcBef>
                <a:spcPts val="0"/>
              </a:spcBef>
              <a:spcAft>
                <a:spcPts val="0"/>
              </a:spcAft>
              <a:defRPr/>
            </a:pPr>
            <a:endParaRPr lang="zh-CN" altLang="en-US" dirty="0"/>
          </a:p>
        </p:txBody>
      </p:sp>
      <p:sp>
        <p:nvSpPr>
          <p:cNvPr id="5" name="矩形 4"/>
          <p:cNvSpPr/>
          <p:nvPr userDrawn="1"/>
        </p:nvSpPr>
        <p:spPr>
          <a:xfrm>
            <a:off x="1" y="0"/>
            <a:ext cx="845608" cy="837319"/>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95500" tIns="47750" rIns="95500" bIns="47750" anchor="ctr"/>
          <a:lstStyle/>
          <a:p>
            <a:pPr algn="ctr" eaLnBrk="1" fontAlgn="auto" hangingPunct="1">
              <a:spcBef>
                <a:spcPts val="0"/>
              </a:spcBef>
              <a:spcAft>
                <a:spcPts val="0"/>
              </a:spcAft>
              <a:defRPr/>
            </a:pPr>
            <a:endParaRPr lang="zh-CN" altLang="en-US" dirty="0"/>
          </a:p>
        </p:txBody>
      </p:sp>
      <p:sp>
        <p:nvSpPr>
          <p:cNvPr id="19" name="文本占位符 18"/>
          <p:cNvSpPr>
            <a:spLocks noGrp="1"/>
          </p:cNvSpPr>
          <p:nvPr>
            <p:ph type="body" sz="quarter" idx="13"/>
          </p:nvPr>
        </p:nvSpPr>
        <p:spPr>
          <a:xfrm>
            <a:off x="167879" y="1"/>
            <a:ext cx="557107" cy="837133"/>
          </a:xfrm>
        </p:spPr>
        <p:txBody>
          <a:bodyPr anchor="ctr">
            <a:noAutofit/>
          </a:bodyPr>
          <a:lstStyle>
            <a:lvl1pPr algn="ctr">
              <a:buNone/>
              <a:defRPr kumimoji="0" lang="zh-CN" altLang="en-US" sz="2900" b="1" i="0" u="none" strike="noStrike" kern="1200" cap="none" spc="0" normalizeH="0" baseline="0" noProof="0" dirty="0" smtClean="0">
                <a:ln>
                  <a:noFill/>
                </a:ln>
                <a:solidFill>
                  <a:schemeClr val="bg2"/>
                </a:solidFill>
                <a:effectLst/>
                <a:uLnTx/>
                <a:uFillTx/>
                <a:latin typeface="+mn-lt"/>
                <a:ea typeface="+mn-ea"/>
                <a:cs typeface="+mn-cs"/>
              </a:defRPr>
            </a:lvl1pPr>
          </a:lstStyle>
          <a:p>
            <a:pPr lvl="0"/>
            <a:r>
              <a:rPr lang="zh-CN" altLang="en-US" smtClean="0"/>
              <a:t>单击此处编辑母版文本样式</a:t>
            </a:r>
          </a:p>
        </p:txBody>
      </p:sp>
      <p:sp>
        <p:nvSpPr>
          <p:cNvPr id="21" name="文本占位符 20"/>
          <p:cNvSpPr>
            <a:spLocks noGrp="1"/>
          </p:cNvSpPr>
          <p:nvPr>
            <p:ph type="body" sz="quarter" idx="14"/>
          </p:nvPr>
        </p:nvSpPr>
        <p:spPr>
          <a:xfrm>
            <a:off x="946613" y="2"/>
            <a:ext cx="8603788" cy="825342"/>
          </a:xfrm>
        </p:spPr>
        <p:txBody>
          <a:bodyPr anchor="ctr">
            <a:noAutofit/>
          </a:bodyPr>
          <a:lstStyle>
            <a:lvl1pPr>
              <a:buNone/>
              <a:defRPr kumimoji="0" lang="zh-CN" altLang="en-US" sz="2500" b="1" i="0" u="none" strike="noStrike" kern="1200" cap="none" spc="0" normalizeH="0" baseline="0" noProof="0" dirty="0" smtClean="0">
                <a:ln>
                  <a:noFill/>
                </a:ln>
                <a:solidFill>
                  <a:schemeClr val="bg2"/>
                </a:solidFill>
                <a:effectLst/>
                <a:uLnTx/>
                <a:uFillTx/>
                <a:latin typeface="+mj-lt"/>
                <a:ea typeface="+mj-ea"/>
                <a:cs typeface="+mj-cs"/>
              </a:defRPr>
            </a:lvl1pPr>
          </a:lstStyle>
          <a:p>
            <a:pPr lvl="0"/>
            <a:r>
              <a:rPr lang="zh-CN" altLang="en-US" smtClean="0"/>
              <a:t>单击此处编辑母版文本样式</a:t>
            </a:r>
          </a:p>
        </p:txBody>
      </p:sp>
    </p:spTree>
  </p:cSld>
  <p:clrMapOvr>
    <a:overrideClrMapping bg1="lt1" tx1="dk1" bg2="lt2" tx2="dk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lIns="71948" tIns="0" rIns="0" bIns="0"/>
          <a:lstStyle>
            <a:lvl1pPr algn="l">
              <a:defRPr b="1"/>
            </a:lvl1pPr>
          </a:lstStyle>
          <a:p>
            <a:r>
              <a:rPr lang="zh-CN" altLang="en-US" smtClean="0"/>
              <a:t>单击此处编辑母版标题样式</a:t>
            </a:r>
            <a:endParaRPr lang="zh-CN" altLang="en-US" dirty="0"/>
          </a:p>
        </p:txBody>
      </p:sp>
      <p:sp>
        <p:nvSpPr>
          <p:cNvPr id="3" name="内容占位符 2"/>
          <p:cNvSpPr>
            <a:spLocks noGrp="1"/>
          </p:cNvSpPr>
          <p:nvPr>
            <p:ph idx="1"/>
          </p:nvPr>
        </p:nvSpPr>
        <p:spPr>
          <a:xfrm>
            <a:off x="495759" y="1299990"/>
            <a:ext cx="8560106" cy="5277080"/>
          </a:xfrm>
          <a:prstGeom prst="rect">
            <a:avLst/>
          </a:prstGeom>
        </p:spPr>
        <p:txBody>
          <a:bodyPr lIns="91390" tIns="45695" rIns="91390" bIns="45695"/>
          <a:lstStyle/>
          <a:p>
            <a:pPr lvl="0"/>
            <a:r>
              <a:rPr lang="zh-CN" altLang="en-US" dirty="0" smtClean="0"/>
              <a:t>单击此处编辑母版文本样式</a:t>
            </a:r>
          </a:p>
          <a:p>
            <a:pPr lvl="1"/>
            <a:r>
              <a:rPr lang="zh-CN" altLang="en-US" dirty="0" smtClean="0"/>
              <a:t>第二级</a:t>
            </a:r>
          </a:p>
          <a:p>
            <a:pPr lvl="2"/>
            <a:r>
              <a:rPr lang="zh-CN" altLang="en-US" dirty="0" smtClean="0"/>
              <a:t>第三级</a:t>
            </a:r>
          </a:p>
          <a:p>
            <a:pPr lvl="3"/>
            <a:r>
              <a:rPr lang="zh-CN" altLang="en-US" dirty="0" smtClean="0"/>
              <a:t>第四级</a:t>
            </a:r>
          </a:p>
          <a:p>
            <a:pPr lvl="4"/>
            <a:r>
              <a:rPr lang="zh-CN" altLang="en-US" dirty="0" smtClean="0"/>
              <a:t>第五级</a:t>
            </a:r>
            <a:endParaRPr lang="zh-CN" altLang="en-US" dirty="0"/>
          </a:p>
        </p:txBody>
      </p:sp>
    </p:spTree>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716280" y="2225122"/>
            <a:ext cx="8117840" cy="1535359"/>
          </a:xfrm>
          <a:prstGeom prst="rect">
            <a:avLst/>
          </a:prstGeom>
        </p:spPr>
        <p:txBody>
          <a:bodyPr lIns="95448" tIns="47725" rIns="95448" bIns="47725"/>
          <a:lstStyle/>
          <a:p>
            <a:r>
              <a:rPr lang="zh-CN" altLang="en-US" smtClean="0"/>
              <a:t>单击此处编辑母版标题样式</a:t>
            </a:r>
            <a:endParaRPr lang="zh-CN" altLang="en-US" dirty="0"/>
          </a:p>
        </p:txBody>
      </p:sp>
      <p:sp>
        <p:nvSpPr>
          <p:cNvPr id="3" name="副标题 2"/>
          <p:cNvSpPr>
            <a:spLocks noGrp="1"/>
          </p:cNvSpPr>
          <p:nvPr>
            <p:ph type="subTitle" idx="1"/>
          </p:nvPr>
        </p:nvSpPr>
        <p:spPr>
          <a:xfrm>
            <a:off x="1432569" y="4058926"/>
            <a:ext cx="6685281" cy="1830492"/>
          </a:xfrm>
          <a:prstGeom prst="rect">
            <a:avLst/>
          </a:prstGeom>
        </p:spPr>
        <p:txBody>
          <a:bodyPr lIns="95448" tIns="47725" rIns="95448" bIns="47725"/>
          <a:lstStyle>
            <a:lvl1pPr marL="0" indent="0" algn="ctr">
              <a:buNone/>
              <a:defRPr/>
            </a:lvl1pPr>
            <a:lvl2pPr marL="477239" indent="0" algn="ctr">
              <a:buNone/>
              <a:defRPr/>
            </a:lvl2pPr>
            <a:lvl3pPr marL="954480" indent="0" algn="ctr">
              <a:buNone/>
              <a:defRPr/>
            </a:lvl3pPr>
            <a:lvl4pPr marL="1431719" indent="0" algn="ctr">
              <a:buNone/>
              <a:defRPr/>
            </a:lvl4pPr>
            <a:lvl5pPr marL="1908958" indent="0" algn="ctr">
              <a:buNone/>
              <a:defRPr/>
            </a:lvl5pPr>
            <a:lvl6pPr marL="2386198" indent="0" algn="ctr">
              <a:buNone/>
              <a:defRPr/>
            </a:lvl6pPr>
            <a:lvl7pPr marL="2863438" indent="0" algn="ctr">
              <a:buNone/>
              <a:defRPr/>
            </a:lvl7pPr>
            <a:lvl8pPr marL="3340675" indent="0" algn="ctr">
              <a:buNone/>
              <a:defRPr/>
            </a:lvl8pPr>
            <a:lvl9pPr marL="3817916" indent="0" algn="ctr">
              <a:buNone/>
              <a:defRPr/>
            </a:lvl9pPr>
          </a:lstStyle>
          <a:p>
            <a:r>
              <a:rPr lang="zh-CN" altLang="en-US" smtClean="0"/>
              <a:t>单击此处编辑母版副标题样式</a:t>
            </a:r>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标题和内容">
    <p:spTree>
      <p:nvGrpSpPr>
        <p:cNvPr id="1" name=""/>
        <p:cNvGrpSpPr/>
        <p:nvPr/>
      </p:nvGrpSpPr>
      <p:grpSpPr>
        <a:xfrm>
          <a:off x="0" y="0"/>
          <a:ext cx="0" cy="0"/>
          <a:chOff x="0" y="0"/>
          <a:chExt cx="0" cy="0"/>
        </a:xfrm>
      </p:grpSpPr>
      <p:sp>
        <p:nvSpPr>
          <p:cNvPr id="4" name="标题 1"/>
          <p:cNvSpPr>
            <a:spLocks noGrp="1"/>
          </p:cNvSpPr>
          <p:nvPr>
            <p:ph type="title"/>
          </p:nvPr>
        </p:nvSpPr>
        <p:spPr bwMode="auto">
          <a:xfrm>
            <a:off x="36483" y="149308"/>
            <a:ext cx="8283645" cy="663224"/>
          </a:xfrm>
          <a:prstGeom prst="rect">
            <a:avLst/>
          </a:prstGeom>
          <a:noFill/>
          <a:extLst/>
        </p:spPr>
        <p:txBody>
          <a:bodyPr vert="horz" wrap="square" lIns="95448" tIns="47725" rIns="95448" bIns="47725" numCol="1" anchor="t" anchorCtr="0" compatLnSpc="1">
            <a:prstTxWarp prst="textNoShape">
              <a:avLst/>
            </a:prstTxWarp>
          </a:bodyPr>
          <a:lstStyle>
            <a:lvl1pPr algn="l">
              <a:defRPr>
                <a:solidFill>
                  <a:schemeClr val="tx1">
                    <a:lumMod val="50000"/>
                  </a:schemeClr>
                </a:solidFill>
                <a:effectLst>
                  <a:outerShdw blurRad="50800" dist="38100" dir="2700000" algn="tl" rotWithShape="0">
                    <a:schemeClr val="bg1">
                      <a:alpha val="75000"/>
                    </a:schemeClr>
                  </a:outerShdw>
                </a:effectLst>
                <a:latin typeface="微软雅黑" pitchFamily="34" charset="-122"/>
                <a:ea typeface="微软雅黑" pitchFamily="34" charset="-122"/>
              </a:defRPr>
            </a:lvl1pPr>
          </a:lstStyle>
          <a:p>
            <a:r>
              <a:rPr lang="zh-CN" altLang="en-US" smtClean="0"/>
              <a:t>单击此处编辑母版标题样式</a:t>
            </a:r>
            <a:endParaRPr lang="zh-CN" altLang="en-US" dirty="0" smtClean="0"/>
          </a:p>
        </p:txBody>
      </p:sp>
      <p:sp>
        <p:nvSpPr>
          <p:cNvPr id="5" name="内容占位符 2"/>
          <p:cNvSpPr>
            <a:spLocks noGrp="1"/>
          </p:cNvSpPr>
          <p:nvPr>
            <p:ph idx="1"/>
          </p:nvPr>
        </p:nvSpPr>
        <p:spPr bwMode="auto">
          <a:xfrm>
            <a:off x="338243" y="1550282"/>
            <a:ext cx="8595360" cy="4727116"/>
          </a:xfrm>
          <a:prstGeom prst="rect">
            <a:avLst/>
          </a:prstGeom>
          <a:noFill/>
          <a:extLst/>
        </p:spPr>
        <p:txBody>
          <a:bodyPr vert="horz" wrap="square" lIns="95448" tIns="47725" rIns="95448" bIns="47725" numCol="1" anchor="t" anchorCtr="0" compatLnSpc="1">
            <a:prstTxWarp prst="textNoShape">
              <a:avLst/>
            </a:prstTxWarp>
          </a:bodyPr>
          <a:lstStyle>
            <a:lvl1pPr>
              <a:defRPr>
                <a:latin typeface="微软雅黑" pitchFamily="34" charset="-122"/>
                <a:ea typeface="微软雅黑" pitchFamily="34" charset="-122"/>
              </a:defRPr>
            </a:lvl1pPr>
          </a:lstStyle>
          <a:p>
            <a:pPr lvl="0"/>
            <a:r>
              <a:rPr lang="zh-CN" altLang="en-US" smtClean="0"/>
              <a:t>单击此处编辑母版文本样式</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image" Target="../media/image2.png"/></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theme" Target="../theme/theme2.xml"/><Relationship Id="rId1" Type="http://schemas.openxmlformats.org/officeDocument/2006/relationships/slideLayout" Target="../slideLayouts/slideLayout7.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15.xml"/><Relationship Id="rId13" Type="http://schemas.openxmlformats.org/officeDocument/2006/relationships/slideLayout" Target="../slideLayouts/slideLayout20.xml"/><Relationship Id="rId18" Type="http://schemas.openxmlformats.org/officeDocument/2006/relationships/slideLayout" Target="../slideLayouts/slideLayout25.xml"/><Relationship Id="rId26" Type="http://schemas.openxmlformats.org/officeDocument/2006/relationships/slideLayout" Target="../slideLayouts/slideLayout33.xml"/><Relationship Id="rId3" Type="http://schemas.openxmlformats.org/officeDocument/2006/relationships/slideLayout" Target="../slideLayouts/slideLayout10.xml"/><Relationship Id="rId21" Type="http://schemas.openxmlformats.org/officeDocument/2006/relationships/slideLayout" Target="../slideLayouts/slideLayout28.xml"/><Relationship Id="rId7" Type="http://schemas.openxmlformats.org/officeDocument/2006/relationships/slideLayout" Target="../slideLayouts/slideLayout14.xml"/><Relationship Id="rId12" Type="http://schemas.openxmlformats.org/officeDocument/2006/relationships/slideLayout" Target="../slideLayouts/slideLayout19.xml"/><Relationship Id="rId17" Type="http://schemas.openxmlformats.org/officeDocument/2006/relationships/slideLayout" Target="../slideLayouts/slideLayout24.xml"/><Relationship Id="rId25" Type="http://schemas.openxmlformats.org/officeDocument/2006/relationships/slideLayout" Target="../slideLayouts/slideLayout32.xml"/><Relationship Id="rId2" Type="http://schemas.openxmlformats.org/officeDocument/2006/relationships/slideLayout" Target="../slideLayouts/slideLayout9.xml"/><Relationship Id="rId16" Type="http://schemas.openxmlformats.org/officeDocument/2006/relationships/slideLayout" Target="../slideLayouts/slideLayout23.xml"/><Relationship Id="rId20" Type="http://schemas.openxmlformats.org/officeDocument/2006/relationships/slideLayout" Target="../slideLayouts/slideLayout27.xml"/><Relationship Id="rId1" Type="http://schemas.openxmlformats.org/officeDocument/2006/relationships/slideLayout" Target="../slideLayouts/slideLayout8.xml"/><Relationship Id="rId6" Type="http://schemas.openxmlformats.org/officeDocument/2006/relationships/slideLayout" Target="../slideLayouts/slideLayout13.xml"/><Relationship Id="rId11" Type="http://schemas.openxmlformats.org/officeDocument/2006/relationships/slideLayout" Target="../slideLayouts/slideLayout18.xml"/><Relationship Id="rId24" Type="http://schemas.openxmlformats.org/officeDocument/2006/relationships/slideLayout" Target="../slideLayouts/slideLayout31.xml"/><Relationship Id="rId5" Type="http://schemas.openxmlformats.org/officeDocument/2006/relationships/slideLayout" Target="../slideLayouts/slideLayout12.xml"/><Relationship Id="rId15" Type="http://schemas.openxmlformats.org/officeDocument/2006/relationships/slideLayout" Target="../slideLayouts/slideLayout22.xml"/><Relationship Id="rId23" Type="http://schemas.openxmlformats.org/officeDocument/2006/relationships/slideLayout" Target="../slideLayouts/slideLayout30.xml"/><Relationship Id="rId28" Type="http://schemas.openxmlformats.org/officeDocument/2006/relationships/image" Target="../media/image4.jpeg"/><Relationship Id="rId10" Type="http://schemas.openxmlformats.org/officeDocument/2006/relationships/slideLayout" Target="../slideLayouts/slideLayout17.xml"/><Relationship Id="rId19" Type="http://schemas.openxmlformats.org/officeDocument/2006/relationships/slideLayout" Target="../slideLayouts/slideLayout26.xml"/><Relationship Id="rId4" Type="http://schemas.openxmlformats.org/officeDocument/2006/relationships/slideLayout" Target="../slideLayouts/slideLayout11.xml"/><Relationship Id="rId9" Type="http://schemas.openxmlformats.org/officeDocument/2006/relationships/slideLayout" Target="../slideLayouts/slideLayout16.xml"/><Relationship Id="rId14" Type="http://schemas.openxmlformats.org/officeDocument/2006/relationships/slideLayout" Target="../slideLayouts/slideLayout21.xml"/><Relationship Id="rId22" Type="http://schemas.openxmlformats.org/officeDocument/2006/relationships/slideLayout" Target="../slideLayouts/slideLayout29.xml"/><Relationship Id="rId27"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3" Type="http://schemas.openxmlformats.org/officeDocument/2006/relationships/slideLayout" Target="../slideLayouts/slideLayout36.xml"/><Relationship Id="rId2" Type="http://schemas.openxmlformats.org/officeDocument/2006/relationships/slideLayout" Target="../slideLayouts/slideLayout35.xml"/><Relationship Id="rId1" Type="http://schemas.openxmlformats.org/officeDocument/2006/relationships/slideLayout" Target="../slideLayouts/slideLayout34.xml"/><Relationship Id="rId5" Type="http://schemas.openxmlformats.org/officeDocument/2006/relationships/image" Target="../media/image5.jpeg"/><Relationship Id="rId4" Type="http://schemas.openxmlformats.org/officeDocument/2006/relationships/theme" Target="../theme/theme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4"/>
          <p:cNvSpPr>
            <a:spLocks noGrp="1" noChangeArrowheads="1"/>
          </p:cNvSpPr>
          <p:nvPr>
            <p:ph type="body" idx="1"/>
          </p:nvPr>
        </p:nvSpPr>
        <p:spPr bwMode="auto">
          <a:xfrm>
            <a:off x="419100" y="1266827"/>
            <a:ext cx="8736013" cy="5332413"/>
          </a:xfrm>
          <a:prstGeom prst="rect">
            <a:avLst/>
          </a:prstGeom>
          <a:noFill/>
          <a:ln w="9525">
            <a:noFill/>
            <a:miter lim="800000"/>
            <a:headEnd/>
            <a:tailEnd/>
          </a:ln>
        </p:spPr>
        <p:txBody>
          <a:bodyPr vert="horz" wrap="square" lIns="95448" tIns="47724" rIns="95448" bIns="47724" numCol="1" anchor="t" anchorCtr="0" compatLnSpc="1">
            <a:prstTxWarp prst="textNoShape">
              <a:avLst/>
            </a:prstTxWarp>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p>
        </p:txBody>
      </p:sp>
      <p:pic>
        <p:nvPicPr>
          <p:cNvPr id="1027" name="Picture 4"/>
          <p:cNvPicPr>
            <a:picLocks noChangeAspect="1" noChangeArrowheads="1"/>
          </p:cNvPicPr>
          <p:nvPr/>
        </p:nvPicPr>
        <p:blipFill>
          <a:blip r:embed="rId8" cstate="print"/>
          <a:srcRect/>
          <a:stretch>
            <a:fillRect/>
          </a:stretch>
        </p:blipFill>
        <p:spPr bwMode="auto">
          <a:xfrm>
            <a:off x="0" y="346075"/>
            <a:ext cx="9550400" cy="717550"/>
          </a:xfrm>
          <a:prstGeom prst="rect">
            <a:avLst/>
          </a:prstGeom>
          <a:noFill/>
          <a:ln w="9525">
            <a:noFill/>
            <a:miter lim="800000"/>
            <a:headEnd/>
            <a:tailEnd/>
          </a:ln>
        </p:spPr>
      </p:pic>
      <p:sp>
        <p:nvSpPr>
          <p:cNvPr id="1028" name="Rectangle 3"/>
          <p:cNvSpPr>
            <a:spLocks noGrp="1" noChangeArrowheads="1"/>
          </p:cNvSpPr>
          <p:nvPr>
            <p:ph type="title"/>
          </p:nvPr>
        </p:nvSpPr>
        <p:spPr bwMode="auto">
          <a:xfrm>
            <a:off x="504825" y="314325"/>
            <a:ext cx="4470400" cy="765175"/>
          </a:xfrm>
          <a:prstGeom prst="rect">
            <a:avLst/>
          </a:prstGeom>
          <a:solidFill>
            <a:schemeClr val="bg1"/>
          </a:solidFill>
          <a:ln w="9525">
            <a:noFill/>
            <a:miter lim="800000"/>
            <a:headEnd/>
            <a:tailEnd/>
          </a:ln>
        </p:spPr>
        <p:txBody>
          <a:bodyPr vert="horz" wrap="square" lIns="71968" tIns="45699" rIns="71968" bIns="45699" numCol="1" anchor="ctr" anchorCtr="0" compatLnSpc="1">
            <a:prstTxWarp prst="textNoShape">
              <a:avLst/>
            </a:prstTxWarp>
          </a:bodyPr>
          <a:lstStyle/>
          <a:p>
            <a:pPr lvl="0"/>
            <a:r>
              <a:rPr lang="zh-CN" altLang="en-US" smtClean="0"/>
              <a:t>编辑母版标题样式</a:t>
            </a:r>
          </a:p>
        </p:txBody>
      </p:sp>
      <p:sp>
        <p:nvSpPr>
          <p:cNvPr id="2" name="矩形 1"/>
          <p:cNvSpPr/>
          <p:nvPr/>
        </p:nvSpPr>
        <p:spPr bwMode="auto">
          <a:xfrm>
            <a:off x="0" y="6692902"/>
            <a:ext cx="9550400" cy="468313"/>
          </a:xfrm>
          <a:prstGeom prst="rect">
            <a:avLst/>
          </a:prstGeom>
          <a:solidFill>
            <a:schemeClr val="bg1">
              <a:lumMod val="85000"/>
            </a:schemeClr>
          </a:solidFill>
          <a:ln w="9525" cap="flat" cmpd="sng" algn="ctr">
            <a:noFill/>
            <a:prstDash val="solid"/>
            <a:round/>
            <a:headEnd type="none" w="med" len="med"/>
            <a:tailEnd type="none" w="med" len="med"/>
          </a:ln>
          <a:effectLst/>
        </p:spPr>
        <p:txBody>
          <a:bodyPr lIns="91399" tIns="45699" rIns="91399" bIns="45699"/>
          <a:lstStyle/>
          <a:p>
            <a:pPr defTabSz="955237">
              <a:defRPr/>
            </a:pPr>
            <a:endParaRPr lang="zh-CN" altLang="en-US" dirty="0"/>
          </a:p>
        </p:txBody>
      </p:sp>
      <p:pic>
        <p:nvPicPr>
          <p:cNvPr id="1030" name="Picture 3" descr="D:\Pictures\公司logo\iflytek_white.png"/>
          <p:cNvPicPr>
            <a:picLocks noChangeAspect="1" noChangeArrowheads="1"/>
          </p:cNvPicPr>
          <p:nvPr/>
        </p:nvPicPr>
        <p:blipFill>
          <a:blip r:embed="rId9" cstate="print"/>
          <a:srcRect/>
          <a:stretch>
            <a:fillRect/>
          </a:stretch>
        </p:blipFill>
        <p:spPr bwMode="auto">
          <a:xfrm>
            <a:off x="8118475" y="6757989"/>
            <a:ext cx="1212850" cy="358775"/>
          </a:xfrm>
          <a:prstGeom prst="rect">
            <a:avLst/>
          </a:prstGeom>
          <a:noFill/>
          <a:ln w="9525">
            <a:noFill/>
            <a:miter lim="800000"/>
            <a:headEnd/>
            <a:tailEnd/>
          </a:ln>
        </p:spPr>
      </p:pic>
      <p:sp>
        <p:nvSpPr>
          <p:cNvPr id="185351" name="Rectangle 7"/>
          <p:cNvSpPr>
            <a:spLocks noGrp="1" noChangeArrowheads="1"/>
          </p:cNvSpPr>
          <p:nvPr>
            <p:ph type="sldNum" sz="quarter" idx="4"/>
          </p:nvPr>
        </p:nvSpPr>
        <p:spPr bwMode="auto">
          <a:xfrm>
            <a:off x="101602" y="6773865"/>
            <a:ext cx="1055688" cy="303212"/>
          </a:xfrm>
          <a:prstGeom prst="rect">
            <a:avLst/>
          </a:prstGeom>
          <a:noFill/>
          <a:ln w="9525">
            <a:noFill/>
            <a:miter lim="800000"/>
            <a:headEnd/>
            <a:tailEnd/>
          </a:ln>
          <a:effectLst/>
        </p:spPr>
        <p:txBody>
          <a:bodyPr vert="horz" wrap="square" lIns="95448" tIns="47724" rIns="95448" bIns="47724" numCol="1" anchor="t" anchorCtr="0" compatLnSpc="1">
            <a:prstTxWarp prst="textNoShape">
              <a:avLst/>
            </a:prstTxWarp>
          </a:bodyPr>
          <a:lstStyle>
            <a:lvl1pPr>
              <a:defRPr sz="1500" b="0">
                <a:solidFill>
                  <a:srgbClr val="000000"/>
                </a:solidFill>
                <a:latin typeface="Calibri" pitchFamily="34" charset="0"/>
              </a:defRPr>
            </a:lvl1pPr>
          </a:lstStyle>
          <a:p>
            <a:fld id="{E5A1CB42-3877-490C-920C-0A724F980A38}" type="slidenum">
              <a:rPr lang="en-US" altLang="zh-CN"/>
              <a:pPr/>
              <a:t>‹#›</a:t>
            </a:fld>
            <a:endParaRPr lang="en-US" altLang="zh-CN"/>
          </a:p>
        </p:txBody>
      </p:sp>
    </p:spTree>
  </p:cSld>
  <p:clrMap bg1="lt1" tx1="dk1" bg2="lt2" tx2="dk2" accent1="accent1" accent2="accent2" accent3="accent3" accent4="accent4" accent5="accent5" accent6="accent6" hlink="hlink" folHlink="folHlink"/>
  <p:sldLayoutIdLst>
    <p:sldLayoutId id="2147485363" r:id="rId1"/>
    <p:sldLayoutId id="2147485345" r:id="rId2"/>
    <p:sldLayoutId id="2147485390" r:id="rId3"/>
    <p:sldLayoutId id="2147485392" r:id="rId4"/>
    <p:sldLayoutId id="2147485393" r:id="rId5"/>
    <p:sldLayoutId id="2147485399" r:id="rId6"/>
  </p:sldLayoutIdLst>
  <p:transition/>
  <p:timing>
    <p:tnLst>
      <p:par>
        <p:cTn id="1" dur="indefinite" restart="never" nodeType="tmRoot"/>
      </p:par>
    </p:tnLst>
  </p:timing>
  <p:hf hdr="0" ftr="0" dt="0"/>
  <p:txStyles>
    <p:titleStyle>
      <a:lvl1pPr algn="l" defTabSz="953914" rtl="0" eaLnBrk="0" fontAlgn="base" hangingPunct="0">
        <a:spcBef>
          <a:spcPct val="0"/>
        </a:spcBef>
        <a:spcAft>
          <a:spcPct val="0"/>
        </a:spcAft>
        <a:defRPr kumimoji="1" lang="zh-CN" altLang="en-US" sz="4200" b="1" kern="1200">
          <a:solidFill>
            <a:schemeClr val="tx1"/>
          </a:solidFill>
          <a:latin typeface="+mj-ea"/>
          <a:ea typeface="+mj-ea"/>
          <a:cs typeface="微软雅黑" charset="0"/>
        </a:defRPr>
      </a:lvl1pPr>
      <a:lvl2pPr algn="l" defTabSz="953914" rtl="0" eaLnBrk="0" fontAlgn="base" hangingPunct="0">
        <a:spcBef>
          <a:spcPct val="0"/>
        </a:spcBef>
        <a:spcAft>
          <a:spcPct val="0"/>
        </a:spcAft>
        <a:defRPr kumimoji="1" sz="4200" b="1">
          <a:solidFill>
            <a:schemeClr val="tx1"/>
          </a:solidFill>
          <a:latin typeface="微软雅黑" pitchFamily="34" charset="-122"/>
          <a:ea typeface="微软雅黑" pitchFamily="34" charset="-122"/>
          <a:cs typeface="微软雅黑" charset="0"/>
        </a:defRPr>
      </a:lvl2pPr>
      <a:lvl3pPr algn="l" defTabSz="953914" rtl="0" eaLnBrk="0" fontAlgn="base" hangingPunct="0">
        <a:spcBef>
          <a:spcPct val="0"/>
        </a:spcBef>
        <a:spcAft>
          <a:spcPct val="0"/>
        </a:spcAft>
        <a:defRPr kumimoji="1" sz="4200" b="1">
          <a:solidFill>
            <a:schemeClr val="tx1"/>
          </a:solidFill>
          <a:latin typeface="微软雅黑" pitchFamily="34" charset="-122"/>
          <a:ea typeface="微软雅黑" pitchFamily="34" charset="-122"/>
          <a:cs typeface="微软雅黑" charset="0"/>
        </a:defRPr>
      </a:lvl3pPr>
      <a:lvl4pPr algn="l" defTabSz="953914" rtl="0" eaLnBrk="0" fontAlgn="base" hangingPunct="0">
        <a:spcBef>
          <a:spcPct val="0"/>
        </a:spcBef>
        <a:spcAft>
          <a:spcPct val="0"/>
        </a:spcAft>
        <a:defRPr kumimoji="1" sz="4200" b="1">
          <a:solidFill>
            <a:schemeClr val="tx1"/>
          </a:solidFill>
          <a:latin typeface="微软雅黑" pitchFamily="34" charset="-122"/>
          <a:ea typeface="微软雅黑" pitchFamily="34" charset="-122"/>
          <a:cs typeface="微软雅黑" charset="0"/>
        </a:defRPr>
      </a:lvl4pPr>
      <a:lvl5pPr algn="l" defTabSz="953914" rtl="0" eaLnBrk="0" fontAlgn="base" hangingPunct="0">
        <a:spcBef>
          <a:spcPct val="0"/>
        </a:spcBef>
        <a:spcAft>
          <a:spcPct val="0"/>
        </a:spcAft>
        <a:defRPr kumimoji="1" sz="4200" b="1">
          <a:solidFill>
            <a:schemeClr val="tx1"/>
          </a:solidFill>
          <a:latin typeface="微软雅黑" pitchFamily="34" charset="-122"/>
          <a:ea typeface="微软雅黑" pitchFamily="34" charset="-122"/>
          <a:cs typeface="微软雅黑" charset="0"/>
        </a:defRPr>
      </a:lvl5pPr>
      <a:lvl6pPr marL="456991" algn="ctr" defTabSz="955237" rtl="0" eaLnBrk="1" fontAlgn="base" hangingPunct="1">
        <a:spcBef>
          <a:spcPct val="0"/>
        </a:spcBef>
        <a:spcAft>
          <a:spcPct val="0"/>
        </a:spcAft>
        <a:defRPr kumimoji="1" sz="4200">
          <a:solidFill>
            <a:schemeClr val="bg1"/>
          </a:solidFill>
          <a:latin typeface="Times New Roman" pitchFamily="18" charset="0"/>
          <a:ea typeface="方正大黑简体" pitchFamily="2" charset="-122"/>
        </a:defRPr>
      </a:lvl6pPr>
      <a:lvl7pPr marL="913983" algn="ctr" defTabSz="955237" rtl="0" eaLnBrk="1" fontAlgn="base" hangingPunct="1">
        <a:spcBef>
          <a:spcPct val="0"/>
        </a:spcBef>
        <a:spcAft>
          <a:spcPct val="0"/>
        </a:spcAft>
        <a:defRPr kumimoji="1" sz="4200">
          <a:solidFill>
            <a:schemeClr val="bg1"/>
          </a:solidFill>
          <a:latin typeface="Times New Roman" pitchFamily="18" charset="0"/>
          <a:ea typeface="方正大黑简体" pitchFamily="2" charset="-122"/>
        </a:defRPr>
      </a:lvl7pPr>
      <a:lvl8pPr marL="1370973" algn="ctr" defTabSz="955237" rtl="0" eaLnBrk="1" fontAlgn="base" hangingPunct="1">
        <a:spcBef>
          <a:spcPct val="0"/>
        </a:spcBef>
        <a:spcAft>
          <a:spcPct val="0"/>
        </a:spcAft>
        <a:defRPr kumimoji="1" sz="4200">
          <a:solidFill>
            <a:schemeClr val="bg1"/>
          </a:solidFill>
          <a:latin typeface="Times New Roman" pitchFamily="18" charset="0"/>
          <a:ea typeface="方正大黑简体" pitchFamily="2" charset="-122"/>
        </a:defRPr>
      </a:lvl8pPr>
      <a:lvl9pPr marL="1827964" algn="ctr" defTabSz="955237" rtl="0" eaLnBrk="1" fontAlgn="base" hangingPunct="1">
        <a:spcBef>
          <a:spcPct val="0"/>
        </a:spcBef>
        <a:spcAft>
          <a:spcPct val="0"/>
        </a:spcAft>
        <a:defRPr kumimoji="1" sz="4200">
          <a:solidFill>
            <a:schemeClr val="bg1"/>
          </a:solidFill>
          <a:latin typeface="Times New Roman" pitchFamily="18" charset="0"/>
          <a:ea typeface="方正大黑简体" pitchFamily="2" charset="-122"/>
        </a:defRPr>
      </a:lvl9pPr>
    </p:titleStyle>
    <p:bodyStyle>
      <a:lvl1pPr marL="357123" indent="-357123" algn="l" defTabSz="953914" rtl="0" eaLnBrk="0" fontAlgn="base" hangingPunct="0">
        <a:spcBef>
          <a:spcPct val="20000"/>
        </a:spcBef>
        <a:spcAft>
          <a:spcPct val="0"/>
        </a:spcAft>
        <a:buChar char="•"/>
        <a:defRPr kumimoji="1" sz="2800">
          <a:solidFill>
            <a:schemeClr val="tx1"/>
          </a:solidFill>
          <a:latin typeface="+mn-lt"/>
          <a:ea typeface="+mn-ea"/>
          <a:cs typeface="微软雅黑" charset="0"/>
        </a:defRPr>
      </a:lvl1pPr>
      <a:lvl2pPr marL="774558" indent="-296809" algn="l" defTabSz="953914" rtl="0" eaLnBrk="0" fontAlgn="base" hangingPunct="0">
        <a:spcBef>
          <a:spcPct val="20000"/>
        </a:spcBef>
        <a:spcAft>
          <a:spcPct val="0"/>
        </a:spcAft>
        <a:buChar char="–"/>
        <a:defRPr kumimoji="1" sz="2600">
          <a:solidFill>
            <a:schemeClr val="tx1"/>
          </a:solidFill>
          <a:latin typeface="+mn-lt"/>
          <a:ea typeface="+mn-ea"/>
          <a:cs typeface="微软雅黑" charset="0"/>
        </a:defRPr>
      </a:lvl2pPr>
      <a:lvl3pPr marL="1191995" indent="-236494" algn="l" defTabSz="953914" rtl="0" eaLnBrk="0" fontAlgn="base" hangingPunct="0">
        <a:spcBef>
          <a:spcPct val="20000"/>
        </a:spcBef>
        <a:spcAft>
          <a:spcPct val="0"/>
        </a:spcAft>
        <a:buChar char="•"/>
        <a:defRPr kumimoji="1" sz="2400">
          <a:solidFill>
            <a:schemeClr val="tx1"/>
          </a:solidFill>
          <a:latin typeface="+mn-lt"/>
          <a:ea typeface="+mn-ea"/>
          <a:cs typeface="微软雅黑" charset="0"/>
        </a:defRPr>
      </a:lvl3pPr>
      <a:lvl4pPr marL="1669744" indent="-238081" algn="l" defTabSz="953914" rtl="0" eaLnBrk="0" fontAlgn="base" hangingPunct="0">
        <a:spcBef>
          <a:spcPct val="20000"/>
        </a:spcBef>
        <a:spcAft>
          <a:spcPct val="0"/>
        </a:spcAft>
        <a:buChar char="–"/>
        <a:defRPr kumimoji="1" sz="2100">
          <a:solidFill>
            <a:schemeClr val="tx1"/>
          </a:solidFill>
          <a:latin typeface="+mn-lt"/>
          <a:ea typeface="+mn-ea"/>
          <a:cs typeface="微软雅黑" charset="0"/>
        </a:defRPr>
      </a:lvl4pPr>
      <a:lvl5pPr marL="2147495" indent="-238081" algn="l" defTabSz="953914" rtl="0" eaLnBrk="0" fontAlgn="base" hangingPunct="0">
        <a:spcBef>
          <a:spcPct val="20000"/>
        </a:spcBef>
        <a:spcAft>
          <a:spcPct val="0"/>
        </a:spcAft>
        <a:buChar char="»"/>
        <a:defRPr kumimoji="1" sz="2100">
          <a:solidFill>
            <a:schemeClr val="tx1"/>
          </a:solidFill>
          <a:latin typeface="+mn-lt"/>
          <a:ea typeface="+mn-ea"/>
          <a:cs typeface="微软雅黑" charset="0"/>
        </a:defRPr>
      </a:lvl5pPr>
      <a:lvl6pPr marL="2605485" indent="-239603" algn="l" defTabSz="955237" rtl="0" eaLnBrk="1" fontAlgn="base" hangingPunct="1">
        <a:spcBef>
          <a:spcPct val="20000"/>
        </a:spcBef>
        <a:spcAft>
          <a:spcPct val="0"/>
        </a:spcAft>
        <a:buChar char="»"/>
        <a:defRPr kumimoji="1" sz="2100">
          <a:solidFill>
            <a:schemeClr val="tx1"/>
          </a:solidFill>
          <a:latin typeface="+mn-lt"/>
          <a:ea typeface="+mn-ea"/>
        </a:defRPr>
      </a:lvl6pPr>
      <a:lvl7pPr marL="3062475" indent="-239603" algn="l" defTabSz="955237" rtl="0" eaLnBrk="1" fontAlgn="base" hangingPunct="1">
        <a:spcBef>
          <a:spcPct val="20000"/>
        </a:spcBef>
        <a:spcAft>
          <a:spcPct val="0"/>
        </a:spcAft>
        <a:buChar char="»"/>
        <a:defRPr kumimoji="1" sz="2100">
          <a:solidFill>
            <a:schemeClr val="tx1"/>
          </a:solidFill>
          <a:latin typeface="+mn-lt"/>
          <a:ea typeface="+mn-ea"/>
        </a:defRPr>
      </a:lvl7pPr>
      <a:lvl8pPr marL="3519465" indent="-239603" algn="l" defTabSz="955237" rtl="0" eaLnBrk="1" fontAlgn="base" hangingPunct="1">
        <a:spcBef>
          <a:spcPct val="20000"/>
        </a:spcBef>
        <a:spcAft>
          <a:spcPct val="0"/>
        </a:spcAft>
        <a:buChar char="»"/>
        <a:defRPr kumimoji="1" sz="2100">
          <a:solidFill>
            <a:schemeClr val="tx1"/>
          </a:solidFill>
          <a:latin typeface="+mn-lt"/>
          <a:ea typeface="+mn-ea"/>
        </a:defRPr>
      </a:lvl8pPr>
      <a:lvl9pPr marL="3976456" indent="-239603" algn="l" defTabSz="955237" rtl="0" eaLnBrk="1" fontAlgn="base" hangingPunct="1">
        <a:spcBef>
          <a:spcPct val="20000"/>
        </a:spcBef>
        <a:spcAft>
          <a:spcPct val="0"/>
        </a:spcAft>
        <a:buChar char="»"/>
        <a:defRPr kumimoji="1" sz="2100">
          <a:solidFill>
            <a:schemeClr val="tx1"/>
          </a:solidFill>
          <a:latin typeface="+mn-lt"/>
          <a:ea typeface="+mn-ea"/>
        </a:defRPr>
      </a:lvl9pPr>
    </p:bodyStyle>
    <p:otherStyle>
      <a:defPPr>
        <a:defRPr lang="zh-CN"/>
      </a:defPPr>
      <a:lvl1pPr marL="0" algn="l" defTabSz="913983" rtl="0" eaLnBrk="1" latinLnBrk="0" hangingPunct="1">
        <a:defRPr sz="1800" kern="1200">
          <a:solidFill>
            <a:schemeClr val="tx1"/>
          </a:solidFill>
          <a:latin typeface="+mn-lt"/>
          <a:ea typeface="+mn-ea"/>
          <a:cs typeface="+mn-cs"/>
        </a:defRPr>
      </a:lvl1pPr>
      <a:lvl2pPr marL="456991" algn="l" defTabSz="913983" rtl="0" eaLnBrk="1" latinLnBrk="0" hangingPunct="1">
        <a:defRPr sz="1800" kern="1200">
          <a:solidFill>
            <a:schemeClr val="tx1"/>
          </a:solidFill>
          <a:latin typeface="+mn-lt"/>
          <a:ea typeface="+mn-ea"/>
          <a:cs typeface="+mn-cs"/>
        </a:defRPr>
      </a:lvl2pPr>
      <a:lvl3pPr marL="913983" algn="l" defTabSz="913983" rtl="0" eaLnBrk="1" latinLnBrk="0" hangingPunct="1">
        <a:defRPr sz="1800" kern="1200">
          <a:solidFill>
            <a:schemeClr val="tx1"/>
          </a:solidFill>
          <a:latin typeface="+mn-lt"/>
          <a:ea typeface="+mn-ea"/>
          <a:cs typeface="+mn-cs"/>
        </a:defRPr>
      </a:lvl3pPr>
      <a:lvl4pPr marL="1370973" algn="l" defTabSz="913983" rtl="0" eaLnBrk="1" latinLnBrk="0" hangingPunct="1">
        <a:defRPr sz="1800" kern="1200">
          <a:solidFill>
            <a:schemeClr val="tx1"/>
          </a:solidFill>
          <a:latin typeface="+mn-lt"/>
          <a:ea typeface="+mn-ea"/>
          <a:cs typeface="+mn-cs"/>
        </a:defRPr>
      </a:lvl4pPr>
      <a:lvl5pPr marL="1827964" algn="l" defTabSz="913983" rtl="0" eaLnBrk="1" latinLnBrk="0" hangingPunct="1">
        <a:defRPr sz="1800" kern="1200">
          <a:solidFill>
            <a:schemeClr val="tx1"/>
          </a:solidFill>
          <a:latin typeface="+mn-lt"/>
          <a:ea typeface="+mn-ea"/>
          <a:cs typeface="+mn-cs"/>
        </a:defRPr>
      </a:lvl5pPr>
      <a:lvl6pPr marL="2284955" algn="l" defTabSz="913983" rtl="0" eaLnBrk="1" latinLnBrk="0" hangingPunct="1">
        <a:defRPr sz="1800" kern="1200">
          <a:solidFill>
            <a:schemeClr val="tx1"/>
          </a:solidFill>
          <a:latin typeface="+mn-lt"/>
          <a:ea typeface="+mn-ea"/>
          <a:cs typeface="+mn-cs"/>
        </a:defRPr>
      </a:lvl6pPr>
      <a:lvl7pPr marL="2741945" algn="l" defTabSz="913983" rtl="0" eaLnBrk="1" latinLnBrk="0" hangingPunct="1">
        <a:defRPr sz="1800" kern="1200">
          <a:solidFill>
            <a:schemeClr val="tx1"/>
          </a:solidFill>
          <a:latin typeface="+mn-lt"/>
          <a:ea typeface="+mn-ea"/>
          <a:cs typeface="+mn-cs"/>
        </a:defRPr>
      </a:lvl7pPr>
      <a:lvl8pPr marL="3198936" algn="l" defTabSz="913983" rtl="0" eaLnBrk="1" latinLnBrk="0" hangingPunct="1">
        <a:defRPr sz="1800" kern="1200">
          <a:solidFill>
            <a:schemeClr val="tx1"/>
          </a:solidFill>
          <a:latin typeface="+mn-lt"/>
          <a:ea typeface="+mn-ea"/>
          <a:cs typeface="+mn-cs"/>
        </a:defRPr>
      </a:lvl8pPr>
      <a:lvl9pPr marL="3655928" algn="l" defTabSz="913983"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4098" name="Picture 13" descr="2013年PPT78模板 拷贝"/>
          <p:cNvPicPr>
            <a:picLocks noChangeAspect="1" noChangeArrowheads="1"/>
          </p:cNvPicPr>
          <p:nvPr/>
        </p:nvPicPr>
        <p:blipFill>
          <a:blip r:embed="rId3" cstate="print"/>
          <a:srcRect/>
          <a:stretch>
            <a:fillRect/>
          </a:stretch>
        </p:blipFill>
        <p:spPr bwMode="auto">
          <a:xfrm>
            <a:off x="-7938" y="-6350"/>
            <a:ext cx="9558338" cy="7169150"/>
          </a:xfrm>
          <a:prstGeom prst="rect">
            <a:avLst/>
          </a:prstGeom>
          <a:noFill/>
          <a:ln w="9525">
            <a:noFill/>
            <a:miter lim="800000"/>
            <a:headEnd/>
            <a:tailEnd/>
          </a:ln>
        </p:spPr>
      </p:pic>
      <p:sp>
        <p:nvSpPr>
          <p:cNvPr id="4099" name="Rectangle 14"/>
          <p:cNvSpPr>
            <a:spLocks noGrp="1" noChangeArrowheads="1"/>
          </p:cNvSpPr>
          <p:nvPr>
            <p:ph type="title"/>
          </p:nvPr>
        </p:nvSpPr>
        <p:spPr bwMode="auto">
          <a:xfrm>
            <a:off x="411163" y="179390"/>
            <a:ext cx="4814887" cy="800100"/>
          </a:xfrm>
          <a:prstGeom prst="rect">
            <a:avLst/>
          </a:prstGeom>
          <a:solidFill>
            <a:schemeClr val="bg1"/>
          </a:solidFill>
          <a:ln w="9525">
            <a:solidFill>
              <a:schemeClr val="bg1"/>
            </a:solidFill>
            <a:miter lim="800000"/>
            <a:headEnd/>
            <a:tailEnd/>
          </a:ln>
        </p:spPr>
        <p:txBody>
          <a:bodyPr vert="horz" wrap="square" lIns="95456" tIns="47728" rIns="95456" bIns="47728" numCol="1" anchor="ctr" anchorCtr="0" compatLnSpc="1">
            <a:prstTxWarp prst="textNoShape">
              <a:avLst/>
            </a:prstTxWarp>
          </a:bodyPr>
          <a:lstStyle/>
          <a:p>
            <a:pPr lvl="0"/>
            <a:r>
              <a:rPr lang="zh-CN" altLang="en-US" smtClean="0"/>
              <a:t>单击此处标题样式</a:t>
            </a:r>
          </a:p>
        </p:txBody>
      </p:sp>
    </p:spTree>
  </p:cSld>
  <p:clrMap bg1="lt1" tx1="dk1" bg2="lt2" tx2="dk2" accent1="accent1" accent2="accent2" accent3="accent3" accent4="accent4" accent5="accent5" accent6="accent6" hlink="hlink" folHlink="folHlink"/>
  <p:sldLayoutIdLst>
    <p:sldLayoutId id="2147485366" r:id="rId1"/>
  </p:sldLayoutIdLst>
  <p:hf hdr="0" ftr="0" dt="0"/>
  <p:txStyles>
    <p:titleStyle>
      <a:lvl1pPr algn="l" rtl="0" eaLnBrk="0" fontAlgn="base" hangingPunct="0">
        <a:spcBef>
          <a:spcPct val="0"/>
        </a:spcBef>
        <a:spcAft>
          <a:spcPct val="0"/>
        </a:spcAft>
        <a:defRPr kumimoji="1" sz="3800" b="1">
          <a:solidFill>
            <a:schemeClr val="tx2"/>
          </a:solidFill>
          <a:latin typeface="微软雅黑"/>
          <a:ea typeface="微软雅黑"/>
          <a:cs typeface="微软雅黑"/>
        </a:defRPr>
      </a:lvl1pPr>
      <a:lvl2pPr algn="l" rtl="0" eaLnBrk="0" fontAlgn="base" hangingPunct="0">
        <a:spcBef>
          <a:spcPct val="0"/>
        </a:spcBef>
        <a:spcAft>
          <a:spcPct val="0"/>
        </a:spcAft>
        <a:defRPr kumimoji="1" sz="3800" b="1">
          <a:solidFill>
            <a:schemeClr val="tx2"/>
          </a:solidFill>
          <a:latin typeface="微软雅黑" charset="0"/>
          <a:ea typeface="微软雅黑" charset="0"/>
          <a:cs typeface="微软雅黑" charset="0"/>
        </a:defRPr>
      </a:lvl2pPr>
      <a:lvl3pPr algn="l" rtl="0" eaLnBrk="0" fontAlgn="base" hangingPunct="0">
        <a:spcBef>
          <a:spcPct val="0"/>
        </a:spcBef>
        <a:spcAft>
          <a:spcPct val="0"/>
        </a:spcAft>
        <a:defRPr kumimoji="1" sz="3800" b="1">
          <a:solidFill>
            <a:schemeClr val="tx2"/>
          </a:solidFill>
          <a:latin typeface="微软雅黑" charset="0"/>
          <a:ea typeface="微软雅黑" charset="0"/>
          <a:cs typeface="微软雅黑" charset="0"/>
        </a:defRPr>
      </a:lvl3pPr>
      <a:lvl4pPr algn="l" rtl="0" eaLnBrk="0" fontAlgn="base" hangingPunct="0">
        <a:spcBef>
          <a:spcPct val="0"/>
        </a:spcBef>
        <a:spcAft>
          <a:spcPct val="0"/>
        </a:spcAft>
        <a:defRPr kumimoji="1" sz="3800" b="1">
          <a:solidFill>
            <a:schemeClr val="tx2"/>
          </a:solidFill>
          <a:latin typeface="微软雅黑" charset="0"/>
          <a:ea typeface="微软雅黑" charset="0"/>
          <a:cs typeface="微软雅黑" charset="0"/>
        </a:defRPr>
      </a:lvl4pPr>
      <a:lvl5pPr algn="l" rtl="0" eaLnBrk="0" fontAlgn="base" hangingPunct="0">
        <a:spcBef>
          <a:spcPct val="0"/>
        </a:spcBef>
        <a:spcAft>
          <a:spcPct val="0"/>
        </a:spcAft>
        <a:defRPr kumimoji="1" sz="3800" b="1">
          <a:solidFill>
            <a:schemeClr val="tx2"/>
          </a:solidFill>
          <a:latin typeface="微软雅黑" charset="0"/>
          <a:ea typeface="微软雅黑" charset="0"/>
          <a:cs typeface="微软雅黑" charset="0"/>
        </a:defRPr>
      </a:lvl5pPr>
      <a:lvl6pPr marL="477281" algn="ctr" rtl="0" eaLnBrk="1" fontAlgn="base" hangingPunct="1">
        <a:spcBef>
          <a:spcPct val="0"/>
        </a:spcBef>
        <a:spcAft>
          <a:spcPct val="0"/>
        </a:spcAft>
        <a:defRPr sz="4600">
          <a:solidFill>
            <a:schemeClr val="tx2"/>
          </a:solidFill>
          <a:latin typeface="Arial" charset="0"/>
          <a:ea typeface="宋体" charset="-122"/>
        </a:defRPr>
      </a:lvl6pPr>
      <a:lvl7pPr marL="954562" algn="ctr" rtl="0" eaLnBrk="1" fontAlgn="base" hangingPunct="1">
        <a:spcBef>
          <a:spcPct val="0"/>
        </a:spcBef>
        <a:spcAft>
          <a:spcPct val="0"/>
        </a:spcAft>
        <a:defRPr sz="4600">
          <a:solidFill>
            <a:schemeClr val="tx2"/>
          </a:solidFill>
          <a:latin typeface="Arial" charset="0"/>
          <a:ea typeface="宋体" charset="-122"/>
        </a:defRPr>
      </a:lvl7pPr>
      <a:lvl8pPr marL="1431844" algn="ctr" rtl="0" eaLnBrk="1" fontAlgn="base" hangingPunct="1">
        <a:spcBef>
          <a:spcPct val="0"/>
        </a:spcBef>
        <a:spcAft>
          <a:spcPct val="0"/>
        </a:spcAft>
        <a:defRPr sz="4600">
          <a:solidFill>
            <a:schemeClr val="tx2"/>
          </a:solidFill>
          <a:latin typeface="Arial" charset="0"/>
          <a:ea typeface="宋体" charset="-122"/>
        </a:defRPr>
      </a:lvl8pPr>
      <a:lvl9pPr marL="1909125" algn="ctr" rtl="0" eaLnBrk="1" fontAlgn="base" hangingPunct="1">
        <a:spcBef>
          <a:spcPct val="0"/>
        </a:spcBef>
        <a:spcAft>
          <a:spcPct val="0"/>
        </a:spcAft>
        <a:defRPr sz="4600">
          <a:solidFill>
            <a:schemeClr val="tx2"/>
          </a:solidFill>
          <a:latin typeface="Arial" charset="0"/>
          <a:ea typeface="宋体" charset="-122"/>
        </a:defRPr>
      </a:lvl9pPr>
    </p:titleStyle>
    <p:bodyStyle>
      <a:lvl1pPr marL="355535" indent="-355535" algn="l" rtl="0" eaLnBrk="0" fontAlgn="base" hangingPunct="0">
        <a:spcBef>
          <a:spcPct val="20000"/>
        </a:spcBef>
        <a:spcAft>
          <a:spcPct val="0"/>
        </a:spcAft>
        <a:buChar char="•"/>
        <a:defRPr kumimoji="1" sz="3300">
          <a:solidFill>
            <a:schemeClr val="tx1"/>
          </a:solidFill>
          <a:latin typeface="+mn-lt"/>
          <a:ea typeface="+mn-ea"/>
          <a:cs typeface="宋体" charset="0"/>
        </a:defRPr>
      </a:lvl1pPr>
      <a:lvl2pPr marL="772971" indent="-295221" algn="l" rtl="0" eaLnBrk="0" fontAlgn="base" hangingPunct="0">
        <a:spcBef>
          <a:spcPct val="20000"/>
        </a:spcBef>
        <a:spcAft>
          <a:spcPct val="0"/>
        </a:spcAft>
        <a:buChar char="–"/>
        <a:defRPr kumimoji="1" sz="2900">
          <a:solidFill>
            <a:schemeClr val="tx1"/>
          </a:solidFill>
          <a:latin typeface="+mn-lt"/>
          <a:ea typeface="宋体" pitchFamily="2" charset="-122"/>
        </a:defRPr>
      </a:lvl2pPr>
      <a:lvl3pPr marL="1190407" indent="-236494" algn="l" rtl="0" eaLnBrk="0" fontAlgn="base" hangingPunct="0">
        <a:spcBef>
          <a:spcPct val="20000"/>
        </a:spcBef>
        <a:spcAft>
          <a:spcPct val="0"/>
        </a:spcAft>
        <a:buChar char="•"/>
        <a:defRPr kumimoji="1" sz="2500">
          <a:solidFill>
            <a:schemeClr val="tx1"/>
          </a:solidFill>
          <a:latin typeface="+mn-lt"/>
          <a:ea typeface="宋体" pitchFamily="2" charset="-122"/>
        </a:defRPr>
      </a:lvl3pPr>
      <a:lvl4pPr marL="1668157" indent="-236494" algn="l" rtl="0" eaLnBrk="0" fontAlgn="base" hangingPunct="0">
        <a:spcBef>
          <a:spcPct val="20000"/>
        </a:spcBef>
        <a:spcAft>
          <a:spcPct val="0"/>
        </a:spcAft>
        <a:buChar char="–"/>
        <a:defRPr kumimoji="1" sz="2100">
          <a:solidFill>
            <a:schemeClr val="tx1"/>
          </a:solidFill>
          <a:latin typeface="+mn-lt"/>
          <a:ea typeface="宋体" pitchFamily="2" charset="-122"/>
        </a:defRPr>
      </a:lvl4pPr>
      <a:lvl5pPr marL="2145908" indent="-236494" algn="l" rtl="0" eaLnBrk="0" fontAlgn="base" hangingPunct="0">
        <a:spcBef>
          <a:spcPct val="20000"/>
        </a:spcBef>
        <a:spcAft>
          <a:spcPct val="0"/>
        </a:spcAft>
        <a:buChar char="»"/>
        <a:defRPr kumimoji="1" sz="2100">
          <a:solidFill>
            <a:schemeClr val="tx1"/>
          </a:solidFill>
          <a:latin typeface="+mn-lt"/>
          <a:ea typeface="宋体" pitchFamily="2" charset="-122"/>
        </a:defRPr>
      </a:lvl5pPr>
      <a:lvl6pPr marL="2625048" indent="-238640" algn="l" rtl="0" eaLnBrk="1" fontAlgn="base" hangingPunct="1">
        <a:spcBef>
          <a:spcPct val="20000"/>
        </a:spcBef>
        <a:spcAft>
          <a:spcPct val="0"/>
        </a:spcAft>
        <a:buChar char="»"/>
        <a:defRPr sz="2100">
          <a:solidFill>
            <a:schemeClr val="tx1"/>
          </a:solidFill>
          <a:latin typeface="+mn-lt"/>
          <a:ea typeface="+mn-ea"/>
        </a:defRPr>
      </a:lvl6pPr>
      <a:lvl7pPr marL="3102331" indent="-238640" algn="l" rtl="0" eaLnBrk="1" fontAlgn="base" hangingPunct="1">
        <a:spcBef>
          <a:spcPct val="20000"/>
        </a:spcBef>
        <a:spcAft>
          <a:spcPct val="0"/>
        </a:spcAft>
        <a:buChar char="»"/>
        <a:defRPr sz="2100">
          <a:solidFill>
            <a:schemeClr val="tx1"/>
          </a:solidFill>
          <a:latin typeface="+mn-lt"/>
          <a:ea typeface="+mn-ea"/>
        </a:defRPr>
      </a:lvl7pPr>
      <a:lvl8pPr marL="3579613" indent="-238640" algn="l" rtl="0" eaLnBrk="1" fontAlgn="base" hangingPunct="1">
        <a:spcBef>
          <a:spcPct val="20000"/>
        </a:spcBef>
        <a:spcAft>
          <a:spcPct val="0"/>
        </a:spcAft>
        <a:buChar char="»"/>
        <a:defRPr sz="2100">
          <a:solidFill>
            <a:schemeClr val="tx1"/>
          </a:solidFill>
          <a:latin typeface="+mn-lt"/>
          <a:ea typeface="+mn-ea"/>
        </a:defRPr>
      </a:lvl8pPr>
      <a:lvl9pPr marL="4056891" indent="-238640" algn="l" rtl="0" eaLnBrk="1" fontAlgn="base" hangingPunct="1">
        <a:spcBef>
          <a:spcPct val="20000"/>
        </a:spcBef>
        <a:spcAft>
          <a:spcPct val="0"/>
        </a:spcAft>
        <a:buChar char="»"/>
        <a:defRPr sz="2100">
          <a:solidFill>
            <a:schemeClr val="tx1"/>
          </a:solidFill>
          <a:latin typeface="+mn-lt"/>
          <a:ea typeface="+mn-ea"/>
        </a:defRPr>
      </a:lvl9pPr>
    </p:bodyStyle>
    <p:otherStyle>
      <a:defPPr>
        <a:defRPr lang="zh-CN"/>
      </a:defPPr>
      <a:lvl1pPr marL="0" algn="l" defTabSz="954562" rtl="0" eaLnBrk="1" latinLnBrk="0" hangingPunct="1">
        <a:defRPr sz="1900" kern="1200">
          <a:solidFill>
            <a:schemeClr val="tx1"/>
          </a:solidFill>
          <a:latin typeface="+mn-lt"/>
          <a:ea typeface="+mn-ea"/>
          <a:cs typeface="+mn-cs"/>
        </a:defRPr>
      </a:lvl1pPr>
      <a:lvl2pPr marL="477281" algn="l" defTabSz="954562" rtl="0" eaLnBrk="1" latinLnBrk="0" hangingPunct="1">
        <a:defRPr sz="1900" kern="1200">
          <a:solidFill>
            <a:schemeClr val="tx1"/>
          </a:solidFill>
          <a:latin typeface="+mn-lt"/>
          <a:ea typeface="+mn-ea"/>
          <a:cs typeface="+mn-cs"/>
        </a:defRPr>
      </a:lvl2pPr>
      <a:lvl3pPr marL="954562" algn="l" defTabSz="954562" rtl="0" eaLnBrk="1" latinLnBrk="0" hangingPunct="1">
        <a:defRPr sz="1900" kern="1200">
          <a:solidFill>
            <a:schemeClr val="tx1"/>
          </a:solidFill>
          <a:latin typeface="+mn-lt"/>
          <a:ea typeface="+mn-ea"/>
          <a:cs typeface="+mn-cs"/>
        </a:defRPr>
      </a:lvl3pPr>
      <a:lvl4pPr marL="1431844" algn="l" defTabSz="954562" rtl="0" eaLnBrk="1" latinLnBrk="0" hangingPunct="1">
        <a:defRPr sz="1900" kern="1200">
          <a:solidFill>
            <a:schemeClr val="tx1"/>
          </a:solidFill>
          <a:latin typeface="+mn-lt"/>
          <a:ea typeface="+mn-ea"/>
          <a:cs typeface="+mn-cs"/>
        </a:defRPr>
      </a:lvl4pPr>
      <a:lvl5pPr marL="1909125" algn="l" defTabSz="954562" rtl="0" eaLnBrk="1" latinLnBrk="0" hangingPunct="1">
        <a:defRPr sz="1900" kern="1200">
          <a:solidFill>
            <a:schemeClr val="tx1"/>
          </a:solidFill>
          <a:latin typeface="+mn-lt"/>
          <a:ea typeface="+mn-ea"/>
          <a:cs typeface="+mn-cs"/>
        </a:defRPr>
      </a:lvl5pPr>
      <a:lvl6pPr marL="2386407" algn="l" defTabSz="954562" rtl="0" eaLnBrk="1" latinLnBrk="0" hangingPunct="1">
        <a:defRPr sz="1900" kern="1200">
          <a:solidFill>
            <a:schemeClr val="tx1"/>
          </a:solidFill>
          <a:latin typeface="+mn-lt"/>
          <a:ea typeface="+mn-ea"/>
          <a:cs typeface="+mn-cs"/>
        </a:defRPr>
      </a:lvl6pPr>
      <a:lvl7pPr marL="2863689" algn="l" defTabSz="954562" rtl="0" eaLnBrk="1" latinLnBrk="0" hangingPunct="1">
        <a:defRPr sz="1900" kern="1200">
          <a:solidFill>
            <a:schemeClr val="tx1"/>
          </a:solidFill>
          <a:latin typeface="+mn-lt"/>
          <a:ea typeface="+mn-ea"/>
          <a:cs typeface="+mn-cs"/>
        </a:defRPr>
      </a:lvl7pPr>
      <a:lvl8pPr marL="3340973" algn="l" defTabSz="954562" rtl="0" eaLnBrk="1" latinLnBrk="0" hangingPunct="1">
        <a:defRPr sz="1900" kern="1200">
          <a:solidFill>
            <a:schemeClr val="tx1"/>
          </a:solidFill>
          <a:latin typeface="+mn-lt"/>
          <a:ea typeface="+mn-ea"/>
          <a:cs typeface="+mn-cs"/>
        </a:defRPr>
      </a:lvl8pPr>
      <a:lvl9pPr marL="3818252" algn="l" defTabSz="954562" rtl="0" eaLnBrk="1" latinLnBrk="0" hangingPunct="1">
        <a:defRPr sz="19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5122" name="Picture 10" descr="年终PPT3模111221拷贝 拷贝"/>
          <p:cNvPicPr>
            <a:picLocks noChangeAspect="1" noChangeArrowheads="1"/>
          </p:cNvPicPr>
          <p:nvPr/>
        </p:nvPicPr>
        <p:blipFill>
          <a:blip r:embed="rId28" cstate="print"/>
          <a:srcRect/>
          <a:stretch>
            <a:fillRect/>
          </a:stretch>
        </p:blipFill>
        <p:spPr bwMode="auto">
          <a:xfrm>
            <a:off x="3175" y="0"/>
            <a:ext cx="9547225" cy="7165975"/>
          </a:xfrm>
          <a:prstGeom prst="rect">
            <a:avLst/>
          </a:prstGeom>
          <a:noFill/>
          <a:ln w="9525">
            <a:noFill/>
            <a:miter lim="800000"/>
            <a:headEnd/>
            <a:tailEnd/>
          </a:ln>
        </p:spPr>
      </p:pic>
      <p:sp>
        <p:nvSpPr>
          <p:cNvPr id="5123" name="矩形 1"/>
          <p:cNvSpPr>
            <a:spLocks noChangeArrowheads="1"/>
          </p:cNvSpPr>
          <p:nvPr userDrawn="1"/>
        </p:nvSpPr>
        <p:spPr bwMode="auto">
          <a:xfrm>
            <a:off x="5226052" y="6550024"/>
            <a:ext cx="2796240" cy="675012"/>
          </a:xfrm>
          <a:prstGeom prst="rect">
            <a:avLst/>
          </a:prstGeom>
          <a:noFill/>
          <a:ln w="9525">
            <a:noFill/>
            <a:miter lim="800000"/>
            <a:headEnd/>
            <a:tailEnd/>
          </a:ln>
        </p:spPr>
        <p:txBody>
          <a:bodyPr wrap="none" lIns="95456" tIns="47728" rIns="95456" bIns="47728">
            <a:spAutoFit/>
          </a:bodyPr>
          <a:lstStyle/>
          <a:p>
            <a:pPr defTabSz="953914"/>
            <a:r>
              <a:rPr lang="zh-CN" altLang="en-US" sz="2100" dirty="0">
                <a:solidFill>
                  <a:srgbClr val="002060"/>
                </a:solidFill>
                <a:latin typeface="Franklin Gothic Medium" pitchFamily="34" charset="0"/>
                <a:ea typeface="微软雅黑" pitchFamily="34" charset="-122"/>
              </a:rPr>
              <a:t>合肥市装备电教中心  </a:t>
            </a:r>
            <a:r>
              <a:rPr lang="en-US" altLang="zh-CN" sz="3800" dirty="0">
                <a:solidFill>
                  <a:srgbClr val="002060"/>
                </a:solidFill>
                <a:latin typeface="Franklin Gothic Medium" pitchFamily="34" charset="0"/>
                <a:ea typeface="微软雅黑" pitchFamily="34" charset="-122"/>
              </a:rPr>
              <a:t>·</a:t>
            </a:r>
            <a:endParaRPr lang="zh-CN" altLang="en-US" sz="3800" dirty="0">
              <a:solidFill>
                <a:srgbClr val="002060"/>
              </a:solidFill>
              <a:latin typeface="Franklin Gothic Medium" pitchFamily="34" charset="0"/>
              <a:ea typeface="微软雅黑" pitchFamily="34" charset="-122"/>
            </a:endParaRPr>
          </a:p>
        </p:txBody>
      </p:sp>
    </p:spTree>
  </p:cSld>
  <p:clrMap bg1="lt1" tx1="dk1" bg2="lt2" tx2="dk2" accent1="accent1" accent2="accent2" accent3="accent3" accent4="accent4" accent5="accent5" accent6="accent6" hlink="hlink" folHlink="folHlink"/>
  <p:sldLayoutIdLst>
    <p:sldLayoutId id="2147485346" r:id="rId1"/>
    <p:sldLayoutId id="2147485347" r:id="rId2"/>
    <p:sldLayoutId id="2147485367" r:id="rId3"/>
    <p:sldLayoutId id="2147485368" r:id="rId4"/>
    <p:sldLayoutId id="2147485369" r:id="rId5"/>
    <p:sldLayoutId id="2147485370" r:id="rId6"/>
    <p:sldLayoutId id="2147485371" r:id="rId7"/>
    <p:sldLayoutId id="2147485372" r:id="rId8"/>
    <p:sldLayoutId id="2147485373" r:id="rId9"/>
    <p:sldLayoutId id="2147485374" r:id="rId10"/>
    <p:sldLayoutId id="2147485375" r:id="rId11"/>
    <p:sldLayoutId id="2147485348" r:id="rId12"/>
    <p:sldLayoutId id="2147485349" r:id="rId13"/>
    <p:sldLayoutId id="2147485350" r:id="rId14"/>
    <p:sldLayoutId id="2147485351" r:id="rId15"/>
    <p:sldLayoutId id="2147485352" r:id="rId16"/>
    <p:sldLayoutId id="2147485353" r:id="rId17"/>
    <p:sldLayoutId id="2147485354" r:id="rId18"/>
    <p:sldLayoutId id="2147485355" r:id="rId19"/>
    <p:sldLayoutId id="2147485356" r:id="rId20"/>
    <p:sldLayoutId id="2147485376" r:id="rId21"/>
    <p:sldLayoutId id="2147485377" r:id="rId22"/>
    <p:sldLayoutId id="2147485378" r:id="rId23"/>
    <p:sldLayoutId id="2147485379" r:id="rId24"/>
    <p:sldLayoutId id="2147485380" r:id="rId25"/>
    <p:sldLayoutId id="2147485357" r:id="rId26"/>
  </p:sldLayoutIdLst>
  <p:timing>
    <p:tnLst>
      <p:par>
        <p:cTn id="1" dur="indefinite" restart="never" nodeType="tmRoot"/>
      </p:par>
    </p:tnLst>
  </p:timing>
  <p:txStyles>
    <p:titleStyle>
      <a:lvl1pPr algn="ctr" rtl="0" eaLnBrk="0" fontAlgn="base" hangingPunct="0">
        <a:spcBef>
          <a:spcPct val="0"/>
        </a:spcBef>
        <a:spcAft>
          <a:spcPct val="0"/>
        </a:spcAft>
        <a:defRPr kumimoji="1" sz="4600">
          <a:solidFill>
            <a:schemeClr val="tx2"/>
          </a:solidFill>
          <a:latin typeface="+mj-lt"/>
          <a:ea typeface="+mj-ea"/>
          <a:cs typeface="微软雅黑" charset="0"/>
        </a:defRPr>
      </a:lvl1pPr>
      <a:lvl2pPr algn="ctr" rtl="0" eaLnBrk="0" fontAlgn="base" hangingPunct="0">
        <a:spcBef>
          <a:spcPct val="0"/>
        </a:spcBef>
        <a:spcAft>
          <a:spcPct val="0"/>
        </a:spcAft>
        <a:defRPr kumimoji="1" sz="4600">
          <a:solidFill>
            <a:schemeClr val="tx2"/>
          </a:solidFill>
          <a:latin typeface="Franklin Gothic Medium" pitchFamily="34" charset="0"/>
          <a:ea typeface="微软雅黑" pitchFamily="34" charset="-122"/>
          <a:cs typeface="微软雅黑" charset="0"/>
        </a:defRPr>
      </a:lvl2pPr>
      <a:lvl3pPr algn="ctr" rtl="0" eaLnBrk="0" fontAlgn="base" hangingPunct="0">
        <a:spcBef>
          <a:spcPct val="0"/>
        </a:spcBef>
        <a:spcAft>
          <a:spcPct val="0"/>
        </a:spcAft>
        <a:defRPr kumimoji="1" sz="4600">
          <a:solidFill>
            <a:schemeClr val="tx2"/>
          </a:solidFill>
          <a:latin typeface="Franklin Gothic Medium" pitchFamily="34" charset="0"/>
          <a:ea typeface="微软雅黑" pitchFamily="34" charset="-122"/>
          <a:cs typeface="微软雅黑" charset="0"/>
        </a:defRPr>
      </a:lvl3pPr>
      <a:lvl4pPr algn="ctr" rtl="0" eaLnBrk="0" fontAlgn="base" hangingPunct="0">
        <a:spcBef>
          <a:spcPct val="0"/>
        </a:spcBef>
        <a:spcAft>
          <a:spcPct val="0"/>
        </a:spcAft>
        <a:defRPr kumimoji="1" sz="4600">
          <a:solidFill>
            <a:schemeClr val="tx2"/>
          </a:solidFill>
          <a:latin typeface="Franklin Gothic Medium" pitchFamily="34" charset="0"/>
          <a:ea typeface="微软雅黑" pitchFamily="34" charset="-122"/>
          <a:cs typeface="微软雅黑" charset="0"/>
        </a:defRPr>
      </a:lvl4pPr>
      <a:lvl5pPr algn="ctr" rtl="0" eaLnBrk="0" fontAlgn="base" hangingPunct="0">
        <a:spcBef>
          <a:spcPct val="0"/>
        </a:spcBef>
        <a:spcAft>
          <a:spcPct val="0"/>
        </a:spcAft>
        <a:defRPr kumimoji="1" sz="4600">
          <a:solidFill>
            <a:schemeClr val="tx2"/>
          </a:solidFill>
          <a:latin typeface="Franklin Gothic Medium" pitchFamily="34" charset="0"/>
          <a:ea typeface="微软雅黑" pitchFamily="34" charset="-122"/>
          <a:cs typeface="微软雅黑" charset="0"/>
        </a:defRPr>
      </a:lvl5pPr>
      <a:lvl6pPr marL="477239" algn="ctr" rtl="0" eaLnBrk="1" fontAlgn="base" hangingPunct="1">
        <a:spcBef>
          <a:spcPct val="0"/>
        </a:spcBef>
        <a:spcAft>
          <a:spcPct val="0"/>
        </a:spcAft>
        <a:defRPr sz="4600">
          <a:solidFill>
            <a:schemeClr val="tx2"/>
          </a:solidFill>
          <a:latin typeface="Arial" charset="0"/>
          <a:ea typeface="宋体" charset="-122"/>
        </a:defRPr>
      </a:lvl6pPr>
      <a:lvl7pPr marL="954480" algn="ctr" rtl="0" eaLnBrk="1" fontAlgn="base" hangingPunct="1">
        <a:spcBef>
          <a:spcPct val="0"/>
        </a:spcBef>
        <a:spcAft>
          <a:spcPct val="0"/>
        </a:spcAft>
        <a:defRPr sz="4600">
          <a:solidFill>
            <a:schemeClr val="tx2"/>
          </a:solidFill>
          <a:latin typeface="Arial" charset="0"/>
          <a:ea typeface="宋体" charset="-122"/>
        </a:defRPr>
      </a:lvl7pPr>
      <a:lvl8pPr marL="1431719" algn="ctr" rtl="0" eaLnBrk="1" fontAlgn="base" hangingPunct="1">
        <a:spcBef>
          <a:spcPct val="0"/>
        </a:spcBef>
        <a:spcAft>
          <a:spcPct val="0"/>
        </a:spcAft>
        <a:defRPr sz="4600">
          <a:solidFill>
            <a:schemeClr val="tx2"/>
          </a:solidFill>
          <a:latin typeface="Arial" charset="0"/>
          <a:ea typeface="宋体" charset="-122"/>
        </a:defRPr>
      </a:lvl8pPr>
      <a:lvl9pPr marL="1908958" algn="ctr" rtl="0" eaLnBrk="1" fontAlgn="base" hangingPunct="1">
        <a:spcBef>
          <a:spcPct val="0"/>
        </a:spcBef>
        <a:spcAft>
          <a:spcPct val="0"/>
        </a:spcAft>
        <a:defRPr sz="4600">
          <a:solidFill>
            <a:schemeClr val="tx2"/>
          </a:solidFill>
          <a:latin typeface="Arial" charset="0"/>
          <a:ea typeface="宋体" charset="-122"/>
        </a:defRPr>
      </a:lvl9pPr>
    </p:titleStyle>
    <p:bodyStyle>
      <a:lvl1pPr marL="355535" indent="-355535" algn="l" rtl="0" eaLnBrk="0" fontAlgn="base" hangingPunct="0">
        <a:spcBef>
          <a:spcPct val="20000"/>
        </a:spcBef>
        <a:spcAft>
          <a:spcPct val="0"/>
        </a:spcAft>
        <a:buChar char="•"/>
        <a:defRPr kumimoji="1" sz="3300">
          <a:solidFill>
            <a:schemeClr val="tx1"/>
          </a:solidFill>
          <a:latin typeface="+mn-lt"/>
          <a:ea typeface="+mn-ea"/>
          <a:cs typeface="微软雅黑" charset="0"/>
        </a:defRPr>
      </a:lvl1pPr>
      <a:lvl2pPr marL="772971" indent="-295221" algn="l" rtl="0" eaLnBrk="0" fontAlgn="base" hangingPunct="0">
        <a:spcBef>
          <a:spcPct val="20000"/>
        </a:spcBef>
        <a:spcAft>
          <a:spcPct val="0"/>
        </a:spcAft>
        <a:buChar char="–"/>
        <a:defRPr kumimoji="1" sz="2900">
          <a:solidFill>
            <a:schemeClr val="tx1"/>
          </a:solidFill>
          <a:latin typeface="+mn-lt"/>
          <a:ea typeface="+mn-ea"/>
          <a:cs typeface="微软雅黑" charset="0"/>
        </a:defRPr>
      </a:lvl2pPr>
      <a:lvl3pPr marL="1190407" indent="-236494" algn="l" rtl="0" eaLnBrk="0" fontAlgn="base" hangingPunct="0">
        <a:spcBef>
          <a:spcPct val="20000"/>
        </a:spcBef>
        <a:spcAft>
          <a:spcPct val="0"/>
        </a:spcAft>
        <a:buChar char="•"/>
        <a:defRPr kumimoji="1" sz="2600">
          <a:solidFill>
            <a:schemeClr val="tx1"/>
          </a:solidFill>
          <a:latin typeface="+mn-lt"/>
          <a:ea typeface="+mn-ea"/>
          <a:cs typeface="微软雅黑" charset="0"/>
        </a:defRPr>
      </a:lvl3pPr>
      <a:lvl4pPr marL="1668157" indent="-236494" algn="l" rtl="0" eaLnBrk="0" fontAlgn="base" hangingPunct="0">
        <a:spcBef>
          <a:spcPct val="20000"/>
        </a:spcBef>
        <a:spcAft>
          <a:spcPct val="0"/>
        </a:spcAft>
        <a:buChar char="–"/>
        <a:defRPr kumimoji="1" sz="2100">
          <a:solidFill>
            <a:schemeClr val="tx1"/>
          </a:solidFill>
          <a:latin typeface="+mn-lt"/>
          <a:ea typeface="+mn-ea"/>
          <a:cs typeface="微软雅黑" charset="0"/>
        </a:defRPr>
      </a:lvl4pPr>
      <a:lvl5pPr marL="2145908" indent="-236494" algn="l" rtl="0" eaLnBrk="0" fontAlgn="base" hangingPunct="0">
        <a:spcBef>
          <a:spcPct val="20000"/>
        </a:spcBef>
        <a:spcAft>
          <a:spcPct val="0"/>
        </a:spcAft>
        <a:buChar char="»"/>
        <a:defRPr kumimoji="1" sz="2100">
          <a:solidFill>
            <a:schemeClr val="tx1"/>
          </a:solidFill>
          <a:latin typeface="+mn-lt"/>
          <a:ea typeface="+mn-ea"/>
          <a:cs typeface="微软雅黑" charset="0"/>
        </a:defRPr>
      </a:lvl5pPr>
      <a:lvl6pPr marL="2624820" indent="-238619" algn="l" rtl="0" eaLnBrk="1" fontAlgn="base" hangingPunct="1">
        <a:spcBef>
          <a:spcPct val="20000"/>
        </a:spcBef>
        <a:spcAft>
          <a:spcPct val="0"/>
        </a:spcAft>
        <a:buChar char="»"/>
        <a:defRPr sz="2100">
          <a:solidFill>
            <a:schemeClr val="tx1"/>
          </a:solidFill>
          <a:latin typeface="+mn-lt"/>
          <a:ea typeface="+mn-ea"/>
        </a:defRPr>
      </a:lvl6pPr>
      <a:lvl7pPr marL="3102057" indent="-238619" algn="l" rtl="0" eaLnBrk="1" fontAlgn="base" hangingPunct="1">
        <a:spcBef>
          <a:spcPct val="20000"/>
        </a:spcBef>
        <a:spcAft>
          <a:spcPct val="0"/>
        </a:spcAft>
        <a:buChar char="»"/>
        <a:defRPr sz="2100">
          <a:solidFill>
            <a:schemeClr val="tx1"/>
          </a:solidFill>
          <a:latin typeface="+mn-lt"/>
          <a:ea typeface="+mn-ea"/>
        </a:defRPr>
      </a:lvl7pPr>
      <a:lvl8pPr marL="3579299" indent="-238619" algn="l" rtl="0" eaLnBrk="1" fontAlgn="base" hangingPunct="1">
        <a:spcBef>
          <a:spcPct val="20000"/>
        </a:spcBef>
        <a:spcAft>
          <a:spcPct val="0"/>
        </a:spcAft>
        <a:buChar char="»"/>
        <a:defRPr sz="2100">
          <a:solidFill>
            <a:schemeClr val="tx1"/>
          </a:solidFill>
          <a:latin typeface="+mn-lt"/>
          <a:ea typeface="+mn-ea"/>
        </a:defRPr>
      </a:lvl8pPr>
      <a:lvl9pPr marL="4056537" indent="-238619" algn="l" rtl="0" eaLnBrk="1" fontAlgn="base" hangingPunct="1">
        <a:spcBef>
          <a:spcPct val="20000"/>
        </a:spcBef>
        <a:spcAft>
          <a:spcPct val="0"/>
        </a:spcAft>
        <a:buChar char="»"/>
        <a:defRPr sz="2100">
          <a:solidFill>
            <a:schemeClr val="tx1"/>
          </a:solidFill>
          <a:latin typeface="+mn-lt"/>
          <a:ea typeface="+mn-ea"/>
        </a:defRPr>
      </a:lvl9pPr>
    </p:bodyStyle>
    <p:otherStyle>
      <a:defPPr>
        <a:defRPr lang="zh-CN"/>
      </a:defPPr>
      <a:lvl1pPr marL="0" algn="l" defTabSz="954480" rtl="0" eaLnBrk="1" latinLnBrk="0" hangingPunct="1">
        <a:defRPr sz="1900" kern="1200">
          <a:solidFill>
            <a:schemeClr val="tx1"/>
          </a:solidFill>
          <a:latin typeface="+mn-lt"/>
          <a:ea typeface="+mn-ea"/>
          <a:cs typeface="+mn-cs"/>
        </a:defRPr>
      </a:lvl1pPr>
      <a:lvl2pPr marL="477239" algn="l" defTabSz="954480" rtl="0" eaLnBrk="1" latinLnBrk="0" hangingPunct="1">
        <a:defRPr sz="1900" kern="1200">
          <a:solidFill>
            <a:schemeClr val="tx1"/>
          </a:solidFill>
          <a:latin typeface="+mn-lt"/>
          <a:ea typeface="+mn-ea"/>
          <a:cs typeface="+mn-cs"/>
        </a:defRPr>
      </a:lvl2pPr>
      <a:lvl3pPr marL="954480" algn="l" defTabSz="954480" rtl="0" eaLnBrk="1" latinLnBrk="0" hangingPunct="1">
        <a:defRPr sz="1900" kern="1200">
          <a:solidFill>
            <a:schemeClr val="tx1"/>
          </a:solidFill>
          <a:latin typeface="+mn-lt"/>
          <a:ea typeface="+mn-ea"/>
          <a:cs typeface="+mn-cs"/>
        </a:defRPr>
      </a:lvl3pPr>
      <a:lvl4pPr marL="1431719" algn="l" defTabSz="954480" rtl="0" eaLnBrk="1" latinLnBrk="0" hangingPunct="1">
        <a:defRPr sz="1900" kern="1200">
          <a:solidFill>
            <a:schemeClr val="tx1"/>
          </a:solidFill>
          <a:latin typeface="+mn-lt"/>
          <a:ea typeface="+mn-ea"/>
          <a:cs typeface="+mn-cs"/>
        </a:defRPr>
      </a:lvl4pPr>
      <a:lvl5pPr marL="1908958" algn="l" defTabSz="954480" rtl="0" eaLnBrk="1" latinLnBrk="0" hangingPunct="1">
        <a:defRPr sz="1900" kern="1200">
          <a:solidFill>
            <a:schemeClr val="tx1"/>
          </a:solidFill>
          <a:latin typeface="+mn-lt"/>
          <a:ea typeface="+mn-ea"/>
          <a:cs typeface="+mn-cs"/>
        </a:defRPr>
      </a:lvl5pPr>
      <a:lvl6pPr marL="2386198" algn="l" defTabSz="954480" rtl="0" eaLnBrk="1" latinLnBrk="0" hangingPunct="1">
        <a:defRPr sz="1900" kern="1200">
          <a:solidFill>
            <a:schemeClr val="tx1"/>
          </a:solidFill>
          <a:latin typeface="+mn-lt"/>
          <a:ea typeface="+mn-ea"/>
          <a:cs typeface="+mn-cs"/>
        </a:defRPr>
      </a:lvl6pPr>
      <a:lvl7pPr marL="2863438" algn="l" defTabSz="954480" rtl="0" eaLnBrk="1" latinLnBrk="0" hangingPunct="1">
        <a:defRPr sz="1900" kern="1200">
          <a:solidFill>
            <a:schemeClr val="tx1"/>
          </a:solidFill>
          <a:latin typeface="+mn-lt"/>
          <a:ea typeface="+mn-ea"/>
          <a:cs typeface="+mn-cs"/>
        </a:defRPr>
      </a:lvl7pPr>
      <a:lvl8pPr marL="3340675" algn="l" defTabSz="954480" rtl="0" eaLnBrk="1" latinLnBrk="0" hangingPunct="1">
        <a:defRPr sz="1900" kern="1200">
          <a:solidFill>
            <a:schemeClr val="tx1"/>
          </a:solidFill>
          <a:latin typeface="+mn-lt"/>
          <a:ea typeface="+mn-ea"/>
          <a:cs typeface="+mn-cs"/>
        </a:defRPr>
      </a:lvl8pPr>
      <a:lvl9pPr marL="3817916" algn="l" defTabSz="954480" rtl="0" eaLnBrk="1" latinLnBrk="0" hangingPunct="1">
        <a:defRPr sz="19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2">
        <a:schemeClr val="bg1"/>
      </p:bgRef>
    </p:bg>
    <p:spTree>
      <p:nvGrpSpPr>
        <p:cNvPr id="1" name=""/>
        <p:cNvGrpSpPr/>
        <p:nvPr/>
      </p:nvGrpSpPr>
      <p:grpSpPr>
        <a:xfrm>
          <a:off x="0" y="0"/>
          <a:ext cx="0" cy="0"/>
          <a:chOff x="0" y="0"/>
          <a:chExt cx="0" cy="0"/>
        </a:xfrm>
      </p:grpSpPr>
      <p:pic>
        <p:nvPicPr>
          <p:cNvPr id="1026" name="Picture 13" descr="2013年PPT78模板 拷贝"/>
          <p:cNvPicPr>
            <a:picLocks noChangeAspect="1" noChangeArrowheads="1"/>
          </p:cNvPicPr>
          <p:nvPr userDrawn="1"/>
        </p:nvPicPr>
        <p:blipFill>
          <a:blip r:embed="rId5" cstate="print"/>
          <a:srcRect/>
          <a:stretch>
            <a:fillRect/>
          </a:stretch>
        </p:blipFill>
        <p:spPr bwMode="auto">
          <a:xfrm>
            <a:off x="-8291" y="-6632"/>
            <a:ext cx="9558691" cy="7169432"/>
          </a:xfrm>
          <a:prstGeom prst="rect">
            <a:avLst/>
          </a:prstGeom>
          <a:noFill/>
          <a:ln w="9525">
            <a:noFill/>
            <a:miter lim="800000"/>
            <a:headEnd/>
            <a:tailEnd/>
          </a:ln>
        </p:spPr>
      </p:pic>
      <p:sp>
        <p:nvSpPr>
          <p:cNvPr id="1027" name="Rectangle 14"/>
          <p:cNvSpPr>
            <a:spLocks noGrp="1" noChangeArrowheads="1"/>
          </p:cNvSpPr>
          <p:nvPr>
            <p:ph type="title"/>
          </p:nvPr>
        </p:nvSpPr>
        <p:spPr bwMode="auto">
          <a:xfrm>
            <a:off x="411198" y="223838"/>
            <a:ext cx="4138507" cy="714621"/>
          </a:xfrm>
          <a:prstGeom prst="rect">
            <a:avLst/>
          </a:prstGeom>
          <a:solidFill>
            <a:schemeClr val="bg1"/>
          </a:solidFill>
          <a:ln w="9525">
            <a:noFill/>
            <a:miter lim="800000"/>
            <a:headEnd/>
            <a:tailEnd/>
          </a:ln>
        </p:spPr>
        <p:txBody>
          <a:bodyPr vert="horz" wrap="square" lIns="95500" tIns="47750" rIns="95500" bIns="47750" numCol="1" anchor="ctr" anchorCtr="0" compatLnSpc="1">
            <a:prstTxWarp prst="textNoShape">
              <a:avLst/>
            </a:prstTxWarp>
          </a:bodyPr>
          <a:lstStyle/>
          <a:p>
            <a:pPr lvl="0"/>
            <a:r>
              <a:rPr lang="zh-CN" altLang="en-US" dirty="0" smtClean="0"/>
              <a:t>单击此处标题样式</a:t>
            </a:r>
          </a:p>
        </p:txBody>
      </p:sp>
    </p:spTree>
  </p:cSld>
  <p:clrMap bg1="lt1" tx1="dk1" bg2="lt2" tx2="dk2" accent1="accent1" accent2="accent2" accent3="accent3" accent4="accent4" accent5="accent5" accent6="accent6" hlink="hlink" folHlink="folHlink"/>
  <p:sldLayoutIdLst>
    <p:sldLayoutId id="2147485396" r:id="rId1"/>
    <p:sldLayoutId id="2147485397" r:id="rId2"/>
    <p:sldLayoutId id="2147485398" r:id="rId3"/>
  </p:sldLayoutIdLst>
  <p:hf sldNum="0" hdr="0" ftr="0" dt="0"/>
  <p:txStyles>
    <p:titleStyle>
      <a:lvl1pPr algn="ctr" rtl="0" eaLnBrk="0" fontAlgn="base" hangingPunct="0">
        <a:spcBef>
          <a:spcPct val="0"/>
        </a:spcBef>
        <a:spcAft>
          <a:spcPct val="0"/>
        </a:spcAft>
        <a:defRPr sz="3300" b="1">
          <a:solidFill>
            <a:schemeClr val="tx2"/>
          </a:solidFill>
          <a:latin typeface="微软雅黑" panose="020B0503020204020204" pitchFamily="34" charset="-122"/>
          <a:ea typeface="微软雅黑" panose="020B0503020204020204" pitchFamily="34" charset="-122"/>
          <a:cs typeface="+mj-cs"/>
        </a:defRPr>
      </a:lvl1pPr>
      <a:lvl2pPr algn="l" rtl="0" eaLnBrk="0" fontAlgn="base" hangingPunct="0">
        <a:spcBef>
          <a:spcPct val="0"/>
        </a:spcBef>
        <a:spcAft>
          <a:spcPct val="0"/>
        </a:spcAft>
        <a:defRPr sz="3300">
          <a:solidFill>
            <a:schemeClr val="tx2"/>
          </a:solidFill>
          <a:latin typeface="方正大黑简体" pitchFamily="2" charset="-122"/>
          <a:ea typeface="方正大黑简体" pitchFamily="2" charset="-122"/>
        </a:defRPr>
      </a:lvl2pPr>
      <a:lvl3pPr algn="l" rtl="0" eaLnBrk="0" fontAlgn="base" hangingPunct="0">
        <a:spcBef>
          <a:spcPct val="0"/>
        </a:spcBef>
        <a:spcAft>
          <a:spcPct val="0"/>
        </a:spcAft>
        <a:defRPr sz="3300">
          <a:solidFill>
            <a:schemeClr val="tx2"/>
          </a:solidFill>
          <a:latin typeface="方正大黑简体" pitchFamily="2" charset="-122"/>
          <a:ea typeface="方正大黑简体" pitchFamily="2" charset="-122"/>
        </a:defRPr>
      </a:lvl3pPr>
      <a:lvl4pPr algn="l" rtl="0" eaLnBrk="0" fontAlgn="base" hangingPunct="0">
        <a:spcBef>
          <a:spcPct val="0"/>
        </a:spcBef>
        <a:spcAft>
          <a:spcPct val="0"/>
        </a:spcAft>
        <a:defRPr sz="3300">
          <a:solidFill>
            <a:schemeClr val="tx2"/>
          </a:solidFill>
          <a:latin typeface="方正大黑简体" pitchFamily="2" charset="-122"/>
          <a:ea typeface="方正大黑简体" pitchFamily="2" charset="-122"/>
        </a:defRPr>
      </a:lvl4pPr>
      <a:lvl5pPr algn="l" rtl="0" eaLnBrk="0" fontAlgn="base" hangingPunct="0">
        <a:spcBef>
          <a:spcPct val="0"/>
        </a:spcBef>
        <a:spcAft>
          <a:spcPct val="0"/>
        </a:spcAft>
        <a:defRPr sz="3300">
          <a:solidFill>
            <a:schemeClr val="tx2"/>
          </a:solidFill>
          <a:latin typeface="方正大黑简体" pitchFamily="2" charset="-122"/>
          <a:ea typeface="方正大黑简体" pitchFamily="2" charset="-122"/>
        </a:defRPr>
      </a:lvl5pPr>
      <a:lvl6pPr marL="477500" algn="ctr" rtl="0" fontAlgn="base">
        <a:spcBef>
          <a:spcPct val="0"/>
        </a:spcBef>
        <a:spcAft>
          <a:spcPct val="0"/>
        </a:spcAft>
        <a:defRPr sz="4600">
          <a:solidFill>
            <a:schemeClr val="tx2"/>
          </a:solidFill>
          <a:latin typeface="Arial" charset="0"/>
          <a:ea typeface="宋体" charset="-122"/>
        </a:defRPr>
      </a:lvl6pPr>
      <a:lvl7pPr marL="954999" algn="ctr" rtl="0" fontAlgn="base">
        <a:spcBef>
          <a:spcPct val="0"/>
        </a:spcBef>
        <a:spcAft>
          <a:spcPct val="0"/>
        </a:spcAft>
        <a:defRPr sz="4600">
          <a:solidFill>
            <a:schemeClr val="tx2"/>
          </a:solidFill>
          <a:latin typeface="Arial" charset="0"/>
          <a:ea typeface="宋体" charset="-122"/>
        </a:defRPr>
      </a:lvl7pPr>
      <a:lvl8pPr marL="1432499" algn="ctr" rtl="0" fontAlgn="base">
        <a:spcBef>
          <a:spcPct val="0"/>
        </a:spcBef>
        <a:spcAft>
          <a:spcPct val="0"/>
        </a:spcAft>
        <a:defRPr sz="4600">
          <a:solidFill>
            <a:schemeClr val="tx2"/>
          </a:solidFill>
          <a:latin typeface="Arial" charset="0"/>
          <a:ea typeface="宋体" charset="-122"/>
        </a:defRPr>
      </a:lvl8pPr>
      <a:lvl9pPr marL="1909999" algn="ctr" rtl="0" fontAlgn="base">
        <a:spcBef>
          <a:spcPct val="0"/>
        </a:spcBef>
        <a:spcAft>
          <a:spcPct val="0"/>
        </a:spcAft>
        <a:defRPr sz="4600">
          <a:solidFill>
            <a:schemeClr val="tx2"/>
          </a:solidFill>
          <a:latin typeface="Arial" charset="0"/>
          <a:ea typeface="宋体" charset="-122"/>
        </a:defRPr>
      </a:lvl9pPr>
    </p:titleStyle>
    <p:bodyStyle>
      <a:lvl1pPr marL="358125" indent="-358125" algn="l" rtl="0" eaLnBrk="0" fontAlgn="base" hangingPunct="0">
        <a:spcBef>
          <a:spcPct val="20000"/>
        </a:spcBef>
        <a:spcAft>
          <a:spcPct val="0"/>
        </a:spcAft>
        <a:buChar char="•"/>
        <a:defRPr sz="3300">
          <a:solidFill>
            <a:schemeClr val="tx1"/>
          </a:solidFill>
          <a:latin typeface="+mn-lt"/>
          <a:ea typeface="+mn-ea"/>
          <a:cs typeface="+mn-cs"/>
        </a:defRPr>
      </a:lvl1pPr>
      <a:lvl2pPr marL="775937" indent="-298437" algn="l" rtl="0" eaLnBrk="0" fontAlgn="base" hangingPunct="0">
        <a:spcBef>
          <a:spcPct val="20000"/>
        </a:spcBef>
        <a:spcAft>
          <a:spcPct val="0"/>
        </a:spcAft>
        <a:buChar char="–"/>
        <a:defRPr sz="2900">
          <a:solidFill>
            <a:schemeClr val="tx1"/>
          </a:solidFill>
          <a:latin typeface="+mn-lt"/>
          <a:ea typeface="+mn-ea"/>
        </a:defRPr>
      </a:lvl2pPr>
      <a:lvl3pPr marL="1193749" indent="-238750" algn="l" rtl="0" eaLnBrk="0" fontAlgn="base" hangingPunct="0">
        <a:spcBef>
          <a:spcPct val="20000"/>
        </a:spcBef>
        <a:spcAft>
          <a:spcPct val="0"/>
        </a:spcAft>
        <a:buChar char="•"/>
        <a:defRPr sz="2500">
          <a:solidFill>
            <a:schemeClr val="tx1"/>
          </a:solidFill>
          <a:latin typeface="+mn-lt"/>
          <a:ea typeface="+mn-ea"/>
        </a:defRPr>
      </a:lvl3pPr>
      <a:lvl4pPr marL="1671249" indent="-238750" algn="l" rtl="0" eaLnBrk="0" fontAlgn="base" hangingPunct="0">
        <a:spcBef>
          <a:spcPct val="20000"/>
        </a:spcBef>
        <a:spcAft>
          <a:spcPct val="0"/>
        </a:spcAft>
        <a:buChar char="–"/>
        <a:defRPr sz="2100">
          <a:solidFill>
            <a:schemeClr val="tx1"/>
          </a:solidFill>
          <a:latin typeface="+mn-lt"/>
          <a:ea typeface="+mn-ea"/>
        </a:defRPr>
      </a:lvl4pPr>
      <a:lvl5pPr marL="2148749" indent="-238750" algn="l" rtl="0" eaLnBrk="0" fontAlgn="base" hangingPunct="0">
        <a:spcBef>
          <a:spcPct val="20000"/>
        </a:spcBef>
        <a:spcAft>
          <a:spcPct val="0"/>
        </a:spcAft>
        <a:buChar char="»"/>
        <a:defRPr sz="2100">
          <a:solidFill>
            <a:schemeClr val="tx1"/>
          </a:solidFill>
          <a:latin typeface="+mn-lt"/>
          <a:ea typeface="+mn-ea"/>
        </a:defRPr>
      </a:lvl5pPr>
      <a:lvl6pPr marL="2626248" indent="-238750" algn="l" rtl="0" fontAlgn="base">
        <a:spcBef>
          <a:spcPct val="20000"/>
        </a:spcBef>
        <a:spcAft>
          <a:spcPct val="0"/>
        </a:spcAft>
        <a:buChar char="»"/>
        <a:defRPr sz="2100">
          <a:solidFill>
            <a:schemeClr val="tx1"/>
          </a:solidFill>
          <a:latin typeface="+mn-lt"/>
          <a:ea typeface="+mn-ea"/>
        </a:defRPr>
      </a:lvl6pPr>
      <a:lvl7pPr marL="3103748" indent="-238750" algn="l" rtl="0" fontAlgn="base">
        <a:spcBef>
          <a:spcPct val="20000"/>
        </a:spcBef>
        <a:spcAft>
          <a:spcPct val="0"/>
        </a:spcAft>
        <a:buChar char="»"/>
        <a:defRPr sz="2100">
          <a:solidFill>
            <a:schemeClr val="tx1"/>
          </a:solidFill>
          <a:latin typeface="+mn-lt"/>
          <a:ea typeface="+mn-ea"/>
        </a:defRPr>
      </a:lvl7pPr>
      <a:lvl8pPr marL="3581248" indent="-238750" algn="l" rtl="0" fontAlgn="base">
        <a:spcBef>
          <a:spcPct val="20000"/>
        </a:spcBef>
        <a:spcAft>
          <a:spcPct val="0"/>
        </a:spcAft>
        <a:buChar char="»"/>
        <a:defRPr sz="2100">
          <a:solidFill>
            <a:schemeClr val="tx1"/>
          </a:solidFill>
          <a:latin typeface="+mn-lt"/>
          <a:ea typeface="+mn-ea"/>
        </a:defRPr>
      </a:lvl8pPr>
      <a:lvl9pPr marL="4058747" indent="-238750" algn="l" rtl="0" fontAlgn="base">
        <a:spcBef>
          <a:spcPct val="20000"/>
        </a:spcBef>
        <a:spcAft>
          <a:spcPct val="0"/>
        </a:spcAft>
        <a:buChar char="»"/>
        <a:defRPr sz="2100">
          <a:solidFill>
            <a:schemeClr val="tx1"/>
          </a:solidFill>
          <a:latin typeface="+mn-lt"/>
          <a:ea typeface="+mn-ea"/>
        </a:defRPr>
      </a:lvl9pPr>
    </p:bodyStyle>
    <p:otherStyle>
      <a:defPPr>
        <a:defRPr lang="zh-CN"/>
      </a:defPPr>
      <a:lvl1pPr marL="0" algn="l" defTabSz="954999" rtl="0" eaLnBrk="1" latinLnBrk="0" hangingPunct="1">
        <a:defRPr sz="1900" kern="1200">
          <a:solidFill>
            <a:schemeClr val="tx1"/>
          </a:solidFill>
          <a:latin typeface="+mn-lt"/>
          <a:ea typeface="+mn-ea"/>
          <a:cs typeface="+mn-cs"/>
        </a:defRPr>
      </a:lvl1pPr>
      <a:lvl2pPr marL="477500" algn="l" defTabSz="954999" rtl="0" eaLnBrk="1" latinLnBrk="0" hangingPunct="1">
        <a:defRPr sz="1900" kern="1200">
          <a:solidFill>
            <a:schemeClr val="tx1"/>
          </a:solidFill>
          <a:latin typeface="+mn-lt"/>
          <a:ea typeface="+mn-ea"/>
          <a:cs typeface="+mn-cs"/>
        </a:defRPr>
      </a:lvl2pPr>
      <a:lvl3pPr marL="954999" algn="l" defTabSz="954999" rtl="0" eaLnBrk="1" latinLnBrk="0" hangingPunct="1">
        <a:defRPr sz="1900" kern="1200">
          <a:solidFill>
            <a:schemeClr val="tx1"/>
          </a:solidFill>
          <a:latin typeface="+mn-lt"/>
          <a:ea typeface="+mn-ea"/>
          <a:cs typeface="+mn-cs"/>
        </a:defRPr>
      </a:lvl3pPr>
      <a:lvl4pPr marL="1432499" algn="l" defTabSz="954999" rtl="0" eaLnBrk="1" latinLnBrk="0" hangingPunct="1">
        <a:defRPr sz="1900" kern="1200">
          <a:solidFill>
            <a:schemeClr val="tx1"/>
          </a:solidFill>
          <a:latin typeface="+mn-lt"/>
          <a:ea typeface="+mn-ea"/>
          <a:cs typeface="+mn-cs"/>
        </a:defRPr>
      </a:lvl4pPr>
      <a:lvl5pPr marL="1909999" algn="l" defTabSz="954999" rtl="0" eaLnBrk="1" latinLnBrk="0" hangingPunct="1">
        <a:defRPr sz="1900" kern="1200">
          <a:solidFill>
            <a:schemeClr val="tx1"/>
          </a:solidFill>
          <a:latin typeface="+mn-lt"/>
          <a:ea typeface="+mn-ea"/>
          <a:cs typeface="+mn-cs"/>
        </a:defRPr>
      </a:lvl5pPr>
      <a:lvl6pPr marL="2387498" algn="l" defTabSz="954999" rtl="0" eaLnBrk="1" latinLnBrk="0" hangingPunct="1">
        <a:defRPr sz="1900" kern="1200">
          <a:solidFill>
            <a:schemeClr val="tx1"/>
          </a:solidFill>
          <a:latin typeface="+mn-lt"/>
          <a:ea typeface="+mn-ea"/>
          <a:cs typeface="+mn-cs"/>
        </a:defRPr>
      </a:lvl6pPr>
      <a:lvl7pPr marL="2864998" algn="l" defTabSz="954999" rtl="0" eaLnBrk="1" latinLnBrk="0" hangingPunct="1">
        <a:defRPr sz="1900" kern="1200">
          <a:solidFill>
            <a:schemeClr val="tx1"/>
          </a:solidFill>
          <a:latin typeface="+mn-lt"/>
          <a:ea typeface="+mn-ea"/>
          <a:cs typeface="+mn-cs"/>
        </a:defRPr>
      </a:lvl7pPr>
      <a:lvl8pPr marL="3342498" algn="l" defTabSz="954999" rtl="0" eaLnBrk="1" latinLnBrk="0" hangingPunct="1">
        <a:defRPr sz="1900" kern="1200">
          <a:solidFill>
            <a:schemeClr val="tx1"/>
          </a:solidFill>
          <a:latin typeface="+mn-lt"/>
          <a:ea typeface="+mn-ea"/>
          <a:cs typeface="+mn-cs"/>
        </a:defRPr>
      </a:lvl8pPr>
      <a:lvl9pPr marL="3819997" algn="l" defTabSz="954999" rtl="0" eaLnBrk="1" latinLnBrk="0" hangingPunct="1">
        <a:defRPr sz="19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6.xml"/></Relationships>
</file>

<file path=ppt/slides/_rels/slide11.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5.xml"/><Relationship Id="rId1" Type="http://schemas.openxmlformats.org/officeDocument/2006/relationships/slideLayout" Target="../slideLayouts/slideLayout4.xml"/><Relationship Id="rId4" Type="http://schemas.openxmlformats.org/officeDocument/2006/relationships/image" Target="../media/image31.png"/></Relationships>
</file>

<file path=ppt/slides/_rels/slide12.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32.jpeg"/><Relationship Id="rId1" Type="http://schemas.openxmlformats.org/officeDocument/2006/relationships/slideLayout" Target="../slideLayouts/slideLayout4.xml"/><Relationship Id="rId4" Type="http://schemas.openxmlformats.org/officeDocument/2006/relationships/image" Target="../media/image34.jpeg"/></Relationships>
</file>

<file path=ppt/slides/_rels/slide13.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8" Type="http://schemas.openxmlformats.org/officeDocument/2006/relationships/image" Target="../media/image40.png"/><Relationship Id="rId3" Type="http://schemas.openxmlformats.org/officeDocument/2006/relationships/slideLayout" Target="../slideLayouts/slideLayout4.xml"/><Relationship Id="rId7" Type="http://schemas.openxmlformats.org/officeDocument/2006/relationships/image" Target="../media/image36.png"/><Relationship Id="rId2" Type="http://schemas.microsoft.com/office/2007/relationships/media" Target="../media/media1.MP4"/><Relationship Id="rId1" Type="http://schemas.openxmlformats.org/officeDocument/2006/relationships/video" Target="NULL" TargetMode="External"/><Relationship Id="rId6" Type="http://schemas.openxmlformats.org/officeDocument/2006/relationships/image" Target="../media/image39.png"/><Relationship Id="rId5" Type="http://schemas.openxmlformats.org/officeDocument/2006/relationships/image" Target="../media/image38.png"/><Relationship Id="rId4" Type="http://schemas.openxmlformats.org/officeDocument/2006/relationships/image" Target="../media/image37.png"/></Relationships>
</file>

<file path=ppt/slides/_rels/slide15.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image" Target="../media/image42.pn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4.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8" Type="http://schemas.openxmlformats.org/officeDocument/2006/relationships/image" Target="../media/image52.png"/><Relationship Id="rId13" Type="http://schemas.openxmlformats.org/officeDocument/2006/relationships/image" Target="../media/image57.png"/><Relationship Id="rId3" Type="http://schemas.openxmlformats.org/officeDocument/2006/relationships/image" Target="../media/image47.png"/><Relationship Id="rId7" Type="http://schemas.openxmlformats.org/officeDocument/2006/relationships/image" Target="../media/image51.png"/><Relationship Id="rId12" Type="http://schemas.openxmlformats.org/officeDocument/2006/relationships/image" Target="../media/image56.png"/><Relationship Id="rId2" Type="http://schemas.openxmlformats.org/officeDocument/2006/relationships/image" Target="../media/image46.png"/><Relationship Id="rId16" Type="http://schemas.openxmlformats.org/officeDocument/2006/relationships/image" Target="../media/image60.png"/><Relationship Id="rId1" Type="http://schemas.openxmlformats.org/officeDocument/2006/relationships/slideLayout" Target="../slideLayouts/slideLayout2.xml"/><Relationship Id="rId6" Type="http://schemas.openxmlformats.org/officeDocument/2006/relationships/image" Target="../media/image50.png"/><Relationship Id="rId11" Type="http://schemas.openxmlformats.org/officeDocument/2006/relationships/image" Target="../media/image55.png"/><Relationship Id="rId5" Type="http://schemas.openxmlformats.org/officeDocument/2006/relationships/image" Target="../media/image49.png"/><Relationship Id="rId15" Type="http://schemas.openxmlformats.org/officeDocument/2006/relationships/image" Target="../media/image59.png"/><Relationship Id="rId10" Type="http://schemas.openxmlformats.org/officeDocument/2006/relationships/image" Target="../media/image54.png"/><Relationship Id="rId4" Type="http://schemas.openxmlformats.org/officeDocument/2006/relationships/image" Target="../media/image48.png"/><Relationship Id="rId9" Type="http://schemas.openxmlformats.org/officeDocument/2006/relationships/image" Target="../media/image53.png"/><Relationship Id="rId14" Type="http://schemas.openxmlformats.org/officeDocument/2006/relationships/image" Target="../media/image58.png"/></Relationships>
</file>

<file path=ppt/slides/_rels/slide2.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8" Type="http://schemas.openxmlformats.org/officeDocument/2006/relationships/image" Target="../media/image66.png"/><Relationship Id="rId3" Type="http://schemas.openxmlformats.org/officeDocument/2006/relationships/image" Target="../media/image61.png"/><Relationship Id="rId7" Type="http://schemas.openxmlformats.org/officeDocument/2006/relationships/image" Target="../media/image65.png"/><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image" Target="../media/image64.png"/><Relationship Id="rId5" Type="http://schemas.openxmlformats.org/officeDocument/2006/relationships/image" Target="../media/image63.png"/><Relationship Id="rId4" Type="http://schemas.openxmlformats.org/officeDocument/2006/relationships/image" Target="../media/image62.png"/></Relationships>
</file>

<file path=ppt/slides/_rels/slide21.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8" Type="http://schemas.openxmlformats.org/officeDocument/2006/relationships/image" Target="../media/image72.png"/><Relationship Id="rId3" Type="http://schemas.openxmlformats.org/officeDocument/2006/relationships/image" Target="../media/image67.png"/><Relationship Id="rId7" Type="http://schemas.openxmlformats.org/officeDocument/2006/relationships/image" Target="../media/image71.png"/><Relationship Id="rId2" Type="http://schemas.openxmlformats.org/officeDocument/2006/relationships/notesSlide" Target="../notesSlides/notesSlide7.xml"/><Relationship Id="rId1" Type="http://schemas.openxmlformats.org/officeDocument/2006/relationships/slideLayout" Target="../slideLayouts/slideLayout1.xml"/><Relationship Id="rId6" Type="http://schemas.openxmlformats.org/officeDocument/2006/relationships/image" Target="../media/image70.png"/><Relationship Id="rId11" Type="http://schemas.openxmlformats.org/officeDocument/2006/relationships/image" Target="../media/image75.png"/><Relationship Id="rId5" Type="http://schemas.openxmlformats.org/officeDocument/2006/relationships/image" Target="../media/image69.png"/><Relationship Id="rId10" Type="http://schemas.openxmlformats.org/officeDocument/2006/relationships/image" Target="../media/image74.png"/><Relationship Id="rId4" Type="http://schemas.openxmlformats.org/officeDocument/2006/relationships/image" Target="../media/image68.png"/><Relationship Id="rId9" Type="http://schemas.openxmlformats.org/officeDocument/2006/relationships/image" Target="../media/image73.png"/></Relationships>
</file>

<file path=ppt/slides/_rels/slide23.xml.rels><?xml version="1.0" encoding="UTF-8" standalone="yes"?>
<Relationships xmlns="http://schemas.openxmlformats.org/package/2006/relationships"><Relationship Id="rId3" Type="http://schemas.openxmlformats.org/officeDocument/2006/relationships/image" Target="../media/image77.jpeg"/><Relationship Id="rId2" Type="http://schemas.openxmlformats.org/officeDocument/2006/relationships/image" Target="../media/image76.jpeg"/><Relationship Id="rId1" Type="http://schemas.openxmlformats.org/officeDocument/2006/relationships/slideLayout" Target="../slideLayouts/slideLayout1.xml"/><Relationship Id="rId4" Type="http://schemas.openxmlformats.org/officeDocument/2006/relationships/image" Target="../media/image78.png"/></Relationships>
</file>

<file path=ppt/slides/_rels/slide24.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image" Target="../media/image79.jpeg"/><Relationship Id="rId1" Type="http://schemas.openxmlformats.org/officeDocument/2006/relationships/slideLayout" Target="../slideLayouts/slideLayout1.xml"/><Relationship Id="rId4" Type="http://schemas.openxmlformats.org/officeDocument/2006/relationships/image" Target="../media/image81.png"/></Relationships>
</file>

<file path=ppt/slides/_rels/slide25.xml.rels><?xml version="1.0" encoding="UTF-8" standalone="yes"?>
<Relationships xmlns="http://schemas.openxmlformats.org/package/2006/relationships"><Relationship Id="rId3" Type="http://schemas.openxmlformats.org/officeDocument/2006/relationships/image" Target="../media/image83.png"/><Relationship Id="rId2" Type="http://schemas.openxmlformats.org/officeDocument/2006/relationships/image" Target="../media/image82.png"/><Relationship Id="rId1" Type="http://schemas.openxmlformats.org/officeDocument/2006/relationships/slideLayout" Target="../slideLayouts/slideLayout1.xml"/><Relationship Id="rId5" Type="http://schemas.openxmlformats.org/officeDocument/2006/relationships/image" Target="../media/image85.png"/><Relationship Id="rId4" Type="http://schemas.openxmlformats.org/officeDocument/2006/relationships/image" Target="../media/image84.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8" Type="http://schemas.openxmlformats.org/officeDocument/2006/relationships/image" Target="../media/image16.png"/><Relationship Id="rId13" Type="http://schemas.openxmlformats.org/officeDocument/2006/relationships/image" Target="../media/image21.jpeg"/><Relationship Id="rId3" Type="http://schemas.openxmlformats.org/officeDocument/2006/relationships/image" Target="../media/image11.png"/><Relationship Id="rId7" Type="http://schemas.openxmlformats.org/officeDocument/2006/relationships/image" Target="../media/image15.png"/><Relationship Id="rId12" Type="http://schemas.openxmlformats.org/officeDocument/2006/relationships/image" Target="../media/image20.jpeg"/><Relationship Id="rId17" Type="http://schemas.openxmlformats.org/officeDocument/2006/relationships/image" Target="../media/image25.png"/><Relationship Id="rId2" Type="http://schemas.openxmlformats.org/officeDocument/2006/relationships/image" Target="../media/image10.png"/><Relationship Id="rId16" Type="http://schemas.openxmlformats.org/officeDocument/2006/relationships/image" Target="../media/image24.png"/><Relationship Id="rId1" Type="http://schemas.openxmlformats.org/officeDocument/2006/relationships/slideLayout" Target="../slideLayouts/slideLayout1.xml"/><Relationship Id="rId6" Type="http://schemas.openxmlformats.org/officeDocument/2006/relationships/image" Target="../media/image14.png"/><Relationship Id="rId11" Type="http://schemas.openxmlformats.org/officeDocument/2006/relationships/image" Target="../media/image19.jpeg"/><Relationship Id="rId5" Type="http://schemas.openxmlformats.org/officeDocument/2006/relationships/image" Target="../media/image13.png"/><Relationship Id="rId15" Type="http://schemas.openxmlformats.org/officeDocument/2006/relationships/image" Target="../media/image23.jpeg"/><Relationship Id="rId10" Type="http://schemas.openxmlformats.org/officeDocument/2006/relationships/image" Target="../media/image18.jpeg"/><Relationship Id="rId4" Type="http://schemas.openxmlformats.org/officeDocument/2006/relationships/image" Target="../media/image12.png"/><Relationship Id="rId9" Type="http://schemas.openxmlformats.org/officeDocument/2006/relationships/image" Target="../media/image17.png"/><Relationship Id="rId14" Type="http://schemas.openxmlformats.org/officeDocument/2006/relationships/image" Target="../media/image22.jpeg"/></Relationships>
</file>

<file path=ppt/slides/_rels/slide9.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3.xml"/><Relationship Id="rId1" Type="http://schemas.openxmlformats.org/officeDocument/2006/relationships/slideLayout" Target="../slideLayouts/slideLayout3.xml"/><Relationship Id="rId6" Type="http://schemas.openxmlformats.org/officeDocument/2006/relationships/image" Target="../media/image29.png"/><Relationship Id="rId5" Type="http://schemas.openxmlformats.org/officeDocument/2006/relationships/image" Target="../media/image28.png"/><Relationship Id="rId4" Type="http://schemas.openxmlformats.org/officeDocument/2006/relationships/image" Target="../media/image2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标题 1"/>
          <p:cNvSpPr>
            <a:spLocks noGrp="1"/>
          </p:cNvSpPr>
          <p:nvPr>
            <p:ph type="title"/>
          </p:nvPr>
        </p:nvSpPr>
        <p:spPr/>
        <p:txBody>
          <a:bodyPr/>
          <a:lstStyle/>
          <a:p>
            <a:pPr eaLnBrk="1" hangingPunct="1"/>
            <a:endParaRPr smtClean="0"/>
          </a:p>
        </p:txBody>
      </p:sp>
      <p:pic>
        <p:nvPicPr>
          <p:cNvPr id="32770" name="内容占位符 4" descr="slide1546_image342.png"/>
          <p:cNvPicPr>
            <a:picLocks noGrp="1" noChangeAspect="1"/>
          </p:cNvPicPr>
          <p:nvPr>
            <p:ph idx="1"/>
          </p:nvPr>
        </p:nvPicPr>
        <p:blipFill>
          <a:blip r:embed="rId2" cstate="print"/>
          <a:srcRect/>
          <a:stretch>
            <a:fillRect/>
          </a:stretch>
        </p:blipFill>
        <p:spPr>
          <a:xfrm>
            <a:off x="-34922" y="0"/>
            <a:ext cx="9585325" cy="7162800"/>
          </a:xfrm>
        </p:spPr>
      </p:pic>
      <p:sp>
        <p:nvSpPr>
          <p:cNvPr id="32771" name="Text Box 5"/>
          <p:cNvSpPr txBox="1">
            <a:spLocks noChangeArrowheads="1"/>
          </p:cNvSpPr>
          <p:nvPr/>
        </p:nvSpPr>
        <p:spPr bwMode="auto">
          <a:xfrm>
            <a:off x="342900" y="1903409"/>
            <a:ext cx="8915400" cy="2585281"/>
          </a:xfrm>
          <a:prstGeom prst="rect">
            <a:avLst/>
          </a:prstGeom>
          <a:noFill/>
          <a:ln w="9525">
            <a:noFill/>
            <a:miter lim="800000"/>
            <a:headEnd/>
            <a:tailEnd/>
          </a:ln>
        </p:spPr>
        <p:txBody>
          <a:bodyPr wrap="square" lIns="91399" tIns="45699" rIns="91399" bIns="45699">
            <a:spAutoFit/>
          </a:bodyPr>
          <a:lstStyle/>
          <a:p>
            <a:pPr algn="ctr" defTabSz="953914">
              <a:lnSpc>
                <a:spcPct val="150000"/>
              </a:lnSpc>
            </a:pPr>
            <a:r>
              <a:rPr lang="zh-CN" altLang="en-US" sz="5400" dirty="0" smtClean="0">
                <a:solidFill>
                  <a:srgbClr val="FFFFFF"/>
                </a:solidFill>
                <a:latin typeface="微软雅黑" pitchFamily="34" charset="-122"/>
                <a:ea typeface="微软雅黑" pitchFamily="34" charset="-122"/>
              </a:rPr>
              <a:t>畅言区域教育信息化</a:t>
            </a:r>
            <a:endParaRPr lang="en-US" altLang="zh-CN" sz="5400" dirty="0" smtClean="0">
              <a:solidFill>
                <a:srgbClr val="FFFFFF"/>
              </a:solidFill>
              <a:latin typeface="微软雅黑" pitchFamily="34" charset="-122"/>
              <a:ea typeface="微软雅黑" pitchFamily="34" charset="-122"/>
            </a:endParaRPr>
          </a:p>
          <a:p>
            <a:pPr algn="ctr" defTabSz="953914">
              <a:lnSpc>
                <a:spcPct val="150000"/>
              </a:lnSpc>
            </a:pPr>
            <a:r>
              <a:rPr lang="zh-CN" altLang="en-US" sz="5400" dirty="0" smtClean="0">
                <a:solidFill>
                  <a:srgbClr val="FFFFFF"/>
                </a:solidFill>
                <a:latin typeface="微软雅黑" pitchFamily="34" charset="-122"/>
                <a:ea typeface="微软雅黑" pitchFamily="34" charset="-122"/>
              </a:rPr>
              <a:t>综合解决方案介绍</a:t>
            </a:r>
            <a:endParaRPr lang="en-US" altLang="zh-CN" sz="4400" dirty="0">
              <a:solidFill>
                <a:srgbClr val="FFFFFF"/>
              </a:solidFill>
              <a:latin typeface="微软雅黑" pitchFamily="34" charset="-122"/>
              <a:ea typeface="微软雅黑" pitchFamily="34" charset="-122"/>
            </a:endParaRPr>
          </a:p>
        </p:txBody>
      </p:sp>
      <p:sp>
        <p:nvSpPr>
          <p:cNvPr id="32772" name="Text Box 5"/>
          <p:cNvSpPr txBox="1">
            <a:spLocks noChangeArrowheads="1"/>
          </p:cNvSpPr>
          <p:nvPr/>
        </p:nvSpPr>
        <p:spPr bwMode="auto">
          <a:xfrm>
            <a:off x="2959102" y="4927600"/>
            <a:ext cx="3441700" cy="854038"/>
          </a:xfrm>
          <a:prstGeom prst="rect">
            <a:avLst/>
          </a:prstGeom>
          <a:noFill/>
          <a:ln w="9525">
            <a:noFill/>
            <a:miter lim="800000"/>
            <a:headEnd/>
            <a:tailEnd/>
          </a:ln>
        </p:spPr>
        <p:txBody>
          <a:bodyPr lIns="91399" tIns="45699" rIns="91399" bIns="45699">
            <a:spAutoFit/>
          </a:bodyPr>
          <a:lstStyle/>
          <a:p>
            <a:pPr algn="ctr" defTabSz="953914">
              <a:lnSpc>
                <a:spcPct val="150000"/>
              </a:lnSpc>
            </a:pPr>
            <a:r>
              <a:rPr lang="zh-CN" altLang="en-US" sz="3300" b="0" dirty="0">
                <a:solidFill>
                  <a:srgbClr val="F2F2F2"/>
                </a:solidFill>
                <a:latin typeface="微软雅黑" pitchFamily="34" charset="-122"/>
                <a:ea typeface="微软雅黑" pitchFamily="34" charset="-122"/>
              </a:rPr>
              <a:t>二〇一五年四月</a:t>
            </a:r>
          </a:p>
        </p:txBody>
      </p:sp>
    </p:spTree>
    <p:extLst>
      <p:ext uri="{BB962C8B-B14F-4D97-AF65-F5344CB8AC3E}">
        <p14:creationId xmlns:p14="http://schemas.microsoft.com/office/powerpoint/2010/main" val="3686376217"/>
      </p:ext>
    </p:extLst>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Line 6"/>
          <p:cNvSpPr>
            <a:spLocks noChangeShapeType="1"/>
          </p:cNvSpPr>
          <p:nvPr/>
        </p:nvSpPr>
        <p:spPr bwMode="gray">
          <a:xfrm>
            <a:off x="3445410" y="1441832"/>
            <a:ext cx="4854787" cy="0"/>
          </a:xfrm>
          <a:prstGeom prst="line">
            <a:avLst/>
          </a:prstGeom>
          <a:noFill/>
          <a:ln w="28575" cap="rnd">
            <a:solidFill>
              <a:sysClr val="windowText" lastClr="000000"/>
            </a:solidFill>
            <a:prstDash val="sysDot"/>
            <a:round/>
            <a:headEnd/>
            <a:tailEnd/>
          </a:ln>
          <a:effectLst/>
        </p:spPr>
        <p:txBody>
          <a:bodyPr lIns="95430" tIns="47716" rIns="95430" bIns="47716"/>
          <a:lstStyle/>
          <a:p>
            <a:pPr defTabSz="954300" fontAlgn="auto">
              <a:spcBef>
                <a:spcPts val="0"/>
              </a:spcBef>
              <a:spcAft>
                <a:spcPts val="0"/>
              </a:spcAft>
              <a:defRPr/>
            </a:pPr>
            <a:endParaRPr lang="zh-CN" altLang="en-US" b="0" kern="0" dirty="0">
              <a:solidFill>
                <a:sysClr val="windowText" lastClr="000000"/>
              </a:solidFill>
              <a:latin typeface="微软雅黑" panose="020B0503020204020204" pitchFamily="34" charset="-122"/>
              <a:ea typeface="微软雅黑" panose="020B0503020204020204" pitchFamily="34" charset="-122"/>
            </a:endParaRPr>
          </a:p>
        </p:txBody>
      </p:sp>
      <p:sp>
        <p:nvSpPr>
          <p:cNvPr id="8" name="Line 8"/>
          <p:cNvSpPr>
            <a:spLocks noChangeShapeType="1"/>
          </p:cNvSpPr>
          <p:nvPr/>
        </p:nvSpPr>
        <p:spPr bwMode="gray">
          <a:xfrm>
            <a:off x="3445410" y="2713248"/>
            <a:ext cx="4854787" cy="0"/>
          </a:xfrm>
          <a:prstGeom prst="line">
            <a:avLst/>
          </a:prstGeom>
          <a:noFill/>
          <a:ln w="28575" cap="rnd">
            <a:solidFill>
              <a:sysClr val="windowText" lastClr="000000"/>
            </a:solidFill>
            <a:prstDash val="sysDot"/>
            <a:round/>
            <a:headEnd/>
            <a:tailEnd/>
          </a:ln>
          <a:effectLst/>
        </p:spPr>
        <p:txBody>
          <a:bodyPr lIns="95430" tIns="47716" rIns="95430" bIns="47716"/>
          <a:lstStyle/>
          <a:p>
            <a:pPr defTabSz="954300" fontAlgn="auto">
              <a:spcBef>
                <a:spcPts val="0"/>
              </a:spcBef>
              <a:spcAft>
                <a:spcPts val="0"/>
              </a:spcAft>
              <a:defRPr/>
            </a:pPr>
            <a:endParaRPr lang="zh-CN" altLang="en-US" b="0" kern="0" dirty="0">
              <a:solidFill>
                <a:sysClr val="windowText" lastClr="000000"/>
              </a:solidFill>
              <a:latin typeface="微软雅黑" panose="020B0503020204020204" pitchFamily="34" charset="-122"/>
              <a:ea typeface="微软雅黑" panose="020B0503020204020204" pitchFamily="34" charset="-122"/>
            </a:endParaRPr>
          </a:p>
        </p:txBody>
      </p:sp>
      <p:grpSp>
        <p:nvGrpSpPr>
          <p:cNvPr id="2" name="组合 18"/>
          <p:cNvGrpSpPr/>
          <p:nvPr/>
        </p:nvGrpSpPr>
        <p:grpSpPr>
          <a:xfrm>
            <a:off x="676345" y="1441836"/>
            <a:ext cx="2694340" cy="1120997"/>
            <a:chOff x="642910" y="1370910"/>
            <a:chExt cx="2579687" cy="889000"/>
          </a:xfrm>
          <a:solidFill>
            <a:srgbClr val="00B0F0"/>
          </a:solidFill>
        </p:grpSpPr>
        <p:sp>
          <p:nvSpPr>
            <p:cNvPr id="4" name="Rectangle 2"/>
            <p:cNvSpPr>
              <a:spLocks noChangeArrowheads="1"/>
            </p:cNvSpPr>
            <p:nvPr/>
          </p:nvSpPr>
          <p:spPr bwMode="gray">
            <a:xfrm>
              <a:off x="642910" y="1370910"/>
              <a:ext cx="2579687" cy="889000"/>
            </a:xfrm>
            <a:prstGeom prst="rect">
              <a:avLst/>
            </a:prstGeom>
            <a:grpFill/>
            <a:ln w="25400" algn="ctr">
              <a:solidFill>
                <a:srgbClr val="FFFFFF"/>
              </a:solidFill>
              <a:miter lim="800000"/>
              <a:headEnd/>
              <a:tailEnd/>
            </a:ln>
            <a:effectLst/>
          </p:spPr>
          <p:txBody>
            <a:bodyPr lIns="45691" tIns="44422" rIns="45691" bIns="44422" anchor="ctr" anchorCtr="1"/>
            <a:lstStyle/>
            <a:p>
              <a:pPr eaLnBrk="0" hangingPunct="0">
                <a:lnSpc>
                  <a:spcPct val="85000"/>
                </a:lnSpc>
                <a:spcBef>
                  <a:spcPct val="30000"/>
                </a:spcBef>
              </a:pPr>
              <a:r>
                <a:rPr lang="en-US" altLang="zh-TW" sz="2500" b="0" dirty="0">
                  <a:solidFill>
                    <a:srgbClr val="FFFFFF"/>
                  </a:solidFill>
                  <a:latin typeface="微软雅黑" panose="020B0503020204020204" pitchFamily="34" charset="-122"/>
                  <a:ea typeface="微软雅黑" panose="020B0503020204020204" pitchFamily="34" charset="-122"/>
                  <a:cs typeface="Tahoma" pitchFamily="34" charset="0"/>
                </a:rPr>
                <a:t> </a:t>
              </a:r>
            </a:p>
          </p:txBody>
        </p:sp>
        <p:sp>
          <p:nvSpPr>
            <p:cNvPr id="9" name="矩形 8"/>
            <p:cNvSpPr/>
            <p:nvPr/>
          </p:nvSpPr>
          <p:spPr>
            <a:xfrm>
              <a:off x="714348" y="1424900"/>
              <a:ext cx="2357454" cy="757823"/>
            </a:xfrm>
            <a:prstGeom prst="rect">
              <a:avLst/>
            </a:prstGeom>
            <a:grpFill/>
          </p:spPr>
          <p:txBody>
            <a:bodyPr wrap="square" lIns="91382" tIns="45691" rIns="91382" bIns="45691">
              <a:spAutoFit/>
            </a:bodyPr>
            <a:lstStyle/>
            <a:p>
              <a:pPr algn="ctr" eaLnBrk="0" hangingPunct="0">
                <a:lnSpc>
                  <a:spcPct val="150000"/>
                </a:lnSpc>
                <a:spcBef>
                  <a:spcPct val="30000"/>
                </a:spcBef>
              </a:pPr>
              <a:r>
                <a:rPr lang="zh-CN" altLang="en-US" sz="1700" dirty="0" smtClean="0">
                  <a:solidFill>
                    <a:prstClr val="black"/>
                  </a:solidFill>
                  <a:latin typeface="微软雅黑" pitchFamily="34" charset="-122"/>
                  <a:ea typeface="微软雅黑" pitchFamily="34" charset="-122"/>
                </a:rPr>
                <a:t>区域测验组织成本高</a:t>
              </a:r>
              <a:endParaRPr lang="en-US" altLang="zh-CN" sz="1700" dirty="0" smtClean="0">
                <a:solidFill>
                  <a:prstClr val="black"/>
                </a:solidFill>
                <a:latin typeface="微软雅黑" pitchFamily="34" charset="-122"/>
                <a:ea typeface="微软雅黑" pitchFamily="34" charset="-122"/>
              </a:endParaRPr>
            </a:p>
            <a:p>
              <a:pPr algn="ctr" eaLnBrk="0" hangingPunct="0">
                <a:lnSpc>
                  <a:spcPct val="150000"/>
                </a:lnSpc>
                <a:spcBef>
                  <a:spcPct val="30000"/>
                </a:spcBef>
              </a:pPr>
              <a:r>
                <a:rPr lang="zh-CN" altLang="en-US" sz="1700" dirty="0">
                  <a:solidFill>
                    <a:prstClr val="black"/>
                  </a:solidFill>
                  <a:latin typeface="微软雅黑" pitchFamily="34" charset="-122"/>
                  <a:ea typeface="微软雅黑" pitchFamily="34" charset="-122"/>
                </a:rPr>
                <a:t>命题组卷缺工具少</a:t>
              </a:r>
              <a:r>
                <a:rPr lang="zh-CN" altLang="en-US" sz="1700" dirty="0" smtClean="0">
                  <a:solidFill>
                    <a:prstClr val="black"/>
                  </a:solidFill>
                  <a:latin typeface="微软雅黑" pitchFamily="34" charset="-122"/>
                  <a:ea typeface="微软雅黑" pitchFamily="34" charset="-122"/>
                </a:rPr>
                <a:t>资源</a:t>
              </a:r>
              <a:endParaRPr lang="zh-CN" altLang="zh-CN" sz="1700" dirty="0">
                <a:solidFill>
                  <a:prstClr val="black"/>
                </a:solidFill>
                <a:latin typeface="微软雅黑" pitchFamily="34" charset="-122"/>
                <a:ea typeface="微软雅黑" pitchFamily="34" charset="-122"/>
              </a:endParaRPr>
            </a:p>
          </p:txBody>
        </p:sp>
      </p:grpSp>
      <p:sp>
        <p:nvSpPr>
          <p:cNvPr id="10" name="矩形 9"/>
          <p:cNvSpPr/>
          <p:nvPr/>
        </p:nvSpPr>
        <p:spPr>
          <a:xfrm>
            <a:off x="808803" y="5152851"/>
            <a:ext cx="2462230" cy="534946"/>
          </a:xfrm>
          <a:prstGeom prst="rect">
            <a:avLst/>
          </a:prstGeom>
          <a:solidFill>
            <a:schemeClr val="bg1">
              <a:lumMod val="95000"/>
            </a:schemeClr>
          </a:solidFill>
        </p:spPr>
        <p:txBody>
          <a:bodyPr wrap="square" lIns="95430" tIns="47716" rIns="95430" bIns="47716">
            <a:spAutoFit/>
          </a:bodyPr>
          <a:lstStyle/>
          <a:p>
            <a:pPr algn="ctr" eaLnBrk="0" hangingPunct="0">
              <a:lnSpc>
                <a:spcPct val="150000"/>
              </a:lnSpc>
              <a:spcBef>
                <a:spcPct val="30000"/>
              </a:spcBef>
            </a:pPr>
            <a:endParaRPr lang="zh-CN" altLang="zh-CN" dirty="0">
              <a:solidFill>
                <a:prstClr val="black"/>
              </a:solidFill>
              <a:latin typeface="微软雅黑" panose="020B0503020204020204" pitchFamily="34" charset="-122"/>
              <a:ea typeface="微软雅黑" panose="020B0503020204020204" pitchFamily="34" charset="-122"/>
            </a:endParaRPr>
          </a:p>
        </p:txBody>
      </p:sp>
      <p:sp>
        <p:nvSpPr>
          <p:cNvPr id="11" name="TextBox 10"/>
          <p:cNvSpPr txBox="1"/>
          <p:nvPr/>
        </p:nvSpPr>
        <p:spPr>
          <a:xfrm>
            <a:off x="3506779" y="1635980"/>
            <a:ext cx="4700620" cy="881194"/>
          </a:xfrm>
          <a:prstGeom prst="rect">
            <a:avLst/>
          </a:prstGeom>
          <a:noFill/>
        </p:spPr>
        <p:txBody>
          <a:bodyPr wrap="square" lIns="95430" tIns="47716" rIns="95430" bIns="47716" rtlCol="0">
            <a:spAutoFit/>
          </a:bodyPr>
          <a:lstStyle/>
          <a:p>
            <a:r>
              <a:rPr lang="zh-CN" altLang="en-US" sz="1700" b="0" dirty="0" smtClean="0">
                <a:solidFill>
                  <a:prstClr val="black"/>
                </a:solidFill>
                <a:latin typeface="微软雅黑" pitchFamily="34" charset="-122"/>
                <a:ea typeface="微软雅黑" pitchFamily="34" charset="-122"/>
              </a:rPr>
              <a:t>命题组卷、</a:t>
            </a:r>
            <a:r>
              <a:rPr lang="zh-CN" altLang="en-US" sz="1700" b="0" dirty="0">
                <a:solidFill>
                  <a:prstClr val="black"/>
                </a:solidFill>
                <a:latin typeface="微软雅黑" pitchFamily="34" charset="-122"/>
                <a:ea typeface="微软雅黑" pitchFamily="34" charset="-122"/>
              </a:rPr>
              <a:t>测验</a:t>
            </a:r>
            <a:r>
              <a:rPr lang="zh-CN" altLang="en-US" sz="1700" b="0" dirty="0" smtClean="0">
                <a:solidFill>
                  <a:prstClr val="black"/>
                </a:solidFill>
                <a:latin typeface="微软雅黑" pitchFamily="34" charset="-122"/>
                <a:ea typeface="微软雅黑" pitchFamily="34" charset="-122"/>
              </a:rPr>
              <a:t>组织、阅卷分析难度大、成本高，</a:t>
            </a:r>
            <a:r>
              <a:rPr lang="zh-CN" altLang="en-US" sz="1700" b="0" dirty="0">
                <a:solidFill>
                  <a:prstClr val="black"/>
                </a:solidFill>
                <a:latin typeface="微软雅黑" pitchFamily="34" charset="-122"/>
                <a:ea typeface="微软雅黑" pitchFamily="34" charset="-122"/>
              </a:rPr>
              <a:t>组织一次</a:t>
            </a:r>
            <a:r>
              <a:rPr lang="en-US" altLang="zh-CN" sz="1700" b="0" dirty="0">
                <a:solidFill>
                  <a:prstClr val="black"/>
                </a:solidFill>
                <a:latin typeface="微软雅黑" pitchFamily="34" charset="-122"/>
                <a:ea typeface="微软雅黑" pitchFamily="34" charset="-122"/>
              </a:rPr>
              <a:t>5</a:t>
            </a:r>
            <a:r>
              <a:rPr lang="zh-CN" altLang="en-US" sz="1700" b="0" dirty="0">
                <a:solidFill>
                  <a:prstClr val="black"/>
                </a:solidFill>
                <a:latin typeface="微软雅黑" pitchFamily="34" charset="-122"/>
                <a:ea typeface="微软雅黑" pitchFamily="34" charset="-122"/>
              </a:rPr>
              <a:t>万人规模的高考模拟</a:t>
            </a:r>
            <a:r>
              <a:rPr lang="zh-CN" altLang="en-US" sz="1700" b="0" dirty="0" smtClean="0">
                <a:solidFill>
                  <a:prstClr val="black"/>
                </a:solidFill>
                <a:latin typeface="微软雅黑" pitchFamily="34" charset="-122"/>
                <a:ea typeface="微软雅黑" pitchFamily="34" charset="-122"/>
              </a:rPr>
              <a:t>测试成本</a:t>
            </a:r>
            <a:r>
              <a:rPr lang="en-US" altLang="zh-CN" sz="1700" b="0" dirty="0" smtClean="0">
                <a:solidFill>
                  <a:prstClr val="black"/>
                </a:solidFill>
                <a:latin typeface="微软雅黑" pitchFamily="34" charset="-122"/>
                <a:ea typeface="微软雅黑" pitchFamily="34" charset="-122"/>
              </a:rPr>
              <a:t>120</a:t>
            </a:r>
            <a:r>
              <a:rPr lang="zh-CN" altLang="en-US" sz="1700" b="0" dirty="0" smtClean="0">
                <a:solidFill>
                  <a:prstClr val="black"/>
                </a:solidFill>
                <a:latin typeface="微软雅黑" pitchFamily="34" charset="-122"/>
                <a:ea typeface="微软雅黑" pitchFamily="34" charset="-122"/>
              </a:rPr>
              <a:t>万</a:t>
            </a:r>
            <a:endParaRPr lang="zh-CN" altLang="en-US" sz="1700" b="0" dirty="0">
              <a:solidFill>
                <a:prstClr val="black"/>
              </a:solidFill>
              <a:latin typeface="微软雅黑" pitchFamily="34" charset="-122"/>
              <a:ea typeface="微软雅黑" pitchFamily="34" charset="-122"/>
            </a:endParaRPr>
          </a:p>
        </p:txBody>
      </p:sp>
      <p:sp>
        <p:nvSpPr>
          <p:cNvPr id="16" name="矩形 15"/>
          <p:cNvSpPr/>
          <p:nvPr/>
        </p:nvSpPr>
        <p:spPr>
          <a:xfrm>
            <a:off x="676345" y="2821148"/>
            <a:ext cx="2694340" cy="959677"/>
          </a:xfrm>
          <a:prstGeom prst="rect">
            <a:avLst/>
          </a:prstGeom>
          <a:solidFill>
            <a:srgbClr val="00B0F0"/>
          </a:solidFill>
        </p:spPr>
        <p:txBody>
          <a:bodyPr wrap="square" lIns="95430" tIns="47716" rIns="95430" bIns="47716">
            <a:spAutoFit/>
          </a:bodyPr>
          <a:lstStyle/>
          <a:p>
            <a:pPr algn="ctr" eaLnBrk="0" hangingPunct="0">
              <a:lnSpc>
                <a:spcPct val="150000"/>
              </a:lnSpc>
              <a:spcBef>
                <a:spcPct val="30000"/>
              </a:spcBef>
            </a:pPr>
            <a:r>
              <a:rPr lang="zh-CN" altLang="en-US" sz="1700" dirty="0" smtClean="0">
                <a:solidFill>
                  <a:prstClr val="black"/>
                </a:solidFill>
                <a:latin typeface="微软雅黑" pitchFamily="34" charset="-122"/>
                <a:ea typeface="微软雅黑" pitchFamily="34" charset="-122"/>
              </a:rPr>
              <a:t>重视终结性评价</a:t>
            </a:r>
            <a:endParaRPr lang="en-US" altLang="zh-CN" sz="1700" dirty="0" smtClean="0">
              <a:solidFill>
                <a:prstClr val="black"/>
              </a:solidFill>
              <a:latin typeface="微软雅黑" pitchFamily="34" charset="-122"/>
              <a:ea typeface="微软雅黑" pitchFamily="34" charset="-122"/>
            </a:endParaRPr>
          </a:p>
          <a:p>
            <a:pPr algn="ctr" eaLnBrk="0" hangingPunct="0">
              <a:lnSpc>
                <a:spcPct val="150000"/>
              </a:lnSpc>
              <a:spcBef>
                <a:spcPct val="30000"/>
              </a:spcBef>
            </a:pPr>
            <a:r>
              <a:rPr lang="zh-CN" altLang="en-US" sz="1700" dirty="0" smtClean="0">
                <a:solidFill>
                  <a:prstClr val="black"/>
                </a:solidFill>
                <a:latin typeface="微软雅黑" pitchFamily="34" charset="-122"/>
                <a:ea typeface="微软雅黑" pitchFamily="34" charset="-122"/>
              </a:rPr>
              <a:t>缺乏发展性评价</a:t>
            </a:r>
            <a:endParaRPr lang="zh-CN" altLang="zh-CN" sz="1700" dirty="0">
              <a:solidFill>
                <a:prstClr val="black"/>
              </a:solidFill>
              <a:latin typeface="微软雅黑" pitchFamily="34" charset="-122"/>
              <a:ea typeface="微软雅黑" pitchFamily="34" charset="-122"/>
            </a:endParaRPr>
          </a:p>
        </p:txBody>
      </p:sp>
      <p:grpSp>
        <p:nvGrpSpPr>
          <p:cNvPr id="3" name="组合 21"/>
          <p:cNvGrpSpPr/>
          <p:nvPr/>
        </p:nvGrpSpPr>
        <p:grpSpPr>
          <a:xfrm>
            <a:off x="676345" y="4067000"/>
            <a:ext cx="2694340" cy="928511"/>
            <a:chOff x="683568" y="4365104"/>
            <a:chExt cx="2579687" cy="889000"/>
          </a:xfrm>
          <a:solidFill>
            <a:srgbClr val="00B0F0"/>
          </a:solidFill>
        </p:grpSpPr>
        <p:sp>
          <p:nvSpPr>
            <p:cNvPr id="17" name="Rectangle 2"/>
            <p:cNvSpPr>
              <a:spLocks noChangeArrowheads="1"/>
            </p:cNvSpPr>
            <p:nvPr/>
          </p:nvSpPr>
          <p:spPr bwMode="gray">
            <a:xfrm>
              <a:off x="683568" y="4365104"/>
              <a:ext cx="2579687" cy="889000"/>
            </a:xfrm>
            <a:prstGeom prst="rect">
              <a:avLst/>
            </a:prstGeom>
            <a:grpFill/>
            <a:ln w="25400" algn="ctr">
              <a:solidFill>
                <a:srgbClr val="FFFFFF"/>
              </a:solidFill>
              <a:miter lim="800000"/>
              <a:headEnd/>
              <a:tailEnd/>
            </a:ln>
            <a:effectLst/>
          </p:spPr>
          <p:txBody>
            <a:bodyPr lIns="45691" tIns="44422" rIns="45691" bIns="44422" anchor="ctr" anchorCtr="1"/>
            <a:lstStyle/>
            <a:p>
              <a:pPr eaLnBrk="0" hangingPunct="0">
                <a:lnSpc>
                  <a:spcPct val="85000"/>
                </a:lnSpc>
                <a:spcBef>
                  <a:spcPct val="30000"/>
                </a:spcBef>
              </a:pPr>
              <a:r>
                <a:rPr lang="en-US" altLang="zh-TW" sz="2500" b="0" dirty="0">
                  <a:solidFill>
                    <a:srgbClr val="FFFFFF"/>
                  </a:solidFill>
                  <a:latin typeface="微软雅黑" panose="020B0503020204020204" pitchFamily="34" charset="-122"/>
                  <a:ea typeface="微软雅黑" panose="020B0503020204020204" pitchFamily="34" charset="-122"/>
                  <a:cs typeface="Tahoma" pitchFamily="34" charset="0"/>
                </a:rPr>
                <a:t> </a:t>
              </a:r>
            </a:p>
          </p:txBody>
        </p:sp>
        <p:sp>
          <p:nvSpPr>
            <p:cNvPr id="18" name="矩形 17"/>
            <p:cNvSpPr/>
            <p:nvPr/>
          </p:nvSpPr>
          <p:spPr>
            <a:xfrm>
              <a:off x="810390" y="4388420"/>
              <a:ext cx="2357454" cy="839781"/>
            </a:xfrm>
            <a:prstGeom prst="rect">
              <a:avLst/>
            </a:prstGeom>
            <a:grpFill/>
          </p:spPr>
          <p:txBody>
            <a:bodyPr wrap="square" lIns="91382" tIns="45691" rIns="91382" bIns="45691">
              <a:spAutoFit/>
            </a:bodyPr>
            <a:lstStyle/>
            <a:p>
              <a:pPr algn="ctr" eaLnBrk="0" hangingPunct="0">
                <a:lnSpc>
                  <a:spcPct val="150000"/>
                </a:lnSpc>
                <a:spcBef>
                  <a:spcPct val="30000"/>
                </a:spcBef>
              </a:pPr>
              <a:r>
                <a:rPr lang="zh-CN" altLang="en-US" sz="1700" dirty="0" smtClean="0">
                  <a:solidFill>
                    <a:prstClr val="black"/>
                  </a:solidFill>
                  <a:latin typeface="微软雅黑" pitchFamily="34" charset="-122"/>
                  <a:ea typeface="微软雅黑" pitchFamily="34" charset="-122"/>
                </a:rPr>
                <a:t>缺乏对日常</a:t>
              </a:r>
              <a:r>
                <a:rPr lang="zh-CN" altLang="en-US" sz="1700" dirty="0">
                  <a:solidFill>
                    <a:prstClr val="black"/>
                  </a:solidFill>
                  <a:latin typeface="微软雅黑" pitchFamily="34" charset="-122"/>
                  <a:ea typeface="微软雅黑" pitchFamily="34" charset="-122"/>
                </a:rPr>
                <a:t>教学</a:t>
              </a:r>
              <a:r>
                <a:rPr lang="zh-CN" altLang="en-US" sz="1700" dirty="0" smtClean="0">
                  <a:solidFill>
                    <a:prstClr val="black"/>
                  </a:solidFill>
                  <a:latin typeface="微软雅黑" pitchFamily="34" charset="-122"/>
                  <a:ea typeface="微软雅黑" pitchFamily="34" charset="-122"/>
                </a:rPr>
                <a:t>情况的了解和反馈</a:t>
              </a:r>
              <a:endParaRPr lang="zh-CN" altLang="zh-CN" sz="1700" dirty="0">
                <a:solidFill>
                  <a:prstClr val="black"/>
                </a:solidFill>
                <a:latin typeface="微软雅黑" pitchFamily="34" charset="-122"/>
                <a:ea typeface="微软雅黑" pitchFamily="34" charset="-122"/>
              </a:endParaRPr>
            </a:p>
          </p:txBody>
        </p:sp>
      </p:grpSp>
      <p:sp>
        <p:nvSpPr>
          <p:cNvPr id="24" name="Line 8"/>
          <p:cNvSpPr>
            <a:spLocks noChangeShapeType="1"/>
          </p:cNvSpPr>
          <p:nvPr/>
        </p:nvSpPr>
        <p:spPr bwMode="gray">
          <a:xfrm>
            <a:off x="3379999" y="3832336"/>
            <a:ext cx="4854787" cy="0"/>
          </a:xfrm>
          <a:prstGeom prst="line">
            <a:avLst/>
          </a:prstGeom>
          <a:noFill/>
          <a:ln w="28575" cap="rnd">
            <a:solidFill>
              <a:sysClr val="windowText" lastClr="000000"/>
            </a:solidFill>
            <a:prstDash val="sysDot"/>
            <a:round/>
            <a:headEnd/>
            <a:tailEnd/>
          </a:ln>
          <a:effectLst/>
        </p:spPr>
        <p:txBody>
          <a:bodyPr lIns="95430" tIns="47716" rIns="95430" bIns="47716"/>
          <a:lstStyle/>
          <a:p>
            <a:pPr defTabSz="954300" fontAlgn="auto">
              <a:spcBef>
                <a:spcPts val="0"/>
              </a:spcBef>
              <a:spcAft>
                <a:spcPts val="0"/>
              </a:spcAft>
              <a:defRPr/>
            </a:pPr>
            <a:endParaRPr lang="zh-CN" altLang="en-US" b="0" kern="0" dirty="0">
              <a:solidFill>
                <a:sysClr val="windowText" lastClr="000000"/>
              </a:solidFill>
              <a:latin typeface="微软雅黑" panose="020B0503020204020204" pitchFamily="34" charset="-122"/>
              <a:ea typeface="微软雅黑" panose="020B0503020204020204" pitchFamily="34" charset="-122"/>
            </a:endParaRPr>
          </a:p>
        </p:txBody>
      </p:sp>
      <p:sp>
        <p:nvSpPr>
          <p:cNvPr id="25" name="TextBox 24"/>
          <p:cNvSpPr txBox="1"/>
          <p:nvPr/>
        </p:nvSpPr>
        <p:spPr>
          <a:xfrm>
            <a:off x="3407610" y="3005046"/>
            <a:ext cx="4700620" cy="619584"/>
          </a:xfrm>
          <a:prstGeom prst="rect">
            <a:avLst/>
          </a:prstGeom>
          <a:noFill/>
        </p:spPr>
        <p:txBody>
          <a:bodyPr wrap="square" lIns="95430" tIns="47716" rIns="95430" bIns="47716" rtlCol="0">
            <a:spAutoFit/>
          </a:bodyPr>
          <a:lstStyle/>
          <a:p>
            <a:pPr defTabSz="954912" fontAlgn="auto">
              <a:spcBef>
                <a:spcPts val="0"/>
              </a:spcBef>
              <a:spcAft>
                <a:spcPts val="0"/>
              </a:spcAft>
              <a:defRPr/>
            </a:pPr>
            <a:r>
              <a:rPr lang="zh-CN" altLang="en-US" sz="1700" b="0" dirty="0">
                <a:solidFill>
                  <a:prstClr val="black"/>
                </a:solidFill>
                <a:latin typeface="微软雅黑" panose="020B0503020204020204" pitchFamily="34" charset="-122"/>
                <a:ea typeface="微软雅黑" panose="020B0503020204020204" pitchFamily="34" charset="-122"/>
              </a:rPr>
              <a:t>各</a:t>
            </a:r>
            <a:r>
              <a:rPr lang="zh-CN" altLang="en-US" sz="1700" b="0" dirty="0" smtClean="0">
                <a:solidFill>
                  <a:prstClr val="black"/>
                </a:solidFill>
                <a:latin typeface="微软雅黑" pitchFamily="34" charset="-122"/>
                <a:ea typeface="微软雅黑" pitchFamily="34" charset="-122"/>
              </a:rPr>
              <a:t>类评价缺乏</a:t>
            </a:r>
            <a:r>
              <a:rPr lang="zh-CN" altLang="en-US" sz="1700" b="0" dirty="0">
                <a:solidFill>
                  <a:prstClr val="black"/>
                </a:solidFill>
                <a:latin typeface="微软雅黑" pitchFamily="34" charset="-122"/>
                <a:ea typeface="微软雅黑" pitchFamily="34" charset="-122"/>
              </a:rPr>
              <a:t>历史数据的积累</a:t>
            </a:r>
            <a:r>
              <a:rPr lang="zh-CN" altLang="en-US" sz="1700" b="0" dirty="0" smtClean="0">
                <a:solidFill>
                  <a:prstClr val="black"/>
                </a:solidFill>
                <a:latin typeface="微软雅黑" pitchFamily="34" charset="-122"/>
                <a:ea typeface="微软雅黑" pitchFamily="34" charset="-122"/>
              </a:rPr>
              <a:t>，无法反映个体努力程度和进步程度，一次结果评价终身</a:t>
            </a:r>
            <a:endParaRPr lang="zh-CN" altLang="en-US" sz="1700" b="0" dirty="0">
              <a:solidFill>
                <a:prstClr val="black"/>
              </a:solidFill>
              <a:latin typeface="微软雅黑" pitchFamily="34" charset="-122"/>
              <a:ea typeface="微软雅黑" pitchFamily="34" charset="-122"/>
            </a:endParaRPr>
          </a:p>
        </p:txBody>
      </p:sp>
      <p:sp>
        <p:nvSpPr>
          <p:cNvPr id="26" name="Line 8"/>
          <p:cNvSpPr>
            <a:spLocks noChangeShapeType="1"/>
          </p:cNvSpPr>
          <p:nvPr/>
        </p:nvSpPr>
        <p:spPr bwMode="gray">
          <a:xfrm>
            <a:off x="3379999" y="5046366"/>
            <a:ext cx="4854787" cy="0"/>
          </a:xfrm>
          <a:prstGeom prst="line">
            <a:avLst/>
          </a:prstGeom>
          <a:noFill/>
          <a:ln w="28575" cap="rnd">
            <a:solidFill>
              <a:sysClr val="windowText" lastClr="000000"/>
            </a:solidFill>
            <a:prstDash val="sysDot"/>
            <a:round/>
            <a:headEnd/>
            <a:tailEnd/>
          </a:ln>
          <a:effectLst/>
        </p:spPr>
        <p:txBody>
          <a:bodyPr lIns="95430" tIns="47716" rIns="95430" bIns="47716"/>
          <a:lstStyle/>
          <a:p>
            <a:pPr defTabSz="954300" fontAlgn="auto">
              <a:spcBef>
                <a:spcPts val="0"/>
              </a:spcBef>
              <a:spcAft>
                <a:spcPts val="0"/>
              </a:spcAft>
              <a:defRPr/>
            </a:pPr>
            <a:endParaRPr lang="zh-CN" altLang="en-US" b="0" kern="0" dirty="0">
              <a:solidFill>
                <a:sysClr val="windowText" lastClr="000000"/>
              </a:solidFill>
              <a:latin typeface="微软雅黑" panose="020B0503020204020204" pitchFamily="34" charset="-122"/>
              <a:ea typeface="微软雅黑" panose="020B0503020204020204" pitchFamily="34" charset="-122"/>
            </a:endParaRPr>
          </a:p>
        </p:txBody>
      </p:sp>
      <p:sp>
        <p:nvSpPr>
          <p:cNvPr id="27" name="TextBox 26"/>
          <p:cNvSpPr txBox="1"/>
          <p:nvPr/>
        </p:nvSpPr>
        <p:spPr>
          <a:xfrm>
            <a:off x="3407610" y="4219075"/>
            <a:ext cx="4700620" cy="619592"/>
          </a:xfrm>
          <a:prstGeom prst="rect">
            <a:avLst/>
          </a:prstGeom>
          <a:noFill/>
        </p:spPr>
        <p:txBody>
          <a:bodyPr wrap="square" lIns="95430" tIns="47716" rIns="95430" bIns="47716" rtlCol="0">
            <a:spAutoFit/>
          </a:bodyPr>
          <a:lstStyle/>
          <a:p>
            <a:pPr defTabSz="954912" fontAlgn="auto">
              <a:spcBef>
                <a:spcPts val="0"/>
              </a:spcBef>
              <a:spcAft>
                <a:spcPts val="0"/>
              </a:spcAft>
              <a:defRPr/>
            </a:pPr>
            <a:r>
              <a:rPr lang="zh-CN" altLang="en-US" sz="1700" b="0" dirty="0" smtClean="0">
                <a:solidFill>
                  <a:prstClr val="black"/>
                </a:solidFill>
                <a:latin typeface="微软雅黑" panose="020B0503020204020204" pitchFamily="34" charset="-122"/>
                <a:ea typeface="微软雅黑" panose="020B0503020204020204" pitchFamily="34" charset="-122"/>
              </a:rPr>
              <a:t>与日常教学和资源使用情况独立，无法形成常态化数据分析和评价结果反馈</a:t>
            </a:r>
            <a:endParaRPr lang="zh-CN" altLang="en-US" sz="1700" b="0" dirty="0">
              <a:solidFill>
                <a:prstClr val="black"/>
              </a:solidFill>
              <a:latin typeface="微软雅黑" pitchFamily="34" charset="-122"/>
              <a:ea typeface="微软雅黑" pitchFamily="34" charset="-122"/>
            </a:endParaRPr>
          </a:p>
        </p:txBody>
      </p:sp>
      <p:sp>
        <p:nvSpPr>
          <p:cNvPr id="28" name="Line 8"/>
          <p:cNvSpPr>
            <a:spLocks noChangeShapeType="1"/>
          </p:cNvSpPr>
          <p:nvPr/>
        </p:nvSpPr>
        <p:spPr bwMode="gray">
          <a:xfrm>
            <a:off x="3429695" y="6097624"/>
            <a:ext cx="4854787" cy="0"/>
          </a:xfrm>
          <a:prstGeom prst="line">
            <a:avLst/>
          </a:prstGeom>
          <a:noFill/>
          <a:ln w="28575" cap="rnd">
            <a:solidFill>
              <a:sysClr val="windowText" lastClr="000000"/>
            </a:solidFill>
            <a:prstDash val="sysDot"/>
            <a:round/>
            <a:headEnd/>
            <a:tailEnd/>
          </a:ln>
          <a:effectLst/>
        </p:spPr>
        <p:txBody>
          <a:bodyPr lIns="95430" tIns="47716" rIns="95430" bIns="47716"/>
          <a:lstStyle/>
          <a:p>
            <a:pPr defTabSz="954300" fontAlgn="auto">
              <a:spcBef>
                <a:spcPts val="0"/>
              </a:spcBef>
              <a:spcAft>
                <a:spcPts val="0"/>
              </a:spcAft>
              <a:defRPr/>
            </a:pPr>
            <a:endParaRPr lang="zh-CN" altLang="en-US" b="0" kern="0" dirty="0">
              <a:solidFill>
                <a:sysClr val="windowText" lastClr="000000"/>
              </a:solidFill>
              <a:latin typeface="微软雅黑" panose="020B0503020204020204" pitchFamily="34" charset="-122"/>
              <a:ea typeface="微软雅黑" panose="020B0503020204020204" pitchFamily="34" charset="-122"/>
            </a:endParaRPr>
          </a:p>
        </p:txBody>
      </p:sp>
      <p:sp>
        <p:nvSpPr>
          <p:cNvPr id="29" name="TextBox 28"/>
          <p:cNvSpPr txBox="1"/>
          <p:nvPr/>
        </p:nvSpPr>
        <p:spPr>
          <a:xfrm>
            <a:off x="3457308" y="5270334"/>
            <a:ext cx="4700620" cy="881194"/>
          </a:xfrm>
          <a:prstGeom prst="rect">
            <a:avLst/>
          </a:prstGeom>
          <a:noFill/>
        </p:spPr>
        <p:txBody>
          <a:bodyPr wrap="square" lIns="95430" tIns="47716" rIns="95430" bIns="47716" rtlCol="0">
            <a:spAutoFit/>
          </a:bodyPr>
          <a:lstStyle/>
          <a:p>
            <a:r>
              <a:rPr lang="zh-CN" altLang="en-US" sz="1700" b="0" dirty="0" smtClean="0">
                <a:solidFill>
                  <a:prstClr val="black"/>
                </a:solidFill>
                <a:latin typeface="微软雅黑" panose="020B0503020204020204" pitchFamily="34" charset="-122"/>
                <a:ea typeface="微软雅黑" panose="020B0503020204020204" pitchFamily="34" charset="-122"/>
              </a:rPr>
              <a:t>缺乏教学过程性、动态性的客观数据支撑，教师难以进行针对性教学，学生难以个性化学习提高</a:t>
            </a:r>
            <a:endParaRPr lang="zh-CN" altLang="en-US" sz="1700" b="0" dirty="0">
              <a:solidFill>
                <a:prstClr val="black"/>
              </a:solidFill>
              <a:latin typeface="微软雅黑" pitchFamily="34" charset="-122"/>
              <a:ea typeface="微软雅黑" pitchFamily="34" charset="-122"/>
            </a:endParaRPr>
          </a:p>
        </p:txBody>
      </p:sp>
      <p:grpSp>
        <p:nvGrpSpPr>
          <p:cNvPr id="5" name="组合 29"/>
          <p:cNvGrpSpPr/>
          <p:nvPr/>
        </p:nvGrpSpPr>
        <p:grpSpPr>
          <a:xfrm>
            <a:off x="634904" y="5169116"/>
            <a:ext cx="2694340" cy="979941"/>
            <a:chOff x="683568" y="4365104"/>
            <a:chExt cx="2579687" cy="938241"/>
          </a:xfrm>
          <a:solidFill>
            <a:srgbClr val="00B0F0"/>
          </a:solidFill>
        </p:grpSpPr>
        <p:sp>
          <p:nvSpPr>
            <p:cNvPr id="31" name="Rectangle 2"/>
            <p:cNvSpPr>
              <a:spLocks noChangeArrowheads="1"/>
            </p:cNvSpPr>
            <p:nvPr/>
          </p:nvSpPr>
          <p:spPr bwMode="gray">
            <a:xfrm>
              <a:off x="683568" y="4365104"/>
              <a:ext cx="2579687" cy="889000"/>
            </a:xfrm>
            <a:prstGeom prst="rect">
              <a:avLst/>
            </a:prstGeom>
            <a:grpFill/>
            <a:ln w="25400" algn="ctr">
              <a:solidFill>
                <a:srgbClr val="FFFFFF"/>
              </a:solidFill>
              <a:miter lim="800000"/>
              <a:headEnd/>
              <a:tailEnd/>
            </a:ln>
            <a:effectLst/>
          </p:spPr>
          <p:txBody>
            <a:bodyPr lIns="45691" tIns="44422" rIns="45691" bIns="44422" anchor="ctr" anchorCtr="1"/>
            <a:lstStyle/>
            <a:p>
              <a:pPr eaLnBrk="0" hangingPunct="0">
                <a:lnSpc>
                  <a:spcPct val="85000"/>
                </a:lnSpc>
                <a:spcBef>
                  <a:spcPct val="30000"/>
                </a:spcBef>
              </a:pPr>
              <a:r>
                <a:rPr lang="en-US" altLang="zh-TW" sz="2500" b="0" dirty="0">
                  <a:solidFill>
                    <a:srgbClr val="FFFFFF"/>
                  </a:solidFill>
                  <a:latin typeface="微软雅黑" panose="020B0503020204020204" pitchFamily="34" charset="-122"/>
                  <a:ea typeface="微软雅黑" panose="020B0503020204020204" pitchFamily="34" charset="-122"/>
                  <a:cs typeface="Tahoma" pitchFamily="34" charset="0"/>
                </a:rPr>
                <a:t> </a:t>
              </a:r>
            </a:p>
          </p:txBody>
        </p:sp>
        <p:sp>
          <p:nvSpPr>
            <p:cNvPr id="32" name="矩形 31"/>
            <p:cNvSpPr/>
            <p:nvPr/>
          </p:nvSpPr>
          <p:spPr>
            <a:xfrm>
              <a:off x="810390" y="4388420"/>
              <a:ext cx="2357454" cy="914925"/>
            </a:xfrm>
            <a:prstGeom prst="rect">
              <a:avLst/>
            </a:prstGeom>
            <a:grpFill/>
          </p:spPr>
          <p:txBody>
            <a:bodyPr wrap="square" lIns="91382" tIns="45691" rIns="91382" bIns="45691">
              <a:spAutoFit/>
            </a:bodyPr>
            <a:lstStyle/>
            <a:p>
              <a:pPr algn="ctr" eaLnBrk="0" hangingPunct="0">
                <a:lnSpc>
                  <a:spcPct val="150000"/>
                </a:lnSpc>
                <a:spcBef>
                  <a:spcPct val="30000"/>
                </a:spcBef>
              </a:pPr>
              <a:r>
                <a:rPr lang="zh-CN" altLang="en-US" sz="1700" dirty="0" smtClean="0">
                  <a:solidFill>
                    <a:prstClr val="black"/>
                  </a:solidFill>
                  <a:latin typeface="微软雅黑" pitchFamily="34" charset="-122"/>
                  <a:ea typeface="微软雅黑" pitchFamily="34" charset="-122"/>
                </a:rPr>
                <a:t>知识点掌握缺乏客观</a:t>
              </a:r>
              <a:endParaRPr lang="en-US" altLang="zh-CN" sz="1700" dirty="0" smtClean="0">
                <a:solidFill>
                  <a:prstClr val="black"/>
                </a:solidFill>
                <a:latin typeface="微软雅黑" pitchFamily="34" charset="-122"/>
                <a:ea typeface="微软雅黑" pitchFamily="34" charset="-122"/>
              </a:endParaRPr>
            </a:p>
            <a:p>
              <a:pPr algn="ctr" eaLnBrk="0" hangingPunct="0">
                <a:lnSpc>
                  <a:spcPct val="150000"/>
                </a:lnSpc>
                <a:spcBef>
                  <a:spcPct val="30000"/>
                </a:spcBef>
              </a:pPr>
              <a:r>
                <a:rPr lang="zh-CN" altLang="en-US" sz="1700" dirty="0" smtClean="0">
                  <a:solidFill>
                    <a:prstClr val="black"/>
                  </a:solidFill>
                  <a:latin typeface="微软雅黑" pitchFamily="34" charset="-122"/>
                  <a:ea typeface="微软雅黑" pitchFamily="34" charset="-122"/>
                </a:rPr>
                <a:t>数据支撑</a:t>
              </a:r>
              <a:endParaRPr lang="zh-CN" altLang="zh-CN" sz="1700" dirty="0">
                <a:solidFill>
                  <a:prstClr val="black"/>
                </a:solidFill>
                <a:latin typeface="微软雅黑" pitchFamily="34" charset="-122"/>
                <a:ea typeface="微软雅黑" pitchFamily="34" charset="-122"/>
              </a:endParaRPr>
            </a:p>
          </p:txBody>
        </p:sp>
      </p:grpSp>
      <p:sp>
        <p:nvSpPr>
          <p:cNvPr id="33" name="Rectangle 2"/>
          <p:cNvSpPr>
            <a:spLocks noGrp="1" noChangeArrowheads="1"/>
          </p:cNvSpPr>
          <p:nvPr>
            <p:ph type="title" idx="4294967295"/>
          </p:nvPr>
        </p:nvSpPr>
        <p:spPr>
          <a:xfrm>
            <a:off x="337907" y="197024"/>
            <a:ext cx="7546005" cy="752084"/>
          </a:xfrm>
          <a:solidFill>
            <a:schemeClr val="bg1"/>
          </a:solidFill>
          <a:ln w="9525">
            <a:noFill/>
            <a:miter lim="800000"/>
            <a:headEnd/>
            <a:tailEnd/>
          </a:ln>
        </p:spPr>
        <p:txBody>
          <a:bodyPr vert="horz" wrap="square" lIns="71968" tIns="0" rIns="0" bIns="0" numCol="1" anchor="ctr" anchorCtr="0" compatLnSpc="1">
            <a:prstTxWarp prst="textNoShape">
              <a:avLst/>
            </a:prstTxWarp>
          </a:bodyPr>
          <a:lstStyle/>
          <a:p>
            <a:pPr algn="l" defTabSz="953914" eaLnBrk="1" hangingPunct="1"/>
            <a:r>
              <a:rPr kumimoji="1" lang="zh-CN" altLang="en-US" sz="3600" kern="1200" dirty="0" smtClean="0">
                <a:solidFill>
                  <a:schemeClr val="tx1"/>
                </a:solidFill>
                <a:cs typeface="微软雅黑" charset="0"/>
              </a:rPr>
              <a:t>如何通过针对性教与学促进减负增效</a:t>
            </a:r>
            <a:endParaRPr kumimoji="1" lang="zh-CN" altLang="en-US" sz="3600" kern="1200" dirty="0">
              <a:solidFill>
                <a:schemeClr val="tx1"/>
              </a:solidFill>
              <a:cs typeface="微软雅黑" charset="0"/>
            </a:endParaRPr>
          </a:p>
        </p:txBody>
      </p:sp>
      <p:sp>
        <p:nvSpPr>
          <p:cNvPr id="30" name="文本框 34"/>
          <p:cNvSpPr txBox="1">
            <a:spLocks noChangeArrowheads="1"/>
          </p:cNvSpPr>
          <p:nvPr/>
        </p:nvSpPr>
        <p:spPr bwMode="auto">
          <a:xfrm>
            <a:off x="-15616" y="5805202"/>
            <a:ext cx="9550400" cy="1352387"/>
          </a:xfrm>
          <a:prstGeom prst="rect">
            <a:avLst/>
          </a:prstGeom>
          <a:solidFill>
            <a:srgbClr val="FF0000"/>
          </a:solidFill>
          <a:ln w="9525" cap="flat" cmpd="sng" algn="ctr">
            <a:noFill/>
            <a:prstDash val="solid"/>
            <a:headEnd type="none" w="med" len="med"/>
            <a:tailEnd type="none" w="med" len="med"/>
          </a:ln>
          <a:effectLst>
            <a:outerShdw blurRad="40000" dist="23000" dir="5400000" rotWithShape="0">
              <a:srgbClr val="000000">
                <a:alpha val="35000"/>
              </a:srgbClr>
            </a:outerShdw>
          </a:effectLst>
        </p:spPr>
        <p:txBody>
          <a:bodyPr lIns="95500" tIns="47750" rIns="95500" bIns="47750" anchor="ctr"/>
          <a:lstStyle>
            <a:defPPr>
              <a:defRPr lang="zh-CN"/>
            </a:defPPr>
            <a:lvl1pPr fontAlgn="auto">
              <a:lnSpc>
                <a:spcPts val="3500"/>
              </a:lnSpc>
              <a:spcBef>
                <a:spcPts val="0"/>
              </a:spcBef>
              <a:spcAft>
                <a:spcPts val="0"/>
              </a:spcAft>
              <a:defRPr sz="2400" b="1" kern="0">
                <a:solidFill>
                  <a:sysClr val="window" lastClr="FFFFFF"/>
                </a:solidFill>
                <a:latin typeface="微软雅黑" pitchFamily="34" charset="-122"/>
                <a:ea typeface="微软雅黑"/>
              </a:defRPr>
            </a:lvl1pPr>
            <a:lvl2pPr>
              <a:defRPr>
                <a:solidFill>
                  <a:schemeClr val="tx1"/>
                </a:solidFill>
                <a:latin typeface="Arial" charset="0"/>
                <a:ea typeface="宋体" charset="-122"/>
              </a:defRPr>
            </a:lvl2pPr>
            <a:lvl3pPr>
              <a:defRPr>
                <a:solidFill>
                  <a:schemeClr val="tx1"/>
                </a:solidFill>
                <a:latin typeface="Arial" charset="0"/>
                <a:ea typeface="宋体" charset="-122"/>
              </a:defRPr>
            </a:lvl3pPr>
            <a:lvl4pPr>
              <a:defRPr>
                <a:solidFill>
                  <a:schemeClr val="tx1"/>
                </a:solidFill>
                <a:latin typeface="Arial" charset="0"/>
                <a:ea typeface="宋体" charset="-122"/>
              </a:defRPr>
            </a:lvl4pPr>
            <a:lvl5pPr>
              <a:defRPr>
                <a:solidFill>
                  <a:schemeClr val="tx1"/>
                </a:solidFill>
                <a:latin typeface="Arial" charset="0"/>
                <a:ea typeface="宋体" charset="-122"/>
              </a:defRPr>
            </a:lvl5pPr>
            <a:lvl6pPr>
              <a:defRPr>
                <a:solidFill>
                  <a:schemeClr val="tx1"/>
                </a:solidFill>
                <a:latin typeface="Arial" charset="0"/>
                <a:ea typeface="宋体" charset="-122"/>
              </a:defRPr>
            </a:lvl6pPr>
            <a:lvl7pPr>
              <a:defRPr>
                <a:solidFill>
                  <a:schemeClr val="tx1"/>
                </a:solidFill>
                <a:latin typeface="Arial" charset="0"/>
                <a:ea typeface="宋体" charset="-122"/>
              </a:defRPr>
            </a:lvl7pPr>
            <a:lvl8pPr>
              <a:defRPr>
                <a:solidFill>
                  <a:schemeClr val="tx1"/>
                </a:solidFill>
                <a:latin typeface="Arial" charset="0"/>
                <a:ea typeface="宋体" charset="-122"/>
              </a:defRPr>
            </a:lvl8pPr>
            <a:lvl9pPr>
              <a:defRPr>
                <a:solidFill>
                  <a:schemeClr val="tx1"/>
                </a:solidFill>
                <a:latin typeface="Arial" charset="0"/>
                <a:ea typeface="宋体" charset="-122"/>
              </a:defRPr>
            </a:lvl9pPr>
          </a:lstStyle>
          <a:p>
            <a:r>
              <a:rPr lang="zh-CN" altLang="en-US" sz="2000" dirty="0" smtClean="0"/>
              <a:t>解决办法：基于知识点建立训练、测试习题集与评价体系，通过学生测验与测试，系统自动化诊断学生知识点掌握情况，实现因材施教、个性化学习。</a:t>
            </a:r>
            <a:endParaRPr lang="zh-CN" altLang="en-US" sz="2000" dirty="0"/>
          </a:p>
        </p:txBody>
      </p:sp>
    </p:spTree>
    <p:extLst>
      <p:ext uri="{BB962C8B-B14F-4D97-AF65-F5344CB8AC3E}">
        <p14:creationId xmlns:p14="http://schemas.microsoft.com/office/powerpoint/2010/main" val="40880108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0"/>
                                        </p:tgtEl>
                                        <p:attrNameLst>
                                          <p:attrName>style.visibility</p:attrName>
                                        </p:attrNameLst>
                                      </p:cBhvr>
                                      <p:to>
                                        <p:strVal val="visible"/>
                                      </p:to>
                                    </p:set>
                                    <p:anim calcmode="lin" valueType="num">
                                      <p:cBhvr additive="base">
                                        <p:cTn id="7" dur="500" fill="hold"/>
                                        <p:tgtEl>
                                          <p:spTgt spid="30"/>
                                        </p:tgtEl>
                                        <p:attrNameLst>
                                          <p:attrName>ppt_x</p:attrName>
                                        </p:attrNameLst>
                                      </p:cBhvr>
                                      <p:tavLst>
                                        <p:tav tm="0">
                                          <p:val>
                                            <p:strVal val="#ppt_x"/>
                                          </p:val>
                                        </p:tav>
                                        <p:tav tm="100000">
                                          <p:val>
                                            <p:strVal val="#ppt_x"/>
                                          </p:val>
                                        </p:tav>
                                      </p:tavLst>
                                    </p:anim>
                                    <p:anim calcmode="lin" valueType="num">
                                      <p:cBhvr additive="base">
                                        <p:cTn id="8" dur="500" fill="hold"/>
                                        <p:tgtEl>
                                          <p:spTgt spid="3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446048" y="289930"/>
            <a:ext cx="4850781" cy="791738"/>
          </a:xfrm>
          <a:prstGeom prst="rect">
            <a:avLst/>
          </a:prstGeom>
          <a:solidFill>
            <a:schemeClr val="bg1"/>
          </a:solidFill>
        </p:spPr>
        <p:txBody>
          <a:bodyPr lIns="95500" tIns="47750" rIns="95500" bIns="47750" anchor="ctr" anchorCtr="0"/>
          <a:lstStyle/>
          <a:p>
            <a:r>
              <a:rPr lang="zh-CN" altLang="en-US" sz="3600" dirty="0">
                <a:latin typeface="微软雅黑" panose="020B0503020204020204" pitchFamily="34" charset="-122"/>
                <a:ea typeface="微软雅黑" panose="020B0503020204020204" pitchFamily="34" charset="-122"/>
                <a:cs typeface="+mj-cs"/>
              </a:rPr>
              <a:t>基于题库的自动化组卷</a:t>
            </a:r>
            <a:endParaRPr lang="en-US" altLang="zh-CN" sz="3600" dirty="0">
              <a:latin typeface="微软雅黑" panose="020B0503020204020204" pitchFamily="34" charset="-122"/>
              <a:ea typeface="微软雅黑" panose="020B0503020204020204" pitchFamily="34" charset="-122"/>
              <a:cs typeface="+mj-cs"/>
            </a:endParaRPr>
          </a:p>
        </p:txBody>
      </p:sp>
      <p:sp>
        <p:nvSpPr>
          <p:cNvPr id="4" name="矩形 3"/>
          <p:cNvSpPr/>
          <p:nvPr/>
        </p:nvSpPr>
        <p:spPr>
          <a:xfrm>
            <a:off x="0" y="6122051"/>
            <a:ext cx="9550400" cy="1053831"/>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lIns="95500" tIns="47750" rIns="95500" bIns="47750" rtlCol="0" anchor="ctr"/>
          <a:lstStyle/>
          <a:p>
            <a:pPr algn="ctr"/>
            <a:r>
              <a:rPr lang="zh-CN" altLang="en-US" sz="2100" dirty="0">
                <a:solidFill>
                  <a:schemeClr val="bg1"/>
                </a:solidFill>
                <a:latin typeface="微软雅黑" panose="020B0503020204020204" pitchFamily="34" charset="-122"/>
                <a:ea typeface="微软雅黑" panose="020B0503020204020204" pitchFamily="34" charset="-122"/>
              </a:rPr>
              <a:t>便捷易用的组卷功能，为用户提供在线组卷、答题卡一体化生成工具</a:t>
            </a:r>
          </a:p>
        </p:txBody>
      </p:sp>
      <p:pic>
        <p:nvPicPr>
          <p:cNvPr id="5" name="图片 4"/>
          <p:cNvPicPr>
            <a:picLocks noChangeAspect="1"/>
          </p:cNvPicPr>
          <p:nvPr/>
        </p:nvPicPr>
        <p:blipFill>
          <a:blip r:embed="rId3" cstate="print"/>
          <a:stretch>
            <a:fillRect/>
          </a:stretch>
        </p:blipFill>
        <p:spPr>
          <a:xfrm>
            <a:off x="27635" y="1569635"/>
            <a:ext cx="9522765" cy="4192807"/>
          </a:xfrm>
          <a:prstGeom prst="rect">
            <a:avLst/>
          </a:prstGeom>
          <a:ln>
            <a:solidFill>
              <a:schemeClr val="bg1">
                <a:lumMod val="65000"/>
              </a:schemeClr>
            </a:solidFill>
          </a:ln>
        </p:spPr>
      </p:pic>
      <p:grpSp>
        <p:nvGrpSpPr>
          <p:cNvPr id="2" name="组合 5"/>
          <p:cNvGrpSpPr/>
          <p:nvPr/>
        </p:nvGrpSpPr>
        <p:grpSpPr>
          <a:xfrm>
            <a:off x="1" y="3506192"/>
            <a:ext cx="1504168" cy="1939100"/>
            <a:chOff x="0" y="3356992"/>
            <a:chExt cx="1440161" cy="1856585"/>
          </a:xfrm>
        </p:grpSpPr>
        <p:sp>
          <p:nvSpPr>
            <p:cNvPr id="7" name="矩形 6"/>
            <p:cNvSpPr/>
            <p:nvPr/>
          </p:nvSpPr>
          <p:spPr>
            <a:xfrm>
              <a:off x="26459" y="3356992"/>
              <a:ext cx="1305181" cy="1236910"/>
            </a:xfrm>
            <a:prstGeom prst="rect">
              <a:avLst/>
            </a:prstGeom>
            <a:noFill/>
            <a:ln>
              <a:solidFill>
                <a:srgbClr val="FF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软雅黑" panose="020B0503020204020204" pitchFamily="34" charset="-122"/>
                <a:ea typeface="微软雅黑" panose="020B0503020204020204" pitchFamily="34" charset="-122"/>
              </a:endParaRPr>
            </a:p>
          </p:txBody>
        </p:sp>
        <p:sp>
          <p:nvSpPr>
            <p:cNvPr id="8" name="文本框 7"/>
            <p:cNvSpPr txBox="1"/>
            <p:nvPr/>
          </p:nvSpPr>
          <p:spPr>
            <a:xfrm>
              <a:off x="0" y="4628802"/>
              <a:ext cx="1440161" cy="584775"/>
            </a:xfrm>
            <a:prstGeom prst="rect">
              <a:avLst/>
            </a:prstGeom>
          </p:spPr>
          <p:txBody>
            <a:bodyPr wrap="square" rtlCol="0">
              <a:spAutoFit/>
            </a:bodyPr>
            <a:lstStyle/>
            <a:p>
              <a:r>
                <a:rPr lang="zh-CN" altLang="en-US" sz="1700" dirty="0">
                  <a:solidFill>
                    <a:srgbClr val="FF0000"/>
                  </a:solidFill>
                  <a:latin typeface="微软雅黑" panose="020B0503020204020204" pitchFamily="34" charset="-122"/>
                  <a:ea typeface="微软雅黑" panose="020B0503020204020204" pitchFamily="34" charset="-122"/>
                </a:rPr>
                <a:t>将选择好的试题一键组卷</a:t>
              </a:r>
            </a:p>
          </p:txBody>
        </p:sp>
      </p:grpSp>
      <p:grpSp>
        <p:nvGrpSpPr>
          <p:cNvPr id="6" name="组合 8"/>
          <p:cNvGrpSpPr/>
          <p:nvPr/>
        </p:nvGrpSpPr>
        <p:grpSpPr>
          <a:xfrm>
            <a:off x="1466034" y="1569635"/>
            <a:ext cx="2641733" cy="4167048"/>
            <a:chOff x="1403649" y="1502841"/>
            <a:chExt cx="2529319" cy="3989727"/>
          </a:xfrm>
        </p:grpSpPr>
        <p:sp>
          <p:nvSpPr>
            <p:cNvPr id="10" name="矩形 9"/>
            <p:cNvSpPr/>
            <p:nvPr/>
          </p:nvSpPr>
          <p:spPr>
            <a:xfrm>
              <a:off x="1403649" y="1502841"/>
              <a:ext cx="1152128" cy="3989727"/>
            </a:xfrm>
            <a:prstGeom prst="rect">
              <a:avLst/>
            </a:prstGeom>
            <a:noFill/>
            <a:ln>
              <a:solidFill>
                <a:srgbClr val="FF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软雅黑" panose="020B0503020204020204" pitchFamily="34" charset="-122"/>
                <a:ea typeface="微软雅黑" panose="020B0503020204020204" pitchFamily="34" charset="-122"/>
              </a:endParaRPr>
            </a:p>
          </p:txBody>
        </p:sp>
        <p:sp>
          <p:nvSpPr>
            <p:cNvPr id="11" name="文本框 10"/>
            <p:cNvSpPr txBox="1"/>
            <p:nvPr/>
          </p:nvSpPr>
          <p:spPr>
            <a:xfrm>
              <a:off x="2555778" y="1844824"/>
              <a:ext cx="1377190" cy="584775"/>
            </a:xfrm>
            <a:prstGeom prst="rect">
              <a:avLst/>
            </a:prstGeom>
          </p:spPr>
          <p:txBody>
            <a:bodyPr wrap="square" rtlCol="0">
              <a:spAutoFit/>
            </a:bodyPr>
            <a:lstStyle/>
            <a:p>
              <a:r>
                <a:rPr lang="zh-CN" altLang="en-US" sz="1700" dirty="0">
                  <a:solidFill>
                    <a:srgbClr val="FF0000"/>
                  </a:solidFill>
                  <a:latin typeface="微软雅黑" panose="020B0503020204020204" pitchFamily="34" charset="-122"/>
                  <a:ea typeface="微软雅黑" panose="020B0503020204020204" pitchFamily="34" charset="-122"/>
                </a:rPr>
                <a:t>根据需要修改试卷板式</a:t>
              </a:r>
            </a:p>
          </p:txBody>
        </p:sp>
      </p:grpSp>
      <p:grpSp>
        <p:nvGrpSpPr>
          <p:cNvPr id="9" name="组合 11"/>
          <p:cNvGrpSpPr/>
          <p:nvPr/>
        </p:nvGrpSpPr>
        <p:grpSpPr>
          <a:xfrm>
            <a:off x="3496658" y="2707952"/>
            <a:ext cx="6091877" cy="798240"/>
            <a:chOff x="3347864" y="2592720"/>
            <a:chExt cx="5832648" cy="764272"/>
          </a:xfrm>
        </p:grpSpPr>
        <p:sp>
          <p:nvSpPr>
            <p:cNvPr id="13" name="矩形 12"/>
            <p:cNvSpPr/>
            <p:nvPr/>
          </p:nvSpPr>
          <p:spPr>
            <a:xfrm>
              <a:off x="3347864" y="2996952"/>
              <a:ext cx="5715926" cy="360040"/>
            </a:xfrm>
            <a:prstGeom prst="rect">
              <a:avLst/>
            </a:prstGeom>
            <a:noFill/>
            <a:ln>
              <a:solidFill>
                <a:srgbClr val="FF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软雅黑" panose="020B0503020204020204" pitchFamily="34" charset="-122"/>
                <a:ea typeface="微软雅黑" panose="020B0503020204020204" pitchFamily="34" charset="-122"/>
              </a:endParaRPr>
            </a:p>
          </p:txBody>
        </p:sp>
        <p:sp>
          <p:nvSpPr>
            <p:cNvPr id="14" name="文本框 13"/>
            <p:cNvSpPr txBox="1"/>
            <p:nvPr/>
          </p:nvSpPr>
          <p:spPr>
            <a:xfrm>
              <a:off x="7524328" y="2592720"/>
              <a:ext cx="1656184" cy="338554"/>
            </a:xfrm>
            <a:prstGeom prst="rect">
              <a:avLst/>
            </a:prstGeom>
          </p:spPr>
          <p:txBody>
            <a:bodyPr wrap="square" rtlCol="0">
              <a:spAutoFit/>
            </a:bodyPr>
            <a:lstStyle/>
            <a:p>
              <a:r>
                <a:rPr lang="zh-CN" altLang="en-US" sz="1700" dirty="0">
                  <a:solidFill>
                    <a:srgbClr val="FF0000"/>
                  </a:solidFill>
                  <a:latin typeface="微软雅黑" panose="020B0503020204020204" pitchFamily="34" charset="-122"/>
                  <a:ea typeface="微软雅黑" panose="020B0503020204020204" pitchFamily="34" charset="-122"/>
                </a:rPr>
                <a:t>标定分数、排版</a:t>
              </a:r>
            </a:p>
          </p:txBody>
        </p:sp>
      </p:grpSp>
      <p:grpSp>
        <p:nvGrpSpPr>
          <p:cNvPr id="12" name="组合 14"/>
          <p:cNvGrpSpPr/>
          <p:nvPr/>
        </p:nvGrpSpPr>
        <p:grpSpPr>
          <a:xfrm>
            <a:off x="1270283" y="1569635"/>
            <a:ext cx="7037467" cy="4192807"/>
            <a:chOff x="1216229" y="1502842"/>
            <a:chExt cx="6738000" cy="4014390"/>
          </a:xfrm>
        </p:grpSpPr>
        <p:pic>
          <p:nvPicPr>
            <p:cNvPr id="16" name="图片 15"/>
            <p:cNvPicPr>
              <a:picLocks noChangeAspect="1"/>
            </p:cNvPicPr>
            <p:nvPr/>
          </p:nvPicPr>
          <p:blipFill>
            <a:blip r:embed="rId4" cstate="print"/>
            <a:stretch>
              <a:fillRect/>
            </a:stretch>
          </p:blipFill>
          <p:spPr>
            <a:xfrm>
              <a:off x="1216229" y="1502842"/>
              <a:ext cx="6738000" cy="4014390"/>
            </a:xfrm>
            <a:prstGeom prst="rect">
              <a:avLst/>
            </a:prstGeom>
          </p:spPr>
        </p:pic>
        <p:sp>
          <p:nvSpPr>
            <p:cNvPr id="17" name="矩形 16"/>
            <p:cNvSpPr/>
            <p:nvPr/>
          </p:nvSpPr>
          <p:spPr>
            <a:xfrm>
              <a:off x="1691680" y="2060848"/>
              <a:ext cx="3960440" cy="32878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1300" dirty="0">
                  <a:solidFill>
                    <a:schemeClr val="tx1"/>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rPr>
                <a:t>2013</a:t>
              </a:r>
              <a:r>
                <a:rPr lang="zh-CN" altLang="en-US" sz="1300" dirty="0">
                  <a:solidFill>
                    <a:schemeClr val="tx1"/>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rPr>
                <a:t>年下学期高二年级数学期末考试</a:t>
              </a:r>
            </a:p>
          </p:txBody>
        </p:sp>
      </p:grpSp>
      <p:sp>
        <p:nvSpPr>
          <p:cNvPr id="18" name="文本框 17"/>
          <p:cNvSpPr txBox="1"/>
          <p:nvPr/>
        </p:nvSpPr>
        <p:spPr>
          <a:xfrm>
            <a:off x="2565994" y="1701191"/>
            <a:ext cx="3083543" cy="300833"/>
          </a:xfrm>
          <a:prstGeom prst="rect">
            <a:avLst/>
          </a:prstGeom>
        </p:spPr>
        <p:txBody>
          <a:bodyPr wrap="none" lIns="95500" tIns="47750" rIns="95500" bIns="47750" rtlCol="0">
            <a:noAutofit/>
          </a:bodyPr>
          <a:lstStyle/>
          <a:p>
            <a:r>
              <a:rPr lang="zh-CN" altLang="en-US" dirty="0">
                <a:solidFill>
                  <a:srgbClr val="FF0000"/>
                </a:solidFill>
                <a:latin typeface="微软雅黑" panose="020B0503020204020204" pitchFamily="34" charset="-122"/>
                <a:ea typeface="微软雅黑" panose="020B0503020204020204" pitchFamily="34" charset="-122"/>
              </a:rPr>
              <a:t>系统自动在线生成答题卡</a:t>
            </a:r>
          </a:p>
        </p:txBody>
      </p:sp>
    </p:spTree>
    <p:extLst>
      <p:ext uri="{BB962C8B-B14F-4D97-AF65-F5344CB8AC3E}">
        <p14:creationId xmlns:p14="http://schemas.microsoft.com/office/powerpoint/2010/main" val="5921587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nodeType="clickEffect">
                                  <p:stCondLst>
                                    <p:cond delay="0"/>
                                  </p:stCondLst>
                                  <p:childTnLst>
                                    <p:animEffect transition="out" filter="fade">
                                      <p:cBhvr>
                                        <p:cTn id="6" dur="500"/>
                                        <p:tgtEl>
                                          <p:spTgt spid="2"/>
                                        </p:tgtEl>
                                      </p:cBhvr>
                                    </p:animEffect>
                                    <p:set>
                                      <p:cBhvr>
                                        <p:cTn id="7" dur="1" fill="hold">
                                          <p:stCondLst>
                                            <p:cond delay="499"/>
                                          </p:stCondLst>
                                        </p:cTn>
                                        <p:tgtEl>
                                          <p:spTgt spid="2"/>
                                        </p:tgtEl>
                                        <p:attrNameLst>
                                          <p:attrName>style.visibility</p:attrName>
                                        </p:attrNameLst>
                                      </p:cBhvr>
                                      <p:to>
                                        <p:strVal val="hidden"/>
                                      </p:to>
                                    </p:set>
                                  </p:childTnLst>
                                </p:cTn>
                              </p:par>
                              <p:par>
                                <p:cTn id="8" presetID="10" presetClass="exit" presetSubtype="0" fill="hold" nodeType="withEffect">
                                  <p:stCondLst>
                                    <p:cond delay="0"/>
                                  </p:stCondLst>
                                  <p:childTnLst>
                                    <p:animEffect transition="out" filter="fade">
                                      <p:cBhvr>
                                        <p:cTn id="9" dur="500"/>
                                        <p:tgtEl>
                                          <p:spTgt spid="6"/>
                                        </p:tgtEl>
                                      </p:cBhvr>
                                    </p:animEffect>
                                    <p:set>
                                      <p:cBhvr>
                                        <p:cTn id="10" dur="1" fill="hold">
                                          <p:stCondLst>
                                            <p:cond delay="499"/>
                                          </p:stCondLst>
                                        </p:cTn>
                                        <p:tgtEl>
                                          <p:spTgt spid="6"/>
                                        </p:tgtEl>
                                        <p:attrNameLst>
                                          <p:attrName>style.visibility</p:attrName>
                                        </p:attrNameLst>
                                      </p:cBhvr>
                                      <p:to>
                                        <p:strVal val="hidden"/>
                                      </p:to>
                                    </p:set>
                                  </p:childTnLst>
                                </p:cTn>
                              </p:par>
                              <p:par>
                                <p:cTn id="11" presetID="10" presetClass="exit" presetSubtype="0" fill="hold" nodeType="withEffect">
                                  <p:stCondLst>
                                    <p:cond delay="0"/>
                                  </p:stCondLst>
                                  <p:childTnLst>
                                    <p:animEffect transition="out" filter="fade">
                                      <p:cBhvr>
                                        <p:cTn id="12" dur="500"/>
                                        <p:tgtEl>
                                          <p:spTgt spid="9"/>
                                        </p:tgtEl>
                                      </p:cBhvr>
                                    </p:animEffect>
                                    <p:set>
                                      <p:cBhvr>
                                        <p:cTn id="13" dur="1" fill="hold">
                                          <p:stCondLst>
                                            <p:cond delay="499"/>
                                          </p:stCondLst>
                                        </p:cTn>
                                        <p:tgtEl>
                                          <p:spTgt spid="9"/>
                                        </p:tgtEl>
                                        <p:attrNameLst>
                                          <p:attrName>style.visibility</p:attrName>
                                        </p:attrNameLst>
                                      </p:cBhvr>
                                      <p:to>
                                        <p:strVal val="hidden"/>
                                      </p:to>
                                    </p:set>
                                  </p:childTnLst>
                                </p:cTn>
                              </p:par>
                              <p:par>
                                <p:cTn id="14" presetID="10" presetClass="exit" presetSubtype="0" fill="hold" nodeType="withEffect">
                                  <p:stCondLst>
                                    <p:cond delay="0"/>
                                  </p:stCondLst>
                                  <p:childTnLst>
                                    <p:animEffect transition="out" filter="fade">
                                      <p:cBhvr>
                                        <p:cTn id="15" dur="500"/>
                                        <p:tgtEl>
                                          <p:spTgt spid="5"/>
                                        </p:tgtEl>
                                      </p:cBhvr>
                                    </p:animEffect>
                                    <p:set>
                                      <p:cBhvr>
                                        <p:cTn id="16" dur="1" fill="hold">
                                          <p:stCondLst>
                                            <p:cond delay="499"/>
                                          </p:stCondLst>
                                        </p:cTn>
                                        <p:tgtEl>
                                          <p:spTgt spid="5"/>
                                        </p:tgtEl>
                                        <p:attrNameLst>
                                          <p:attrName>style.visibility</p:attrName>
                                        </p:attrNameLst>
                                      </p:cBhvr>
                                      <p:to>
                                        <p:strVal val="hidden"/>
                                      </p:to>
                                    </p:set>
                                  </p:childTnLst>
                                </p:cTn>
                              </p:par>
                              <p:par>
                                <p:cTn id="17" presetID="10" presetClass="entr" presetSubtype="0" fill="hold" nodeType="withEffect">
                                  <p:stCondLst>
                                    <p:cond delay="0"/>
                                  </p:stCondLst>
                                  <p:childTnLst>
                                    <p:set>
                                      <p:cBhvr>
                                        <p:cTn id="18" dur="1" fill="hold">
                                          <p:stCondLst>
                                            <p:cond delay="0"/>
                                          </p:stCondLst>
                                        </p:cTn>
                                        <p:tgtEl>
                                          <p:spTgt spid="12"/>
                                        </p:tgtEl>
                                        <p:attrNameLst>
                                          <p:attrName>style.visibility</p:attrName>
                                        </p:attrNameLst>
                                      </p:cBhvr>
                                      <p:to>
                                        <p:strVal val="visible"/>
                                      </p:to>
                                    </p:set>
                                    <p:animEffect transition="in" filter="fade">
                                      <p:cBhvr>
                                        <p:cTn id="19" dur="500"/>
                                        <p:tgtEl>
                                          <p:spTgt spid="12"/>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18"/>
                                        </p:tgtEl>
                                        <p:attrNameLst>
                                          <p:attrName>style.visibility</p:attrName>
                                        </p:attrNameLst>
                                      </p:cBhvr>
                                      <p:to>
                                        <p:strVal val="visible"/>
                                      </p:to>
                                    </p:set>
                                    <p:animEffect transition="in" filter="fade">
                                      <p:cBhvr>
                                        <p:cTn id="22" dur="500"/>
                                        <p:tgtEl>
                                          <p:spTgt spid="18"/>
                                        </p:tgtEl>
                                      </p:cBhvr>
                                    </p:animEffect>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grpId="0" nodeType="clickEffect">
                                  <p:stCondLst>
                                    <p:cond delay="0"/>
                                  </p:stCondLst>
                                  <p:childTnLst>
                                    <p:set>
                                      <p:cBhvr>
                                        <p:cTn id="26" dur="1" fill="hold">
                                          <p:stCondLst>
                                            <p:cond delay="0"/>
                                          </p:stCondLst>
                                        </p:cTn>
                                        <p:tgtEl>
                                          <p:spTgt spid="4"/>
                                        </p:tgtEl>
                                        <p:attrNameLst>
                                          <p:attrName>style.visibility</p:attrName>
                                        </p:attrNameLst>
                                      </p:cBhvr>
                                      <p:to>
                                        <p:strVal val="visible"/>
                                      </p:to>
                                    </p:set>
                                    <p:anim calcmode="lin" valueType="num">
                                      <p:cBhvr additive="base">
                                        <p:cTn id="27" dur="500" fill="hold"/>
                                        <p:tgtEl>
                                          <p:spTgt spid="4"/>
                                        </p:tgtEl>
                                        <p:attrNameLst>
                                          <p:attrName>ppt_x</p:attrName>
                                        </p:attrNameLst>
                                      </p:cBhvr>
                                      <p:tavLst>
                                        <p:tav tm="0">
                                          <p:val>
                                            <p:strVal val="#ppt_x"/>
                                          </p:val>
                                        </p:tav>
                                        <p:tav tm="100000">
                                          <p:val>
                                            <p:strVal val="#ppt_x"/>
                                          </p:val>
                                        </p:tav>
                                      </p:tavLst>
                                    </p:anim>
                                    <p:anim calcmode="lin" valueType="num">
                                      <p:cBhvr additive="base">
                                        <p:cTn id="2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18"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390293" y="336978"/>
            <a:ext cx="7660888" cy="778144"/>
          </a:xfrm>
          <a:prstGeom prst="rect">
            <a:avLst/>
          </a:prstGeom>
          <a:solidFill>
            <a:schemeClr val="bg1"/>
          </a:solidFill>
        </p:spPr>
        <p:txBody>
          <a:bodyPr lIns="95500" tIns="47750" rIns="95500" bIns="47750" anchor="ctr" anchorCtr="0"/>
          <a:lstStyle/>
          <a:p>
            <a:r>
              <a:rPr lang="zh-CN" altLang="en-US" sz="3600" dirty="0">
                <a:latin typeface="微软雅黑" panose="020B0503020204020204" pitchFamily="34" charset="-122"/>
                <a:ea typeface="微软雅黑" panose="020B0503020204020204" pitchFamily="34" charset="-122"/>
                <a:cs typeface="+mj-cs"/>
              </a:rPr>
              <a:t>多角色、多层次的各类评价分析报告</a:t>
            </a:r>
            <a:endParaRPr lang="en-US" altLang="zh-CN" sz="3600" dirty="0">
              <a:latin typeface="微软雅黑" panose="020B0503020204020204" pitchFamily="34" charset="-122"/>
              <a:ea typeface="微软雅黑" panose="020B0503020204020204" pitchFamily="34" charset="-122"/>
              <a:cs typeface="+mj-cs"/>
            </a:endParaRPr>
          </a:p>
        </p:txBody>
      </p:sp>
      <p:grpSp>
        <p:nvGrpSpPr>
          <p:cNvPr id="2" name="组合 3"/>
          <p:cNvGrpSpPr/>
          <p:nvPr/>
        </p:nvGrpSpPr>
        <p:grpSpPr>
          <a:xfrm>
            <a:off x="3346241" y="1320526"/>
            <a:ext cx="2933126" cy="5059954"/>
            <a:chOff x="683568" y="1268760"/>
            <a:chExt cx="2808312" cy="4844637"/>
          </a:xfrm>
        </p:grpSpPr>
        <p:pic>
          <p:nvPicPr>
            <p:cNvPr id="5" name="Picture 1" descr="C:\Users\qc\Documents\Tencent Files\21975116\Image\]fqg`x1mgbiupxq8]3ivglh.jp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11538" r="9236"/>
            <a:stretch/>
          </p:blipFill>
          <p:spPr bwMode="auto">
            <a:xfrm>
              <a:off x="683568" y="1268760"/>
              <a:ext cx="2808312" cy="4468923"/>
            </a:xfrm>
            <a:prstGeom prst="rect">
              <a:avLst/>
            </a:prstGeom>
            <a:noFill/>
            <a:extLst>
              <a:ext uri="{909E8E84-426E-40DD-AFC4-6F175D3DCCD1}">
                <a14:hiddenFill xmlns:a14="http://schemas.microsoft.com/office/drawing/2010/main">
                  <a:solidFill>
                    <a:srgbClr val="FFFFFF"/>
                  </a:solidFill>
                </a14:hiddenFill>
              </a:ext>
            </a:extLst>
          </p:spPr>
        </p:pic>
        <p:sp>
          <p:nvSpPr>
            <p:cNvPr id="6" name="文本框 5"/>
            <p:cNvSpPr txBox="1"/>
            <p:nvPr/>
          </p:nvSpPr>
          <p:spPr>
            <a:xfrm>
              <a:off x="1019138" y="5825365"/>
              <a:ext cx="2055585" cy="288032"/>
            </a:xfrm>
            <a:prstGeom prst="rect">
              <a:avLst/>
            </a:prstGeom>
          </p:spPr>
          <p:txBody>
            <a:bodyPr wrap="none" rtlCol="0">
              <a:noAutofit/>
            </a:bodyPr>
            <a:lstStyle/>
            <a:p>
              <a:pPr algn="ctr"/>
              <a:r>
                <a:rPr lang="zh-CN" altLang="en-US" dirty="0">
                  <a:latin typeface="微软雅黑" panose="020B0503020204020204" pitchFamily="34" charset="-122"/>
                  <a:ea typeface="微软雅黑" panose="020B0503020204020204" pitchFamily="34" charset="-122"/>
                </a:rPr>
                <a:t>学科组长报告</a:t>
              </a:r>
            </a:p>
          </p:txBody>
        </p:sp>
      </p:grpSp>
      <p:grpSp>
        <p:nvGrpSpPr>
          <p:cNvPr id="4" name="组合 6"/>
          <p:cNvGrpSpPr/>
          <p:nvPr/>
        </p:nvGrpSpPr>
        <p:grpSpPr>
          <a:xfrm>
            <a:off x="187490" y="1323295"/>
            <a:ext cx="2994928" cy="5057185"/>
            <a:chOff x="264627" y="1087172"/>
            <a:chExt cx="2867484" cy="4841986"/>
          </a:xfrm>
        </p:grpSpPr>
        <p:pic>
          <p:nvPicPr>
            <p:cNvPr id="8" name="Picture 2" descr="C:\Users\qc\Documents\Tencent Files\21975116\Image\~24es]$ruin(]1m(xzc0_5g.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64627" y="1087172"/>
              <a:ext cx="2867484" cy="4466272"/>
            </a:xfrm>
            <a:prstGeom prst="rect">
              <a:avLst/>
            </a:prstGeom>
            <a:noFill/>
            <a:extLst>
              <a:ext uri="{909E8E84-426E-40DD-AFC4-6F175D3DCCD1}">
                <a14:hiddenFill xmlns:a14="http://schemas.microsoft.com/office/drawing/2010/main">
                  <a:solidFill>
                    <a:srgbClr val="FFFFFF"/>
                  </a:solidFill>
                </a14:hiddenFill>
              </a:ext>
            </a:extLst>
          </p:spPr>
        </p:pic>
        <p:sp>
          <p:nvSpPr>
            <p:cNvPr id="9" name="文本框 8"/>
            <p:cNvSpPr txBox="1"/>
            <p:nvPr/>
          </p:nvSpPr>
          <p:spPr>
            <a:xfrm>
              <a:off x="556747" y="5641126"/>
              <a:ext cx="2055585" cy="288032"/>
            </a:xfrm>
            <a:prstGeom prst="rect">
              <a:avLst/>
            </a:prstGeom>
          </p:spPr>
          <p:txBody>
            <a:bodyPr wrap="none" rtlCol="0">
              <a:noAutofit/>
            </a:bodyPr>
            <a:lstStyle/>
            <a:p>
              <a:pPr algn="ctr"/>
              <a:r>
                <a:rPr lang="zh-CN" altLang="en-US" dirty="0">
                  <a:latin typeface="微软雅黑" panose="020B0503020204020204" pitchFamily="34" charset="-122"/>
                  <a:ea typeface="微软雅黑" panose="020B0503020204020204" pitchFamily="34" charset="-122"/>
                </a:rPr>
                <a:t>班主任报告</a:t>
              </a:r>
            </a:p>
          </p:txBody>
        </p:sp>
      </p:grpSp>
      <p:grpSp>
        <p:nvGrpSpPr>
          <p:cNvPr id="7" name="组合 9"/>
          <p:cNvGrpSpPr/>
          <p:nvPr/>
        </p:nvGrpSpPr>
        <p:grpSpPr>
          <a:xfrm>
            <a:off x="6443191" y="1320526"/>
            <a:ext cx="2933127" cy="5059954"/>
            <a:chOff x="6169012" y="1264333"/>
            <a:chExt cx="2808313" cy="4844637"/>
          </a:xfrm>
        </p:grpSpPr>
        <p:pic>
          <p:nvPicPr>
            <p:cNvPr id="11" name="图片 10"/>
            <p:cNvPicPr>
              <a:picLocks noChangeAspect="1"/>
            </p:cNvPicPr>
            <p:nvPr/>
          </p:nvPicPr>
          <p:blipFill rotWithShape="1">
            <a:blip r:embed="rId4" cstate="print">
              <a:extLst>
                <a:ext uri="{28A0092B-C50C-407E-A947-70E740481C1C}">
                  <a14:useLocalDpi xmlns:a14="http://schemas.microsoft.com/office/drawing/2010/main" val="0"/>
                </a:ext>
              </a:extLst>
            </a:blip>
            <a:srcRect l="5132" r="10846"/>
            <a:stretch/>
          </p:blipFill>
          <p:spPr>
            <a:xfrm>
              <a:off x="6169012" y="1264333"/>
              <a:ext cx="2808313" cy="4453195"/>
            </a:xfrm>
            <a:prstGeom prst="rect">
              <a:avLst/>
            </a:prstGeom>
          </p:spPr>
        </p:pic>
        <p:sp>
          <p:nvSpPr>
            <p:cNvPr id="12" name="文本框 11"/>
            <p:cNvSpPr txBox="1"/>
            <p:nvPr/>
          </p:nvSpPr>
          <p:spPr>
            <a:xfrm>
              <a:off x="6545375" y="5820938"/>
              <a:ext cx="2055585" cy="288032"/>
            </a:xfrm>
            <a:prstGeom prst="rect">
              <a:avLst/>
            </a:prstGeom>
          </p:spPr>
          <p:txBody>
            <a:bodyPr wrap="none" rtlCol="0">
              <a:noAutofit/>
            </a:bodyPr>
            <a:lstStyle/>
            <a:p>
              <a:pPr algn="ctr"/>
              <a:r>
                <a:rPr lang="zh-CN" altLang="en-US" dirty="0">
                  <a:latin typeface="微软雅黑" panose="020B0503020204020204" pitchFamily="34" charset="-122"/>
                  <a:ea typeface="微软雅黑" panose="020B0503020204020204" pitchFamily="34" charset="-122"/>
                </a:rPr>
                <a:t>区县教研室主任报告</a:t>
              </a:r>
            </a:p>
          </p:txBody>
        </p:sp>
      </p:grpSp>
      <p:sp>
        <p:nvSpPr>
          <p:cNvPr id="13" name="矩形 12"/>
          <p:cNvSpPr/>
          <p:nvPr/>
        </p:nvSpPr>
        <p:spPr>
          <a:xfrm>
            <a:off x="0" y="6079646"/>
            <a:ext cx="9550400" cy="1083154"/>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lIns="95500" tIns="47750" rIns="95500" bIns="47750" rtlCol="0" anchor="ctr"/>
          <a:lstStyle/>
          <a:p>
            <a:pPr algn="ctr"/>
            <a:r>
              <a:rPr lang="zh-CN" altLang="en-US" sz="2500" dirty="0">
                <a:solidFill>
                  <a:schemeClr val="bg1"/>
                </a:solidFill>
                <a:latin typeface="微软雅黑" panose="020B0503020204020204" pitchFamily="34" charset="-122"/>
                <a:ea typeface="微软雅黑" panose="020B0503020204020204" pitchFamily="34" charset="-122"/>
              </a:rPr>
              <a:t>学生、教师、班主任、管理者等十种角色的评价分析报告，</a:t>
            </a:r>
            <a:endParaRPr lang="en-US" altLang="zh-CN" sz="2500" dirty="0">
              <a:solidFill>
                <a:schemeClr val="bg1"/>
              </a:solidFill>
              <a:latin typeface="微软雅黑" panose="020B0503020204020204" pitchFamily="34" charset="-122"/>
              <a:ea typeface="微软雅黑" panose="020B0503020204020204" pitchFamily="34" charset="-122"/>
            </a:endParaRPr>
          </a:p>
          <a:p>
            <a:pPr algn="ctr"/>
            <a:r>
              <a:rPr lang="zh-CN" altLang="en-US" sz="2500" dirty="0">
                <a:solidFill>
                  <a:schemeClr val="bg1"/>
                </a:solidFill>
                <a:latin typeface="微软雅黑" panose="020B0503020204020204" pitchFamily="34" charset="-122"/>
                <a:ea typeface="微软雅黑" panose="020B0503020204020204" pitchFamily="34" charset="-122"/>
              </a:rPr>
              <a:t>进一步推进系统的常态化应用</a:t>
            </a:r>
          </a:p>
        </p:txBody>
      </p:sp>
    </p:spTree>
    <p:extLst>
      <p:ext uri="{BB962C8B-B14F-4D97-AF65-F5344CB8AC3E}">
        <p14:creationId xmlns:p14="http://schemas.microsoft.com/office/powerpoint/2010/main" val="33152520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additive="base">
                                        <p:cTn id="7" dur="500" fill="hold"/>
                                        <p:tgtEl>
                                          <p:spTgt spid="13"/>
                                        </p:tgtEl>
                                        <p:attrNameLst>
                                          <p:attrName>ppt_x</p:attrName>
                                        </p:attrNameLst>
                                      </p:cBhvr>
                                      <p:tavLst>
                                        <p:tav tm="0">
                                          <p:val>
                                            <p:strVal val="#ppt_x"/>
                                          </p:val>
                                        </p:tav>
                                        <p:tav tm="100000">
                                          <p:val>
                                            <p:strVal val="#ppt_x"/>
                                          </p:val>
                                        </p:tav>
                                      </p:tavLst>
                                    </p:anim>
                                    <p:anim calcmode="lin" valueType="num">
                                      <p:cBhvr additive="base">
                                        <p:cTn id="8"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矩形 7"/>
          <p:cNvSpPr/>
          <p:nvPr/>
        </p:nvSpPr>
        <p:spPr>
          <a:xfrm>
            <a:off x="434890" y="316838"/>
            <a:ext cx="6188926" cy="764830"/>
          </a:xfrm>
          <a:prstGeom prst="rect">
            <a:avLst/>
          </a:prstGeom>
          <a:solidFill>
            <a:schemeClr val="bg1"/>
          </a:solidFill>
        </p:spPr>
        <p:txBody>
          <a:bodyPr lIns="95500" tIns="47750" rIns="95500" bIns="47750" anchor="ctr" anchorCtr="0"/>
          <a:lstStyle/>
          <a:p>
            <a:r>
              <a:rPr lang="zh-CN" altLang="en-US" sz="3600" dirty="0">
                <a:latin typeface="微软雅黑" panose="020B0503020204020204" pitchFamily="34" charset="-122"/>
                <a:ea typeface="微软雅黑" panose="020B0503020204020204" pitchFamily="34" charset="-122"/>
                <a:cs typeface="+mj-cs"/>
              </a:rPr>
              <a:t>基于知识点掌握情况错题解析</a:t>
            </a:r>
            <a:endParaRPr lang="en-US" altLang="zh-CN" sz="3600" dirty="0">
              <a:latin typeface="微软雅黑" panose="020B0503020204020204" pitchFamily="34" charset="-122"/>
              <a:ea typeface="微软雅黑" panose="020B0503020204020204" pitchFamily="34" charset="-122"/>
              <a:cs typeface="+mj-cs"/>
            </a:endParaRPr>
          </a:p>
        </p:txBody>
      </p:sp>
      <p:pic>
        <p:nvPicPr>
          <p:cNvPr id="3" name="图片 2"/>
          <p:cNvPicPr>
            <a:picLocks noChangeAspect="1"/>
          </p:cNvPicPr>
          <p:nvPr/>
        </p:nvPicPr>
        <p:blipFill>
          <a:blip r:embed="rId2" cstate="print"/>
          <a:stretch>
            <a:fillRect/>
          </a:stretch>
        </p:blipFill>
        <p:spPr>
          <a:xfrm>
            <a:off x="563532" y="941564"/>
            <a:ext cx="8761243" cy="6055955"/>
          </a:xfrm>
          <a:prstGeom prst="rect">
            <a:avLst/>
          </a:prstGeom>
        </p:spPr>
      </p:pic>
      <p:sp>
        <p:nvSpPr>
          <p:cNvPr id="6" name="矩形 5"/>
          <p:cNvSpPr/>
          <p:nvPr/>
        </p:nvSpPr>
        <p:spPr>
          <a:xfrm>
            <a:off x="3458523" y="3094006"/>
            <a:ext cx="3809629" cy="1817100"/>
          </a:xfrm>
          <a:prstGeom prst="rect">
            <a:avLst/>
          </a:prstGeom>
          <a:noFill/>
          <a:ln>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lIns="95500" tIns="47750" rIns="95500" bIns="47750" rtlCol="0" anchor="ctr"/>
          <a:lstStyle/>
          <a:p>
            <a:pPr algn="ctr"/>
            <a:endParaRPr lang="zh-CN" altLang="en-US"/>
          </a:p>
        </p:txBody>
      </p:sp>
      <p:pic>
        <p:nvPicPr>
          <p:cNvPr id="7" name="图片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477804" y="4598173"/>
            <a:ext cx="1131623" cy="1131623"/>
          </a:xfrm>
          <a:prstGeom prst="rect">
            <a:avLst/>
          </a:prstGeom>
          <a:ln>
            <a:noFill/>
          </a:ln>
          <a:effectLst>
            <a:outerShdw blurRad="190500" algn="tl" rotWithShape="0">
              <a:srgbClr val="000000">
                <a:alpha val="70000"/>
              </a:srgbClr>
            </a:outerShdw>
          </a:effectLst>
        </p:spPr>
      </p:pic>
    </p:spTree>
    <p:extLst>
      <p:ext uri="{BB962C8B-B14F-4D97-AF65-F5344CB8AC3E}">
        <p14:creationId xmlns:p14="http://schemas.microsoft.com/office/powerpoint/2010/main" val="25443907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0" presetClass="path" presetSubtype="0" accel="50000" decel="50000" fill="hold" nodeType="clickEffect">
                                  <p:stCondLst>
                                    <p:cond delay="0"/>
                                  </p:stCondLst>
                                  <p:childTnLst>
                                    <p:animMotion origin="layout" path="M -0.00035 -4.44444E-6 L -0.00035 0.0007 C -0.00591 -0.00162 -0.01164 -0.00277 -0.01615 -0.00439 C -0.01997 -0.00555 -0.02414 -0.00671 -0.02761 -0.00787 C -0.02987 -0.00856 -0.03195 -0.00925 -0.03403 -0.01018 C -0.0382 -0.01157 -0.04254 -0.01273 -0.04671 -0.01412 C -0.04948 -0.0155 -0.05261 -0.01643 -0.05556 -0.01736 C -0.05886 -0.01851 -0.06146 -0.01967 -0.06493 -0.0206 L -0.0849 -0.02615 C -0.0849 -0.02592 -0.10764 -0.0324 -0.10764 -0.03217 L -0.13421 -0.03865 C -0.13837 -0.03958 -0.14289 -0.0405 -0.14688 -0.04166 C -0.15035 -0.04259 -0.15348 -0.04398 -0.1573 -0.04444 C -0.16094 -0.0449 -0.16528 -0.0456 -0.16823 -0.04652 C -0.17257 -0.04745 -0.17483 -0.0493 -0.17865 -0.05023 C -0.1823 -0.05115 -0.18681 -0.05185 -0.19028 -0.05277 C -0.19289 -0.0537 -0.19393 -0.05463 -0.19636 -0.05555 C -0.19914 -0.05625 -0.20261 -0.05671 -0.20556 -0.05787 C -0.20938 -0.05856 -0.2132 -0.05995 -0.21719 -0.06088 C -0.22223 -0.0618 -0.22743 -0.0625 -0.2316 -0.06388 C -0.23577 -0.06527 -0.23889 -0.0662 -0.24237 -0.06713 C -0.24497 -0.06782 -0.2474 -0.06851 -0.24983 -0.06921 C -0.25504 -0.07106 -0.25938 -0.07314 -0.26407 -0.075 C -0.2665 -0.07592 -0.26962 -0.07685 -0.27101 -0.07847 C -0.27396 -0.07939 -0.27535 -0.08078 -0.27743 -0.08217 C -0.27934 -0.08263 -0.28039 -0.0831 -0.28177 -0.08356 C -0.28177 -0.08402 -0.28177 -0.08472 -0.28299 -0.08564 C -0.28386 -0.08657 -0.28559 -0.08703 -0.28664 -0.08773 C -0.28768 -0.08842 -0.28802 -0.08935 -0.28976 -0.09004 C -0.29028 -0.0905 -0.29167 -0.0912 -0.29237 -0.09189 C -0.2941 -0.09282 -0.29427 -0.09351 -0.29514 -0.09398 C -0.29827 -0.09537 -0.3033 -0.09722 -0.3033 -0.09699 C -0.3033 -0.09745 -0.30539 -0.10162 -0.30539 -0.10185 C -0.30695 -0.10277 -0.30834 -0.10324 -0.30938 -0.1037 C -0.31389 -0.10925 -0.30903 -0.10463 -0.31598 -0.10856 C -0.31771 -0.10972 -0.31962 -0.11064 -0.32084 -0.11157 C -0.32205 -0.11226 -0.32205 -0.11296 -0.32327 -0.11319 C -0.32813 -0.11504 -0.32483 -0.11388 -0.33351 -0.11643 C -0.33507 -0.11666 -0.33594 -0.11713 -0.33716 -0.11736 C -0.34219 -0.11805 -0.33993 -0.11782 -0.34375 -0.11851 L -0.48473 -0.16064 " pathEditMode="relative" rAng="0" ptsTypes="AAAAAAAAAAAAAAAAAAAAAAAAAAAAAAAAAAAAAAAAA">
                                      <p:cBhvr>
                                        <p:cTn id="6" dur="1500" fill="hold"/>
                                        <p:tgtEl>
                                          <p:spTgt spid="3"/>
                                        </p:tgtEl>
                                        <p:attrNameLst>
                                          <p:attrName>ppt_x</p:attrName>
                                          <p:attrName>ppt_y</p:attrName>
                                        </p:attrNameLst>
                                      </p:cBhvr>
                                      <p:rCtr x="-24219" y="-8009"/>
                                    </p:animMotion>
                                  </p:childTnLst>
                                </p:cTn>
                              </p:par>
                              <p:par>
                                <p:cTn id="7" presetID="6" presetClass="emph" presetSubtype="0" fill="hold" nodeType="withEffect">
                                  <p:stCondLst>
                                    <p:cond delay="0"/>
                                  </p:stCondLst>
                                  <p:childTnLst>
                                    <p:animScale>
                                      <p:cBhvr>
                                        <p:cTn id="8" dur="1000" fill="hold"/>
                                        <p:tgtEl>
                                          <p:spTgt spid="3"/>
                                        </p:tgtEl>
                                      </p:cBhvr>
                                      <p:by x="150000" y="150000"/>
                                    </p:animScale>
                                  </p:childTnLst>
                                </p:cTn>
                              </p:par>
                            </p:childTnLst>
                          </p:cTn>
                        </p:par>
                        <p:par>
                          <p:cTn id="9" fill="hold">
                            <p:stCondLst>
                              <p:cond delay="1500"/>
                            </p:stCondLst>
                            <p:childTnLst>
                              <p:par>
                                <p:cTn id="10" presetID="1" presetClass="entr" presetSubtype="0" fill="hold" grpId="0" nodeType="afterEffect">
                                  <p:stCondLst>
                                    <p:cond delay="0"/>
                                  </p:stCondLst>
                                  <p:childTnLst>
                                    <p:set>
                                      <p:cBhvr>
                                        <p:cTn id="11" dur="1" fill="hold">
                                          <p:stCondLst>
                                            <p:cond delay="499"/>
                                          </p:stCondLst>
                                        </p:cTn>
                                        <p:tgtEl>
                                          <p:spTgt spid="6"/>
                                        </p:tgtEl>
                                        <p:attrNameLst>
                                          <p:attrName>style.visibility</p:attrName>
                                        </p:attrNameLst>
                                      </p:cBhvr>
                                      <p:to>
                                        <p:strVal val="visible"/>
                                      </p:to>
                                    </p:set>
                                  </p:childTnLst>
                                </p:cTn>
                              </p:par>
                            </p:childTnLst>
                          </p:cTn>
                        </p:par>
                        <p:par>
                          <p:cTn id="12" fill="hold">
                            <p:stCondLst>
                              <p:cond delay="2000"/>
                            </p:stCondLst>
                            <p:childTnLst>
                              <p:par>
                                <p:cTn id="13" presetID="10" presetClass="entr" presetSubtype="0" fill="hold" nodeType="after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fade">
                                      <p:cBhvr>
                                        <p:cTn id="15" dur="500"/>
                                        <p:tgtEl>
                                          <p:spTgt spid="7"/>
                                        </p:tgtEl>
                                      </p:cBhvr>
                                    </p:animEffect>
                                  </p:childTnLst>
                                </p:cTn>
                              </p:par>
                            </p:childTnLst>
                          </p:cTn>
                        </p:par>
                        <p:par>
                          <p:cTn id="16" fill="hold">
                            <p:stCondLst>
                              <p:cond delay="2500"/>
                            </p:stCondLst>
                            <p:childTnLst>
                              <p:par>
                                <p:cTn id="17" presetID="32" presetClass="emph" presetSubtype="0" fill="hold" nodeType="afterEffect">
                                  <p:stCondLst>
                                    <p:cond delay="0"/>
                                  </p:stCondLst>
                                  <p:childTnLst>
                                    <p:animRot by="120000">
                                      <p:cBhvr>
                                        <p:cTn id="18" dur="50" fill="hold">
                                          <p:stCondLst>
                                            <p:cond delay="0"/>
                                          </p:stCondLst>
                                        </p:cTn>
                                        <p:tgtEl>
                                          <p:spTgt spid="7"/>
                                        </p:tgtEl>
                                        <p:attrNameLst>
                                          <p:attrName>r</p:attrName>
                                        </p:attrNameLst>
                                      </p:cBhvr>
                                    </p:animRot>
                                    <p:animRot by="-240000">
                                      <p:cBhvr>
                                        <p:cTn id="19" dur="100" fill="hold">
                                          <p:stCondLst>
                                            <p:cond delay="100"/>
                                          </p:stCondLst>
                                        </p:cTn>
                                        <p:tgtEl>
                                          <p:spTgt spid="7"/>
                                        </p:tgtEl>
                                        <p:attrNameLst>
                                          <p:attrName>r</p:attrName>
                                        </p:attrNameLst>
                                      </p:cBhvr>
                                    </p:animRot>
                                    <p:animRot by="240000">
                                      <p:cBhvr>
                                        <p:cTn id="20" dur="100" fill="hold">
                                          <p:stCondLst>
                                            <p:cond delay="200"/>
                                          </p:stCondLst>
                                        </p:cTn>
                                        <p:tgtEl>
                                          <p:spTgt spid="7"/>
                                        </p:tgtEl>
                                        <p:attrNameLst>
                                          <p:attrName>r</p:attrName>
                                        </p:attrNameLst>
                                      </p:cBhvr>
                                    </p:animRot>
                                    <p:animRot by="-240000">
                                      <p:cBhvr>
                                        <p:cTn id="21" dur="100" fill="hold">
                                          <p:stCondLst>
                                            <p:cond delay="300"/>
                                          </p:stCondLst>
                                        </p:cTn>
                                        <p:tgtEl>
                                          <p:spTgt spid="7"/>
                                        </p:tgtEl>
                                        <p:attrNameLst>
                                          <p:attrName>r</p:attrName>
                                        </p:attrNameLst>
                                      </p:cBhvr>
                                    </p:animRot>
                                    <p:animRot by="120000">
                                      <p:cBhvr>
                                        <p:cTn id="22" dur="100" fill="hold">
                                          <p:stCondLst>
                                            <p:cond delay="400"/>
                                          </p:stCondLst>
                                        </p:cTn>
                                        <p:tgtEl>
                                          <p:spTgt spid="7"/>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
          <p:cNvGrpSpPr/>
          <p:nvPr/>
        </p:nvGrpSpPr>
        <p:grpSpPr>
          <a:xfrm>
            <a:off x="594724" y="1714196"/>
            <a:ext cx="8621242" cy="4897300"/>
            <a:chOff x="696416" y="1641252"/>
            <a:chExt cx="8254381" cy="4688904"/>
          </a:xfrm>
        </p:grpSpPr>
        <p:pic>
          <p:nvPicPr>
            <p:cNvPr id="3" name="图片 2"/>
            <p:cNvPicPr>
              <a:picLocks noChangeAspect="1"/>
            </p:cNvPicPr>
            <p:nvPr/>
          </p:nvPicPr>
          <p:blipFill>
            <a:blip r:embed="rId4" cstate="print"/>
            <a:stretch>
              <a:fillRect/>
            </a:stretch>
          </p:blipFill>
          <p:spPr>
            <a:xfrm>
              <a:off x="696416" y="1654572"/>
              <a:ext cx="7620000" cy="1152525"/>
            </a:xfrm>
            <a:prstGeom prst="rect">
              <a:avLst/>
            </a:prstGeom>
          </p:spPr>
        </p:pic>
        <p:pic>
          <p:nvPicPr>
            <p:cNvPr id="4" name="图片 3"/>
            <p:cNvPicPr>
              <a:picLocks noChangeAspect="1"/>
            </p:cNvPicPr>
            <p:nvPr/>
          </p:nvPicPr>
          <p:blipFill>
            <a:blip r:embed="rId5" cstate="print"/>
            <a:stretch>
              <a:fillRect/>
            </a:stretch>
          </p:blipFill>
          <p:spPr>
            <a:xfrm>
              <a:off x="744041" y="2950716"/>
              <a:ext cx="3762375" cy="1914525"/>
            </a:xfrm>
            <a:prstGeom prst="rect">
              <a:avLst/>
            </a:prstGeom>
          </p:spPr>
        </p:pic>
        <p:pic>
          <p:nvPicPr>
            <p:cNvPr id="5" name="图片 4"/>
            <p:cNvPicPr>
              <a:picLocks noChangeAspect="1"/>
            </p:cNvPicPr>
            <p:nvPr/>
          </p:nvPicPr>
          <p:blipFill>
            <a:blip r:embed="rId6" cstate="print"/>
            <a:stretch>
              <a:fillRect/>
            </a:stretch>
          </p:blipFill>
          <p:spPr>
            <a:xfrm>
              <a:off x="744852" y="5008860"/>
              <a:ext cx="1314450" cy="428625"/>
            </a:xfrm>
            <a:prstGeom prst="rect">
              <a:avLst/>
            </a:prstGeom>
          </p:spPr>
        </p:pic>
        <p:sp>
          <p:nvSpPr>
            <p:cNvPr id="6" name="矩形 5"/>
            <p:cNvSpPr/>
            <p:nvPr/>
          </p:nvSpPr>
          <p:spPr>
            <a:xfrm>
              <a:off x="762000" y="1641252"/>
              <a:ext cx="7488832" cy="805408"/>
            </a:xfrm>
            <a:prstGeom prst="rect">
              <a:avLst/>
            </a:prstGeom>
            <a:noFill/>
            <a:ln>
              <a:solidFill>
                <a:schemeClr val="tx2">
                  <a:lumMod val="60000"/>
                  <a:lumOff val="40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圆角矩形标注 6"/>
            <p:cNvSpPr/>
            <p:nvPr/>
          </p:nvSpPr>
          <p:spPr>
            <a:xfrm>
              <a:off x="8100392" y="1654771"/>
              <a:ext cx="792088" cy="648072"/>
            </a:xfrm>
            <a:prstGeom prst="wedgeRoundRectCallout">
              <a:avLst>
                <a:gd name="adj1" fmla="val -74705"/>
                <a:gd name="adj2" fmla="val 9590"/>
                <a:gd name="adj3" fmla="val 16667"/>
              </a:avLst>
            </a:prstGeom>
            <a:solidFill>
              <a:schemeClr val="tx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100" dirty="0">
                  <a:solidFill>
                    <a:schemeClr val="tx2">
                      <a:lumMod val="50000"/>
                    </a:schemeClr>
                  </a:solidFill>
                </a:rPr>
                <a:t>原始题目</a:t>
              </a:r>
            </a:p>
          </p:txBody>
        </p:sp>
        <p:sp>
          <p:nvSpPr>
            <p:cNvPr id="8" name="矩形 7"/>
            <p:cNvSpPr/>
            <p:nvPr/>
          </p:nvSpPr>
          <p:spPr>
            <a:xfrm>
              <a:off x="792493" y="2547591"/>
              <a:ext cx="7488832" cy="328682"/>
            </a:xfrm>
            <a:prstGeom prst="rect">
              <a:avLst/>
            </a:prstGeom>
            <a:noFill/>
            <a:ln>
              <a:solidFill>
                <a:schemeClr val="tx2">
                  <a:lumMod val="60000"/>
                  <a:lumOff val="40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圆角矩形标注 8"/>
            <p:cNvSpPr/>
            <p:nvPr/>
          </p:nvSpPr>
          <p:spPr>
            <a:xfrm>
              <a:off x="8100392" y="2387896"/>
              <a:ext cx="792088" cy="648072"/>
            </a:xfrm>
            <a:prstGeom prst="wedgeRoundRectCallout">
              <a:avLst>
                <a:gd name="adj1" fmla="val -74705"/>
                <a:gd name="adj2" fmla="val 9590"/>
                <a:gd name="adj3" fmla="val 16667"/>
              </a:avLst>
            </a:prstGeom>
            <a:solidFill>
              <a:schemeClr val="tx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100" dirty="0">
                  <a:solidFill>
                    <a:schemeClr val="tx2">
                      <a:lumMod val="50000"/>
                    </a:schemeClr>
                  </a:solidFill>
                </a:rPr>
                <a:t>考点分析</a:t>
              </a:r>
            </a:p>
          </p:txBody>
        </p:sp>
        <p:sp>
          <p:nvSpPr>
            <p:cNvPr id="10" name="矩形 9"/>
            <p:cNvSpPr/>
            <p:nvPr/>
          </p:nvSpPr>
          <p:spPr>
            <a:xfrm>
              <a:off x="762000" y="2950716"/>
              <a:ext cx="7338392" cy="1858111"/>
            </a:xfrm>
            <a:prstGeom prst="rect">
              <a:avLst/>
            </a:prstGeom>
            <a:noFill/>
            <a:ln>
              <a:solidFill>
                <a:schemeClr val="tx2">
                  <a:lumMod val="60000"/>
                  <a:lumOff val="40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1" name="图片 10"/>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619672" y="5110956"/>
              <a:ext cx="1219200" cy="1219200"/>
            </a:xfrm>
            <a:prstGeom prst="rect">
              <a:avLst/>
            </a:prstGeom>
            <a:ln>
              <a:noFill/>
            </a:ln>
            <a:effectLst>
              <a:outerShdw blurRad="190500" algn="tl" rotWithShape="0">
                <a:srgbClr val="000000">
                  <a:alpha val="70000"/>
                </a:srgbClr>
              </a:outerShdw>
            </a:effectLst>
          </p:spPr>
        </p:pic>
        <p:sp>
          <p:nvSpPr>
            <p:cNvPr id="12" name="圆角矩形标注 11"/>
            <p:cNvSpPr/>
            <p:nvPr/>
          </p:nvSpPr>
          <p:spPr>
            <a:xfrm>
              <a:off x="8086701" y="3492133"/>
              <a:ext cx="864096" cy="682720"/>
            </a:xfrm>
            <a:prstGeom prst="wedgeRoundRectCallout">
              <a:avLst>
                <a:gd name="adj1" fmla="val -69895"/>
                <a:gd name="adj2" fmla="val -33915"/>
                <a:gd name="adj3" fmla="val 16667"/>
              </a:avLst>
            </a:prstGeom>
            <a:solidFill>
              <a:schemeClr val="tx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100" dirty="0">
                  <a:solidFill>
                    <a:schemeClr val="tx2">
                      <a:lumMod val="50000"/>
                    </a:schemeClr>
                  </a:solidFill>
                </a:rPr>
                <a:t>参考答案</a:t>
              </a:r>
              <a:endParaRPr lang="en-US" altLang="zh-CN" sz="1100" dirty="0">
                <a:solidFill>
                  <a:schemeClr val="tx2">
                    <a:lumMod val="50000"/>
                  </a:schemeClr>
                </a:solidFill>
              </a:endParaRPr>
            </a:p>
            <a:p>
              <a:pPr algn="ctr"/>
              <a:r>
                <a:rPr lang="zh-CN" altLang="en-US" sz="1100" dirty="0">
                  <a:solidFill>
                    <a:schemeClr val="tx2">
                      <a:lumMod val="50000"/>
                    </a:schemeClr>
                  </a:solidFill>
                </a:rPr>
                <a:t>试题详解</a:t>
              </a:r>
            </a:p>
          </p:txBody>
        </p:sp>
      </p:grpSp>
      <p:pic>
        <p:nvPicPr>
          <p:cNvPr id="13" name="8.5_兼容格式 MP4_480x360">
            <a:hlinkClick r:id="" action="ppaction://media"/>
          </p:cNvPr>
          <p:cNvPicPr>
            <a:picLocks noChangeAspect="1"/>
          </p:cNvPicPr>
          <p:nvPr>
            <a:videoFile r:link="rId1"/>
            <p:extLst>
              <p:ext uri="{DAA4B4D4-6D71-4841-9C94-3DE7FCFB9230}">
                <p14:media xmlns:p14="http://schemas.microsoft.com/office/powerpoint/2010/main" r:embed="rId2">
                  <p14:trim st="1000"/>
                </p14:media>
              </p:ext>
            </p:extLst>
          </p:nvPr>
        </p:nvPicPr>
        <p:blipFill>
          <a:blip r:embed="rId8" cstate="print"/>
          <a:stretch>
            <a:fillRect/>
          </a:stretch>
        </p:blipFill>
        <p:spPr>
          <a:xfrm>
            <a:off x="1271816" y="1291142"/>
            <a:ext cx="6933467" cy="5200102"/>
          </a:xfrm>
          <a:prstGeom prst="rect">
            <a:avLst/>
          </a:prstGeom>
        </p:spPr>
      </p:pic>
      <p:sp>
        <p:nvSpPr>
          <p:cNvPr id="14" name="矩形 13"/>
          <p:cNvSpPr/>
          <p:nvPr/>
        </p:nvSpPr>
        <p:spPr>
          <a:xfrm>
            <a:off x="446051" y="313117"/>
            <a:ext cx="6211228" cy="758282"/>
          </a:xfrm>
          <a:prstGeom prst="rect">
            <a:avLst/>
          </a:prstGeom>
          <a:solidFill>
            <a:schemeClr val="bg1"/>
          </a:solidFill>
        </p:spPr>
        <p:txBody>
          <a:bodyPr lIns="95500" tIns="47750" rIns="95500" bIns="47750" anchor="ctr" anchorCtr="0"/>
          <a:lstStyle/>
          <a:p>
            <a:r>
              <a:rPr lang="zh-CN" altLang="en-US" sz="3600" dirty="0">
                <a:latin typeface="微软雅黑" panose="020B0503020204020204" pitchFamily="34" charset="-122"/>
                <a:ea typeface="微软雅黑" panose="020B0503020204020204" pitchFamily="34" charset="-122"/>
                <a:cs typeface="+mj-cs"/>
              </a:rPr>
              <a:t>基于知识点掌握情况错题解析</a:t>
            </a:r>
            <a:endParaRPr lang="en-US" altLang="zh-CN" sz="3600" dirty="0">
              <a:latin typeface="微软雅黑" panose="020B0503020204020204" pitchFamily="34" charset="-122"/>
              <a:ea typeface="微软雅黑" panose="020B0503020204020204" pitchFamily="34" charset="-122"/>
              <a:cs typeface="+mj-cs"/>
            </a:endParaRPr>
          </a:p>
        </p:txBody>
      </p:sp>
    </p:spTree>
    <p:extLst>
      <p:ext uri="{BB962C8B-B14F-4D97-AF65-F5344CB8AC3E}">
        <p14:creationId xmlns:p14="http://schemas.microsoft.com/office/powerpoint/2010/main" val="11979979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nodeType="clickEffect">
                                  <p:stCondLst>
                                    <p:cond delay="0"/>
                                  </p:stCondLst>
                                  <p:childTnLst>
                                    <p:set>
                                      <p:cBhvr>
                                        <p:cTn id="6" dur="1" fill="hold">
                                          <p:stCondLst>
                                            <p:cond delay="0"/>
                                          </p:stCondLst>
                                        </p:cTn>
                                        <p:tgtEl>
                                          <p:spTgt spid="2"/>
                                        </p:tgtEl>
                                        <p:attrNameLst>
                                          <p:attrName>style.visibility</p:attrName>
                                        </p:attrNameLst>
                                      </p:cBhvr>
                                      <p:to>
                                        <p:strVal val="hidden"/>
                                      </p:to>
                                    </p:set>
                                  </p:childTnLst>
                                </p:cTn>
                              </p:par>
                              <p:par>
                                <p:cTn id="7" presetID="1" presetClass="entr" presetSubtype="0" fill="hold" nodeType="withEffect">
                                  <p:stCondLst>
                                    <p:cond delay="0"/>
                                  </p:stCondLst>
                                  <p:childTnLst>
                                    <p:set>
                                      <p:cBhvr>
                                        <p:cTn id="8" dur="1" fill="hold">
                                          <p:stCondLst>
                                            <p:cond delay="0"/>
                                          </p:stCondLst>
                                        </p:cTn>
                                        <p:tgtEl>
                                          <p:spTgt spid="13"/>
                                        </p:tgtEl>
                                        <p:attrNameLst>
                                          <p:attrName>style.visibility</p:attrName>
                                        </p:attrNameLst>
                                      </p:cBhvr>
                                      <p:to>
                                        <p:strVal val="visible"/>
                                      </p:to>
                                    </p:set>
                                  </p:childTnLst>
                                </p:cTn>
                              </p:par>
                              <p:par>
                                <p:cTn id="9" presetID="1" presetClass="mediacall" presetSubtype="0" fill="hold" nodeType="withEffect">
                                  <p:stCondLst>
                                    <p:cond delay="250"/>
                                  </p:stCondLst>
                                  <p:childTnLst>
                                    <p:cmd type="call" cmd="playFrom(0.0)">
                                      <p:cBhvr>
                                        <p:cTn id="10" dur="100917" fill="hold"/>
                                        <p:tgtEl>
                                          <p:spTgt spid="13"/>
                                        </p:tgtEl>
                                      </p:cBhvr>
                                    </p:cmd>
                                  </p:childTnLst>
                                </p:cTn>
                              </p:par>
                            </p:childTnLst>
                          </p:cTn>
                        </p:par>
                      </p:childTnLst>
                    </p:cTn>
                  </p:par>
                </p:childTnLst>
              </p:cTn>
              <p:prevCondLst>
                <p:cond evt="onPrev" delay="0">
                  <p:tgtEl>
                    <p:sldTgt/>
                  </p:tgtEl>
                </p:cond>
              </p:prevCondLst>
              <p:nextCondLst>
                <p:cond evt="onNext" delay="0">
                  <p:tgtEl>
                    <p:sldTgt/>
                  </p:tgtEl>
                </p:cond>
              </p:nextCondLst>
            </p:seq>
            <p:video fullScrn="1">
              <p:cMediaNode vol="80000">
                <p:cTn id="11" fill="hold" display="0">
                  <p:stCondLst>
                    <p:cond delay="indefinite"/>
                  </p:stCondLst>
                </p:cTn>
                <p:tgtEl>
                  <p:spTgt spid="13"/>
                </p:tgtEl>
              </p:cMediaNode>
            </p:vide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内容占位符 2"/>
          <p:cNvSpPr txBox="1">
            <a:spLocks/>
          </p:cNvSpPr>
          <p:nvPr/>
        </p:nvSpPr>
        <p:spPr>
          <a:xfrm>
            <a:off x="5437302" y="4641559"/>
            <a:ext cx="3668893" cy="877432"/>
          </a:xfrm>
          <a:prstGeom prst="rect">
            <a:avLst/>
          </a:prstGeom>
        </p:spPr>
        <p:txBody>
          <a:bodyPr vert="horz" lIns="121285" tIns="60642" rIns="121285" bIns="60642" rtlCol="0">
            <a:normAutofit/>
          </a:bodyPr>
          <a:lstStyle>
            <a:lvl1pPr marL="435483" indent="-435483" algn="l" defTabSz="1161288" rtl="0" eaLnBrk="1" latinLnBrk="0" hangingPunct="1">
              <a:spcBef>
                <a:spcPct val="20000"/>
              </a:spcBef>
              <a:buFont typeface="Arial" pitchFamily="34" charset="0"/>
              <a:buChar char="•"/>
              <a:defRPr sz="2400" kern="1200">
                <a:solidFill>
                  <a:schemeClr val="tx1"/>
                </a:solidFill>
                <a:latin typeface="+mn-lt"/>
                <a:ea typeface="+mn-ea"/>
                <a:cs typeface="+mn-cs"/>
              </a:defRPr>
            </a:lvl1pPr>
            <a:lvl2pPr marL="943547" indent="-362903" algn="l" defTabSz="1161288" rtl="0" eaLnBrk="1" latinLnBrk="0" hangingPunct="1">
              <a:spcBef>
                <a:spcPct val="20000"/>
              </a:spcBef>
              <a:buFont typeface="Arial" pitchFamily="34" charset="0"/>
              <a:buChar char="–"/>
              <a:defRPr sz="2000" kern="1200">
                <a:solidFill>
                  <a:schemeClr val="tx1"/>
                </a:solidFill>
                <a:latin typeface="+mn-lt"/>
                <a:ea typeface="+mn-ea"/>
                <a:cs typeface="+mn-cs"/>
              </a:defRPr>
            </a:lvl2pPr>
            <a:lvl3pPr marL="1451610" indent="-290322" algn="l" defTabSz="1161288" rtl="0" eaLnBrk="1" latinLnBrk="0" hangingPunct="1">
              <a:spcBef>
                <a:spcPct val="20000"/>
              </a:spcBef>
              <a:buFont typeface="Arial" pitchFamily="34" charset="0"/>
              <a:buChar char="•"/>
              <a:defRPr sz="1800" kern="1200">
                <a:solidFill>
                  <a:schemeClr val="tx1"/>
                </a:solidFill>
                <a:latin typeface="+mn-lt"/>
                <a:ea typeface="+mn-ea"/>
                <a:cs typeface="+mn-cs"/>
              </a:defRPr>
            </a:lvl3pPr>
            <a:lvl4pPr marL="2032254" indent="-290322" algn="l" defTabSz="1161288" rtl="0" eaLnBrk="1" latinLnBrk="0" hangingPunct="1">
              <a:spcBef>
                <a:spcPct val="20000"/>
              </a:spcBef>
              <a:buFont typeface="Arial" pitchFamily="34" charset="0"/>
              <a:buChar char="–"/>
              <a:defRPr sz="1600" kern="1200">
                <a:solidFill>
                  <a:schemeClr val="tx1"/>
                </a:solidFill>
                <a:latin typeface="+mn-lt"/>
                <a:ea typeface="+mn-ea"/>
                <a:cs typeface="+mn-cs"/>
              </a:defRPr>
            </a:lvl4pPr>
            <a:lvl5pPr marL="2612898" indent="-290322" algn="l" defTabSz="1161288" rtl="0" eaLnBrk="1" latinLnBrk="0" hangingPunct="1">
              <a:spcBef>
                <a:spcPct val="20000"/>
              </a:spcBef>
              <a:buFont typeface="Arial" pitchFamily="34" charset="0"/>
              <a:buChar char="»"/>
              <a:defRPr sz="1600" kern="1200">
                <a:solidFill>
                  <a:schemeClr val="tx1"/>
                </a:solidFill>
                <a:latin typeface="+mn-lt"/>
                <a:ea typeface="+mn-ea"/>
                <a:cs typeface="+mn-cs"/>
              </a:defRPr>
            </a:lvl5pPr>
            <a:lvl6pPr marL="3193542" indent="-290322" algn="l" defTabSz="1161288" rtl="0" eaLnBrk="1" latinLnBrk="0" hangingPunct="1">
              <a:spcBef>
                <a:spcPct val="20000"/>
              </a:spcBef>
              <a:buFont typeface="Arial" pitchFamily="34" charset="0"/>
              <a:buChar char="•"/>
              <a:defRPr sz="2500" kern="1200">
                <a:solidFill>
                  <a:schemeClr val="tx1"/>
                </a:solidFill>
                <a:latin typeface="+mn-lt"/>
                <a:ea typeface="+mn-ea"/>
                <a:cs typeface="+mn-cs"/>
              </a:defRPr>
            </a:lvl6pPr>
            <a:lvl7pPr marL="3774186" indent="-290322" algn="l" defTabSz="1161288" rtl="0" eaLnBrk="1" latinLnBrk="0" hangingPunct="1">
              <a:spcBef>
                <a:spcPct val="20000"/>
              </a:spcBef>
              <a:buFont typeface="Arial" pitchFamily="34" charset="0"/>
              <a:buChar char="•"/>
              <a:defRPr sz="2500" kern="1200">
                <a:solidFill>
                  <a:schemeClr val="tx1"/>
                </a:solidFill>
                <a:latin typeface="+mn-lt"/>
                <a:ea typeface="+mn-ea"/>
                <a:cs typeface="+mn-cs"/>
              </a:defRPr>
            </a:lvl7pPr>
            <a:lvl8pPr marL="4354830" indent="-290322" algn="l" defTabSz="1161288" rtl="0" eaLnBrk="1" latinLnBrk="0" hangingPunct="1">
              <a:spcBef>
                <a:spcPct val="20000"/>
              </a:spcBef>
              <a:buFont typeface="Arial" pitchFamily="34" charset="0"/>
              <a:buChar char="•"/>
              <a:defRPr sz="2500" kern="1200">
                <a:solidFill>
                  <a:schemeClr val="tx1"/>
                </a:solidFill>
                <a:latin typeface="+mn-lt"/>
                <a:ea typeface="+mn-ea"/>
                <a:cs typeface="+mn-cs"/>
              </a:defRPr>
            </a:lvl8pPr>
            <a:lvl9pPr marL="4935474" indent="-290322" algn="l" defTabSz="1161288" rtl="0" eaLnBrk="1" latinLnBrk="0" hangingPunct="1">
              <a:spcBef>
                <a:spcPct val="20000"/>
              </a:spcBef>
              <a:buFont typeface="Arial" pitchFamily="34" charset="0"/>
              <a:buChar char="•"/>
              <a:defRPr sz="2500" kern="1200">
                <a:solidFill>
                  <a:schemeClr val="tx1"/>
                </a:solidFill>
                <a:latin typeface="+mn-lt"/>
                <a:ea typeface="+mn-ea"/>
                <a:cs typeface="+mn-cs"/>
              </a:defRPr>
            </a:lvl9pPr>
          </a:lstStyle>
          <a:p>
            <a:pPr marL="0" indent="0" algn="ctr">
              <a:lnSpc>
                <a:spcPct val="150000"/>
              </a:lnSpc>
              <a:buNone/>
            </a:pPr>
            <a:r>
              <a:rPr lang="zh-CN" altLang="en-US" sz="2100" dirty="0">
                <a:solidFill>
                  <a:schemeClr val="bg1"/>
                </a:solidFill>
                <a:latin typeface="微软雅黑" panose="020B0503020204020204" pitchFamily="34" charset="-122"/>
                <a:ea typeface="微软雅黑" panose="020B0503020204020204" pitchFamily="34" charset="-122"/>
              </a:rPr>
              <a:t>决策分析地图</a:t>
            </a:r>
          </a:p>
        </p:txBody>
      </p:sp>
      <p:sp>
        <p:nvSpPr>
          <p:cNvPr id="3" name="矩形 2"/>
          <p:cNvSpPr/>
          <p:nvPr/>
        </p:nvSpPr>
        <p:spPr>
          <a:xfrm>
            <a:off x="468353" y="283385"/>
            <a:ext cx="5296828" cy="854040"/>
          </a:xfrm>
          <a:prstGeom prst="rect">
            <a:avLst/>
          </a:prstGeom>
          <a:solidFill>
            <a:schemeClr val="bg1"/>
          </a:solidFill>
        </p:spPr>
        <p:txBody>
          <a:bodyPr lIns="95500" tIns="47750" rIns="95500" bIns="47750" anchor="ctr" anchorCtr="0"/>
          <a:lstStyle/>
          <a:p>
            <a:r>
              <a:rPr lang="zh-CN" altLang="en-US" sz="3600" dirty="0">
                <a:latin typeface="微软雅黑" panose="020B0503020204020204" pitchFamily="34" charset="-122"/>
                <a:ea typeface="微软雅黑" panose="020B0503020204020204" pitchFamily="34" charset="-122"/>
                <a:cs typeface="+mj-cs"/>
              </a:rPr>
              <a:t>基于评价的决策分析系统</a:t>
            </a:r>
            <a:endParaRPr lang="en-US" altLang="zh-CN" sz="3600" dirty="0">
              <a:latin typeface="微软雅黑" panose="020B0503020204020204" pitchFamily="34" charset="-122"/>
              <a:ea typeface="微软雅黑" panose="020B0503020204020204" pitchFamily="34" charset="-122"/>
              <a:cs typeface="+mj-cs"/>
            </a:endParaRPr>
          </a:p>
        </p:txBody>
      </p:sp>
      <p:sp>
        <p:nvSpPr>
          <p:cNvPr id="4" name="内容占位符 2"/>
          <p:cNvSpPr txBox="1">
            <a:spLocks/>
          </p:cNvSpPr>
          <p:nvPr/>
        </p:nvSpPr>
        <p:spPr>
          <a:xfrm>
            <a:off x="444980" y="2058725"/>
            <a:ext cx="3575847" cy="2293081"/>
          </a:xfrm>
          <a:prstGeom prst="rect">
            <a:avLst/>
          </a:prstGeom>
        </p:spPr>
        <p:txBody>
          <a:bodyPr lIns="95500" tIns="47750" rIns="95500" bIns="47750"/>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bg1"/>
                </a:solidFill>
                <a:latin typeface="微软雅黑" panose="020B0503020204020204" pitchFamily="34" charset="-122"/>
                <a:ea typeface="微软雅黑" panose="020B0503020204020204" pitchFamily="34" charset="-122"/>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bg1"/>
                </a:solidFill>
                <a:latin typeface="微软雅黑" panose="020B0503020204020204" pitchFamily="34" charset="-122"/>
                <a:ea typeface="微软雅黑" panose="020B0503020204020204" pitchFamily="34" charset="-122"/>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微软雅黑" panose="020B0503020204020204" pitchFamily="34" charset="-122"/>
                <a:ea typeface="微软雅黑" panose="020B0503020204020204" pitchFamily="34" charset="-122"/>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微软雅黑" panose="020B0503020204020204" pitchFamily="34" charset="-122"/>
                <a:ea typeface="微软雅黑" panose="020B0503020204020204" pitchFamily="34" charset="-122"/>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微软雅黑" panose="020B0503020204020204" pitchFamily="34" charset="-122"/>
                <a:ea typeface="微软雅黑" panose="020B0503020204020204" pitchFamily="34" charset="-122"/>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50000"/>
              </a:lnSpc>
              <a:spcBef>
                <a:spcPts val="0"/>
              </a:spcBef>
              <a:buNone/>
            </a:pPr>
            <a:r>
              <a:rPr lang="zh-CN" altLang="en-US" sz="2400" b="1" dirty="0" smtClean="0">
                <a:solidFill>
                  <a:schemeClr val="tx1"/>
                </a:solidFill>
              </a:rPr>
              <a:t>让地市管理者、校长清晰方便的了解区域与学校各学科、年级、平行班、教师实际教学情况</a:t>
            </a:r>
            <a:endParaRPr lang="zh-CN" altLang="en-US" sz="2400" b="1" dirty="0">
              <a:solidFill>
                <a:schemeClr val="tx1"/>
              </a:solidFill>
            </a:endParaRPr>
          </a:p>
        </p:txBody>
      </p:sp>
      <p:grpSp>
        <p:nvGrpSpPr>
          <p:cNvPr id="2" name="组合 4"/>
          <p:cNvGrpSpPr/>
          <p:nvPr/>
        </p:nvGrpSpPr>
        <p:grpSpPr>
          <a:xfrm>
            <a:off x="4774371" y="1383632"/>
            <a:ext cx="4692597" cy="4002681"/>
            <a:chOff x="1547664" y="2108198"/>
            <a:chExt cx="5958319" cy="4057106"/>
          </a:xfrm>
        </p:grpSpPr>
        <p:pic>
          <p:nvPicPr>
            <p:cNvPr id="6" name="图片 5"/>
            <p:cNvPicPr>
              <a:picLocks noChangeAspect="1"/>
            </p:cNvPicPr>
            <p:nvPr/>
          </p:nvPicPr>
          <p:blipFill>
            <a:blip r:embed="rId2" cstate="print"/>
            <a:stretch>
              <a:fillRect/>
            </a:stretch>
          </p:blipFill>
          <p:spPr>
            <a:xfrm>
              <a:off x="1547664" y="2108198"/>
              <a:ext cx="5958319" cy="405710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7" name="矩形 6"/>
            <p:cNvSpPr/>
            <p:nvPr/>
          </p:nvSpPr>
          <p:spPr>
            <a:xfrm>
              <a:off x="2483768" y="2180206"/>
              <a:ext cx="432048" cy="168674"/>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矩形 7"/>
            <p:cNvSpPr/>
            <p:nvPr/>
          </p:nvSpPr>
          <p:spPr>
            <a:xfrm>
              <a:off x="2915816" y="3501008"/>
              <a:ext cx="360040" cy="144016"/>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9" name="矩形 8"/>
          <p:cNvSpPr/>
          <p:nvPr/>
        </p:nvSpPr>
        <p:spPr>
          <a:xfrm>
            <a:off x="0" y="6004979"/>
            <a:ext cx="9550400" cy="1183366"/>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lIns="95500" tIns="47750" rIns="95500" bIns="47750" rtlCol="0" anchor="ctr"/>
          <a:lstStyle/>
          <a:p>
            <a:pPr lvl="0" algn="ctr"/>
            <a:r>
              <a:rPr lang="zh-CN" altLang="en-US" sz="2900" dirty="0">
                <a:latin typeface="微软雅黑" panose="020B0503020204020204" pitchFamily="34" charset="-122"/>
                <a:ea typeface="微软雅黑" panose="020B0503020204020204" pitchFamily="34" charset="-122"/>
              </a:rPr>
              <a:t>决策分析地图为教学质量的提升提供客观数据支撑</a:t>
            </a:r>
            <a:endParaRPr lang="zh-CN" altLang="zh-CN" sz="2900" dirty="0">
              <a:latin typeface="微软雅黑" panose="020B0503020204020204" pitchFamily="34" charset="-122"/>
              <a:ea typeface="微软雅黑" panose="020B0503020204020204" pitchFamily="34" charset="-122"/>
            </a:endParaRPr>
          </a:p>
        </p:txBody>
      </p:sp>
      <p:sp>
        <p:nvSpPr>
          <p:cNvPr id="11" name="右箭头 10"/>
          <p:cNvSpPr/>
          <p:nvPr/>
        </p:nvSpPr>
        <p:spPr>
          <a:xfrm>
            <a:off x="3977177" y="3205692"/>
            <a:ext cx="676874" cy="300833"/>
          </a:xfrm>
          <a:prstGeom prst="rightArrow">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lIns="95500" tIns="47750" rIns="95500" bIns="47750" rtlCol="0" anchor="ctr"/>
          <a:lstStyle/>
          <a:p>
            <a:pPr algn="ctr"/>
            <a:endParaRPr lang="zh-CN" altLang="en-US"/>
          </a:p>
        </p:txBody>
      </p:sp>
    </p:spTree>
    <p:extLst>
      <p:ext uri="{BB962C8B-B14F-4D97-AF65-F5344CB8AC3E}">
        <p14:creationId xmlns:p14="http://schemas.microsoft.com/office/powerpoint/2010/main" val="7853695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anim calcmode="lin" valueType="num">
                                      <p:cBhvr>
                                        <p:cTn id="8" dur="500" fill="hold"/>
                                        <p:tgtEl>
                                          <p:spTgt spid="9"/>
                                        </p:tgtEl>
                                        <p:attrNameLst>
                                          <p:attrName>ppt_x</p:attrName>
                                        </p:attrNameLst>
                                      </p:cBhvr>
                                      <p:tavLst>
                                        <p:tav tm="0">
                                          <p:val>
                                            <p:strVal val="#ppt_x"/>
                                          </p:val>
                                        </p:tav>
                                        <p:tav tm="100000">
                                          <p:val>
                                            <p:strVal val="#ppt_x"/>
                                          </p:val>
                                        </p:tav>
                                      </p:tavLst>
                                    </p:anim>
                                    <p:anim calcmode="lin" valueType="num">
                                      <p:cBhvr>
                                        <p:cTn id="9" dur="5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 name="标题 1"/>
          <p:cNvSpPr>
            <a:spLocks noGrp="1"/>
          </p:cNvSpPr>
          <p:nvPr>
            <p:ph type="title"/>
          </p:nvPr>
        </p:nvSpPr>
        <p:spPr>
          <a:xfrm>
            <a:off x="484029" y="339578"/>
            <a:ext cx="7109951" cy="733488"/>
          </a:xfrm>
          <a:ln>
            <a:solidFill>
              <a:schemeClr val="bg1"/>
            </a:solidFill>
          </a:ln>
        </p:spPr>
        <p:txBody>
          <a:bodyPr/>
          <a:lstStyle/>
          <a:p>
            <a:r>
              <a:rPr lang="zh-CN" altLang="en-US" sz="3600" dirty="0" smtClean="0"/>
              <a:t>如何支撑教学、管理的</a:t>
            </a:r>
            <a:r>
              <a:rPr lang="zh-CN" altLang="zh-CN" sz="3600" dirty="0" smtClean="0"/>
              <a:t>变革</a:t>
            </a:r>
            <a:r>
              <a:rPr lang="zh-CN" altLang="zh-CN" sz="3600" dirty="0"/>
              <a:t>与发展</a:t>
            </a:r>
            <a:endParaRPr lang="zh-CN" altLang="en-US" sz="3600" dirty="0"/>
          </a:p>
        </p:txBody>
      </p:sp>
      <p:sp>
        <p:nvSpPr>
          <p:cNvPr id="9" name="TextBox 9"/>
          <p:cNvSpPr txBox="1"/>
          <p:nvPr/>
        </p:nvSpPr>
        <p:spPr>
          <a:xfrm>
            <a:off x="0" y="5962472"/>
            <a:ext cx="9550400" cy="1200329"/>
          </a:xfrm>
          <a:prstGeom prst="rect">
            <a:avLst/>
          </a:prstGeom>
          <a:solidFill>
            <a:srgbClr val="FF0000"/>
          </a:solidFill>
        </p:spPr>
        <p:txBody>
          <a:bodyPr wrap="square" rtlCol="0" anchor="ctr">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lvl="1" algn="just"/>
            <a:r>
              <a:rPr lang="zh-CN" altLang="en-US" sz="2400" dirty="0">
                <a:solidFill>
                  <a:schemeClr val="bg1"/>
                </a:solidFill>
                <a:latin typeface="微软雅黑" pitchFamily="34" charset="-122"/>
                <a:ea typeface="微软雅黑" pitchFamily="34" charset="-122"/>
              </a:rPr>
              <a:t>解决办法</a:t>
            </a:r>
            <a:r>
              <a:rPr lang="zh-CN" altLang="en-US" sz="2400" dirty="0" smtClean="0">
                <a:solidFill>
                  <a:schemeClr val="bg1"/>
                </a:solidFill>
                <a:latin typeface="微软雅黑" pitchFamily="34" charset="-122"/>
                <a:ea typeface="微软雅黑" pitchFamily="34" charset="-122"/>
              </a:rPr>
              <a:t>：教师要</a:t>
            </a:r>
            <a:r>
              <a:rPr lang="zh-CN" altLang="zh-CN" sz="2400" dirty="0" smtClean="0">
                <a:solidFill>
                  <a:schemeClr val="bg1"/>
                </a:solidFill>
                <a:latin typeface="微软雅黑" pitchFamily="34" charset="-122"/>
                <a:ea typeface="微软雅黑" pitchFamily="34" charset="-122"/>
              </a:rPr>
              <a:t>基于</a:t>
            </a:r>
            <a:r>
              <a:rPr lang="zh-CN" altLang="zh-CN" sz="2400" dirty="0">
                <a:solidFill>
                  <a:schemeClr val="bg1"/>
                </a:solidFill>
                <a:latin typeface="微软雅黑" pitchFamily="34" charset="-122"/>
                <a:ea typeface="微软雅黑" pitchFamily="34" charset="-122"/>
              </a:rPr>
              <a:t>现在教学理论和方法用信息化的</a:t>
            </a:r>
            <a:r>
              <a:rPr lang="zh-CN" altLang="zh-CN" sz="2400" dirty="0" smtClean="0">
                <a:solidFill>
                  <a:schemeClr val="bg1"/>
                </a:solidFill>
                <a:latin typeface="微软雅黑" pitchFamily="34" charset="-122"/>
                <a:ea typeface="微软雅黑" pitchFamily="34" charset="-122"/>
              </a:rPr>
              <a:t>手段</a:t>
            </a:r>
            <a:r>
              <a:rPr lang="zh-CN" altLang="en-US" sz="2400" dirty="0" smtClean="0">
                <a:solidFill>
                  <a:schemeClr val="bg1"/>
                </a:solidFill>
                <a:latin typeface="微软雅黑" pitchFamily="34" charset="-122"/>
                <a:ea typeface="微软雅黑" pitchFamily="34" charset="-122"/>
              </a:rPr>
              <a:t>促</a:t>
            </a:r>
            <a:r>
              <a:rPr lang="zh-CN" altLang="zh-CN" sz="2400" dirty="0" smtClean="0">
                <a:solidFill>
                  <a:schemeClr val="bg1"/>
                </a:solidFill>
                <a:latin typeface="微软雅黑" pitchFamily="34" charset="-122"/>
                <a:ea typeface="微软雅黑" pitchFamily="34" charset="-122"/>
              </a:rPr>
              <a:t>进学</a:t>
            </a:r>
            <a:r>
              <a:rPr lang="zh-CN" altLang="zh-CN" sz="2400" dirty="0">
                <a:solidFill>
                  <a:schemeClr val="bg1"/>
                </a:solidFill>
                <a:latin typeface="微软雅黑" pitchFamily="34" charset="-122"/>
                <a:ea typeface="微软雅黑" pitchFamily="34" charset="-122"/>
              </a:rPr>
              <a:t>生的综合发展</a:t>
            </a:r>
            <a:r>
              <a:rPr lang="zh-CN" altLang="zh-CN" sz="2400" dirty="0" smtClean="0">
                <a:solidFill>
                  <a:schemeClr val="bg1"/>
                </a:solidFill>
                <a:latin typeface="微软雅黑" pitchFamily="34" charset="-122"/>
                <a:ea typeface="微软雅黑" pitchFamily="34" charset="-122"/>
              </a:rPr>
              <a:t>，推动</a:t>
            </a:r>
            <a:r>
              <a:rPr lang="zh-CN" altLang="zh-CN" sz="2400" dirty="0">
                <a:solidFill>
                  <a:schemeClr val="bg1"/>
                </a:solidFill>
                <a:latin typeface="微软雅黑" pitchFamily="34" charset="-122"/>
                <a:ea typeface="微软雅黑" pitchFamily="34" charset="-122"/>
              </a:rPr>
              <a:t>教学模式的创新与</a:t>
            </a:r>
            <a:r>
              <a:rPr lang="zh-CN" altLang="zh-CN" sz="2400" dirty="0" smtClean="0">
                <a:solidFill>
                  <a:schemeClr val="bg1"/>
                </a:solidFill>
                <a:latin typeface="微软雅黑" pitchFamily="34" charset="-122"/>
                <a:ea typeface="微软雅黑" pitchFamily="34" charset="-122"/>
              </a:rPr>
              <a:t>变革</a:t>
            </a:r>
            <a:r>
              <a:rPr lang="zh-CN" altLang="en-US" sz="2400" dirty="0" smtClean="0">
                <a:solidFill>
                  <a:schemeClr val="bg1"/>
                </a:solidFill>
                <a:latin typeface="微软雅黑" pitchFamily="34" charset="-122"/>
                <a:ea typeface="微软雅黑" pitchFamily="34" charset="-122"/>
              </a:rPr>
              <a:t>。同时，</a:t>
            </a:r>
            <a:r>
              <a:rPr lang="zh-CN" altLang="zh-CN" sz="2400" dirty="0" smtClean="0">
                <a:solidFill>
                  <a:schemeClr val="bg1"/>
                </a:solidFill>
                <a:latin typeface="微软雅黑" pitchFamily="34" charset="-122"/>
                <a:ea typeface="微软雅黑" pitchFamily="34" charset="-122"/>
              </a:rPr>
              <a:t>学生</a:t>
            </a:r>
            <a:r>
              <a:rPr lang="zh-CN" altLang="en-US" sz="2400" dirty="0" smtClean="0">
                <a:solidFill>
                  <a:schemeClr val="bg1"/>
                </a:solidFill>
                <a:latin typeface="微软雅黑" pitchFamily="34" charset="-122"/>
                <a:ea typeface="微软雅黑" pitchFamily="34" charset="-122"/>
              </a:rPr>
              <a:t>的学习和补习也要</a:t>
            </a:r>
            <a:r>
              <a:rPr lang="zh-CN" altLang="zh-CN" sz="2400" dirty="0" smtClean="0">
                <a:solidFill>
                  <a:schemeClr val="bg1"/>
                </a:solidFill>
                <a:latin typeface="微软雅黑" pitchFamily="34" charset="-122"/>
                <a:ea typeface="微软雅黑" pitchFamily="34" charset="-122"/>
              </a:rPr>
              <a:t>用</a:t>
            </a:r>
            <a:r>
              <a:rPr lang="zh-CN" altLang="zh-CN" sz="2400" dirty="0">
                <a:solidFill>
                  <a:schemeClr val="bg1"/>
                </a:solidFill>
                <a:latin typeface="微软雅黑" pitchFamily="34" charset="-122"/>
                <a:ea typeface="微软雅黑" pitchFamily="34" charset="-122"/>
              </a:rPr>
              <a:t>信息化的</a:t>
            </a:r>
            <a:r>
              <a:rPr lang="zh-CN" altLang="zh-CN" sz="2400" dirty="0" smtClean="0">
                <a:solidFill>
                  <a:schemeClr val="bg1"/>
                </a:solidFill>
                <a:latin typeface="微软雅黑" pitchFamily="34" charset="-122"/>
                <a:ea typeface="微软雅黑" pitchFamily="34" charset="-122"/>
              </a:rPr>
              <a:t>手段</a:t>
            </a:r>
            <a:r>
              <a:rPr lang="zh-CN" altLang="en-US" sz="2400" dirty="0" smtClean="0">
                <a:solidFill>
                  <a:schemeClr val="bg1"/>
                </a:solidFill>
                <a:latin typeface="微软雅黑" pitchFamily="34" charset="-122"/>
                <a:ea typeface="微软雅黑" pitchFamily="34" charset="-122"/>
              </a:rPr>
              <a:t>，</a:t>
            </a:r>
            <a:r>
              <a:rPr lang="zh-CN" altLang="zh-CN" sz="2400" dirty="0">
                <a:solidFill>
                  <a:schemeClr val="bg1"/>
                </a:solidFill>
                <a:latin typeface="微软雅黑" pitchFamily="34" charset="-122"/>
                <a:ea typeface="微软雅黑" pitchFamily="34" charset="-122"/>
              </a:rPr>
              <a:t>让学生减负，提高学习效率</a:t>
            </a:r>
            <a:r>
              <a:rPr lang="zh-CN" altLang="en-US" sz="2400" dirty="0" smtClean="0">
                <a:solidFill>
                  <a:schemeClr val="bg1"/>
                </a:solidFill>
                <a:latin typeface="微软雅黑" pitchFamily="34" charset="-122"/>
                <a:ea typeface="微软雅黑" pitchFamily="34" charset="-122"/>
              </a:rPr>
              <a:t>。</a:t>
            </a:r>
            <a:endParaRPr lang="zh-CN" altLang="en-US" sz="2400" dirty="0">
              <a:solidFill>
                <a:schemeClr val="bg1"/>
              </a:solidFill>
              <a:latin typeface="微软雅黑" pitchFamily="34" charset="-122"/>
              <a:ea typeface="微软雅黑" pitchFamily="34" charset="-122"/>
            </a:endParaRPr>
          </a:p>
        </p:txBody>
      </p:sp>
      <p:pic>
        <p:nvPicPr>
          <p:cNvPr id="10" name="图片 9" descr="问号31.jpg"/>
          <p:cNvPicPr>
            <a:picLocks noGrp="1" noChangeAspect="1"/>
          </p:cNvPicPr>
          <p:nvPr/>
        </p:nvPicPr>
        <p:blipFill>
          <a:blip r:embed="rId2" cstate="print"/>
          <a:srcRect/>
          <a:stretch>
            <a:fillRect/>
          </a:stretch>
        </p:blipFill>
        <p:spPr bwMode="auto">
          <a:xfrm>
            <a:off x="272341" y="1814338"/>
            <a:ext cx="3084470" cy="2696830"/>
          </a:xfrm>
          <a:prstGeom prst="ellipse">
            <a:avLst/>
          </a:prstGeom>
          <a:ln>
            <a:noFill/>
          </a:ln>
          <a:effectLst>
            <a:softEdge rad="112500"/>
          </a:effectLst>
        </p:spPr>
      </p:pic>
      <p:sp>
        <p:nvSpPr>
          <p:cNvPr id="11" name="AutoShape 5"/>
          <p:cNvSpPr>
            <a:spLocks noChangeArrowheads="1"/>
          </p:cNvSpPr>
          <p:nvPr/>
        </p:nvSpPr>
        <p:spPr bwMode="auto">
          <a:xfrm>
            <a:off x="3549316" y="1479884"/>
            <a:ext cx="4790280" cy="908936"/>
          </a:xfrm>
          <a:prstGeom prst="rect">
            <a:avLst/>
          </a:prstGeom>
          <a:solidFill>
            <a:srgbClr val="00B0F0">
              <a:alpha val="30980"/>
            </a:srgbClr>
          </a:solidFill>
          <a:ln w="38100">
            <a:solidFill>
              <a:schemeClr val="bg2"/>
            </a:solidFill>
            <a:round/>
            <a:headEnd/>
            <a:tailEnd/>
          </a:ln>
        </p:spPr>
        <p:txBody>
          <a:bodyPr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eaLnBrk="0" hangingPunct="0"/>
            <a:r>
              <a:rPr lang="zh-CN" altLang="en-US" sz="1600" dirty="0" smtClean="0"/>
              <a:t>如何实现</a:t>
            </a:r>
            <a:r>
              <a:rPr lang="zh-CN" altLang="zh-CN" sz="1600" dirty="0" smtClean="0"/>
              <a:t>课堂</a:t>
            </a:r>
            <a:r>
              <a:rPr lang="zh-CN" altLang="zh-CN" sz="1600" dirty="0"/>
              <a:t>教学</a:t>
            </a:r>
            <a:r>
              <a:rPr lang="zh-CN" altLang="zh-CN" sz="1600" dirty="0" smtClean="0"/>
              <a:t>方式转变</a:t>
            </a:r>
            <a:r>
              <a:rPr lang="zh-CN" altLang="en-US" sz="1600" dirty="0" smtClean="0"/>
              <a:t>？</a:t>
            </a:r>
            <a:endParaRPr lang="en-US" altLang="zh-CN" sz="1600" dirty="0">
              <a:latin typeface="Verdana" pitchFamily="34" charset="0"/>
            </a:endParaRPr>
          </a:p>
        </p:txBody>
      </p:sp>
      <p:sp>
        <p:nvSpPr>
          <p:cNvPr id="12" name="AutoShape 5"/>
          <p:cNvSpPr>
            <a:spLocks noChangeArrowheads="1"/>
          </p:cNvSpPr>
          <p:nvPr/>
        </p:nvSpPr>
        <p:spPr bwMode="auto">
          <a:xfrm>
            <a:off x="3549316" y="2532652"/>
            <a:ext cx="4790280" cy="956506"/>
          </a:xfrm>
          <a:prstGeom prst="rect">
            <a:avLst/>
          </a:prstGeom>
          <a:solidFill>
            <a:srgbClr val="00B0F0">
              <a:alpha val="30980"/>
            </a:srgbClr>
          </a:solidFill>
          <a:ln w="38100">
            <a:solidFill>
              <a:schemeClr val="bg2"/>
            </a:solidFill>
            <a:round/>
            <a:headEnd/>
            <a:tailEnd/>
          </a:ln>
        </p:spPr>
        <p:txBody>
          <a:bodyPr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eaLnBrk="0" hangingPunct="0"/>
            <a:r>
              <a:rPr lang="zh-CN" altLang="en-US" sz="1600" dirty="0" smtClean="0"/>
              <a:t>如何实现</a:t>
            </a:r>
            <a:r>
              <a:rPr lang="zh-CN" altLang="zh-CN" sz="1600" dirty="0" smtClean="0"/>
              <a:t>教师研修</a:t>
            </a:r>
            <a:r>
              <a:rPr lang="zh-CN" altLang="en-US" sz="1600" dirty="0" smtClean="0"/>
              <a:t>及管理方式转变？</a:t>
            </a:r>
            <a:endParaRPr lang="en-US" altLang="zh-CN" sz="1600" dirty="0" smtClean="0"/>
          </a:p>
          <a:p>
            <a:pPr eaLnBrk="0" hangingPunct="0"/>
            <a:r>
              <a:rPr lang="zh-CN" altLang="en-US" sz="1600" dirty="0" smtClean="0"/>
              <a:t>如何实现</a:t>
            </a:r>
            <a:r>
              <a:rPr lang="zh-CN" altLang="zh-CN" sz="1600" dirty="0" smtClean="0"/>
              <a:t>教学</a:t>
            </a:r>
            <a:r>
              <a:rPr lang="zh-CN" altLang="zh-CN" sz="1600" dirty="0"/>
              <a:t>评估</a:t>
            </a:r>
            <a:r>
              <a:rPr lang="zh-CN" altLang="zh-CN" sz="1600" dirty="0" smtClean="0"/>
              <a:t>方式转变</a:t>
            </a:r>
            <a:r>
              <a:rPr lang="zh-CN" altLang="en-US" sz="1600" dirty="0" smtClean="0"/>
              <a:t>？</a:t>
            </a:r>
            <a:endParaRPr lang="en-US" altLang="zh-CN" sz="1600" dirty="0">
              <a:latin typeface="Verdana" pitchFamily="34" charset="0"/>
            </a:endParaRPr>
          </a:p>
        </p:txBody>
      </p:sp>
      <p:sp>
        <p:nvSpPr>
          <p:cNvPr id="13" name="AutoShape 5"/>
          <p:cNvSpPr>
            <a:spLocks noChangeArrowheads="1"/>
          </p:cNvSpPr>
          <p:nvPr/>
        </p:nvSpPr>
        <p:spPr bwMode="auto">
          <a:xfrm>
            <a:off x="3549316" y="3626784"/>
            <a:ext cx="4790280" cy="884384"/>
          </a:xfrm>
          <a:prstGeom prst="rect">
            <a:avLst/>
          </a:prstGeom>
          <a:solidFill>
            <a:srgbClr val="00B0F0">
              <a:alpha val="30980"/>
            </a:srgbClr>
          </a:solidFill>
          <a:ln w="38100">
            <a:solidFill>
              <a:schemeClr val="bg2"/>
            </a:solidFill>
            <a:round/>
            <a:headEnd/>
            <a:tailEnd/>
          </a:ln>
        </p:spPr>
        <p:txBody>
          <a:bodyPr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eaLnBrk="0" hangingPunct="0"/>
            <a:r>
              <a:rPr lang="zh-CN" altLang="en-US" sz="1600" dirty="0" smtClean="0"/>
              <a:t>如何实现</a:t>
            </a:r>
            <a:r>
              <a:rPr lang="zh-CN" altLang="zh-CN" sz="1600" dirty="0" smtClean="0"/>
              <a:t>教育</a:t>
            </a:r>
            <a:r>
              <a:rPr lang="zh-CN" altLang="zh-CN" sz="1600" dirty="0"/>
              <a:t>管理</a:t>
            </a:r>
            <a:r>
              <a:rPr lang="zh-CN" altLang="zh-CN" sz="1600" dirty="0" smtClean="0"/>
              <a:t>方式转变</a:t>
            </a:r>
            <a:r>
              <a:rPr lang="zh-CN" altLang="en-US" sz="1600" dirty="0" smtClean="0"/>
              <a:t>？</a:t>
            </a:r>
            <a:endParaRPr lang="en-US" altLang="zh-CN" sz="1600" dirty="0">
              <a:latin typeface="Verdana" pitchFamily="34" charset="0"/>
            </a:endParaRPr>
          </a:p>
        </p:txBody>
      </p:sp>
      <p:sp>
        <p:nvSpPr>
          <p:cNvPr id="14" name="AutoShape 5"/>
          <p:cNvSpPr>
            <a:spLocks noChangeArrowheads="1"/>
          </p:cNvSpPr>
          <p:nvPr/>
        </p:nvSpPr>
        <p:spPr bwMode="auto">
          <a:xfrm>
            <a:off x="3549316" y="4668253"/>
            <a:ext cx="4790280" cy="1032935"/>
          </a:xfrm>
          <a:prstGeom prst="rect">
            <a:avLst/>
          </a:prstGeom>
          <a:solidFill>
            <a:srgbClr val="00B0F0">
              <a:alpha val="30980"/>
            </a:srgbClr>
          </a:solidFill>
          <a:ln w="38100">
            <a:solidFill>
              <a:schemeClr val="bg2"/>
            </a:solidFill>
            <a:round/>
            <a:headEnd/>
            <a:tailEnd/>
          </a:ln>
        </p:spPr>
        <p:txBody>
          <a:bodyPr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zh-CN" altLang="en-US" sz="1600" dirty="0" smtClean="0"/>
              <a:t>如何实现</a:t>
            </a:r>
            <a:r>
              <a:rPr lang="zh-CN" altLang="zh-CN" sz="1600" dirty="0" smtClean="0"/>
              <a:t>学生</a:t>
            </a:r>
            <a:r>
              <a:rPr lang="zh-CN" altLang="zh-CN" sz="1600" dirty="0"/>
              <a:t>学习方式转变，建立泛在的学习</a:t>
            </a:r>
            <a:r>
              <a:rPr lang="zh-CN" altLang="zh-CN" sz="1600" dirty="0" smtClean="0"/>
              <a:t>环境</a:t>
            </a:r>
            <a:r>
              <a:rPr lang="zh-CN" altLang="en-US" sz="1600" dirty="0" smtClean="0"/>
              <a:t>？</a:t>
            </a:r>
            <a:endParaRPr lang="zh-CN" altLang="en-US" sz="1600" dirty="0"/>
          </a:p>
        </p:txBody>
      </p:sp>
    </p:spTree>
    <p:extLst>
      <p:ext uri="{BB962C8B-B14F-4D97-AF65-F5344CB8AC3E}">
        <p14:creationId xmlns:p14="http://schemas.microsoft.com/office/powerpoint/2010/main" val="919797130"/>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randombar(horizontal)">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 name="标题 1"/>
          <p:cNvSpPr>
            <a:spLocks noGrp="1"/>
          </p:cNvSpPr>
          <p:nvPr>
            <p:ph type="title"/>
          </p:nvPr>
        </p:nvSpPr>
        <p:spPr>
          <a:xfrm>
            <a:off x="484030" y="339578"/>
            <a:ext cx="4927050" cy="733488"/>
          </a:xfrm>
          <a:ln>
            <a:solidFill>
              <a:schemeClr val="bg1"/>
            </a:solidFill>
          </a:ln>
        </p:spPr>
        <p:txBody>
          <a:bodyPr/>
          <a:lstStyle/>
          <a:p>
            <a:pPr algn="ctr"/>
            <a:r>
              <a:rPr lang="zh-CN" altLang="en-US" dirty="0" smtClean="0"/>
              <a:t>信息化手段革新教学</a:t>
            </a:r>
            <a:endParaRPr lang="zh-CN" altLang="en-US" dirty="0"/>
          </a:p>
        </p:txBody>
      </p:sp>
      <p:sp>
        <p:nvSpPr>
          <p:cNvPr id="51" name="Rectangle 2"/>
          <p:cNvSpPr txBox="1">
            <a:spLocks noChangeArrowheads="1"/>
          </p:cNvSpPr>
          <p:nvPr/>
        </p:nvSpPr>
        <p:spPr bwMode="auto">
          <a:xfrm>
            <a:off x="711508" y="1624084"/>
            <a:ext cx="7872933" cy="627755"/>
          </a:xfrm>
          <a:prstGeom prst="rect">
            <a:avLst/>
          </a:prstGeom>
          <a:solidFill>
            <a:schemeClr val="bg1"/>
          </a:solidFill>
        </p:spPr>
        <p:txBody>
          <a:bodyPr lIns="71987" tIns="0" rIns="0" bIns="0" anchor="ctr" anchorCtr="0"/>
          <a:lstStyle>
            <a:lvl1pPr algn="l" defTabSz="955500" rtl="0" eaLnBrk="1" fontAlgn="base" hangingPunct="1">
              <a:spcBef>
                <a:spcPct val="0"/>
              </a:spcBef>
              <a:spcAft>
                <a:spcPct val="0"/>
              </a:spcAft>
              <a:defRPr kumimoji="1" lang="zh-CN" altLang="en-US" sz="4200" b="1" kern="1200">
                <a:solidFill>
                  <a:schemeClr val="tx1"/>
                </a:solidFill>
                <a:latin typeface="+mj-ea"/>
                <a:ea typeface="+mj-ea"/>
                <a:cs typeface="+mj-cs"/>
              </a:defRPr>
            </a:lvl1pPr>
            <a:lvl2pPr algn="ctr" defTabSz="955500" rtl="0" eaLnBrk="1" fontAlgn="base" hangingPunct="1">
              <a:spcBef>
                <a:spcPct val="0"/>
              </a:spcBef>
              <a:spcAft>
                <a:spcPct val="0"/>
              </a:spcAft>
              <a:defRPr kumimoji="1" sz="4200">
                <a:solidFill>
                  <a:schemeClr val="bg1"/>
                </a:solidFill>
                <a:latin typeface="Times New Roman" pitchFamily="18" charset="0"/>
                <a:ea typeface="方正大黑简体" pitchFamily="2" charset="-122"/>
              </a:defRPr>
            </a:lvl2pPr>
            <a:lvl3pPr algn="ctr" defTabSz="955500" rtl="0" eaLnBrk="1" fontAlgn="base" hangingPunct="1">
              <a:spcBef>
                <a:spcPct val="0"/>
              </a:spcBef>
              <a:spcAft>
                <a:spcPct val="0"/>
              </a:spcAft>
              <a:defRPr kumimoji="1" sz="4200">
                <a:solidFill>
                  <a:schemeClr val="bg1"/>
                </a:solidFill>
                <a:latin typeface="Times New Roman" pitchFamily="18" charset="0"/>
                <a:ea typeface="方正大黑简体" pitchFamily="2" charset="-122"/>
              </a:defRPr>
            </a:lvl3pPr>
            <a:lvl4pPr algn="ctr" defTabSz="955500" rtl="0" eaLnBrk="1" fontAlgn="base" hangingPunct="1">
              <a:spcBef>
                <a:spcPct val="0"/>
              </a:spcBef>
              <a:spcAft>
                <a:spcPct val="0"/>
              </a:spcAft>
              <a:defRPr kumimoji="1" sz="4200">
                <a:solidFill>
                  <a:schemeClr val="bg1"/>
                </a:solidFill>
                <a:latin typeface="Times New Roman" pitchFamily="18" charset="0"/>
                <a:ea typeface="方正大黑简体" pitchFamily="2" charset="-122"/>
              </a:defRPr>
            </a:lvl4pPr>
            <a:lvl5pPr algn="ctr" defTabSz="955500" rtl="0" eaLnBrk="1" fontAlgn="base" hangingPunct="1">
              <a:spcBef>
                <a:spcPct val="0"/>
              </a:spcBef>
              <a:spcAft>
                <a:spcPct val="0"/>
              </a:spcAft>
              <a:defRPr kumimoji="1" sz="4200">
                <a:solidFill>
                  <a:schemeClr val="bg1"/>
                </a:solidFill>
                <a:latin typeface="Times New Roman" pitchFamily="18" charset="0"/>
                <a:ea typeface="方正大黑简体" pitchFamily="2" charset="-122"/>
              </a:defRPr>
            </a:lvl5pPr>
            <a:lvl6pPr marL="457116" algn="ctr" defTabSz="955500" rtl="0" eaLnBrk="1" fontAlgn="base" hangingPunct="1">
              <a:spcBef>
                <a:spcPct val="0"/>
              </a:spcBef>
              <a:spcAft>
                <a:spcPct val="0"/>
              </a:spcAft>
              <a:defRPr kumimoji="1" sz="4200">
                <a:solidFill>
                  <a:schemeClr val="bg1"/>
                </a:solidFill>
                <a:latin typeface="Times New Roman" pitchFamily="18" charset="0"/>
                <a:ea typeface="方正大黑简体" pitchFamily="2" charset="-122"/>
              </a:defRPr>
            </a:lvl6pPr>
            <a:lvl7pPr marL="914233" algn="ctr" defTabSz="955500" rtl="0" eaLnBrk="1" fontAlgn="base" hangingPunct="1">
              <a:spcBef>
                <a:spcPct val="0"/>
              </a:spcBef>
              <a:spcAft>
                <a:spcPct val="0"/>
              </a:spcAft>
              <a:defRPr kumimoji="1" sz="4200">
                <a:solidFill>
                  <a:schemeClr val="bg1"/>
                </a:solidFill>
                <a:latin typeface="Times New Roman" pitchFamily="18" charset="0"/>
                <a:ea typeface="方正大黑简体" pitchFamily="2" charset="-122"/>
              </a:defRPr>
            </a:lvl7pPr>
            <a:lvl8pPr marL="1371349" algn="ctr" defTabSz="955500" rtl="0" eaLnBrk="1" fontAlgn="base" hangingPunct="1">
              <a:spcBef>
                <a:spcPct val="0"/>
              </a:spcBef>
              <a:spcAft>
                <a:spcPct val="0"/>
              </a:spcAft>
              <a:defRPr kumimoji="1" sz="4200">
                <a:solidFill>
                  <a:schemeClr val="bg1"/>
                </a:solidFill>
                <a:latin typeface="Times New Roman" pitchFamily="18" charset="0"/>
                <a:ea typeface="方正大黑简体" pitchFamily="2" charset="-122"/>
              </a:defRPr>
            </a:lvl8pPr>
            <a:lvl9pPr marL="1828466" algn="ctr" defTabSz="955500" rtl="0" eaLnBrk="1" fontAlgn="base" hangingPunct="1">
              <a:spcBef>
                <a:spcPct val="0"/>
              </a:spcBef>
              <a:spcAft>
                <a:spcPct val="0"/>
              </a:spcAft>
              <a:defRPr kumimoji="1" sz="4200">
                <a:solidFill>
                  <a:schemeClr val="bg1"/>
                </a:solidFill>
                <a:latin typeface="Times New Roman" pitchFamily="18" charset="0"/>
                <a:ea typeface="方正大黑简体" pitchFamily="2" charset="-122"/>
              </a:defRPr>
            </a:lvl9pPr>
          </a:lstStyle>
          <a:p>
            <a:pPr algn="ctr"/>
            <a:r>
              <a:rPr lang="zh-CN" altLang="en-US" sz="2800" dirty="0" smtClean="0"/>
              <a:t>解放孩子、革新教学</a:t>
            </a:r>
          </a:p>
        </p:txBody>
      </p:sp>
      <p:pic>
        <p:nvPicPr>
          <p:cNvPr id="52"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11509" y="2888167"/>
            <a:ext cx="2200133" cy="2724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3"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283509" y="2811967"/>
            <a:ext cx="3657600" cy="2743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pic>
      <p:sp>
        <p:nvSpPr>
          <p:cNvPr id="54" name="AutoShape 5"/>
          <p:cNvSpPr>
            <a:spLocks noChangeArrowheads="1"/>
          </p:cNvSpPr>
          <p:nvPr/>
        </p:nvSpPr>
        <p:spPr bwMode="auto">
          <a:xfrm>
            <a:off x="3454709" y="3345367"/>
            <a:ext cx="1524000" cy="1600200"/>
          </a:xfrm>
          <a:prstGeom prst="rightArrow">
            <a:avLst>
              <a:gd name="adj1" fmla="val 50000"/>
              <a:gd name="adj2" fmla="val 25000"/>
            </a:avLst>
          </a:prstGeom>
          <a:solidFill>
            <a:schemeClr val="accent1"/>
          </a:solidFill>
          <a:ln w="12700" cap="sq">
            <a:solidFill>
              <a:schemeClr val="tx1"/>
            </a:solidFill>
            <a:miter lim="800000"/>
            <a:headEnd type="none" w="sm" len="sm"/>
            <a:tailEnd type="none" w="sm" len="sm"/>
          </a:ln>
        </p:spPr>
        <p:txBody>
          <a:bodyPr wrap="none" anchor="ctr"/>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pPr eaLnBrk="1" hangingPunct="1"/>
            <a:endParaRPr lang="zh-CN" altLang="en-US"/>
          </a:p>
        </p:txBody>
      </p:sp>
      <p:sp>
        <p:nvSpPr>
          <p:cNvPr id="55" name="Rectangle 6"/>
          <p:cNvSpPr>
            <a:spLocks noChangeArrowheads="1"/>
          </p:cNvSpPr>
          <p:nvPr/>
        </p:nvSpPr>
        <p:spPr bwMode="auto">
          <a:xfrm>
            <a:off x="2527609" y="6074696"/>
            <a:ext cx="3878262" cy="584200"/>
          </a:xfrm>
          <a:prstGeom prst="rect">
            <a:avLst/>
          </a:prstGeom>
          <a:noFill/>
          <a:ln w="12700" cap="sq" algn="ctr">
            <a:noFill/>
            <a:miter lim="800000"/>
            <a:headEnd/>
            <a:tailEnd/>
          </a:ln>
          <a:effectLst/>
        </p:spPr>
        <p:txBody>
          <a:bodyPr wrap="none">
            <a:spAutoFit/>
          </a:bodyPr>
          <a:lstStyle/>
          <a:p>
            <a:pPr>
              <a:defRPr/>
            </a:pPr>
            <a:r>
              <a:rPr lang="zh-CN" altLang="en-US" sz="3200" dirty="0">
                <a:solidFill>
                  <a:srgbClr val="FF0000"/>
                </a:solidFill>
                <a:effectLst>
                  <a:outerShdw blurRad="38100" dist="38100" dir="2700000" algn="tl">
                    <a:srgbClr val="000000"/>
                  </a:outerShdw>
                </a:effectLst>
                <a:latin typeface="微软雅黑" pitchFamily="34" charset="-122"/>
                <a:ea typeface="微软雅黑" pitchFamily="34" charset="-122"/>
              </a:rPr>
              <a:t>转变获取知识的方式</a:t>
            </a:r>
          </a:p>
        </p:txBody>
      </p:sp>
    </p:spTree>
    <p:extLst>
      <p:ext uri="{BB962C8B-B14F-4D97-AF65-F5344CB8AC3E}">
        <p14:creationId xmlns:p14="http://schemas.microsoft.com/office/powerpoint/2010/main" val="2130763058"/>
      </p:ext>
    </p:extLst>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1" name="标题 1"/>
          <p:cNvSpPr>
            <a:spLocks noGrp="1"/>
          </p:cNvSpPr>
          <p:nvPr>
            <p:ph type="title"/>
          </p:nvPr>
        </p:nvSpPr>
        <p:spPr>
          <a:xfrm>
            <a:off x="504827" y="304800"/>
            <a:ext cx="3933825" cy="765175"/>
          </a:xfrm>
        </p:spPr>
        <p:txBody>
          <a:bodyPr/>
          <a:lstStyle/>
          <a:p>
            <a:r>
              <a:rPr sz="3200" dirty="0" err="1" smtClean="0"/>
              <a:t>支持教师常态化教学</a:t>
            </a:r>
            <a:endParaRPr sz="3200" dirty="0" smtClean="0"/>
          </a:p>
        </p:txBody>
      </p:sp>
      <p:sp>
        <p:nvSpPr>
          <p:cNvPr id="51202" name="内容占位符 2"/>
          <p:cNvSpPr txBox="1">
            <a:spLocks/>
          </p:cNvSpPr>
          <p:nvPr/>
        </p:nvSpPr>
        <p:spPr bwMode="auto">
          <a:xfrm>
            <a:off x="358777" y="1322390"/>
            <a:ext cx="8404225" cy="4986337"/>
          </a:xfrm>
          <a:prstGeom prst="rect">
            <a:avLst/>
          </a:prstGeom>
          <a:noFill/>
          <a:ln w="9525">
            <a:noFill/>
            <a:miter lim="800000"/>
            <a:headEnd/>
            <a:tailEnd/>
          </a:ln>
        </p:spPr>
        <p:txBody>
          <a:bodyPr lIns="91424" tIns="45711" rIns="91424" bIns="45711"/>
          <a:lstStyle/>
          <a:p>
            <a:pPr marL="357123" indent="-357123" defTabSz="953914" eaLnBrk="0" hangingPunct="0">
              <a:spcBef>
                <a:spcPct val="20000"/>
              </a:spcBef>
              <a:buFontTx/>
              <a:buChar char="•"/>
            </a:pPr>
            <a:r>
              <a:rPr kumimoji="1" lang="zh-CN" altLang="en-US" sz="2800" b="0" dirty="0">
                <a:solidFill>
                  <a:srgbClr val="0000FF"/>
                </a:solidFill>
                <a:latin typeface="Calibri" pitchFamily="34" charset="0"/>
                <a:ea typeface="微软雅黑" pitchFamily="34" charset="-122"/>
              </a:rPr>
              <a:t>兼顾电子教材授课、以活动为中心的授课模式</a:t>
            </a:r>
            <a:endParaRPr kumimoji="1" lang="en-US" altLang="zh-CN" sz="2800" b="0" dirty="0">
              <a:solidFill>
                <a:srgbClr val="0000FF"/>
              </a:solidFill>
              <a:latin typeface="Calibri" pitchFamily="34" charset="0"/>
              <a:ea typeface="微软雅黑" pitchFamily="34" charset="-122"/>
            </a:endParaRPr>
          </a:p>
          <a:p>
            <a:pPr marL="774558" lvl="1" indent="-296809" defTabSz="953914" eaLnBrk="0" hangingPunct="0">
              <a:spcBef>
                <a:spcPct val="20000"/>
              </a:spcBef>
              <a:buFontTx/>
              <a:buChar char="–"/>
            </a:pPr>
            <a:r>
              <a:rPr kumimoji="1" lang="zh-CN" altLang="en-US" sz="2000" b="0" dirty="0">
                <a:latin typeface="微软雅黑" pitchFamily="34" charset="-122"/>
                <a:ea typeface="微软雅黑" pitchFamily="34" charset="-122"/>
              </a:rPr>
              <a:t>提供到书到课到位置的预置资源，融入教学思路，便于优质课程的传播和分享，有助于快速实现同伴互助和专业引领</a:t>
            </a:r>
            <a:endParaRPr kumimoji="1" lang="en-US" altLang="zh-CN" sz="2800" b="0" dirty="0">
              <a:solidFill>
                <a:srgbClr val="0000FF"/>
              </a:solidFill>
              <a:latin typeface="Calibri" pitchFamily="34" charset="0"/>
              <a:ea typeface="微软雅黑" pitchFamily="34" charset="-122"/>
            </a:endParaRPr>
          </a:p>
          <a:p>
            <a:pPr marL="357123" indent="-357123" defTabSz="953914" eaLnBrk="0" hangingPunct="0">
              <a:spcBef>
                <a:spcPct val="20000"/>
              </a:spcBef>
              <a:buFontTx/>
              <a:buChar char="•"/>
            </a:pPr>
            <a:r>
              <a:rPr kumimoji="1" lang="zh-CN" altLang="en-US" sz="2800" b="0" dirty="0">
                <a:solidFill>
                  <a:srgbClr val="0000FF"/>
                </a:solidFill>
                <a:latin typeface="Calibri" pitchFamily="34" charset="0"/>
                <a:ea typeface="微软雅黑" pitchFamily="34" charset="-122"/>
              </a:rPr>
              <a:t>能听会说的智能教学系统</a:t>
            </a:r>
            <a:endParaRPr kumimoji="1" lang="en-US" altLang="zh-CN" sz="2800" b="0" dirty="0">
              <a:solidFill>
                <a:srgbClr val="0000FF"/>
              </a:solidFill>
              <a:latin typeface="Calibri" pitchFamily="34" charset="0"/>
              <a:ea typeface="微软雅黑" pitchFamily="34" charset="-122"/>
            </a:endParaRPr>
          </a:p>
          <a:p>
            <a:pPr marL="774558" lvl="1" indent="-296809" defTabSz="953914" eaLnBrk="0" hangingPunct="0">
              <a:spcBef>
                <a:spcPct val="20000"/>
              </a:spcBef>
              <a:buFontTx/>
              <a:buChar char="–"/>
            </a:pPr>
            <a:r>
              <a:rPr kumimoji="1" lang="zh-CN" altLang="en-US" sz="2000" b="0" dirty="0">
                <a:latin typeface="微软雅黑" pitchFamily="34" charset="-122"/>
                <a:ea typeface="微软雅黑" pitchFamily="34" charset="-122"/>
              </a:rPr>
              <a:t>满足全学科教学、主流教材全覆盖，云端资源在线共享</a:t>
            </a:r>
            <a:endParaRPr kumimoji="1" lang="en-US" altLang="zh-CN" sz="2000" b="0" dirty="0">
              <a:latin typeface="微软雅黑" pitchFamily="34" charset="-122"/>
              <a:ea typeface="微软雅黑" pitchFamily="34" charset="-122"/>
            </a:endParaRPr>
          </a:p>
          <a:p>
            <a:pPr marL="774558" lvl="1" indent="-296809" defTabSz="953914" eaLnBrk="0" hangingPunct="0">
              <a:spcBef>
                <a:spcPct val="20000"/>
              </a:spcBef>
              <a:buFontTx/>
              <a:buChar char="–"/>
            </a:pPr>
            <a:r>
              <a:rPr kumimoji="1" lang="zh-CN" altLang="en-US" sz="2000" b="0" dirty="0">
                <a:latin typeface="微软雅黑" pitchFamily="34" charset="-122"/>
                <a:ea typeface="微软雅黑" pitchFamily="34" charset="-122"/>
              </a:rPr>
              <a:t>在英语、语文、音乐学科中具备独一无二的优势</a:t>
            </a:r>
            <a:endParaRPr kumimoji="1" lang="en-US" altLang="zh-CN" sz="2000" b="0" dirty="0">
              <a:latin typeface="微软雅黑" pitchFamily="34" charset="-122"/>
              <a:ea typeface="微软雅黑" pitchFamily="34" charset="-122"/>
            </a:endParaRPr>
          </a:p>
          <a:p>
            <a:pPr marL="774558" lvl="1" indent="-296809" defTabSz="953914" eaLnBrk="0" hangingPunct="0">
              <a:spcBef>
                <a:spcPct val="20000"/>
              </a:spcBef>
              <a:buFontTx/>
              <a:buChar char="–"/>
            </a:pPr>
            <a:r>
              <a:rPr kumimoji="1" lang="zh-CN" altLang="en-US" sz="2000" b="0" dirty="0">
                <a:latin typeface="微软雅黑" pitchFamily="34" charset="-122"/>
                <a:ea typeface="微软雅黑" pitchFamily="34" charset="-122"/>
              </a:rPr>
              <a:t>极大的活跃了课堂气氛</a:t>
            </a:r>
            <a:endParaRPr kumimoji="1" lang="en-US" altLang="zh-CN" sz="2000" b="0" dirty="0">
              <a:latin typeface="微软雅黑" pitchFamily="34" charset="-122"/>
              <a:ea typeface="微软雅黑" pitchFamily="34" charset="-122"/>
            </a:endParaRPr>
          </a:p>
          <a:p>
            <a:pPr marL="774558" lvl="1" indent="-296809" defTabSz="953914" eaLnBrk="0" hangingPunct="0">
              <a:spcBef>
                <a:spcPct val="20000"/>
              </a:spcBef>
              <a:buFontTx/>
              <a:buChar char="•"/>
            </a:pPr>
            <a:r>
              <a:rPr kumimoji="1" lang="zh-CN" altLang="en-US" sz="2800" b="0" dirty="0">
                <a:solidFill>
                  <a:srgbClr val="0000FF"/>
                </a:solidFill>
                <a:latin typeface="Calibri" pitchFamily="34" charset="0"/>
                <a:ea typeface="微软雅黑" pitchFamily="34" charset="-122"/>
              </a:rPr>
              <a:t>简便易用，并兼顾拓展</a:t>
            </a:r>
            <a:endParaRPr kumimoji="1" lang="en-US" altLang="zh-CN" sz="2800" b="0" dirty="0">
              <a:solidFill>
                <a:srgbClr val="0000FF"/>
              </a:solidFill>
              <a:latin typeface="Calibri" pitchFamily="34" charset="0"/>
              <a:ea typeface="微软雅黑" pitchFamily="34" charset="-122"/>
            </a:endParaRPr>
          </a:p>
          <a:p>
            <a:pPr marL="774558" lvl="1" indent="-296809" defTabSz="953914" eaLnBrk="0" hangingPunct="0">
              <a:spcBef>
                <a:spcPct val="20000"/>
              </a:spcBef>
              <a:buFontTx/>
              <a:buChar char="–"/>
            </a:pPr>
            <a:r>
              <a:rPr kumimoji="1" lang="zh-CN" altLang="en-US" sz="2000" b="0" dirty="0">
                <a:latin typeface="微软雅黑" pitchFamily="34" charset="-122"/>
                <a:ea typeface="微软雅黑" pitchFamily="34" charset="-122"/>
              </a:rPr>
              <a:t>基层老师拿到即能上手使用</a:t>
            </a:r>
            <a:endParaRPr kumimoji="1" lang="en-US" altLang="zh-CN" sz="2000" b="0" dirty="0">
              <a:latin typeface="微软雅黑" pitchFamily="34" charset="-122"/>
              <a:ea typeface="微软雅黑" pitchFamily="34" charset="-122"/>
            </a:endParaRPr>
          </a:p>
          <a:p>
            <a:pPr marL="774558" lvl="1" indent="-296809" defTabSz="953914" eaLnBrk="0" hangingPunct="0">
              <a:spcBef>
                <a:spcPct val="20000"/>
              </a:spcBef>
              <a:buFontTx/>
              <a:buChar char="–"/>
            </a:pPr>
            <a:r>
              <a:rPr kumimoji="1" lang="zh-CN" altLang="en-US" sz="2000" b="0" dirty="0">
                <a:latin typeface="微软雅黑" pitchFamily="34" charset="-122"/>
                <a:ea typeface="微软雅黑" pitchFamily="34" charset="-122"/>
              </a:rPr>
              <a:t>高水平老师有拓展的空间</a:t>
            </a:r>
            <a:endParaRPr kumimoji="1" lang="en-US" altLang="zh-CN" sz="2000" b="0" dirty="0">
              <a:latin typeface="微软雅黑" pitchFamily="34" charset="-122"/>
              <a:ea typeface="微软雅黑" pitchFamily="34" charset="-122"/>
            </a:endParaRPr>
          </a:p>
          <a:p>
            <a:pPr marL="742814" lvl="2" indent="-277761" defTabSz="953914" eaLnBrk="0" hangingPunct="0">
              <a:spcBef>
                <a:spcPct val="20000"/>
              </a:spcBef>
              <a:buFontTx/>
              <a:buChar char="•"/>
            </a:pPr>
            <a:endParaRPr kumimoji="1" lang="en-US" altLang="zh-CN" sz="2000" b="0" dirty="0">
              <a:latin typeface="微软雅黑" pitchFamily="34" charset="-122"/>
              <a:ea typeface="微软雅黑" pitchFamily="34" charset="-122"/>
            </a:endParaRPr>
          </a:p>
          <a:p>
            <a:pPr marL="774558" lvl="1" indent="-296809" defTabSz="953914" eaLnBrk="0" hangingPunct="0">
              <a:spcBef>
                <a:spcPct val="20000"/>
              </a:spcBef>
              <a:buFontTx/>
              <a:buChar char="–"/>
            </a:pPr>
            <a:endParaRPr kumimoji="1" lang="en-US" altLang="zh-CN" sz="2600" b="0" dirty="0">
              <a:latin typeface="Calibri" pitchFamily="34" charset="0"/>
              <a:ea typeface="微软雅黑" pitchFamily="34" charset="-122"/>
            </a:endParaRPr>
          </a:p>
          <a:p>
            <a:pPr marL="774558" lvl="1" indent="-296809" defTabSz="953914" eaLnBrk="0" hangingPunct="0">
              <a:spcBef>
                <a:spcPct val="20000"/>
              </a:spcBef>
              <a:buFontTx/>
              <a:buChar char="–"/>
            </a:pPr>
            <a:endParaRPr kumimoji="1" lang="en-US" altLang="zh-CN" sz="2600" b="0" dirty="0">
              <a:latin typeface="Calibri" pitchFamily="34" charset="0"/>
              <a:ea typeface="微软雅黑" pitchFamily="34" charset="-122"/>
            </a:endParaRPr>
          </a:p>
        </p:txBody>
      </p:sp>
      <p:pic>
        <p:nvPicPr>
          <p:cNvPr id="5" name="图片 4" descr="嵌入式资源-英语.png"/>
          <p:cNvPicPr>
            <a:picLocks noChangeAspect="1"/>
          </p:cNvPicPr>
          <p:nvPr/>
        </p:nvPicPr>
        <p:blipFill>
          <a:blip r:embed="rId2" cstate="print"/>
          <a:srcRect/>
          <a:stretch>
            <a:fillRect/>
          </a:stretch>
        </p:blipFill>
        <p:spPr bwMode="auto">
          <a:xfrm>
            <a:off x="1" y="3348040"/>
            <a:ext cx="6088062" cy="3805237"/>
          </a:xfrm>
          <a:prstGeom prst="rect">
            <a:avLst/>
          </a:prstGeom>
          <a:noFill/>
          <a:ln w="9525">
            <a:noFill/>
            <a:miter lim="800000"/>
            <a:headEnd/>
            <a:tailEnd/>
          </a:ln>
        </p:spPr>
      </p:pic>
      <p:pic>
        <p:nvPicPr>
          <p:cNvPr id="6" name="图片 5" descr="嵌入式资源-化学.png"/>
          <p:cNvPicPr>
            <a:picLocks noChangeAspect="1"/>
          </p:cNvPicPr>
          <p:nvPr/>
        </p:nvPicPr>
        <p:blipFill>
          <a:blip r:embed="rId3" cstate="print"/>
          <a:srcRect/>
          <a:stretch>
            <a:fillRect/>
          </a:stretch>
        </p:blipFill>
        <p:spPr bwMode="auto">
          <a:xfrm>
            <a:off x="3303588" y="3282950"/>
            <a:ext cx="6246812" cy="3879850"/>
          </a:xfrm>
          <a:prstGeom prst="rect">
            <a:avLst/>
          </a:prstGeom>
          <a:noFill/>
          <a:ln w="9525">
            <a:noFill/>
            <a:miter lim="800000"/>
            <a:headEnd/>
            <a:tailEnd/>
          </a:ln>
        </p:spPr>
      </p:pic>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5" name="标题 1"/>
          <p:cNvSpPr>
            <a:spLocks noGrp="1"/>
          </p:cNvSpPr>
          <p:nvPr>
            <p:ph type="title"/>
          </p:nvPr>
        </p:nvSpPr>
        <p:spPr>
          <a:xfrm>
            <a:off x="504827" y="304800"/>
            <a:ext cx="6791325" cy="765175"/>
          </a:xfrm>
        </p:spPr>
        <p:txBody>
          <a:bodyPr/>
          <a:lstStyle/>
          <a:p>
            <a:r>
              <a:rPr sz="3200" dirty="0" err="1" smtClean="0"/>
              <a:t>从云到端，让资源落地、直达课堂</a:t>
            </a:r>
            <a:endParaRPr sz="3200" dirty="0" smtClean="0"/>
          </a:p>
        </p:txBody>
      </p:sp>
      <p:pic>
        <p:nvPicPr>
          <p:cNvPr id="4" name="图片 3"/>
          <p:cNvPicPr>
            <a:picLocks noChangeAspect="1"/>
          </p:cNvPicPr>
          <p:nvPr/>
        </p:nvPicPr>
        <p:blipFill>
          <a:blip r:embed="rId2" cstate="print"/>
          <a:srcRect/>
          <a:stretch>
            <a:fillRect/>
          </a:stretch>
        </p:blipFill>
        <p:spPr bwMode="auto">
          <a:xfrm>
            <a:off x="3506788" y="1671638"/>
            <a:ext cx="2139950" cy="1949450"/>
          </a:xfrm>
          <a:prstGeom prst="rect">
            <a:avLst/>
          </a:prstGeom>
          <a:noFill/>
          <a:ln w="9525">
            <a:noFill/>
            <a:miter lim="800000"/>
            <a:headEnd/>
            <a:tailEnd/>
          </a:ln>
        </p:spPr>
      </p:pic>
      <p:pic>
        <p:nvPicPr>
          <p:cNvPr id="5" name="图片 4"/>
          <p:cNvPicPr>
            <a:picLocks noChangeAspect="1"/>
          </p:cNvPicPr>
          <p:nvPr/>
        </p:nvPicPr>
        <p:blipFill>
          <a:blip r:embed="rId3" cstate="print"/>
          <a:srcRect/>
          <a:stretch>
            <a:fillRect/>
          </a:stretch>
        </p:blipFill>
        <p:spPr bwMode="auto">
          <a:xfrm>
            <a:off x="3348038" y="2347913"/>
            <a:ext cx="819150" cy="823912"/>
          </a:xfrm>
          <a:prstGeom prst="rect">
            <a:avLst/>
          </a:prstGeom>
          <a:noFill/>
          <a:ln w="9525">
            <a:noFill/>
            <a:miter lim="800000"/>
            <a:headEnd/>
            <a:tailEnd/>
          </a:ln>
        </p:spPr>
      </p:pic>
      <p:pic>
        <p:nvPicPr>
          <p:cNvPr id="6" name="图片 5"/>
          <p:cNvPicPr>
            <a:picLocks noChangeAspect="1"/>
          </p:cNvPicPr>
          <p:nvPr/>
        </p:nvPicPr>
        <p:blipFill>
          <a:blip r:embed="rId4" cstate="print"/>
          <a:srcRect/>
          <a:stretch>
            <a:fillRect/>
          </a:stretch>
        </p:blipFill>
        <p:spPr bwMode="auto">
          <a:xfrm>
            <a:off x="1533527" y="2347913"/>
            <a:ext cx="815975" cy="823912"/>
          </a:xfrm>
          <a:prstGeom prst="rect">
            <a:avLst/>
          </a:prstGeom>
          <a:noFill/>
          <a:ln w="9525">
            <a:noFill/>
            <a:miter lim="800000"/>
            <a:headEnd/>
            <a:tailEnd/>
          </a:ln>
        </p:spPr>
      </p:pic>
      <p:pic>
        <p:nvPicPr>
          <p:cNvPr id="7" name="图片 6"/>
          <p:cNvPicPr>
            <a:picLocks noChangeAspect="1"/>
          </p:cNvPicPr>
          <p:nvPr/>
        </p:nvPicPr>
        <p:blipFill>
          <a:blip r:embed="rId5" cstate="print"/>
          <a:srcRect/>
          <a:stretch>
            <a:fillRect/>
          </a:stretch>
        </p:blipFill>
        <p:spPr bwMode="auto">
          <a:xfrm>
            <a:off x="2441577" y="2347913"/>
            <a:ext cx="817563" cy="823912"/>
          </a:xfrm>
          <a:prstGeom prst="rect">
            <a:avLst/>
          </a:prstGeom>
          <a:noFill/>
          <a:ln w="9525">
            <a:noFill/>
            <a:miter lim="800000"/>
            <a:headEnd/>
            <a:tailEnd/>
          </a:ln>
        </p:spPr>
      </p:pic>
      <p:pic>
        <p:nvPicPr>
          <p:cNvPr id="8" name="图片 7"/>
          <p:cNvPicPr>
            <a:picLocks noChangeAspect="1"/>
          </p:cNvPicPr>
          <p:nvPr/>
        </p:nvPicPr>
        <p:blipFill>
          <a:blip r:embed="rId6" cstate="print"/>
          <a:srcRect/>
          <a:stretch>
            <a:fillRect/>
          </a:stretch>
        </p:blipFill>
        <p:spPr bwMode="auto">
          <a:xfrm>
            <a:off x="4257675" y="2347913"/>
            <a:ext cx="819150" cy="823912"/>
          </a:xfrm>
          <a:prstGeom prst="rect">
            <a:avLst/>
          </a:prstGeom>
          <a:noFill/>
          <a:ln w="9525">
            <a:noFill/>
            <a:miter lim="800000"/>
            <a:headEnd/>
            <a:tailEnd/>
          </a:ln>
        </p:spPr>
      </p:pic>
      <p:pic>
        <p:nvPicPr>
          <p:cNvPr id="9" name="图片 8"/>
          <p:cNvPicPr>
            <a:picLocks noChangeAspect="1"/>
          </p:cNvPicPr>
          <p:nvPr/>
        </p:nvPicPr>
        <p:blipFill>
          <a:blip r:embed="rId7" cstate="print"/>
          <a:srcRect/>
          <a:stretch>
            <a:fillRect/>
          </a:stretch>
        </p:blipFill>
        <p:spPr bwMode="auto">
          <a:xfrm>
            <a:off x="6073777" y="2347913"/>
            <a:ext cx="817563" cy="823912"/>
          </a:xfrm>
          <a:prstGeom prst="rect">
            <a:avLst/>
          </a:prstGeom>
          <a:noFill/>
          <a:ln w="9525">
            <a:noFill/>
            <a:miter lim="800000"/>
            <a:headEnd/>
            <a:tailEnd/>
          </a:ln>
        </p:spPr>
      </p:pic>
      <p:pic>
        <p:nvPicPr>
          <p:cNvPr id="10" name="图片 9"/>
          <p:cNvPicPr>
            <a:picLocks noChangeAspect="1"/>
          </p:cNvPicPr>
          <p:nvPr/>
        </p:nvPicPr>
        <p:blipFill>
          <a:blip r:embed="rId8" cstate="print"/>
          <a:srcRect/>
          <a:stretch>
            <a:fillRect/>
          </a:stretch>
        </p:blipFill>
        <p:spPr bwMode="auto">
          <a:xfrm>
            <a:off x="5165727" y="2347913"/>
            <a:ext cx="817563" cy="823912"/>
          </a:xfrm>
          <a:prstGeom prst="rect">
            <a:avLst/>
          </a:prstGeom>
          <a:noFill/>
          <a:ln w="9525">
            <a:noFill/>
            <a:miter lim="800000"/>
            <a:headEnd/>
            <a:tailEnd/>
          </a:ln>
        </p:spPr>
      </p:pic>
      <p:pic>
        <p:nvPicPr>
          <p:cNvPr id="11" name="图片 10"/>
          <p:cNvPicPr>
            <a:picLocks noChangeAspect="1"/>
          </p:cNvPicPr>
          <p:nvPr/>
        </p:nvPicPr>
        <p:blipFill>
          <a:blip r:embed="rId9" cstate="print"/>
          <a:srcRect/>
          <a:stretch>
            <a:fillRect/>
          </a:stretch>
        </p:blipFill>
        <p:spPr bwMode="auto">
          <a:xfrm>
            <a:off x="7891463" y="2347913"/>
            <a:ext cx="817562" cy="823912"/>
          </a:xfrm>
          <a:prstGeom prst="rect">
            <a:avLst/>
          </a:prstGeom>
          <a:noFill/>
          <a:ln w="9525">
            <a:noFill/>
            <a:miter lim="800000"/>
            <a:headEnd/>
            <a:tailEnd/>
          </a:ln>
        </p:spPr>
      </p:pic>
      <p:pic>
        <p:nvPicPr>
          <p:cNvPr id="12" name="图片 11"/>
          <p:cNvPicPr>
            <a:picLocks noChangeAspect="1"/>
          </p:cNvPicPr>
          <p:nvPr/>
        </p:nvPicPr>
        <p:blipFill>
          <a:blip r:embed="rId10" cstate="print"/>
          <a:srcRect/>
          <a:stretch>
            <a:fillRect/>
          </a:stretch>
        </p:blipFill>
        <p:spPr bwMode="auto">
          <a:xfrm>
            <a:off x="6983413" y="2347913"/>
            <a:ext cx="817562" cy="823912"/>
          </a:xfrm>
          <a:prstGeom prst="rect">
            <a:avLst/>
          </a:prstGeom>
          <a:noFill/>
          <a:ln w="9525">
            <a:noFill/>
            <a:miter lim="800000"/>
            <a:headEnd/>
            <a:tailEnd/>
          </a:ln>
        </p:spPr>
      </p:pic>
      <p:pic>
        <p:nvPicPr>
          <p:cNvPr id="13" name="图片 12"/>
          <p:cNvPicPr>
            <a:picLocks noChangeAspect="1"/>
          </p:cNvPicPr>
          <p:nvPr/>
        </p:nvPicPr>
        <p:blipFill>
          <a:blip r:embed="rId11" cstate="print"/>
          <a:srcRect/>
          <a:stretch>
            <a:fillRect/>
          </a:stretch>
        </p:blipFill>
        <p:spPr bwMode="auto">
          <a:xfrm>
            <a:off x="623888" y="2347913"/>
            <a:ext cx="817562" cy="823912"/>
          </a:xfrm>
          <a:prstGeom prst="rect">
            <a:avLst/>
          </a:prstGeom>
          <a:noFill/>
          <a:ln w="9525">
            <a:noFill/>
            <a:miter lim="800000"/>
            <a:headEnd/>
            <a:tailEnd/>
          </a:ln>
        </p:spPr>
      </p:pic>
      <p:pic>
        <p:nvPicPr>
          <p:cNvPr id="14" name="图片 13"/>
          <p:cNvPicPr>
            <a:picLocks noChangeAspect="1"/>
          </p:cNvPicPr>
          <p:nvPr/>
        </p:nvPicPr>
        <p:blipFill>
          <a:blip r:embed="rId12" cstate="print"/>
          <a:srcRect/>
          <a:stretch>
            <a:fillRect/>
          </a:stretch>
        </p:blipFill>
        <p:spPr bwMode="auto">
          <a:xfrm>
            <a:off x="4313238" y="3522665"/>
            <a:ext cx="706437" cy="941387"/>
          </a:xfrm>
          <a:prstGeom prst="rect">
            <a:avLst/>
          </a:prstGeom>
          <a:noFill/>
          <a:ln w="9525">
            <a:noFill/>
            <a:miter lim="800000"/>
            <a:headEnd/>
            <a:tailEnd/>
          </a:ln>
        </p:spPr>
      </p:pic>
      <p:pic>
        <p:nvPicPr>
          <p:cNvPr id="15" name="图片 14"/>
          <p:cNvPicPr>
            <a:picLocks noChangeAspect="1"/>
          </p:cNvPicPr>
          <p:nvPr/>
        </p:nvPicPr>
        <p:blipFill>
          <a:blip r:embed="rId13" cstate="print"/>
          <a:srcRect/>
          <a:stretch>
            <a:fillRect/>
          </a:stretch>
        </p:blipFill>
        <p:spPr bwMode="auto">
          <a:xfrm>
            <a:off x="5268913" y="3522665"/>
            <a:ext cx="704850" cy="941387"/>
          </a:xfrm>
          <a:prstGeom prst="rect">
            <a:avLst/>
          </a:prstGeom>
          <a:noFill/>
          <a:ln w="9525">
            <a:noFill/>
            <a:miter lim="800000"/>
            <a:headEnd/>
            <a:tailEnd/>
          </a:ln>
        </p:spPr>
      </p:pic>
      <p:pic>
        <p:nvPicPr>
          <p:cNvPr id="16" name="图片 15"/>
          <p:cNvPicPr>
            <a:picLocks noChangeAspect="1"/>
          </p:cNvPicPr>
          <p:nvPr/>
        </p:nvPicPr>
        <p:blipFill>
          <a:blip r:embed="rId14" cstate="print"/>
          <a:srcRect/>
          <a:stretch>
            <a:fillRect/>
          </a:stretch>
        </p:blipFill>
        <p:spPr bwMode="auto">
          <a:xfrm>
            <a:off x="3405190" y="3522665"/>
            <a:ext cx="706437" cy="941387"/>
          </a:xfrm>
          <a:prstGeom prst="rect">
            <a:avLst/>
          </a:prstGeom>
          <a:noFill/>
          <a:ln w="9525">
            <a:noFill/>
            <a:miter lim="800000"/>
            <a:headEnd/>
            <a:tailEnd/>
          </a:ln>
        </p:spPr>
      </p:pic>
      <p:pic>
        <p:nvPicPr>
          <p:cNvPr id="17" name="图片 16"/>
          <p:cNvPicPr>
            <a:picLocks noChangeAspect="1"/>
          </p:cNvPicPr>
          <p:nvPr/>
        </p:nvPicPr>
        <p:blipFill>
          <a:blip r:embed="rId15" cstate="print"/>
          <a:srcRect/>
          <a:stretch>
            <a:fillRect/>
          </a:stretch>
        </p:blipFill>
        <p:spPr bwMode="auto">
          <a:xfrm>
            <a:off x="6130925" y="3522665"/>
            <a:ext cx="704850" cy="941387"/>
          </a:xfrm>
          <a:prstGeom prst="rect">
            <a:avLst/>
          </a:prstGeom>
          <a:noFill/>
          <a:ln w="9525">
            <a:noFill/>
            <a:miter lim="800000"/>
            <a:headEnd/>
            <a:tailEnd/>
          </a:ln>
        </p:spPr>
      </p:pic>
      <p:pic>
        <p:nvPicPr>
          <p:cNvPr id="18" name="图片 17"/>
          <p:cNvPicPr>
            <a:picLocks noChangeAspect="1"/>
          </p:cNvPicPr>
          <p:nvPr/>
        </p:nvPicPr>
        <p:blipFill>
          <a:blip r:embed="rId16" cstate="print"/>
          <a:srcRect/>
          <a:stretch>
            <a:fillRect/>
          </a:stretch>
        </p:blipFill>
        <p:spPr bwMode="auto">
          <a:xfrm>
            <a:off x="2495550" y="3522665"/>
            <a:ext cx="704850" cy="941387"/>
          </a:xfrm>
          <a:prstGeom prst="rect">
            <a:avLst/>
          </a:prstGeom>
          <a:noFill/>
          <a:ln w="9525">
            <a:noFill/>
            <a:miter lim="800000"/>
            <a:headEnd/>
            <a:tailEnd/>
          </a:ln>
        </p:spPr>
      </p:pic>
      <p:sp>
        <p:nvSpPr>
          <p:cNvPr id="19" name="内容占位符 2"/>
          <p:cNvSpPr txBox="1">
            <a:spLocks/>
          </p:cNvSpPr>
          <p:nvPr/>
        </p:nvSpPr>
        <p:spPr bwMode="auto">
          <a:xfrm>
            <a:off x="209553" y="4832352"/>
            <a:ext cx="9110663" cy="1465263"/>
          </a:xfrm>
          <a:prstGeom prst="rect">
            <a:avLst/>
          </a:prstGeom>
          <a:noFill/>
          <a:ln w="9525">
            <a:noFill/>
            <a:miter lim="800000"/>
            <a:headEnd/>
            <a:tailEnd/>
          </a:ln>
        </p:spPr>
        <p:txBody>
          <a:bodyPr lIns="91424" tIns="45711" rIns="91424" bIns="45711"/>
          <a:lstStyle/>
          <a:p>
            <a:pPr marL="357123" indent="-357123" defTabSz="953914" eaLnBrk="0" hangingPunct="0">
              <a:spcBef>
                <a:spcPct val="20000"/>
              </a:spcBef>
              <a:buFontTx/>
              <a:buChar char="•"/>
            </a:pPr>
            <a:r>
              <a:rPr kumimoji="1" lang="zh-CN" altLang="en-US" sz="2800" b="0" dirty="0">
                <a:latin typeface="微软雅黑" pitchFamily="34" charset="-122"/>
                <a:ea typeface="微软雅黑" pitchFamily="34" charset="-122"/>
              </a:rPr>
              <a:t>为每一课制作了</a:t>
            </a:r>
            <a:r>
              <a:rPr kumimoji="1" lang="en-US" altLang="en-US" sz="2800" b="0" dirty="0" err="1">
                <a:latin typeface="微软雅黑" pitchFamily="34" charset="-122"/>
                <a:ea typeface="微软雅黑" pitchFamily="34" charset="-122"/>
              </a:rPr>
              <a:t>针对性</a:t>
            </a:r>
            <a:r>
              <a:rPr kumimoji="1" lang="zh-CN" altLang="en-US" sz="2800" b="0" dirty="0">
                <a:latin typeface="微软雅黑" pitchFamily="34" charset="-122"/>
                <a:ea typeface="微软雅黑" pitchFamily="34" charset="-122"/>
              </a:rPr>
              <a:t>的精品资源，教师上课触手可及</a:t>
            </a:r>
            <a:endParaRPr kumimoji="1" lang="en-US" altLang="zh-CN" sz="2800" b="0" dirty="0">
              <a:latin typeface="微软雅黑" pitchFamily="34" charset="-122"/>
              <a:ea typeface="微软雅黑" pitchFamily="34" charset="-122"/>
            </a:endParaRPr>
          </a:p>
          <a:p>
            <a:pPr marL="357123" indent="-357123" defTabSz="953914" eaLnBrk="0" hangingPunct="0">
              <a:spcBef>
                <a:spcPct val="20000"/>
              </a:spcBef>
              <a:buFontTx/>
              <a:buChar char="•"/>
            </a:pPr>
            <a:r>
              <a:rPr kumimoji="1" lang="zh-CN" altLang="en-US" sz="2800" b="0" dirty="0">
                <a:latin typeface="微软雅黑" pitchFamily="34" charset="-122"/>
                <a:ea typeface="微软雅黑" pitchFamily="34" charset="-122"/>
              </a:rPr>
              <a:t>强大的语音搜索、划词搜索特性，让备课极为便利</a:t>
            </a:r>
            <a:endParaRPr kumimoji="1" lang="en-US" altLang="zh-CN" sz="2800" b="0" dirty="0">
              <a:latin typeface="微软雅黑" pitchFamily="34" charset="-122"/>
              <a:ea typeface="微软雅黑" pitchFamily="34" charset="-122"/>
            </a:endParaRPr>
          </a:p>
        </p:txBody>
      </p:sp>
      <p:sp>
        <p:nvSpPr>
          <p:cNvPr id="20" name="矩形 19"/>
          <p:cNvSpPr/>
          <p:nvPr/>
        </p:nvSpPr>
        <p:spPr bwMode="auto">
          <a:xfrm>
            <a:off x="7883238" y="6068291"/>
            <a:ext cx="1343891" cy="581891"/>
          </a:xfrm>
          <a:prstGeom prst="rect">
            <a:avLst/>
          </a:prstGeom>
          <a:ln>
            <a:headEnd type="none" w="med" len="med"/>
            <a:tailEnd type="none" w="med" len="med"/>
          </a:ln>
        </p:spPr>
        <p:style>
          <a:lnRef idx="1">
            <a:schemeClr val="accent2"/>
          </a:lnRef>
          <a:fillRef idx="2">
            <a:schemeClr val="accent2"/>
          </a:fillRef>
          <a:effectRef idx="1">
            <a:schemeClr val="accent2"/>
          </a:effectRef>
          <a:fontRef idx="minor">
            <a:schemeClr val="dk1"/>
          </a:fontRef>
        </p:style>
        <p:txBody>
          <a:bodyPr vert="horz" wrap="square" lIns="91424" tIns="45711" rIns="91424" bIns="45711" numCol="1" rtlCol="0" anchor="ctr" anchorCtr="0" compatLnSpc="1">
            <a:prstTxWarp prst="textNoShape">
              <a:avLst/>
            </a:prstTxWarp>
          </a:bodyPr>
          <a:lstStyle/>
          <a:p>
            <a:pPr algn="ctr" defTabSz="955500"/>
            <a:r>
              <a:rPr lang="en-US" altLang="zh-CN" dirty="0" smtClean="0">
                <a:solidFill>
                  <a:schemeClr val="tx1"/>
                </a:solidFill>
                <a:latin typeface="Arial Unicode MS" pitchFamily="34" charset="-122"/>
                <a:ea typeface="Arial Unicode MS" pitchFamily="34" charset="-122"/>
                <a:cs typeface="Arial Unicode MS" pitchFamily="34" charset="-122"/>
              </a:rPr>
              <a:t>Demo</a:t>
            </a:r>
            <a:endParaRPr lang="zh-CN" altLang="en-US" dirty="0" smtClean="0">
              <a:solidFill>
                <a:schemeClr val="tx1"/>
              </a:solidFill>
              <a:latin typeface="Arial Unicode MS" pitchFamily="34" charset="-122"/>
              <a:ea typeface="Arial Unicode MS" pitchFamily="34" charset="-122"/>
              <a:cs typeface="Arial Unicode MS" pitchFamily="34" charset="-122"/>
            </a:endParaRP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3" presetClass="entr" presetSubtype="16"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300" fill="hold"/>
                                        <p:tgtEl>
                                          <p:spTgt spid="6"/>
                                        </p:tgtEl>
                                        <p:attrNameLst>
                                          <p:attrName>ppt_w</p:attrName>
                                        </p:attrNameLst>
                                      </p:cBhvr>
                                      <p:tavLst>
                                        <p:tav tm="0">
                                          <p:val>
                                            <p:fltVal val="0"/>
                                          </p:val>
                                        </p:tav>
                                        <p:tav tm="100000">
                                          <p:val>
                                            <p:strVal val="#ppt_w"/>
                                          </p:val>
                                        </p:tav>
                                      </p:tavLst>
                                    </p:anim>
                                    <p:anim calcmode="lin" valueType="num">
                                      <p:cBhvr>
                                        <p:cTn id="8" dur="300" fill="hold"/>
                                        <p:tgtEl>
                                          <p:spTgt spid="6"/>
                                        </p:tgtEl>
                                        <p:attrNameLst>
                                          <p:attrName>ppt_h</p:attrName>
                                        </p:attrNameLst>
                                      </p:cBhvr>
                                      <p:tavLst>
                                        <p:tav tm="0">
                                          <p:val>
                                            <p:fltVal val="0"/>
                                          </p:val>
                                        </p:tav>
                                        <p:tav tm="100000">
                                          <p:val>
                                            <p:strVal val="#ppt_h"/>
                                          </p:val>
                                        </p:tav>
                                      </p:tavLst>
                                    </p:anim>
                                    <p:animEffect transition="in" filter="fade">
                                      <p:cBhvr>
                                        <p:cTn id="9" dur="300"/>
                                        <p:tgtEl>
                                          <p:spTgt spid="6"/>
                                        </p:tgtEl>
                                      </p:cBhvr>
                                    </p:animEffect>
                                  </p:childTnLst>
                                </p:cTn>
                              </p:par>
                              <p:par>
                                <p:cTn id="10" presetID="53" presetClass="entr" presetSubtype="16" fill="hold" nodeType="withEffect">
                                  <p:stCondLst>
                                    <p:cond delay="0"/>
                                  </p:stCondLst>
                                  <p:childTnLst>
                                    <p:set>
                                      <p:cBhvr>
                                        <p:cTn id="11" dur="1" fill="hold">
                                          <p:stCondLst>
                                            <p:cond delay="0"/>
                                          </p:stCondLst>
                                        </p:cTn>
                                        <p:tgtEl>
                                          <p:spTgt spid="18"/>
                                        </p:tgtEl>
                                        <p:attrNameLst>
                                          <p:attrName>style.visibility</p:attrName>
                                        </p:attrNameLst>
                                      </p:cBhvr>
                                      <p:to>
                                        <p:strVal val="visible"/>
                                      </p:to>
                                    </p:set>
                                    <p:anim calcmode="lin" valueType="num">
                                      <p:cBhvr>
                                        <p:cTn id="12" dur="300" fill="hold"/>
                                        <p:tgtEl>
                                          <p:spTgt spid="18"/>
                                        </p:tgtEl>
                                        <p:attrNameLst>
                                          <p:attrName>ppt_w</p:attrName>
                                        </p:attrNameLst>
                                      </p:cBhvr>
                                      <p:tavLst>
                                        <p:tav tm="0">
                                          <p:val>
                                            <p:fltVal val="0"/>
                                          </p:val>
                                        </p:tav>
                                        <p:tav tm="100000">
                                          <p:val>
                                            <p:strVal val="#ppt_w"/>
                                          </p:val>
                                        </p:tav>
                                      </p:tavLst>
                                    </p:anim>
                                    <p:anim calcmode="lin" valueType="num">
                                      <p:cBhvr>
                                        <p:cTn id="13" dur="300" fill="hold"/>
                                        <p:tgtEl>
                                          <p:spTgt spid="18"/>
                                        </p:tgtEl>
                                        <p:attrNameLst>
                                          <p:attrName>ppt_h</p:attrName>
                                        </p:attrNameLst>
                                      </p:cBhvr>
                                      <p:tavLst>
                                        <p:tav tm="0">
                                          <p:val>
                                            <p:fltVal val="0"/>
                                          </p:val>
                                        </p:tav>
                                        <p:tav tm="100000">
                                          <p:val>
                                            <p:strVal val="#ppt_h"/>
                                          </p:val>
                                        </p:tav>
                                      </p:tavLst>
                                    </p:anim>
                                    <p:animEffect transition="in" filter="fade">
                                      <p:cBhvr>
                                        <p:cTn id="14" dur="300"/>
                                        <p:tgtEl>
                                          <p:spTgt spid="18"/>
                                        </p:tgtEl>
                                      </p:cBhvr>
                                    </p:animEffect>
                                  </p:childTnLst>
                                </p:cTn>
                              </p:par>
                              <p:par>
                                <p:cTn id="15" presetID="53" presetClass="entr" presetSubtype="16" fill="hold" nodeType="withEffect">
                                  <p:stCondLst>
                                    <p:cond delay="0"/>
                                  </p:stCondLst>
                                  <p:childTnLst>
                                    <p:set>
                                      <p:cBhvr>
                                        <p:cTn id="16" dur="1" fill="hold">
                                          <p:stCondLst>
                                            <p:cond delay="0"/>
                                          </p:stCondLst>
                                        </p:cTn>
                                        <p:tgtEl>
                                          <p:spTgt spid="5"/>
                                        </p:tgtEl>
                                        <p:attrNameLst>
                                          <p:attrName>style.visibility</p:attrName>
                                        </p:attrNameLst>
                                      </p:cBhvr>
                                      <p:to>
                                        <p:strVal val="visible"/>
                                      </p:to>
                                    </p:set>
                                    <p:anim calcmode="lin" valueType="num">
                                      <p:cBhvr>
                                        <p:cTn id="17" dur="300" fill="hold"/>
                                        <p:tgtEl>
                                          <p:spTgt spid="5"/>
                                        </p:tgtEl>
                                        <p:attrNameLst>
                                          <p:attrName>ppt_w</p:attrName>
                                        </p:attrNameLst>
                                      </p:cBhvr>
                                      <p:tavLst>
                                        <p:tav tm="0">
                                          <p:val>
                                            <p:fltVal val="0"/>
                                          </p:val>
                                        </p:tav>
                                        <p:tav tm="100000">
                                          <p:val>
                                            <p:strVal val="#ppt_w"/>
                                          </p:val>
                                        </p:tav>
                                      </p:tavLst>
                                    </p:anim>
                                    <p:anim calcmode="lin" valueType="num">
                                      <p:cBhvr>
                                        <p:cTn id="18" dur="300" fill="hold"/>
                                        <p:tgtEl>
                                          <p:spTgt spid="5"/>
                                        </p:tgtEl>
                                        <p:attrNameLst>
                                          <p:attrName>ppt_h</p:attrName>
                                        </p:attrNameLst>
                                      </p:cBhvr>
                                      <p:tavLst>
                                        <p:tav tm="0">
                                          <p:val>
                                            <p:fltVal val="0"/>
                                          </p:val>
                                        </p:tav>
                                        <p:tav tm="100000">
                                          <p:val>
                                            <p:strVal val="#ppt_h"/>
                                          </p:val>
                                        </p:tav>
                                      </p:tavLst>
                                    </p:anim>
                                    <p:animEffect transition="in" filter="fade">
                                      <p:cBhvr>
                                        <p:cTn id="19" dur="300"/>
                                        <p:tgtEl>
                                          <p:spTgt spid="5"/>
                                        </p:tgtEl>
                                      </p:cBhvr>
                                    </p:animEffect>
                                  </p:childTnLst>
                                </p:cTn>
                              </p:par>
                              <p:par>
                                <p:cTn id="20" presetID="53" presetClass="entr" presetSubtype="16" fill="hold" nodeType="withEffect">
                                  <p:stCondLst>
                                    <p:cond delay="0"/>
                                  </p:stCondLst>
                                  <p:childTnLst>
                                    <p:set>
                                      <p:cBhvr>
                                        <p:cTn id="21" dur="1" fill="hold">
                                          <p:stCondLst>
                                            <p:cond delay="0"/>
                                          </p:stCondLst>
                                        </p:cTn>
                                        <p:tgtEl>
                                          <p:spTgt spid="11"/>
                                        </p:tgtEl>
                                        <p:attrNameLst>
                                          <p:attrName>style.visibility</p:attrName>
                                        </p:attrNameLst>
                                      </p:cBhvr>
                                      <p:to>
                                        <p:strVal val="visible"/>
                                      </p:to>
                                    </p:set>
                                    <p:anim calcmode="lin" valueType="num">
                                      <p:cBhvr>
                                        <p:cTn id="22" dur="300" fill="hold"/>
                                        <p:tgtEl>
                                          <p:spTgt spid="11"/>
                                        </p:tgtEl>
                                        <p:attrNameLst>
                                          <p:attrName>ppt_w</p:attrName>
                                        </p:attrNameLst>
                                      </p:cBhvr>
                                      <p:tavLst>
                                        <p:tav tm="0">
                                          <p:val>
                                            <p:fltVal val="0"/>
                                          </p:val>
                                        </p:tav>
                                        <p:tav tm="100000">
                                          <p:val>
                                            <p:strVal val="#ppt_w"/>
                                          </p:val>
                                        </p:tav>
                                      </p:tavLst>
                                    </p:anim>
                                    <p:anim calcmode="lin" valueType="num">
                                      <p:cBhvr>
                                        <p:cTn id="23" dur="300" fill="hold"/>
                                        <p:tgtEl>
                                          <p:spTgt spid="11"/>
                                        </p:tgtEl>
                                        <p:attrNameLst>
                                          <p:attrName>ppt_h</p:attrName>
                                        </p:attrNameLst>
                                      </p:cBhvr>
                                      <p:tavLst>
                                        <p:tav tm="0">
                                          <p:val>
                                            <p:fltVal val="0"/>
                                          </p:val>
                                        </p:tav>
                                        <p:tav tm="100000">
                                          <p:val>
                                            <p:strVal val="#ppt_h"/>
                                          </p:val>
                                        </p:tav>
                                      </p:tavLst>
                                    </p:anim>
                                    <p:animEffect transition="in" filter="fade">
                                      <p:cBhvr>
                                        <p:cTn id="24" dur="300"/>
                                        <p:tgtEl>
                                          <p:spTgt spid="11"/>
                                        </p:tgtEl>
                                      </p:cBhvr>
                                    </p:animEffect>
                                  </p:childTnLst>
                                </p:cTn>
                              </p:par>
                              <p:par>
                                <p:cTn id="25" presetID="53" presetClass="entr" presetSubtype="16" fill="hold" nodeType="withEffect">
                                  <p:stCondLst>
                                    <p:cond delay="150"/>
                                  </p:stCondLst>
                                  <p:childTnLst>
                                    <p:set>
                                      <p:cBhvr>
                                        <p:cTn id="26" dur="1" fill="hold">
                                          <p:stCondLst>
                                            <p:cond delay="0"/>
                                          </p:stCondLst>
                                        </p:cTn>
                                        <p:tgtEl>
                                          <p:spTgt spid="16"/>
                                        </p:tgtEl>
                                        <p:attrNameLst>
                                          <p:attrName>style.visibility</p:attrName>
                                        </p:attrNameLst>
                                      </p:cBhvr>
                                      <p:to>
                                        <p:strVal val="visible"/>
                                      </p:to>
                                    </p:set>
                                    <p:anim calcmode="lin" valueType="num">
                                      <p:cBhvr>
                                        <p:cTn id="27" dur="300" fill="hold"/>
                                        <p:tgtEl>
                                          <p:spTgt spid="16"/>
                                        </p:tgtEl>
                                        <p:attrNameLst>
                                          <p:attrName>ppt_w</p:attrName>
                                        </p:attrNameLst>
                                      </p:cBhvr>
                                      <p:tavLst>
                                        <p:tav tm="0">
                                          <p:val>
                                            <p:fltVal val="0"/>
                                          </p:val>
                                        </p:tav>
                                        <p:tav tm="100000">
                                          <p:val>
                                            <p:strVal val="#ppt_w"/>
                                          </p:val>
                                        </p:tav>
                                      </p:tavLst>
                                    </p:anim>
                                    <p:anim calcmode="lin" valueType="num">
                                      <p:cBhvr>
                                        <p:cTn id="28" dur="300" fill="hold"/>
                                        <p:tgtEl>
                                          <p:spTgt spid="16"/>
                                        </p:tgtEl>
                                        <p:attrNameLst>
                                          <p:attrName>ppt_h</p:attrName>
                                        </p:attrNameLst>
                                      </p:cBhvr>
                                      <p:tavLst>
                                        <p:tav tm="0">
                                          <p:val>
                                            <p:fltVal val="0"/>
                                          </p:val>
                                        </p:tav>
                                        <p:tav tm="100000">
                                          <p:val>
                                            <p:strVal val="#ppt_h"/>
                                          </p:val>
                                        </p:tav>
                                      </p:tavLst>
                                    </p:anim>
                                    <p:animEffect transition="in" filter="fade">
                                      <p:cBhvr>
                                        <p:cTn id="29" dur="300"/>
                                        <p:tgtEl>
                                          <p:spTgt spid="16"/>
                                        </p:tgtEl>
                                      </p:cBhvr>
                                    </p:animEffect>
                                  </p:childTnLst>
                                </p:cTn>
                              </p:par>
                              <p:par>
                                <p:cTn id="30" presetID="53" presetClass="entr" presetSubtype="16" fill="hold" nodeType="withEffect">
                                  <p:stCondLst>
                                    <p:cond delay="150"/>
                                  </p:stCondLst>
                                  <p:childTnLst>
                                    <p:set>
                                      <p:cBhvr>
                                        <p:cTn id="31" dur="1" fill="hold">
                                          <p:stCondLst>
                                            <p:cond delay="0"/>
                                          </p:stCondLst>
                                        </p:cTn>
                                        <p:tgtEl>
                                          <p:spTgt spid="15"/>
                                        </p:tgtEl>
                                        <p:attrNameLst>
                                          <p:attrName>style.visibility</p:attrName>
                                        </p:attrNameLst>
                                      </p:cBhvr>
                                      <p:to>
                                        <p:strVal val="visible"/>
                                      </p:to>
                                    </p:set>
                                    <p:anim calcmode="lin" valueType="num">
                                      <p:cBhvr>
                                        <p:cTn id="32" dur="300" fill="hold"/>
                                        <p:tgtEl>
                                          <p:spTgt spid="15"/>
                                        </p:tgtEl>
                                        <p:attrNameLst>
                                          <p:attrName>ppt_w</p:attrName>
                                        </p:attrNameLst>
                                      </p:cBhvr>
                                      <p:tavLst>
                                        <p:tav tm="0">
                                          <p:val>
                                            <p:fltVal val="0"/>
                                          </p:val>
                                        </p:tav>
                                        <p:tav tm="100000">
                                          <p:val>
                                            <p:strVal val="#ppt_w"/>
                                          </p:val>
                                        </p:tav>
                                      </p:tavLst>
                                    </p:anim>
                                    <p:anim calcmode="lin" valueType="num">
                                      <p:cBhvr>
                                        <p:cTn id="33" dur="300" fill="hold"/>
                                        <p:tgtEl>
                                          <p:spTgt spid="15"/>
                                        </p:tgtEl>
                                        <p:attrNameLst>
                                          <p:attrName>ppt_h</p:attrName>
                                        </p:attrNameLst>
                                      </p:cBhvr>
                                      <p:tavLst>
                                        <p:tav tm="0">
                                          <p:val>
                                            <p:fltVal val="0"/>
                                          </p:val>
                                        </p:tav>
                                        <p:tav tm="100000">
                                          <p:val>
                                            <p:strVal val="#ppt_h"/>
                                          </p:val>
                                        </p:tav>
                                      </p:tavLst>
                                    </p:anim>
                                    <p:animEffect transition="in" filter="fade">
                                      <p:cBhvr>
                                        <p:cTn id="34" dur="300"/>
                                        <p:tgtEl>
                                          <p:spTgt spid="15"/>
                                        </p:tgtEl>
                                      </p:cBhvr>
                                    </p:animEffect>
                                  </p:childTnLst>
                                </p:cTn>
                              </p:par>
                              <p:par>
                                <p:cTn id="35" presetID="53" presetClass="entr" presetSubtype="16" fill="hold" nodeType="withEffect">
                                  <p:stCondLst>
                                    <p:cond delay="150"/>
                                  </p:stCondLst>
                                  <p:childTnLst>
                                    <p:set>
                                      <p:cBhvr>
                                        <p:cTn id="36" dur="1" fill="hold">
                                          <p:stCondLst>
                                            <p:cond delay="0"/>
                                          </p:stCondLst>
                                        </p:cTn>
                                        <p:tgtEl>
                                          <p:spTgt spid="17"/>
                                        </p:tgtEl>
                                        <p:attrNameLst>
                                          <p:attrName>style.visibility</p:attrName>
                                        </p:attrNameLst>
                                      </p:cBhvr>
                                      <p:to>
                                        <p:strVal val="visible"/>
                                      </p:to>
                                    </p:set>
                                    <p:anim calcmode="lin" valueType="num">
                                      <p:cBhvr>
                                        <p:cTn id="37" dur="300" fill="hold"/>
                                        <p:tgtEl>
                                          <p:spTgt spid="17"/>
                                        </p:tgtEl>
                                        <p:attrNameLst>
                                          <p:attrName>ppt_w</p:attrName>
                                        </p:attrNameLst>
                                      </p:cBhvr>
                                      <p:tavLst>
                                        <p:tav tm="0">
                                          <p:val>
                                            <p:fltVal val="0"/>
                                          </p:val>
                                        </p:tav>
                                        <p:tav tm="100000">
                                          <p:val>
                                            <p:strVal val="#ppt_w"/>
                                          </p:val>
                                        </p:tav>
                                      </p:tavLst>
                                    </p:anim>
                                    <p:anim calcmode="lin" valueType="num">
                                      <p:cBhvr>
                                        <p:cTn id="38" dur="300" fill="hold"/>
                                        <p:tgtEl>
                                          <p:spTgt spid="17"/>
                                        </p:tgtEl>
                                        <p:attrNameLst>
                                          <p:attrName>ppt_h</p:attrName>
                                        </p:attrNameLst>
                                      </p:cBhvr>
                                      <p:tavLst>
                                        <p:tav tm="0">
                                          <p:val>
                                            <p:fltVal val="0"/>
                                          </p:val>
                                        </p:tav>
                                        <p:tav tm="100000">
                                          <p:val>
                                            <p:strVal val="#ppt_h"/>
                                          </p:val>
                                        </p:tav>
                                      </p:tavLst>
                                    </p:anim>
                                    <p:animEffect transition="in" filter="fade">
                                      <p:cBhvr>
                                        <p:cTn id="39" dur="300"/>
                                        <p:tgtEl>
                                          <p:spTgt spid="17"/>
                                        </p:tgtEl>
                                      </p:cBhvr>
                                    </p:animEffect>
                                  </p:childTnLst>
                                </p:cTn>
                              </p:par>
                              <p:par>
                                <p:cTn id="40" presetID="53" presetClass="entr" presetSubtype="16" fill="hold" nodeType="withEffect">
                                  <p:stCondLst>
                                    <p:cond delay="150"/>
                                  </p:stCondLst>
                                  <p:childTnLst>
                                    <p:set>
                                      <p:cBhvr>
                                        <p:cTn id="41" dur="1" fill="hold">
                                          <p:stCondLst>
                                            <p:cond delay="0"/>
                                          </p:stCondLst>
                                        </p:cTn>
                                        <p:tgtEl>
                                          <p:spTgt spid="9"/>
                                        </p:tgtEl>
                                        <p:attrNameLst>
                                          <p:attrName>style.visibility</p:attrName>
                                        </p:attrNameLst>
                                      </p:cBhvr>
                                      <p:to>
                                        <p:strVal val="visible"/>
                                      </p:to>
                                    </p:set>
                                    <p:anim calcmode="lin" valueType="num">
                                      <p:cBhvr>
                                        <p:cTn id="42" dur="300" fill="hold"/>
                                        <p:tgtEl>
                                          <p:spTgt spid="9"/>
                                        </p:tgtEl>
                                        <p:attrNameLst>
                                          <p:attrName>ppt_w</p:attrName>
                                        </p:attrNameLst>
                                      </p:cBhvr>
                                      <p:tavLst>
                                        <p:tav tm="0">
                                          <p:val>
                                            <p:fltVal val="0"/>
                                          </p:val>
                                        </p:tav>
                                        <p:tav tm="100000">
                                          <p:val>
                                            <p:strVal val="#ppt_w"/>
                                          </p:val>
                                        </p:tav>
                                      </p:tavLst>
                                    </p:anim>
                                    <p:anim calcmode="lin" valueType="num">
                                      <p:cBhvr>
                                        <p:cTn id="43" dur="300" fill="hold"/>
                                        <p:tgtEl>
                                          <p:spTgt spid="9"/>
                                        </p:tgtEl>
                                        <p:attrNameLst>
                                          <p:attrName>ppt_h</p:attrName>
                                        </p:attrNameLst>
                                      </p:cBhvr>
                                      <p:tavLst>
                                        <p:tav tm="0">
                                          <p:val>
                                            <p:fltVal val="0"/>
                                          </p:val>
                                        </p:tav>
                                        <p:tav tm="100000">
                                          <p:val>
                                            <p:strVal val="#ppt_h"/>
                                          </p:val>
                                        </p:tav>
                                      </p:tavLst>
                                    </p:anim>
                                    <p:animEffect transition="in" filter="fade">
                                      <p:cBhvr>
                                        <p:cTn id="44" dur="300"/>
                                        <p:tgtEl>
                                          <p:spTgt spid="9"/>
                                        </p:tgtEl>
                                      </p:cBhvr>
                                    </p:animEffect>
                                  </p:childTnLst>
                                </p:cTn>
                              </p:par>
                              <p:par>
                                <p:cTn id="45" presetID="53" presetClass="entr" presetSubtype="16" fill="hold" nodeType="withEffect">
                                  <p:stCondLst>
                                    <p:cond delay="300"/>
                                  </p:stCondLst>
                                  <p:childTnLst>
                                    <p:set>
                                      <p:cBhvr>
                                        <p:cTn id="46" dur="1" fill="hold">
                                          <p:stCondLst>
                                            <p:cond delay="0"/>
                                          </p:stCondLst>
                                        </p:cTn>
                                        <p:tgtEl>
                                          <p:spTgt spid="14"/>
                                        </p:tgtEl>
                                        <p:attrNameLst>
                                          <p:attrName>style.visibility</p:attrName>
                                        </p:attrNameLst>
                                      </p:cBhvr>
                                      <p:to>
                                        <p:strVal val="visible"/>
                                      </p:to>
                                    </p:set>
                                    <p:anim calcmode="lin" valueType="num">
                                      <p:cBhvr>
                                        <p:cTn id="47" dur="300" fill="hold"/>
                                        <p:tgtEl>
                                          <p:spTgt spid="14"/>
                                        </p:tgtEl>
                                        <p:attrNameLst>
                                          <p:attrName>ppt_w</p:attrName>
                                        </p:attrNameLst>
                                      </p:cBhvr>
                                      <p:tavLst>
                                        <p:tav tm="0">
                                          <p:val>
                                            <p:fltVal val="0"/>
                                          </p:val>
                                        </p:tav>
                                        <p:tav tm="100000">
                                          <p:val>
                                            <p:strVal val="#ppt_w"/>
                                          </p:val>
                                        </p:tav>
                                      </p:tavLst>
                                    </p:anim>
                                    <p:anim calcmode="lin" valueType="num">
                                      <p:cBhvr>
                                        <p:cTn id="48" dur="300" fill="hold"/>
                                        <p:tgtEl>
                                          <p:spTgt spid="14"/>
                                        </p:tgtEl>
                                        <p:attrNameLst>
                                          <p:attrName>ppt_h</p:attrName>
                                        </p:attrNameLst>
                                      </p:cBhvr>
                                      <p:tavLst>
                                        <p:tav tm="0">
                                          <p:val>
                                            <p:fltVal val="0"/>
                                          </p:val>
                                        </p:tav>
                                        <p:tav tm="100000">
                                          <p:val>
                                            <p:strVal val="#ppt_h"/>
                                          </p:val>
                                        </p:tav>
                                      </p:tavLst>
                                    </p:anim>
                                    <p:animEffect transition="in" filter="fade">
                                      <p:cBhvr>
                                        <p:cTn id="49" dur="300"/>
                                        <p:tgtEl>
                                          <p:spTgt spid="14"/>
                                        </p:tgtEl>
                                      </p:cBhvr>
                                    </p:animEffect>
                                  </p:childTnLst>
                                </p:cTn>
                              </p:par>
                              <p:par>
                                <p:cTn id="50" presetID="53" presetClass="entr" presetSubtype="16" fill="hold" nodeType="withEffect">
                                  <p:stCondLst>
                                    <p:cond delay="300"/>
                                  </p:stCondLst>
                                  <p:childTnLst>
                                    <p:set>
                                      <p:cBhvr>
                                        <p:cTn id="51" dur="1" fill="hold">
                                          <p:stCondLst>
                                            <p:cond delay="0"/>
                                          </p:stCondLst>
                                        </p:cTn>
                                        <p:tgtEl>
                                          <p:spTgt spid="13"/>
                                        </p:tgtEl>
                                        <p:attrNameLst>
                                          <p:attrName>style.visibility</p:attrName>
                                        </p:attrNameLst>
                                      </p:cBhvr>
                                      <p:to>
                                        <p:strVal val="visible"/>
                                      </p:to>
                                    </p:set>
                                    <p:anim calcmode="lin" valueType="num">
                                      <p:cBhvr>
                                        <p:cTn id="52" dur="300" fill="hold"/>
                                        <p:tgtEl>
                                          <p:spTgt spid="13"/>
                                        </p:tgtEl>
                                        <p:attrNameLst>
                                          <p:attrName>ppt_w</p:attrName>
                                        </p:attrNameLst>
                                      </p:cBhvr>
                                      <p:tavLst>
                                        <p:tav tm="0">
                                          <p:val>
                                            <p:fltVal val="0"/>
                                          </p:val>
                                        </p:tav>
                                        <p:tav tm="100000">
                                          <p:val>
                                            <p:strVal val="#ppt_w"/>
                                          </p:val>
                                        </p:tav>
                                      </p:tavLst>
                                    </p:anim>
                                    <p:anim calcmode="lin" valueType="num">
                                      <p:cBhvr>
                                        <p:cTn id="53" dur="300" fill="hold"/>
                                        <p:tgtEl>
                                          <p:spTgt spid="13"/>
                                        </p:tgtEl>
                                        <p:attrNameLst>
                                          <p:attrName>ppt_h</p:attrName>
                                        </p:attrNameLst>
                                      </p:cBhvr>
                                      <p:tavLst>
                                        <p:tav tm="0">
                                          <p:val>
                                            <p:fltVal val="0"/>
                                          </p:val>
                                        </p:tav>
                                        <p:tav tm="100000">
                                          <p:val>
                                            <p:strVal val="#ppt_h"/>
                                          </p:val>
                                        </p:tav>
                                      </p:tavLst>
                                    </p:anim>
                                    <p:animEffect transition="in" filter="fade">
                                      <p:cBhvr>
                                        <p:cTn id="54" dur="300"/>
                                        <p:tgtEl>
                                          <p:spTgt spid="13"/>
                                        </p:tgtEl>
                                      </p:cBhvr>
                                    </p:animEffect>
                                  </p:childTnLst>
                                </p:cTn>
                              </p:par>
                              <p:par>
                                <p:cTn id="55" presetID="53" presetClass="entr" presetSubtype="16" fill="hold" nodeType="withEffect">
                                  <p:stCondLst>
                                    <p:cond delay="300"/>
                                  </p:stCondLst>
                                  <p:childTnLst>
                                    <p:set>
                                      <p:cBhvr>
                                        <p:cTn id="56" dur="1" fill="hold">
                                          <p:stCondLst>
                                            <p:cond delay="0"/>
                                          </p:stCondLst>
                                        </p:cTn>
                                        <p:tgtEl>
                                          <p:spTgt spid="12"/>
                                        </p:tgtEl>
                                        <p:attrNameLst>
                                          <p:attrName>style.visibility</p:attrName>
                                        </p:attrNameLst>
                                      </p:cBhvr>
                                      <p:to>
                                        <p:strVal val="visible"/>
                                      </p:to>
                                    </p:set>
                                    <p:anim calcmode="lin" valueType="num">
                                      <p:cBhvr>
                                        <p:cTn id="57" dur="300" fill="hold"/>
                                        <p:tgtEl>
                                          <p:spTgt spid="12"/>
                                        </p:tgtEl>
                                        <p:attrNameLst>
                                          <p:attrName>ppt_w</p:attrName>
                                        </p:attrNameLst>
                                      </p:cBhvr>
                                      <p:tavLst>
                                        <p:tav tm="0">
                                          <p:val>
                                            <p:fltVal val="0"/>
                                          </p:val>
                                        </p:tav>
                                        <p:tav tm="100000">
                                          <p:val>
                                            <p:strVal val="#ppt_w"/>
                                          </p:val>
                                        </p:tav>
                                      </p:tavLst>
                                    </p:anim>
                                    <p:anim calcmode="lin" valueType="num">
                                      <p:cBhvr>
                                        <p:cTn id="58" dur="300" fill="hold"/>
                                        <p:tgtEl>
                                          <p:spTgt spid="12"/>
                                        </p:tgtEl>
                                        <p:attrNameLst>
                                          <p:attrName>ppt_h</p:attrName>
                                        </p:attrNameLst>
                                      </p:cBhvr>
                                      <p:tavLst>
                                        <p:tav tm="0">
                                          <p:val>
                                            <p:fltVal val="0"/>
                                          </p:val>
                                        </p:tav>
                                        <p:tav tm="100000">
                                          <p:val>
                                            <p:strVal val="#ppt_h"/>
                                          </p:val>
                                        </p:tav>
                                      </p:tavLst>
                                    </p:anim>
                                    <p:animEffect transition="in" filter="fade">
                                      <p:cBhvr>
                                        <p:cTn id="59" dur="300"/>
                                        <p:tgtEl>
                                          <p:spTgt spid="12"/>
                                        </p:tgtEl>
                                      </p:cBhvr>
                                    </p:animEffect>
                                  </p:childTnLst>
                                </p:cTn>
                              </p:par>
                              <p:par>
                                <p:cTn id="60" presetID="53" presetClass="entr" presetSubtype="16" fill="hold" nodeType="withEffect">
                                  <p:stCondLst>
                                    <p:cond delay="450"/>
                                  </p:stCondLst>
                                  <p:childTnLst>
                                    <p:set>
                                      <p:cBhvr>
                                        <p:cTn id="61" dur="1" fill="hold">
                                          <p:stCondLst>
                                            <p:cond delay="0"/>
                                          </p:stCondLst>
                                        </p:cTn>
                                        <p:tgtEl>
                                          <p:spTgt spid="10"/>
                                        </p:tgtEl>
                                        <p:attrNameLst>
                                          <p:attrName>style.visibility</p:attrName>
                                        </p:attrNameLst>
                                      </p:cBhvr>
                                      <p:to>
                                        <p:strVal val="visible"/>
                                      </p:to>
                                    </p:set>
                                    <p:anim calcmode="lin" valueType="num">
                                      <p:cBhvr>
                                        <p:cTn id="62" dur="300" fill="hold"/>
                                        <p:tgtEl>
                                          <p:spTgt spid="10"/>
                                        </p:tgtEl>
                                        <p:attrNameLst>
                                          <p:attrName>ppt_w</p:attrName>
                                        </p:attrNameLst>
                                      </p:cBhvr>
                                      <p:tavLst>
                                        <p:tav tm="0">
                                          <p:val>
                                            <p:fltVal val="0"/>
                                          </p:val>
                                        </p:tav>
                                        <p:tav tm="100000">
                                          <p:val>
                                            <p:strVal val="#ppt_w"/>
                                          </p:val>
                                        </p:tav>
                                      </p:tavLst>
                                    </p:anim>
                                    <p:anim calcmode="lin" valueType="num">
                                      <p:cBhvr>
                                        <p:cTn id="63" dur="300" fill="hold"/>
                                        <p:tgtEl>
                                          <p:spTgt spid="10"/>
                                        </p:tgtEl>
                                        <p:attrNameLst>
                                          <p:attrName>ppt_h</p:attrName>
                                        </p:attrNameLst>
                                      </p:cBhvr>
                                      <p:tavLst>
                                        <p:tav tm="0">
                                          <p:val>
                                            <p:fltVal val="0"/>
                                          </p:val>
                                        </p:tav>
                                        <p:tav tm="100000">
                                          <p:val>
                                            <p:strVal val="#ppt_h"/>
                                          </p:val>
                                        </p:tav>
                                      </p:tavLst>
                                    </p:anim>
                                    <p:animEffect transition="in" filter="fade">
                                      <p:cBhvr>
                                        <p:cTn id="64" dur="300"/>
                                        <p:tgtEl>
                                          <p:spTgt spid="10"/>
                                        </p:tgtEl>
                                      </p:cBhvr>
                                    </p:animEffect>
                                  </p:childTnLst>
                                </p:cTn>
                              </p:par>
                              <p:par>
                                <p:cTn id="65" presetID="53" presetClass="entr" presetSubtype="16" fill="hold" nodeType="withEffect">
                                  <p:stCondLst>
                                    <p:cond delay="450"/>
                                  </p:stCondLst>
                                  <p:childTnLst>
                                    <p:set>
                                      <p:cBhvr>
                                        <p:cTn id="66" dur="1" fill="hold">
                                          <p:stCondLst>
                                            <p:cond delay="0"/>
                                          </p:stCondLst>
                                        </p:cTn>
                                        <p:tgtEl>
                                          <p:spTgt spid="7"/>
                                        </p:tgtEl>
                                        <p:attrNameLst>
                                          <p:attrName>style.visibility</p:attrName>
                                        </p:attrNameLst>
                                      </p:cBhvr>
                                      <p:to>
                                        <p:strVal val="visible"/>
                                      </p:to>
                                    </p:set>
                                    <p:anim calcmode="lin" valueType="num">
                                      <p:cBhvr>
                                        <p:cTn id="67" dur="300" fill="hold"/>
                                        <p:tgtEl>
                                          <p:spTgt spid="7"/>
                                        </p:tgtEl>
                                        <p:attrNameLst>
                                          <p:attrName>ppt_w</p:attrName>
                                        </p:attrNameLst>
                                      </p:cBhvr>
                                      <p:tavLst>
                                        <p:tav tm="0">
                                          <p:val>
                                            <p:fltVal val="0"/>
                                          </p:val>
                                        </p:tav>
                                        <p:tav tm="100000">
                                          <p:val>
                                            <p:strVal val="#ppt_w"/>
                                          </p:val>
                                        </p:tav>
                                      </p:tavLst>
                                    </p:anim>
                                    <p:anim calcmode="lin" valueType="num">
                                      <p:cBhvr>
                                        <p:cTn id="68" dur="300" fill="hold"/>
                                        <p:tgtEl>
                                          <p:spTgt spid="7"/>
                                        </p:tgtEl>
                                        <p:attrNameLst>
                                          <p:attrName>ppt_h</p:attrName>
                                        </p:attrNameLst>
                                      </p:cBhvr>
                                      <p:tavLst>
                                        <p:tav tm="0">
                                          <p:val>
                                            <p:fltVal val="0"/>
                                          </p:val>
                                        </p:tav>
                                        <p:tav tm="100000">
                                          <p:val>
                                            <p:strVal val="#ppt_h"/>
                                          </p:val>
                                        </p:tav>
                                      </p:tavLst>
                                    </p:anim>
                                    <p:animEffect transition="in" filter="fade">
                                      <p:cBhvr>
                                        <p:cTn id="69" dur="300"/>
                                        <p:tgtEl>
                                          <p:spTgt spid="7"/>
                                        </p:tgtEl>
                                      </p:cBhvr>
                                    </p:animEffect>
                                  </p:childTnLst>
                                </p:cTn>
                              </p:par>
                              <p:par>
                                <p:cTn id="70" presetID="53" presetClass="entr" presetSubtype="16" fill="hold" nodeType="withEffect">
                                  <p:stCondLst>
                                    <p:cond delay="450"/>
                                  </p:stCondLst>
                                  <p:childTnLst>
                                    <p:set>
                                      <p:cBhvr>
                                        <p:cTn id="71" dur="1" fill="hold">
                                          <p:stCondLst>
                                            <p:cond delay="0"/>
                                          </p:stCondLst>
                                        </p:cTn>
                                        <p:tgtEl>
                                          <p:spTgt spid="8"/>
                                        </p:tgtEl>
                                        <p:attrNameLst>
                                          <p:attrName>style.visibility</p:attrName>
                                        </p:attrNameLst>
                                      </p:cBhvr>
                                      <p:to>
                                        <p:strVal val="visible"/>
                                      </p:to>
                                    </p:set>
                                    <p:anim calcmode="lin" valueType="num">
                                      <p:cBhvr>
                                        <p:cTn id="72" dur="300" fill="hold"/>
                                        <p:tgtEl>
                                          <p:spTgt spid="8"/>
                                        </p:tgtEl>
                                        <p:attrNameLst>
                                          <p:attrName>ppt_w</p:attrName>
                                        </p:attrNameLst>
                                      </p:cBhvr>
                                      <p:tavLst>
                                        <p:tav tm="0">
                                          <p:val>
                                            <p:fltVal val="0"/>
                                          </p:val>
                                        </p:tav>
                                        <p:tav tm="100000">
                                          <p:val>
                                            <p:strVal val="#ppt_w"/>
                                          </p:val>
                                        </p:tav>
                                      </p:tavLst>
                                    </p:anim>
                                    <p:anim calcmode="lin" valueType="num">
                                      <p:cBhvr>
                                        <p:cTn id="73" dur="300" fill="hold"/>
                                        <p:tgtEl>
                                          <p:spTgt spid="8"/>
                                        </p:tgtEl>
                                        <p:attrNameLst>
                                          <p:attrName>ppt_h</p:attrName>
                                        </p:attrNameLst>
                                      </p:cBhvr>
                                      <p:tavLst>
                                        <p:tav tm="0">
                                          <p:val>
                                            <p:fltVal val="0"/>
                                          </p:val>
                                        </p:tav>
                                        <p:tav tm="100000">
                                          <p:val>
                                            <p:strVal val="#ppt_h"/>
                                          </p:val>
                                        </p:tav>
                                      </p:tavLst>
                                    </p:anim>
                                    <p:animEffect transition="in" filter="fade">
                                      <p:cBhvr>
                                        <p:cTn id="74" dur="300"/>
                                        <p:tgtEl>
                                          <p:spTgt spid="8"/>
                                        </p:tgtEl>
                                      </p:cBhvr>
                                    </p:animEffect>
                                  </p:childTnLst>
                                </p:cTn>
                              </p:par>
                            </p:childTnLst>
                          </p:cTn>
                        </p:par>
                      </p:childTnLst>
                    </p:cTn>
                  </p:par>
                  <p:par>
                    <p:cTn id="75" fill="hold" nodeType="clickPar">
                      <p:stCondLst>
                        <p:cond delay="indefinite"/>
                      </p:stCondLst>
                      <p:childTnLst>
                        <p:par>
                          <p:cTn id="76" fill="hold" nodeType="withGroup">
                            <p:stCondLst>
                              <p:cond delay="0"/>
                            </p:stCondLst>
                            <p:childTnLst>
                              <p:par>
                                <p:cTn id="77" presetID="42" presetClass="path" presetSubtype="0" accel="50000" decel="50000" fill="hold" nodeType="clickEffect">
                                  <p:stCondLst>
                                    <p:cond delay="0"/>
                                  </p:stCondLst>
                                  <p:childTnLst>
                                    <p:animMotion origin="layout" path="M -1.2234E-6 -2.83688E-7 L -1.2234E-6 0.25 " pathEditMode="relative" rAng="0" ptsTypes="AA">
                                      <p:cBhvr>
                                        <p:cTn id="78" dur="750" fill="hold"/>
                                        <p:tgtEl>
                                          <p:spTgt spid="6"/>
                                        </p:tgtEl>
                                        <p:attrNameLst>
                                          <p:attrName>ppt_x</p:attrName>
                                          <p:attrName>ppt_y</p:attrName>
                                        </p:attrNameLst>
                                      </p:cBhvr>
                                      <p:rCtr x="0" y="12500"/>
                                    </p:animMotion>
                                  </p:childTnLst>
                                </p:cTn>
                              </p:par>
                              <p:par>
                                <p:cTn id="79" presetID="42" presetClass="path" presetSubtype="0" accel="50000" decel="50000" fill="hold" nodeType="withEffect">
                                  <p:stCondLst>
                                    <p:cond delay="0"/>
                                  </p:stCondLst>
                                  <p:childTnLst>
                                    <p:animMotion origin="layout" path="M -4.78723E-6 2.2695E-6 L -4.78723E-6 0.25 " pathEditMode="relative" rAng="0" ptsTypes="AA">
                                      <p:cBhvr>
                                        <p:cTn id="80" dur="750" fill="hold"/>
                                        <p:tgtEl>
                                          <p:spTgt spid="18"/>
                                        </p:tgtEl>
                                        <p:attrNameLst>
                                          <p:attrName>ppt_x</p:attrName>
                                          <p:attrName>ppt_y</p:attrName>
                                        </p:attrNameLst>
                                      </p:cBhvr>
                                      <p:rCtr x="0" y="12500"/>
                                    </p:animMotion>
                                  </p:childTnLst>
                                </p:cTn>
                              </p:par>
                              <p:par>
                                <p:cTn id="81" presetID="42" presetClass="path" presetSubtype="0" accel="50000" decel="50000" fill="hold" nodeType="withEffect">
                                  <p:stCondLst>
                                    <p:cond delay="0"/>
                                  </p:stCondLst>
                                  <p:childTnLst>
                                    <p:animMotion origin="layout" path="M -7.97872E-7 -2.83688E-7 L -7.97872E-7 0.25 " pathEditMode="relative" rAng="0" ptsTypes="AA">
                                      <p:cBhvr>
                                        <p:cTn id="82" dur="750" fill="hold"/>
                                        <p:tgtEl>
                                          <p:spTgt spid="5"/>
                                        </p:tgtEl>
                                        <p:attrNameLst>
                                          <p:attrName>ppt_x</p:attrName>
                                          <p:attrName>ppt_y</p:attrName>
                                        </p:attrNameLst>
                                      </p:cBhvr>
                                      <p:rCtr x="0" y="12500"/>
                                    </p:animMotion>
                                  </p:childTnLst>
                                </p:cTn>
                              </p:par>
                              <p:par>
                                <p:cTn id="83" presetID="42" presetClass="path" presetSubtype="0" accel="50000" decel="50000" fill="hold" nodeType="withEffect">
                                  <p:stCondLst>
                                    <p:cond delay="0"/>
                                  </p:stCondLst>
                                  <p:childTnLst>
                                    <p:animMotion origin="layout" path="M 4.04255E-6 -2.83688E-7 L 4.04255E-6 0.25 " pathEditMode="relative" rAng="0" ptsTypes="AA">
                                      <p:cBhvr>
                                        <p:cTn id="84" dur="750" fill="hold"/>
                                        <p:tgtEl>
                                          <p:spTgt spid="11"/>
                                        </p:tgtEl>
                                        <p:attrNameLst>
                                          <p:attrName>ppt_x</p:attrName>
                                          <p:attrName>ppt_y</p:attrName>
                                        </p:attrNameLst>
                                      </p:cBhvr>
                                      <p:rCtr x="0" y="12500"/>
                                    </p:animMotion>
                                  </p:childTnLst>
                                </p:cTn>
                              </p:par>
                              <p:par>
                                <p:cTn id="85" presetID="42" presetClass="path" presetSubtype="0" accel="50000" decel="50000" fill="hold" nodeType="withEffect">
                                  <p:stCondLst>
                                    <p:cond delay="0"/>
                                  </p:stCondLst>
                                  <p:childTnLst>
                                    <p:animMotion origin="layout" path="M -7.97872E-7 2.2695E-6 L -7.97872E-7 0.25 " pathEditMode="relative" rAng="0" ptsTypes="AA">
                                      <p:cBhvr>
                                        <p:cTn id="86" dur="750" fill="hold"/>
                                        <p:tgtEl>
                                          <p:spTgt spid="16"/>
                                        </p:tgtEl>
                                        <p:attrNameLst>
                                          <p:attrName>ppt_x</p:attrName>
                                          <p:attrName>ppt_y</p:attrName>
                                        </p:attrNameLst>
                                      </p:cBhvr>
                                      <p:rCtr x="0" y="12500"/>
                                    </p:animMotion>
                                  </p:childTnLst>
                                </p:cTn>
                              </p:par>
                              <p:par>
                                <p:cTn id="87" presetID="42" presetClass="path" presetSubtype="0" accel="50000" decel="50000" fill="hold" nodeType="withEffect">
                                  <p:stCondLst>
                                    <p:cond delay="0"/>
                                  </p:stCondLst>
                                  <p:childTnLst>
                                    <p:animMotion origin="layout" path="M 2.92553E-6 2.2695E-6 L 2.92553E-6 0.25 " pathEditMode="relative" rAng="0" ptsTypes="AA">
                                      <p:cBhvr>
                                        <p:cTn id="88" dur="750" fill="hold"/>
                                        <p:tgtEl>
                                          <p:spTgt spid="15"/>
                                        </p:tgtEl>
                                        <p:attrNameLst>
                                          <p:attrName>ppt_x</p:attrName>
                                          <p:attrName>ppt_y</p:attrName>
                                        </p:attrNameLst>
                                      </p:cBhvr>
                                      <p:rCtr x="0" y="12500"/>
                                    </p:animMotion>
                                  </p:childTnLst>
                                </p:cTn>
                              </p:par>
                              <p:par>
                                <p:cTn id="89" presetID="42" presetClass="path" presetSubtype="0" accel="50000" decel="50000" fill="hold" nodeType="withEffect">
                                  <p:stCondLst>
                                    <p:cond delay="0"/>
                                  </p:stCondLst>
                                  <p:childTnLst>
                                    <p:animMotion origin="layout" path="M 3.61702E-6 2.2695E-6 L 3.61702E-6 0.25 " pathEditMode="relative" rAng="0" ptsTypes="AA">
                                      <p:cBhvr>
                                        <p:cTn id="90" dur="750" fill="hold"/>
                                        <p:tgtEl>
                                          <p:spTgt spid="17"/>
                                        </p:tgtEl>
                                        <p:attrNameLst>
                                          <p:attrName>ppt_x</p:attrName>
                                          <p:attrName>ppt_y</p:attrName>
                                        </p:attrNameLst>
                                      </p:cBhvr>
                                      <p:rCtr x="0" y="12500"/>
                                    </p:animMotion>
                                  </p:childTnLst>
                                </p:cTn>
                              </p:par>
                              <p:par>
                                <p:cTn id="91" presetID="42" presetClass="path" presetSubtype="0" accel="50000" decel="50000" fill="hold" nodeType="withEffect">
                                  <p:stCondLst>
                                    <p:cond delay="0"/>
                                  </p:stCondLst>
                                  <p:childTnLst>
                                    <p:animMotion origin="layout" path="M -1.59574E-7 -2.83688E-7 L -1.59574E-7 0.25 " pathEditMode="relative" rAng="0" ptsTypes="AA">
                                      <p:cBhvr>
                                        <p:cTn id="92" dur="750" fill="hold"/>
                                        <p:tgtEl>
                                          <p:spTgt spid="9"/>
                                        </p:tgtEl>
                                        <p:attrNameLst>
                                          <p:attrName>ppt_x</p:attrName>
                                          <p:attrName>ppt_y</p:attrName>
                                        </p:attrNameLst>
                                      </p:cBhvr>
                                      <p:rCtr x="0" y="12500"/>
                                    </p:animMotion>
                                  </p:childTnLst>
                                </p:cTn>
                              </p:par>
                              <p:par>
                                <p:cTn id="93" presetID="42" presetClass="path" presetSubtype="0" accel="50000" decel="50000" fill="hold" nodeType="withEffect">
                                  <p:stCondLst>
                                    <p:cond delay="0"/>
                                  </p:stCondLst>
                                  <p:childTnLst>
                                    <p:animMotion origin="layout" path="M -5.85106E-7 2.2695E-6 L -5.85106E-7 0.25 " pathEditMode="relative" rAng="0" ptsTypes="AA">
                                      <p:cBhvr>
                                        <p:cTn id="94" dur="750" fill="hold"/>
                                        <p:tgtEl>
                                          <p:spTgt spid="14"/>
                                        </p:tgtEl>
                                        <p:attrNameLst>
                                          <p:attrName>ppt_x</p:attrName>
                                          <p:attrName>ppt_y</p:attrName>
                                        </p:attrNameLst>
                                      </p:cBhvr>
                                      <p:rCtr x="0" y="12500"/>
                                    </p:animMotion>
                                  </p:childTnLst>
                                </p:cTn>
                              </p:par>
                              <p:par>
                                <p:cTn id="95" presetID="42" presetClass="path" presetSubtype="0" accel="50000" decel="50000" fill="hold" nodeType="withEffect">
                                  <p:stCondLst>
                                    <p:cond delay="0"/>
                                  </p:stCondLst>
                                  <p:childTnLst>
                                    <p:animMotion origin="layout" path="M 4.78723E-6 -2.83688E-7 L 4.78723E-6 0.25 " pathEditMode="relative" rAng="0" ptsTypes="AA">
                                      <p:cBhvr>
                                        <p:cTn id="96" dur="750" fill="hold"/>
                                        <p:tgtEl>
                                          <p:spTgt spid="13"/>
                                        </p:tgtEl>
                                        <p:attrNameLst>
                                          <p:attrName>ppt_x</p:attrName>
                                          <p:attrName>ppt_y</p:attrName>
                                        </p:attrNameLst>
                                      </p:cBhvr>
                                      <p:rCtr x="0" y="12500"/>
                                    </p:animMotion>
                                  </p:childTnLst>
                                </p:cTn>
                              </p:par>
                              <p:par>
                                <p:cTn id="97" presetID="42" presetClass="path" presetSubtype="0" accel="50000" decel="50000" fill="hold" nodeType="withEffect">
                                  <p:stCondLst>
                                    <p:cond delay="0"/>
                                  </p:stCondLst>
                                  <p:childTnLst>
                                    <p:animMotion origin="layout" path="M 3.82979E-6 -2.83688E-7 L 3.82979E-6 0.25 " pathEditMode="relative" rAng="0" ptsTypes="AA">
                                      <p:cBhvr>
                                        <p:cTn id="98" dur="750" fill="hold"/>
                                        <p:tgtEl>
                                          <p:spTgt spid="12"/>
                                        </p:tgtEl>
                                        <p:attrNameLst>
                                          <p:attrName>ppt_x</p:attrName>
                                          <p:attrName>ppt_y</p:attrName>
                                        </p:attrNameLst>
                                      </p:cBhvr>
                                      <p:rCtr x="0" y="12500"/>
                                    </p:animMotion>
                                  </p:childTnLst>
                                </p:cTn>
                              </p:par>
                              <p:par>
                                <p:cTn id="99" presetID="42" presetClass="path" presetSubtype="0" accel="50000" decel="50000" fill="hold" nodeType="withEffect">
                                  <p:stCondLst>
                                    <p:cond delay="0"/>
                                  </p:stCondLst>
                                  <p:childTnLst>
                                    <p:animMotion origin="layout" path="M -3.7234E-7 -2.83688E-7 L -3.7234E-7 0.25 " pathEditMode="relative" rAng="0" ptsTypes="AA">
                                      <p:cBhvr>
                                        <p:cTn id="100" dur="750" fill="hold"/>
                                        <p:tgtEl>
                                          <p:spTgt spid="10"/>
                                        </p:tgtEl>
                                        <p:attrNameLst>
                                          <p:attrName>ppt_x</p:attrName>
                                          <p:attrName>ppt_y</p:attrName>
                                        </p:attrNameLst>
                                      </p:cBhvr>
                                      <p:rCtr x="0" y="12500"/>
                                    </p:animMotion>
                                  </p:childTnLst>
                                </p:cTn>
                              </p:par>
                              <p:par>
                                <p:cTn id="101" presetID="42" presetClass="path" presetSubtype="0" accel="50000" decel="50000" fill="hold" nodeType="withEffect">
                                  <p:stCondLst>
                                    <p:cond delay="0"/>
                                  </p:stCondLst>
                                  <p:childTnLst>
                                    <p:animMotion origin="layout" path="M -1.01064E-6 -2.83688E-7 L -1.01064E-6 0.25 " pathEditMode="relative" rAng="0" ptsTypes="AA">
                                      <p:cBhvr>
                                        <p:cTn id="102" dur="750" fill="hold"/>
                                        <p:tgtEl>
                                          <p:spTgt spid="7"/>
                                        </p:tgtEl>
                                        <p:attrNameLst>
                                          <p:attrName>ppt_x</p:attrName>
                                          <p:attrName>ppt_y</p:attrName>
                                        </p:attrNameLst>
                                      </p:cBhvr>
                                      <p:rCtr x="0" y="12500"/>
                                    </p:animMotion>
                                  </p:childTnLst>
                                </p:cTn>
                              </p:par>
                              <p:par>
                                <p:cTn id="103" presetID="42" presetClass="path" presetSubtype="0" accel="50000" decel="50000" fill="hold" nodeType="withEffect">
                                  <p:stCondLst>
                                    <p:cond delay="0"/>
                                  </p:stCondLst>
                                  <p:childTnLst>
                                    <p:animMotion origin="layout" path="M 3.19149E-6 -2.83688E-7 L 3.19149E-6 0.25 " pathEditMode="relative" rAng="0" ptsTypes="AA">
                                      <p:cBhvr>
                                        <p:cTn id="104" dur="750" fill="hold"/>
                                        <p:tgtEl>
                                          <p:spTgt spid="8"/>
                                        </p:tgtEl>
                                        <p:attrNameLst>
                                          <p:attrName>ppt_x</p:attrName>
                                          <p:attrName>ppt_y</p:attrName>
                                        </p:attrNameLst>
                                      </p:cBhvr>
                                      <p:rCtr x="0" y="12500"/>
                                    </p:animMotion>
                                  </p:childTnLst>
                                </p:cTn>
                              </p:par>
                              <p:par>
                                <p:cTn id="105" presetID="53" presetClass="exit" presetSubtype="544" fill="hold" nodeType="withEffect">
                                  <p:stCondLst>
                                    <p:cond delay="750"/>
                                  </p:stCondLst>
                                  <p:childTnLst>
                                    <p:anim calcmode="lin" valueType="num">
                                      <p:cBhvr>
                                        <p:cTn id="106" dur="500"/>
                                        <p:tgtEl>
                                          <p:spTgt spid="11"/>
                                        </p:tgtEl>
                                        <p:attrNameLst>
                                          <p:attrName>ppt_w</p:attrName>
                                        </p:attrNameLst>
                                      </p:cBhvr>
                                      <p:tavLst>
                                        <p:tav tm="0">
                                          <p:val>
                                            <p:strVal val="ppt_w"/>
                                          </p:val>
                                        </p:tav>
                                        <p:tav tm="100000">
                                          <p:val>
                                            <p:fltVal val="0"/>
                                          </p:val>
                                        </p:tav>
                                      </p:tavLst>
                                    </p:anim>
                                    <p:anim calcmode="lin" valueType="num">
                                      <p:cBhvr>
                                        <p:cTn id="107" dur="500"/>
                                        <p:tgtEl>
                                          <p:spTgt spid="11"/>
                                        </p:tgtEl>
                                        <p:attrNameLst>
                                          <p:attrName>ppt_h</p:attrName>
                                        </p:attrNameLst>
                                      </p:cBhvr>
                                      <p:tavLst>
                                        <p:tav tm="0">
                                          <p:val>
                                            <p:strVal val="ppt_h"/>
                                          </p:val>
                                        </p:tav>
                                        <p:tav tm="100000">
                                          <p:val>
                                            <p:fltVal val="0"/>
                                          </p:val>
                                        </p:tav>
                                      </p:tavLst>
                                    </p:anim>
                                    <p:animEffect transition="out" filter="fade">
                                      <p:cBhvr>
                                        <p:cTn id="108" dur="500"/>
                                        <p:tgtEl>
                                          <p:spTgt spid="11"/>
                                        </p:tgtEl>
                                      </p:cBhvr>
                                    </p:animEffect>
                                    <p:anim calcmode="lin" valueType="num">
                                      <p:cBhvr>
                                        <p:cTn id="109" dur="500"/>
                                        <p:tgtEl>
                                          <p:spTgt spid="11"/>
                                        </p:tgtEl>
                                        <p:attrNameLst>
                                          <p:attrName>ppt_x</p:attrName>
                                        </p:attrNameLst>
                                      </p:cBhvr>
                                      <p:tavLst>
                                        <p:tav tm="0">
                                          <p:val>
                                            <p:strVal val="ppt_x"/>
                                          </p:val>
                                        </p:tav>
                                        <p:tav tm="100000">
                                          <p:val>
                                            <p:fltVal val="0.5"/>
                                          </p:val>
                                        </p:tav>
                                      </p:tavLst>
                                    </p:anim>
                                    <p:anim calcmode="lin" valueType="num">
                                      <p:cBhvr>
                                        <p:cTn id="110" dur="500"/>
                                        <p:tgtEl>
                                          <p:spTgt spid="11"/>
                                        </p:tgtEl>
                                        <p:attrNameLst>
                                          <p:attrName>ppt_y</p:attrName>
                                        </p:attrNameLst>
                                      </p:cBhvr>
                                      <p:tavLst>
                                        <p:tav tm="0">
                                          <p:val>
                                            <p:strVal val="ppt_y"/>
                                          </p:val>
                                        </p:tav>
                                        <p:tav tm="100000">
                                          <p:val>
                                            <p:fltVal val="0.5"/>
                                          </p:val>
                                        </p:tav>
                                      </p:tavLst>
                                    </p:anim>
                                    <p:set>
                                      <p:cBhvr>
                                        <p:cTn id="111" dur="1" fill="hold">
                                          <p:stCondLst>
                                            <p:cond delay="499"/>
                                          </p:stCondLst>
                                        </p:cTn>
                                        <p:tgtEl>
                                          <p:spTgt spid="11"/>
                                        </p:tgtEl>
                                        <p:attrNameLst>
                                          <p:attrName>style.visibility</p:attrName>
                                        </p:attrNameLst>
                                      </p:cBhvr>
                                      <p:to>
                                        <p:strVal val="hidden"/>
                                      </p:to>
                                    </p:set>
                                  </p:childTnLst>
                                </p:cTn>
                              </p:par>
                              <p:par>
                                <p:cTn id="112" presetID="53" presetClass="exit" presetSubtype="544" fill="hold" nodeType="withEffect">
                                  <p:stCondLst>
                                    <p:cond delay="750"/>
                                  </p:stCondLst>
                                  <p:childTnLst>
                                    <p:anim calcmode="lin" valueType="num">
                                      <p:cBhvr>
                                        <p:cTn id="113" dur="500"/>
                                        <p:tgtEl>
                                          <p:spTgt spid="8"/>
                                        </p:tgtEl>
                                        <p:attrNameLst>
                                          <p:attrName>ppt_w</p:attrName>
                                        </p:attrNameLst>
                                      </p:cBhvr>
                                      <p:tavLst>
                                        <p:tav tm="0">
                                          <p:val>
                                            <p:strVal val="ppt_w"/>
                                          </p:val>
                                        </p:tav>
                                        <p:tav tm="100000">
                                          <p:val>
                                            <p:fltVal val="0"/>
                                          </p:val>
                                        </p:tav>
                                      </p:tavLst>
                                    </p:anim>
                                    <p:anim calcmode="lin" valueType="num">
                                      <p:cBhvr>
                                        <p:cTn id="114" dur="500"/>
                                        <p:tgtEl>
                                          <p:spTgt spid="8"/>
                                        </p:tgtEl>
                                        <p:attrNameLst>
                                          <p:attrName>ppt_h</p:attrName>
                                        </p:attrNameLst>
                                      </p:cBhvr>
                                      <p:tavLst>
                                        <p:tav tm="0">
                                          <p:val>
                                            <p:strVal val="ppt_h"/>
                                          </p:val>
                                        </p:tav>
                                        <p:tav tm="100000">
                                          <p:val>
                                            <p:fltVal val="0"/>
                                          </p:val>
                                        </p:tav>
                                      </p:tavLst>
                                    </p:anim>
                                    <p:animEffect transition="out" filter="fade">
                                      <p:cBhvr>
                                        <p:cTn id="115" dur="500"/>
                                        <p:tgtEl>
                                          <p:spTgt spid="8"/>
                                        </p:tgtEl>
                                      </p:cBhvr>
                                    </p:animEffect>
                                    <p:anim calcmode="lin" valueType="num">
                                      <p:cBhvr>
                                        <p:cTn id="116" dur="500"/>
                                        <p:tgtEl>
                                          <p:spTgt spid="8"/>
                                        </p:tgtEl>
                                        <p:attrNameLst>
                                          <p:attrName>ppt_x</p:attrName>
                                        </p:attrNameLst>
                                      </p:cBhvr>
                                      <p:tavLst>
                                        <p:tav tm="0">
                                          <p:val>
                                            <p:strVal val="ppt_x"/>
                                          </p:val>
                                        </p:tav>
                                        <p:tav tm="100000">
                                          <p:val>
                                            <p:fltVal val="0.5"/>
                                          </p:val>
                                        </p:tav>
                                      </p:tavLst>
                                    </p:anim>
                                    <p:anim calcmode="lin" valueType="num">
                                      <p:cBhvr>
                                        <p:cTn id="117" dur="500"/>
                                        <p:tgtEl>
                                          <p:spTgt spid="8"/>
                                        </p:tgtEl>
                                        <p:attrNameLst>
                                          <p:attrName>ppt_y</p:attrName>
                                        </p:attrNameLst>
                                      </p:cBhvr>
                                      <p:tavLst>
                                        <p:tav tm="0">
                                          <p:val>
                                            <p:strVal val="ppt_y"/>
                                          </p:val>
                                        </p:tav>
                                        <p:tav tm="100000">
                                          <p:val>
                                            <p:fltVal val="0.5"/>
                                          </p:val>
                                        </p:tav>
                                      </p:tavLst>
                                    </p:anim>
                                    <p:set>
                                      <p:cBhvr>
                                        <p:cTn id="118" dur="1" fill="hold">
                                          <p:stCondLst>
                                            <p:cond delay="499"/>
                                          </p:stCondLst>
                                        </p:cTn>
                                        <p:tgtEl>
                                          <p:spTgt spid="8"/>
                                        </p:tgtEl>
                                        <p:attrNameLst>
                                          <p:attrName>style.visibility</p:attrName>
                                        </p:attrNameLst>
                                      </p:cBhvr>
                                      <p:to>
                                        <p:strVal val="hidden"/>
                                      </p:to>
                                    </p:set>
                                  </p:childTnLst>
                                </p:cTn>
                              </p:par>
                              <p:par>
                                <p:cTn id="119" presetID="53" presetClass="exit" presetSubtype="544" fill="hold" nodeType="withEffect">
                                  <p:stCondLst>
                                    <p:cond delay="750"/>
                                  </p:stCondLst>
                                  <p:childTnLst>
                                    <p:anim calcmode="lin" valueType="num">
                                      <p:cBhvr>
                                        <p:cTn id="120" dur="500"/>
                                        <p:tgtEl>
                                          <p:spTgt spid="10"/>
                                        </p:tgtEl>
                                        <p:attrNameLst>
                                          <p:attrName>ppt_w</p:attrName>
                                        </p:attrNameLst>
                                      </p:cBhvr>
                                      <p:tavLst>
                                        <p:tav tm="0">
                                          <p:val>
                                            <p:strVal val="ppt_w"/>
                                          </p:val>
                                        </p:tav>
                                        <p:tav tm="100000">
                                          <p:val>
                                            <p:fltVal val="0"/>
                                          </p:val>
                                        </p:tav>
                                      </p:tavLst>
                                    </p:anim>
                                    <p:anim calcmode="lin" valueType="num">
                                      <p:cBhvr>
                                        <p:cTn id="121" dur="500"/>
                                        <p:tgtEl>
                                          <p:spTgt spid="10"/>
                                        </p:tgtEl>
                                        <p:attrNameLst>
                                          <p:attrName>ppt_h</p:attrName>
                                        </p:attrNameLst>
                                      </p:cBhvr>
                                      <p:tavLst>
                                        <p:tav tm="0">
                                          <p:val>
                                            <p:strVal val="ppt_h"/>
                                          </p:val>
                                        </p:tav>
                                        <p:tav tm="100000">
                                          <p:val>
                                            <p:fltVal val="0"/>
                                          </p:val>
                                        </p:tav>
                                      </p:tavLst>
                                    </p:anim>
                                    <p:animEffect transition="out" filter="fade">
                                      <p:cBhvr>
                                        <p:cTn id="122" dur="500"/>
                                        <p:tgtEl>
                                          <p:spTgt spid="10"/>
                                        </p:tgtEl>
                                      </p:cBhvr>
                                    </p:animEffect>
                                    <p:anim calcmode="lin" valueType="num">
                                      <p:cBhvr>
                                        <p:cTn id="123" dur="500"/>
                                        <p:tgtEl>
                                          <p:spTgt spid="10"/>
                                        </p:tgtEl>
                                        <p:attrNameLst>
                                          <p:attrName>ppt_x</p:attrName>
                                        </p:attrNameLst>
                                      </p:cBhvr>
                                      <p:tavLst>
                                        <p:tav tm="0">
                                          <p:val>
                                            <p:strVal val="ppt_x"/>
                                          </p:val>
                                        </p:tav>
                                        <p:tav tm="100000">
                                          <p:val>
                                            <p:fltVal val="0.5"/>
                                          </p:val>
                                        </p:tav>
                                      </p:tavLst>
                                    </p:anim>
                                    <p:anim calcmode="lin" valueType="num">
                                      <p:cBhvr>
                                        <p:cTn id="124" dur="500"/>
                                        <p:tgtEl>
                                          <p:spTgt spid="10"/>
                                        </p:tgtEl>
                                        <p:attrNameLst>
                                          <p:attrName>ppt_y</p:attrName>
                                        </p:attrNameLst>
                                      </p:cBhvr>
                                      <p:tavLst>
                                        <p:tav tm="0">
                                          <p:val>
                                            <p:strVal val="ppt_y"/>
                                          </p:val>
                                        </p:tav>
                                        <p:tav tm="100000">
                                          <p:val>
                                            <p:fltVal val="0.5"/>
                                          </p:val>
                                        </p:tav>
                                      </p:tavLst>
                                    </p:anim>
                                    <p:set>
                                      <p:cBhvr>
                                        <p:cTn id="125" dur="1" fill="hold">
                                          <p:stCondLst>
                                            <p:cond delay="499"/>
                                          </p:stCondLst>
                                        </p:cTn>
                                        <p:tgtEl>
                                          <p:spTgt spid="10"/>
                                        </p:tgtEl>
                                        <p:attrNameLst>
                                          <p:attrName>style.visibility</p:attrName>
                                        </p:attrNameLst>
                                      </p:cBhvr>
                                      <p:to>
                                        <p:strVal val="hidden"/>
                                      </p:to>
                                    </p:set>
                                  </p:childTnLst>
                                </p:cTn>
                              </p:par>
                              <p:par>
                                <p:cTn id="126" presetID="53" presetClass="exit" presetSubtype="544" fill="hold" nodeType="withEffect">
                                  <p:stCondLst>
                                    <p:cond delay="900"/>
                                  </p:stCondLst>
                                  <p:childTnLst>
                                    <p:anim calcmode="lin" valueType="num">
                                      <p:cBhvr>
                                        <p:cTn id="127" dur="500"/>
                                        <p:tgtEl>
                                          <p:spTgt spid="5"/>
                                        </p:tgtEl>
                                        <p:attrNameLst>
                                          <p:attrName>ppt_w</p:attrName>
                                        </p:attrNameLst>
                                      </p:cBhvr>
                                      <p:tavLst>
                                        <p:tav tm="0">
                                          <p:val>
                                            <p:strVal val="ppt_w"/>
                                          </p:val>
                                        </p:tav>
                                        <p:tav tm="100000">
                                          <p:val>
                                            <p:fltVal val="0"/>
                                          </p:val>
                                        </p:tav>
                                      </p:tavLst>
                                    </p:anim>
                                    <p:anim calcmode="lin" valueType="num">
                                      <p:cBhvr>
                                        <p:cTn id="128" dur="500"/>
                                        <p:tgtEl>
                                          <p:spTgt spid="5"/>
                                        </p:tgtEl>
                                        <p:attrNameLst>
                                          <p:attrName>ppt_h</p:attrName>
                                        </p:attrNameLst>
                                      </p:cBhvr>
                                      <p:tavLst>
                                        <p:tav tm="0">
                                          <p:val>
                                            <p:strVal val="ppt_h"/>
                                          </p:val>
                                        </p:tav>
                                        <p:tav tm="100000">
                                          <p:val>
                                            <p:fltVal val="0"/>
                                          </p:val>
                                        </p:tav>
                                      </p:tavLst>
                                    </p:anim>
                                    <p:animEffect transition="out" filter="fade">
                                      <p:cBhvr>
                                        <p:cTn id="129" dur="500"/>
                                        <p:tgtEl>
                                          <p:spTgt spid="5"/>
                                        </p:tgtEl>
                                      </p:cBhvr>
                                    </p:animEffect>
                                    <p:anim calcmode="lin" valueType="num">
                                      <p:cBhvr>
                                        <p:cTn id="130" dur="500"/>
                                        <p:tgtEl>
                                          <p:spTgt spid="5"/>
                                        </p:tgtEl>
                                        <p:attrNameLst>
                                          <p:attrName>ppt_x</p:attrName>
                                        </p:attrNameLst>
                                      </p:cBhvr>
                                      <p:tavLst>
                                        <p:tav tm="0">
                                          <p:val>
                                            <p:strVal val="ppt_x"/>
                                          </p:val>
                                        </p:tav>
                                        <p:tav tm="100000">
                                          <p:val>
                                            <p:fltVal val="0.5"/>
                                          </p:val>
                                        </p:tav>
                                      </p:tavLst>
                                    </p:anim>
                                    <p:anim calcmode="lin" valueType="num">
                                      <p:cBhvr>
                                        <p:cTn id="131" dur="500"/>
                                        <p:tgtEl>
                                          <p:spTgt spid="5"/>
                                        </p:tgtEl>
                                        <p:attrNameLst>
                                          <p:attrName>ppt_y</p:attrName>
                                        </p:attrNameLst>
                                      </p:cBhvr>
                                      <p:tavLst>
                                        <p:tav tm="0">
                                          <p:val>
                                            <p:strVal val="ppt_y"/>
                                          </p:val>
                                        </p:tav>
                                        <p:tav tm="100000">
                                          <p:val>
                                            <p:fltVal val="0.5"/>
                                          </p:val>
                                        </p:tav>
                                      </p:tavLst>
                                    </p:anim>
                                    <p:set>
                                      <p:cBhvr>
                                        <p:cTn id="132" dur="1" fill="hold">
                                          <p:stCondLst>
                                            <p:cond delay="499"/>
                                          </p:stCondLst>
                                        </p:cTn>
                                        <p:tgtEl>
                                          <p:spTgt spid="5"/>
                                        </p:tgtEl>
                                        <p:attrNameLst>
                                          <p:attrName>style.visibility</p:attrName>
                                        </p:attrNameLst>
                                      </p:cBhvr>
                                      <p:to>
                                        <p:strVal val="hidden"/>
                                      </p:to>
                                    </p:set>
                                  </p:childTnLst>
                                </p:cTn>
                              </p:par>
                              <p:par>
                                <p:cTn id="133" presetID="53" presetClass="exit" presetSubtype="544" fill="hold" nodeType="withEffect">
                                  <p:stCondLst>
                                    <p:cond delay="900"/>
                                  </p:stCondLst>
                                  <p:childTnLst>
                                    <p:anim calcmode="lin" valueType="num">
                                      <p:cBhvr>
                                        <p:cTn id="134" dur="500"/>
                                        <p:tgtEl>
                                          <p:spTgt spid="17"/>
                                        </p:tgtEl>
                                        <p:attrNameLst>
                                          <p:attrName>ppt_w</p:attrName>
                                        </p:attrNameLst>
                                      </p:cBhvr>
                                      <p:tavLst>
                                        <p:tav tm="0">
                                          <p:val>
                                            <p:strVal val="ppt_w"/>
                                          </p:val>
                                        </p:tav>
                                        <p:tav tm="100000">
                                          <p:val>
                                            <p:fltVal val="0"/>
                                          </p:val>
                                        </p:tav>
                                      </p:tavLst>
                                    </p:anim>
                                    <p:anim calcmode="lin" valueType="num">
                                      <p:cBhvr>
                                        <p:cTn id="135" dur="500"/>
                                        <p:tgtEl>
                                          <p:spTgt spid="17"/>
                                        </p:tgtEl>
                                        <p:attrNameLst>
                                          <p:attrName>ppt_h</p:attrName>
                                        </p:attrNameLst>
                                      </p:cBhvr>
                                      <p:tavLst>
                                        <p:tav tm="0">
                                          <p:val>
                                            <p:strVal val="ppt_h"/>
                                          </p:val>
                                        </p:tav>
                                        <p:tav tm="100000">
                                          <p:val>
                                            <p:fltVal val="0"/>
                                          </p:val>
                                        </p:tav>
                                      </p:tavLst>
                                    </p:anim>
                                    <p:animEffect transition="out" filter="fade">
                                      <p:cBhvr>
                                        <p:cTn id="136" dur="500"/>
                                        <p:tgtEl>
                                          <p:spTgt spid="17"/>
                                        </p:tgtEl>
                                      </p:cBhvr>
                                    </p:animEffect>
                                    <p:anim calcmode="lin" valueType="num">
                                      <p:cBhvr>
                                        <p:cTn id="137" dur="500"/>
                                        <p:tgtEl>
                                          <p:spTgt spid="17"/>
                                        </p:tgtEl>
                                        <p:attrNameLst>
                                          <p:attrName>ppt_x</p:attrName>
                                        </p:attrNameLst>
                                      </p:cBhvr>
                                      <p:tavLst>
                                        <p:tav tm="0">
                                          <p:val>
                                            <p:strVal val="ppt_x"/>
                                          </p:val>
                                        </p:tav>
                                        <p:tav tm="100000">
                                          <p:val>
                                            <p:fltVal val="0.5"/>
                                          </p:val>
                                        </p:tav>
                                      </p:tavLst>
                                    </p:anim>
                                    <p:anim calcmode="lin" valueType="num">
                                      <p:cBhvr>
                                        <p:cTn id="138" dur="500"/>
                                        <p:tgtEl>
                                          <p:spTgt spid="17"/>
                                        </p:tgtEl>
                                        <p:attrNameLst>
                                          <p:attrName>ppt_y</p:attrName>
                                        </p:attrNameLst>
                                      </p:cBhvr>
                                      <p:tavLst>
                                        <p:tav tm="0">
                                          <p:val>
                                            <p:strVal val="ppt_y"/>
                                          </p:val>
                                        </p:tav>
                                        <p:tav tm="100000">
                                          <p:val>
                                            <p:fltVal val="0.5"/>
                                          </p:val>
                                        </p:tav>
                                      </p:tavLst>
                                    </p:anim>
                                    <p:set>
                                      <p:cBhvr>
                                        <p:cTn id="139" dur="1" fill="hold">
                                          <p:stCondLst>
                                            <p:cond delay="499"/>
                                          </p:stCondLst>
                                        </p:cTn>
                                        <p:tgtEl>
                                          <p:spTgt spid="17"/>
                                        </p:tgtEl>
                                        <p:attrNameLst>
                                          <p:attrName>style.visibility</p:attrName>
                                        </p:attrNameLst>
                                      </p:cBhvr>
                                      <p:to>
                                        <p:strVal val="hidden"/>
                                      </p:to>
                                    </p:set>
                                  </p:childTnLst>
                                </p:cTn>
                              </p:par>
                              <p:par>
                                <p:cTn id="140" presetID="53" presetClass="exit" presetSubtype="544" fill="hold" nodeType="withEffect">
                                  <p:stCondLst>
                                    <p:cond delay="900"/>
                                  </p:stCondLst>
                                  <p:childTnLst>
                                    <p:anim calcmode="lin" valueType="num">
                                      <p:cBhvr>
                                        <p:cTn id="141" dur="500"/>
                                        <p:tgtEl>
                                          <p:spTgt spid="16"/>
                                        </p:tgtEl>
                                        <p:attrNameLst>
                                          <p:attrName>ppt_w</p:attrName>
                                        </p:attrNameLst>
                                      </p:cBhvr>
                                      <p:tavLst>
                                        <p:tav tm="0">
                                          <p:val>
                                            <p:strVal val="ppt_w"/>
                                          </p:val>
                                        </p:tav>
                                        <p:tav tm="100000">
                                          <p:val>
                                            <p:fltVal val="0"/>
                                          </p:val>
                                        </p:tav>
                                      </p:tavLst>
                                    </p:anim>
                                    <p:anim calcmode="lin" valueType="num">
                                      <p:cBhvr>
                                        <p:cTn id="142" dur="500"/>
                                        <p:tgtEl>
                                          <p:spTgt spid="16"/>
                                        </p:tgtEl>
                                        <p:attrNameLst>
                                          <p:attrName>ppt_h</p:attrName>
                                        </p:attrNameLst>
                                      </p:cBhvr>
                                      <p:tavLst>
                                        <p:tav tm="0">
                                          <p:val>
                                            <p:strVal val="ppt_h"/>
                                          </p:val>
                                        </p:tav>
                                        <p:tav tm="100000">
                                          <p:val>
                                            <p:fltVal val="0"/>
                                          </p:val>
                                        </p:tav>
                                      </p:tavLst>
                                    </p:anim>
                                    <p:animEffect transition="out" filter="fade">
                                      <p:cBhvr>
                                        <p:cTn id="143" dur="500"/>
                                        <p:tgtEl>
                                          <p:spTgt spid="16"/>
                                        </p:tgtEl>
                                      </p:cBhvr>
                                    </p:animEffect>
                                    <p:anim calcmode="lin" valueType="num">
                                      <p:cBhvr>
                                        <p:cTn id="144" dur="500"/>
                                        <p:tgtEl>
                                          <p:spTgt spid="16"/>
                                        </p:tgtEl>
                                        <p:attrNameLst>
                                          <p:attrName>ppt_x</p:attrName>
                                        </p:attrNameLst>
                                      </p:cBhvr>
                                      <p:tavLst>
                                        <p:tav tm="0">
                                          <p:val>
                                            <p:strVal val="ppt_x"/>
                                          </p:val>
                                        </p:tav>
                                        <p:tav tm="100000">
                                          <p:val>
                                            <p:fltVal val="0.5"/>
                                          </p:val>
                                        </p:tav>
                                      </p:tavLst>
                                    </p:anim>
                                    <p:anim calcmode="lin" valueType="num">
                                      <p:cBhvr>
                                        <p:cTn id="145" dur="500"/>
                                        <p:tgtEl>
                                          <p:spTgt spid="16"/>
                                        </p:tgtEl>
                                        <p:attrNameLst>
                                          <p:attrName>ppt_y</p:attrName>
                                        </p:attrNameLst>
                                      </p:cBhvr>
                                      <p:tavLst>
                                        <p:tav tm="0">
                                          <p:val>
                                            <p:strVal val="ppt_y"/>
                                          </p:val>
                                        </p:tav>
                                        <p:tav tm="100000">
                                          <p:val>
                                            <p:fltVal val="0.5"/>
                                          </p:val>
                                        </p:tav>
                                      </p:tavLst>
                                    </p:anim>
                                    <p:set>
                                      <p:cBhvr>
                                        <p:cTn id="146" dur="1" fill="hold">
                                          <p:stCondLst>
                                            <p:cond delay="499"/>
                                          </p:stCondLst>
                                        </p:cTn>
                                        <p:tgtEl>
                                          <p:spTgt spid="16"/>
                                        </p:tgtEl>
                                        <p:attrNameLst>
                                          <p:attrName>style.visibility</p:attrName>
                                        </p:attrNameLst>
                                      </p:cBhvr>
                                      <p:to>
                                        <p:strVal val="hidden"/>
                                      </p:to>
                                    </p:set>
                                  </p:childTnLst>
                                </p:cTn>
                              </p:par>
                              <p:par>
                                <p:cTn id="147" presetID="53" presetClass="exit" presetSubtype="544" fill="hold" nodeType="withEffect">
                                  <p:stCondLst>
                                    <p:cond delay="1050"/>
                                  </p:stCondLst>
                                  <p:childTnLst>
                                    <p:anim calcmode="lin" valueType="num">
                                      <p:cBhvr>
                                        <p:cTn id="148" dur="500"/>
                                        <p:tgtEl>
                                          <p:spTgt spid="13"/>
                                        </p:tgtEl>
                                        <p:attrNameLst>
                                          <p:attrName>ppt_w</p:attrName>
                                        </p:attrNameLst>
                                      </p:cBhvr>
                                      <p:tavLst>
                                        <p:tav tm="0">
                                          <p:val>
                                            <p:strVal val="ppt_w"/>
                                          </p:val>
                                        </p:tav>
                                        <p:tav tm="100000">
                                          <p:val>
                                            <p:fltVal val="0"/>
                                          </p:val>
                                        </p:tav>
                                      </p:tavLst>
                                    </p:anim>
                                    <p:anim calcmode="lin" valueType="num">
                                      <p:cBhvr>
                                        <p:cTn id="149" dur="500"/>
                                        <p:tgtEl>
                                          <p:spTgt spid="13"/>
                                        </p:tgtEl>
                                        <p:attrNameLst>
                                          <p:attrName>ppt_h</p:attrName>
                                        </p:attrNameLst>
                                      </p:cBhvr>
                                      <p:tavLst>
                                        <p:tav tm="0">
                                          <p:val>
                                            <p:strVal val="ppt_h"/>
                                          </p:val>
                                        </p:tav>
                                        <p:tav tm="100000">
                                          <p:val>
                                            <p:fltVal val="0"/>
                                          </p:val>
                                        </p:tav>
                                      </p:tavLst>
                                    </p:anim>
                                    <p:animEffect transition="out" filter="fade">
                                      <p:cBhvr>
                                        <p:cTn id="150" dur="500"/>
                                        <p:tgtEl>
                                          <p:spTgt spid="13"/>
                                        </p:tgtEl>
                                      </p:cBhvr>
                                    </p:animEffect>
                                    <p:anim calcmode="lin" valueType="num">
                                      <p:cBhvr>
                                        <p:cTn id="151" dur="500"/>
                                        <p:tgtEl>
                                          <p:spTgt spid="13"/>
                                        </p:tgtEl>
                                        <p:attrNameLst>
                                          <p:attrName>ppt_x</p:attrName>
                                        </p:attrNameLst>
                                      </p:cBhvr>
                                      <p:tavLst>
                                        <p:tav tm="0">
                                          <p:val>
                                            <p:strVal val="ppt_x"/>
                                          </p:val>
                                        </p:tav>
                                        <p:tav tm="100000">
                                          <p:val>
                                            <p:fltVal val="0.5"/>
                                          </p:val>
                                        </p:tav>
                                      </p:tavLst>
                                    </p:anim>
                                    <p:anim calcmode="lin" valueType="num">
                                      <p:cBhvr>
                                        <p:cTn id="152" dur="500"/>
                                        <p:tgtEl>
                                          <p:spTgt spid="13"/>
                                        </p:tgtEl>
                                        <p:attrNameLst>
                                          <p:attrName>ppt_y</p:attrName>
                                        </p:attrNameLst>
                                      </p:cBhvr>
                                      <p:tavLst>
                                        <p:tav tm="0">
                                          <p:val>
                                            <p:strVal val="ppt_y"/>
                                          </p:val>
                                        </p:tav>
                                        <p:tav tm="100000">
                                          <p:val>
                                            <p:fltVal val="0.5"/>
                                          </p:val>
                                        </p:tav>
                                      </p:tavLst>
                                    </p:anim>
                                    <p:set>
                                      <p:cBhvr>
                                        <p:cTn id="153" dur="1" fill="hold">
                                          <p:stCondLst>
                                            <p:cond delay="499"/>
                                          </p:stCondLst>
                                        </p:cTn>
                                        <p:tgtEl>
                                          <p:spTgt spid="13"/>
                                        </p:tgtEl>
                                        <p:attrNameLst>
                                          <p:attrName>style.visibility</p:attrName>
                                        </p:attrNameLst>
                                      </p:cBhvr>
                                      <p:to>
                                        <p:strVal val="hidden"/>
                                      </p:to>
                                    </p:set>
                                  </p:childTnLst>
                                </p:cTn>
                              </p:par>
                              <p:par>
                                <p:cTn id="154" presetID="53" presetClass="exit" presetSubtype="544" fill="hold" nodeType="withEffect">
                                  <p:stCondLst>
                                    <p:cond delay="1050"/>
                                  </p:stCondLst>
                                  <p:childTnLst>
                                    <p:anim calcmode="lin" valueType="num">
                                      <p:cBhvr>
                                        <p:cTn id="155" dur="500"/>
                                        <p:tgtEl>
                                          <p:spTgt spid="6"/>
                                        </p:tgtEl>
                                        <p:attrNameLst>
                                          <p:attrName>ppt_w</p:attrName>
                                        </p:attrNameLst>
                                      </p:cBhvr>
                                      <p:tavLst>
                                        <p:tav tm="0">
                                          <p:val>
                                            <p:strVal val="ppt_w"/>
                                          </p:val>
                                        </p:tav>
                                        <p:tav tm="100000">
                                          <p:val>
                                            <p:fltVal val="0"/>
                                          </p:val>
                                        </p:tav>
                                      </p:tavLst>
                                    </p:anim>
                                    <p:anim calcmode="lin" valueType="num">
                                      <p:cBhvr>
                                        <p:cTn id="156" dur="500"/>
                                        <p:tgtEl>
                                          <p:spTgt spid="6"/>
                                        </p:tgtEl>
                                        <p:attrNameLst>
                                          <p:attrName>ppt_h</p:attrName>
                                        </p:attrNameLst>
                                      </p:cBhvr>
                                      <p:tavLst>
                                        <p:tav tm="0">
                                          <p:val>
                                            <p:strVal val="ppt_h"/>
                                          </p:val>
                                        </p:tav>
                                        <p:tav tm="100000">
                                          <p:val>
                                            <p:fltVal val="0"/>
                                          </p:val>
                                        </p:tav>
                                      </p:tavLst>
                                    </p:anim>
                                    <p:animEffect transition="out" filter="fade">
                                      <p:cBhvr>
                                        <p:cTn id="157" dur="500"/>
                                        <p:tgtEl>
                                          <p:spTgt spid="6"/>
                                        </p:tgtEl>
                                      </p:cBhvr>
                                    </p:animEffect>
                                    <p:anim calcmode="lin" valueType="num">
                                      <p:cBhvr>
                                        <p:cTn id="158" dur="500"/>
                                        <p:tgtEl>
                                          <p:spTgt spid="6"/>
                                        </p:tgtEl>
                                        <p:attrNameLst>
                                          <p:attrName>ppt_x</p:attrName>
                                        </p:attrNameLst>
                                      </p:cBhvr>
                                      <p:tavLst>
                                        <p:tav tm="0">
                                          <p:val>
                                            <p:strVal val="ppt_x"/>
                                          </p:val>
                                        </p:tav>
                                        <p:tav tm="100000">
                                          <p:val>
                                            <p:fltVal val="0.5"/>
                                          </p:val>
                                        </p:tav>
                                      </p:tavLst>
                                    </p:anim>
                                    <p:anim calcmode="lin" valueType="num">
                                      <p:cBhvr>
                                        <p:cTn id="159" dur="500"/>
                                        <p:tgtEl>
                                          <p:spTgt spid="6"/>
                                        </p:tgtEl>
                                        <p:attrNameLst>
                                          <p:attrName>ppt_y</p:attrName>
                                        </p:attrNameLst>
                                      </p:cBhvr>
                                      <p:tavLst>
                                        <p:tav tm="0">
                                          <p:val>
                                            <p:strVal val="ppt_y"/>
                                          </p:val>
                                        </p:tav>
                                        <p:tav tm="100000">
                                          <p:val>
                                            <p:fltVal val="0.5"/>
                                          </p:val>
                                        </p:tav>
                                      </p:tavLst>
                                    </p:anim>
                                    <p:set>
                                      <p:cBhvr>
                                        <p:cTn id="160" dur="1" fill="hold">
                                          <p:stCondLst>
                                            <p:cond delay="499"/>
                                          </p:stCondLst>
                                        </p:cTn>
                                        <p:tgtEl>
                                          <p:spTgt spid="6"/>
                                        </p:tgtEl>
                                        <p:attrNameLst>
                                          <p:attrName>style.visibility</p:attrName>
                                        </p:attrNameLst>
                                      </p:cBhvr>
                                      <p:to>
                                        <p:strVal val="hidden"/>
                                      </p:to>
                                    </p:set>
                                  </p:childTnLst>
                                </p:cTn>
                              </p:par>
                              <p:par>
                                <p:cTn id="161" presetID="53" presetClass="exit" presetSubtype="544" fill="hold" nodeType="withEffect">
                                  <p:stCondLst>
                                    <p:cond delay="1050"/>
                                  </p:stCondLst>
                                  <p:childTnLst>
                                    <p:anim calcmode="lin" valueType="num">
                                      <p:cBhvr>
                                        <p:cTn id="162" dur="500"/>
                                        <p:tgtEl>
                                          <p:spTgt spid="15"/>
                                        </p:tgtEl>
                                        <p:attrNameLst>
                                          <p:attrName>ppt_w</p:attrName>
                                        </p:attrNameLst>
                                      </p:cBhvr>
                                      <p:tavLst>
                                        <p:tav tm="0">
                                          <p:val>
                                            <p:strVal val="ppt_w"/>
                                          </p:val>
                                        </p:tav>
                                        <p:tav tm="100000">
                                          <p:val>
                                            <p:fltVal val="0"/>
                                          </p:val>
                                        </p:tav>
                                      </p:tavLst>
                                    </p:anim>
                                    <p:anim calcmode="lin" valueType="num">
                                      <p:cBhvr>
                                        <p:cTn id="163" dur="500"/>
                                        <p:tgtEl>
                                          <p:spTgt spid="15"/>
                                        </p:tgtEl>
                                        <p:attrNameLst>
                                          <p:attrName>ppt_h</p:attrName>
                                        </p:attrNameLst>
                                      </p:cBhvr>
                                      <p:tavLst>
                                        <p:tav tm="0">
                                          <p:val>
                                            <p:strVal val="ppt_h"/>
                                          </p:val>
                                        </p:tav>
                                        <p:tav tm="100000">
                                          <p:val>
                                            <p:fltVal val="0"/>
                                          </p:val>
                                        </p:tav>
                                      </p:tavLst>
                                    </p:anim>
                                    <p:animEffect transition="out" filter="fade">
                                      <p:cBhvr>
                                        <p:cTn id="164" dur="500"/>
                                        <p:tgtEl>
                                          <p:spTgt spid="15"/>
                                        </p:tgtEl>
                                      </p:cBhvr>
                                    </p:animEffect>
                                    <p:anim calcmode="lin" valueType="num">
                                      <p:cBhvr>
                                        <p:cTn id="165" dur="500"/>
                                        <p:tgtEl>
                                          <p:spTgt spid="15"/>
                                        </p:tgtEl>
                                        <p:attrNameLst>
                                          <p:attrName>ppt_x</p:attrName>
                                        </p:attrNameLst>
                                      </p:cBhvr>
                                      <p:tavLst>
                                        <p:tav tm="0">
                                          <p:val>
                                            <p:strVal val="ppt_x"/>
                                          </p:val>
                                        </p:tav>
                                        <p:tav tm="100000">
                                          <p:val>
                                            <p:fltVal val="0.5"/>
                                          </p:val>
                                        </p:tav>
                                      </p:tavLst>
                                    </p:anim>
                                    <p:anim calcmode="lin" valueType="num">
                                      <p:cBhvr>
                                        <p:cTn id="166" dur="500"/>
                                        <p:tgtEl>
                                          <p:spTgt spid="15"/>
                                        </p:tgtEl>
                                        <p:attrNameLst>
                                          <p:attrName>ppt_y</p:attrName>
                                        </p:attrNameLst>
                                      </p:cBhvr>
                                      <p:tavLst>
                                        <p:tav tm="0">
                                          <p:val>
                                            <p:strVal val="ppt_y"/>
                                          </p:val>
                                        </p:tav>
                                        <p:tav tm="100000">
                                          <p:val>
                                            <p:fltVal val="0.5"/>
                                          </p:val>
                                        </p:tav>
                                      </p:tavLst>
                                    </p:anim>
                                    <p:set>
                                      <p:cBhvr>
                                        <p:cTn id="167" dur="1" fill="hold">
                                          <p:stCondLst>
                                            <p:cond delay="499"/>
                                          </p:stCondLst>
                                        </p:cTn>
                                        <p:tgtEl>
                                          <p:spTgt spid="15"/>
                                        </p:tgtEl>
                                        <p:attrNameLst>
                                          <p:attrName>style.visibility</p:attrName>
                                        </p:attrNameLst>
                                      </p:cBhvr>
                                      <p:to>
                                        <p:strVal val="hidden"/>
                                      </p:to>
                                    </p:set>
                                  </p:childTnLst>
                                </p:cTn>
                              </p:par>
                              <p:par>
                                <p:cTn id="168" presetID="53" presetClass="exit" presetSubtype="544" fill="hold" nodeType="withEffect">
                                  <p:stCondLst>
                                    <p:cond delay="1200"/>
                                  </p:stCondLst>
                                  <p:childTnLst>
                                    <p:anim calcmode="lin" valueType="num">
                                      <p:cBhvr>
                                        <p:cTn id="169" dur="500"/>
                                        <p:tgtEl>
                                          <p:spTgt spid="14"/>
                                        </p:tgtEl>
                                        <p:attrNameLst>
                                          <p:attrName>ppt_w</p:attrName>
                                        </p:attrNameLst>
                                      </p:cBhvr>
                                      <p:tavLst>
                                        <p:tav tm="0">
                                          <p:val>
                                            <p:strVal val="ppt_w"/>
                                          </p:val>
                                        </p:tav>
                                        <p:tav tm="100000">
                                          <p:val>
                                            <p:fltVal val="0"/>
                                          </p:val>
                                        </p:tav>
                                      </p:tavLst>
                                    </p:anim>
                                    <p:anim calcmode="lin" valueType="num">
                                      <p:cBhvr>
                                        <p:cTn id="170" dur="500"/>
                                        <p:tgtEl>
                                          <p:spTgt spid="14"/>
                                        </p:tgtEl>
                                        <p:attrNameLst>
                                          <p:attrName>ppt_h</p:attrName>
                                        </p:attrNameLst>
                                      </p:cBhvr>
                                      <p:tavLst>
                                        <p:tav tm="0">
                                          <p:val>
                                            <p:strVal val="ppt_h"/>
                                          </p:val>
                                        </p:tav>
                                        <p:tav tm="100000">
                                          <p:val>
                                            <p:fltVal val="0"/>
                                          </p:val>
                                        </p:tav>
                                      </p:tavLst>
                                    </p:anim>
                                    <p:animEffect transition="out" filter="fade">
                                      <p:cBhvr>
                                        <p:cTn id="171" dur="500"/>
                                        <p:tgtEl>
                                          <p:spTgt spid="14"/>
                                        </p:tgtEl>
                                      </p:cBhvr>
                                    </p:animEffect>
                                    <p:anim calcmode="lin" valueType="num">
                                      <p:cBhvr>
                                        <p:cTn id="172" dur="500"/>
                                        <p:tgtEl>
                                          <p:spTgt spid="14"/>
                                        </p:tgtEl>
                                        <p:attrNameLst>
                                          <p:attrName>ppt_x</p:attrName>
                                        </p:attrNameLst>
                                      </p:cBhvr>
                                      <p:tavLst>
                                        <p:tav tm="0">
                                          <p:val>
                                            <p:strVal val="ppt_x"/>
                                          </p:val>
                                        </p:tav>
                                        <p:tav tm="100000">
                                          <p:val>
                                            <p:fltVal val="0.5"/>
                                          </p:val>
                                        </p:tav>
                                      </p:tavLst>
                                    </p:anim>
                                    <p:anim calcmode="lin" valueType="num">
                                      <p:cBhvr>
                                        <p:cTn id="173" dur="500"/>
                                        <p:tgtEl>
                                          <p:spTgt spid="14"/>
                                        </p:tgtEl>
                                        <p:attrNameLst>
                                          <p:attrName>ppt_y</p:attrName>
                                        </p:attrNameLst>
                                      </p:cBhvr>
                                      <p:tavLst>
                                        <p:tav tm="0">
                                          <p:val>
                                            <p:strVal val="ppt_y"/>
                                          </p:val>
                                        </p:tav>
                                        <p:tav tm="100000">
                                          <p:val>
                                            <p:fltVal val="0.5"/>
                                          </p:val>
                                        </p:tav>
                                      </p:tavLst>
                                    </p:anim>
                                    <p:set>
                                      <p:cBhvr>
                                        <p:cTn id="174" dur="1" fill="hold">
                                          <p:stCondLst>
                                            <p:cond delay="499"/>
                                          </p:stCondLst>
                                        </p:cTn>
                                        <p:tgtEl>
                                          <p:spTgt spid="14"/>
                                        </p:tgtEl>
                                        <p:attrNameLst>
                                          <p:attrName>style.visibility</p:attrName>
                                        </p:attrNameLst>
                                      </p:cBhvr>
                                      <p:to>
                                        <p:strVal val="hidden"/>
                                      </p:to>
                                    </p:set>
                                  </p:childTnLst>
                                </p:cTn>
                              </p:par>
                              <p:par>
                                <p:cTn id="175" presetID="53" presetClass="exit" presetSubtype="544" fill="hold" nodeType="withEffect">
                                  <p:stCondLst>
                                    <p:cond delay="1200"/>
                                  </p:stCondLst>
                                  <p:childTnLst>
                                    <p:anim calcmode="lin" valueType="num">
                                      <p:cBhvr>
                                        <p:cTn id="176" dur="500"/>
                                        <p:tgtEl>
                                          <p:spTgt spid="9"/>
                                        </p:tgtEl>
                                        <p:attrNameLst>
                                          <p:attrName>ppt_w</p:attrName>
                                        </p:attrNameLst>
                                      </p:cBhvr>
                                      <p:tavLst>
                                        <p:tav tm="0">
                                          <p:val>
                                            <p:strVal val="ppt_w"/>
                                          </p:val>
                                        </p:tav>
                                        <p:tav tm="100000">
                                          <p:val>
                                            <p:fltVal val="0"/>
                                          </p:val>
                                        </p:tav>
                                      </p:tavLst>
                                    </p:anim>
                                    <p:anim calcmode="lin" valueType="num">
                                      <p:cBhvr>
                                        <p:cTn id="177" dur="500"/>
                                        <p:tgtEl>
                                          <p:spTgt spid="9"/>
                                        </p:tgtEl>
                                        <p:attrNameLst>
                                          <p:attrName>ppt_h</p:attrName>
                                        </p:attrNameLst>
                                      </p:cBhvr>
                                      <p:tavLst>
                                        <p:tav tm="0">
                                          <p:val>
                                            <p:strVal val="ppt_h"/>
                                          </p:val>
                                        </p:tav>
                                        <p:tav tm="100000">
                                          <p:val>
                                            <p:fltVal val="0"/>
                                          </p:val>
                                        </p:tav>
                                      </p:tavLst>
                                    </p:anim>
                                    <p:animEffect transition="out" filter="fade">
                                      <p:cBhvr>
                                        <p:cTn id="178" dur="500"/>
                                        <p:tgtEl>
                                          <p:spTgt spid="9"/>
                                        </p:tgtEl>
                                      </p:cBhvr>
                                    </p:animEffect>
                                    <p:anim calcmode="lin" valueType="num">
                                      <p:cBhvr>
                                        <p:cTn id="179" dur="500"/>
                                        <p:tgtEl>
                                          <p:spTgt spid="9"/>
                                        </p:tgtEl>
                                        <p:attrNameLst>
                                          <p:attrName>ppt_x</p:attrName>
                                        </p:attrNameLst>
                                      </p:cBhvr>
                                      <p:tavLst>
                                        <p:tav tm="0">
                                          <p:val>
                                            <p:strVal val="ppt_x"/>
                                          </p:val>
                                        </p:tav>
                                        <p:tav tm="100000">
                                          <p:val>
                                            <p:fltVal val="0.5"/>
                                          </p:val>
                                        </p:tav>
                                      </p:tavLst>
                                    </p:anim>
                                    <p:anim calcmode="lin" valueType="num">
                                      <p:cBhvr>
                                        <p:cTn id="180" dur="500"/>
                                        <p:tgtEl>
                                          <p:spTgt spid="9"/>
                                        </p:tgtEl>
                                        <p:attrNameLst>
                                          <p:attrName>ppt_y</p:attrName>
                                        </p:attrNameLst>
                                      </p:cBhvr>
                                      <p:tavLst>
                                        <p:tav tm="0">
                                          <p:val>
                                            <p:strVal val="ppt_y"/>
                                          </p:val>
                                        </p:tav>
                                        <p:tav tm="100000">
                                          <p:val>
                                            <p:fltVal val="0.5"/>
                                          </p:val>
                                        </p:tav>
                                      </p:tavLst>
                                    </p:anim>
                                    <p:set>
                                      <p:cBhvr>
                                        <p:cTn id="181" dur="1" fill="hold">
                                          <p:stCondLst>
                                            <p:cond delay="499"/>
                                          </p:stCondLst>
                                        </p:cTn>
                                        <p:tgtEl>
                                          <p:spTgt spid="9"/>
                                        </p:tgtEl>
                                        <p:attrNameLst>
                                          <p:attrName>style.visibility</p:attrName>
                                        </p:attrNameLst>
                                      </p:cBhvr>
                                      <p:to>
                                        <p:strVal val="hidden"/>
                                      </p:to>
                                    </p:set>
                                  </p:childTnLst>
                                </p:cTn>
                              </p:par>
                              <p:par>
                                <p:cTn id="182" presetID="53" presetClass="exit" presetSubtype="544" fill="hold" nodeType="withEffect">
                                  <p:stCondLst>
                                    <p:cond delay="1200"/>
                                  </p:stCondLst>
                                  <p:childTnLst>
                                    <p:anim calcmode="lin" valueType="num">
                                      <p:cBhvr>
                                        <p:cTn id="183" dur="500"/>
                                        <p:tgtEl>
                                          <p:spTgt spid="7"/>
                                        </p:tgtEl>
                                        <p:attrNameLst>
                                          <p:attrName>ppt_w</p:attrName>
                                        </p:attrNameLst>
                                      </p:cBhvr>
                                      <p:tavLst>
                                        <p:tav tm="0">
                                          <p:val>
                                            <p:strVal val="ppt_w"/>
                                          </p:val>
                                        </p:tav>
                                        <p:tav tm="100000">
                                          <p:val>
                                            <p:fltVal val="0"/>
                                          </p:val>
                                        </p:tav>
                                      </p:tavLst>
                                    </p:anim>
                                    <p:anim calcmode="lin" valueType="num">
                                      <p:cBhvr>
                                        <p:cTn id="184" dur="500"/>
                                        <p:tgtEl>
                                          <p:spTgt spid="7"/>
                                        </p:tgtEl>
                                        <p:attrNameLst>
                                          <p:attrName>ppt_h</p:attrName>
                                        </p:attrNameLst>
                                      </p:cBhvr>
                                      <p:tavLst>
                                        <p:tav tm="0">
                                          <p:val>
                                            <p:strVal val="ppt_h"/>
                                          </p:val>
                                        </p:tav>
                                        <p:tav tm="100000">
                                          <p:val>
                                            <p:fltVal val="0"/>
                                          </p:val>
                                        </p:tav>
                                      </p:tavLst>
                                    </p:anim>
                                    <p:animEffect transition="out" filter="fade">
                                      <p:cBhvr>
                                        <p:cTn id="185" dur="500"/>
                                        <p:tgtEl>
                                          <p:spTgt spid="7"/>
                                        </p:tgtEl>
                                      </p:cBhvr>
                                    </p:animEffect>
                                    <p:anim calcmode="lin" valueType="num">
                                      <p:cBhvr>
                                        <p:cTn id="186" dur="500"/>
                                        <p:tgtEl>
                                          <p:spTgt spid="7"/>
                                        </p:tgtEl>
                                        <p:attrNameLst>
                                          <p:attrName>ppt_x</p:attrName>
                                        </p:attrNameLst>
                                      </p:cBhvr>
                                      <p:tavLst>
                                        <p:tav tm="0">
                                          <p:val>
                                            <p:strVal val="ppt_x"/>
                                          </p:val>
                                        </p:tav>
                                        <p:tav tm="100000">
                                          <p:val>
                                            <p:fltVal val="0.5"/>
                                          </p:val>
                                        </p:tav>
                                      </p:tavLst>
                                    </p:anim>
                                    <p:anim calcmode="lin" valueType="num">
                                      <p:cBhvr>
                                        <p:cTn id="187" dur="500"/>
                                        <p:tgtEl>
                                          <p:spTgt spid="7"/>
                                        </p:tgtEl>
                                        <p:attrNameLst>
                                          <p:attrName>ppt_y</p:attrName>
                                        </p:attrNameLst>
                                      </p:cBhvr>
                                      <p:tavLst>
                                        <p:tav tm="0">
                                          <p:val>
                                            <p:strVal val="ppt_y"/>
                                          </p:val>
                                        </p:tav>
                                        <p:tav tm="100000">
                                          <p:val>
                                            <p:fltVal val="0.5"/>
                                          </p:val>
                                        </p:tav>
                                      </p:tavLst>
                                    </p:anim>
                                    <p:set>
                                      <p:cBhvr>
                                        <p:cTn id="188" dur="1" fill="hold">
                                          <p:stCondLst>
                                            <p:cond delay="499"/>
                                          </p:stCondLst>
                                        </p:cTn>
                                        <p:tgtEl>
                                          <p:spTgt spid="7"/>
                                        </p:tgtEl>
                                        <p:attrNameLst>
                                          <p:attrName>style.visibility</p:attrName>
                                        </p:attrNameLst>
                                      </p:cBhvr>
                                      <p:to>
                                        <p:strVal val="hidden"/>
                                      </p:to>
                                    </p:set>
                                  </p:childTnLst>
                                </p:cTn>
                              </p:par>
                              <p:par>
                                <p:cTn id="189" presetID="53" presetClass="exit" presetSubtype="544" fill="hold" nodeType="withEffect">
                                  <p:stCondLst>
                                    <p:cond delay="1350"/>
                                  </p:stCondLst>
                                  <p:childTnLst>
                                    <p:anim calcmode="lin" valueType="num">
                                      <p:cBhvr>
                                        <p:cTn id="190" dur="500"/>
                                        <p:tgtEl>
                                          <p:spTgt spid="18"/>
                                        </p:tgtEl>
                                        <p:attrNameLst>
                                          <p:attrName>ppt_w</p:attrName>
                                        </p:attrNameLst>
                                      </p:cBhvr>
                                      <p:tavLst>
                                        <p:tav tm="0">
                                          <p:val>
                                            <p:strVal val="ppt_w"/>
                                          </p:val>
                                        </p:tav>
                                        <p:tav tm="100000">
                                          <p:val>
                                            <p:fltVal val="0"/>
                                          </p:val>
                                        </p:tav>
                                      </p:tavLst>
                                    </p:anim>
                                    <p:anim calcmode="lin" valueType="num">
                                      <p:cBhvr>
                                        <p:cTn id="191" dur="500"/>
                                        <p:tgtEl>
                                          <p:spTgt spid="18"/>
                                        </p:tgtEl>
                                        <p:attrNameLst>
                                          <p:attrName>ppt_h</p:attrName>
                                        </p:attrNameLst>
                                      </p:cBhvr>
                                      <p:tavLst>
                                        <p:tav tm="0">
                                          <p:val>
                                            <p:strVal val="ppt_h"/>
                                          </p:val>
                                        </p:tav>
                                        <p:tav tm="100000">
                                          <p:val>
                                            <p:fltVal val="0"/>
                                          </p:val>
                                        </p:tav>
                                      </p:tavLst>
                                    </p:anim>
                                    <p:animEffect transition="out" filter="fade">
                                      <p:cBhvr>
                                        <p:cTn id="192" dur="500"/>
                                        <p:tgtEl>
                                          <p:spTgt spid="18"/>
                                        </p:tgtEl>
                                      </p:cBhvr>
                                    </p:animEffect>
                                    <p:anim calcmode="lin" valueType="num">
                                      <p:cBhvr>
                                        <p:cTn id="193" dur="500"/>
                                        <p:tgtEl>
                                          <p:spTgt spid="18"/>
                                        </p:tgtEl>
                                        <p:attrNameLst>
                                          <p:attrName>ppt_x</p:attrName>
                                        </p:attrNameLst>
                                      </p:cBhvr>
                                      <p:tavLst>
                                        <p:tav tm="0">
                                          <p:val>
                                            <p:strVal val="ppt_x"/>
                                          </p:val>
                                        </p:tav>
                                        <p:tav tm="100000">
                                          <p:val>
                                            <p:fltVal val="0.5"/>
                                          </p:val>
                                        </p:tav>
                                      </p:tavLst>
                                    </p:anim>
                                    <p:anim calcmode="lin" valueType="num">
                                      <p:cBhvr>
                                        <p:cTn id="194" dur="500"/>
                                        <p:tgtEl>
                                          <p:spTgt spid="18"/>
                                        </p:tgtEl>
                                        <p:attrNameLst>
                                          <p:attrName>ppt_y</p:attrName>
                                        </p:attrNameLst>
                                      </p:cBhvr>
                                      <p:tavLst>
                                        <p:tav tm="0">
                                          <p:val>
                                            <p:strVal val="ppt_y"/>
                                          </p:val>
                                        </p:tav>
                                        <p:tav tm="100000">
                                          <p:val>
                                            <p:fltVal val="0.5"/>
                                          </p:val>
                                        </p:tav>
                                      </p:tavLst>
                                    </p:anim>
                                    <p:set>
                                      <p:cBhvr>
                                        <p:cTn id="195" dur="1" fill="hold">
                                          <p:stCondLst>
                                            <p:cond delay="499"/>
                                          </p:stCondLst>
                                        </p:cTn>
                                        <p:tgtEl>
                                          <p:spTgt spid="18"/>
                                        </p:tgtEl>
                                        <p:attrNameLst>
                                          <p:attrName>style.visibility</p:attrName>
                                        </p:attrNameLst>
                                      </p:cBhvr>
                                      <p:to>
                                        <p:strVal val="hidden"/>
                                      </p:to>
                                    </p:set>
                                  </p:childTnLst>
                                </p:cTn>
                              </p:par>
                              <p:par>
                                <p:cTn id="196" presetID="53" presetClass="exit" presetSubtype="544" fill="hold" nodeType="withEffect">
                                  <p:stCondLst>
                                    <p:cond delay="1350"/>
                                  </p:stCondLst>
                                  <p:childTnLst>
                                    <p:anim calcmode="lin" valueType="num">
                                      <p:cBhvr>
                                        <p:cTn id="197" dur="500"/>
                                        <p:tgtEl>
                                          <p:spTgt spid="12"/>
                                        </p:tgtEl>
                                        <p:attrNameLst>
                                          <p:attrName>ppt_w</p:attrName>
                                        </p:attrNameLst>
                                      </p:cBhvr>
                                      <p:tavLst>
                                        <p:tav tm="0">
                                          <p:val>
                                            <p:strVal val="ppt_w"/>
                                          </p:val>
                                        </p:tav>
                                        <p:tav tm="100000">
                                          <p:val>
                                            <p:fltVal val="0"/>
                                          </p:val>
                                        </p:tav>
                                      </p:tavLst>
                                    </p:anim>
                                    <p:anim calcmode="lin" valueType="num">
                                      <p:cBhvr>
                                        <p:cTn id="198" dur="500"/>
                                        <p:tgtEl>
                                          <p:spTgt spid="12"/>
                                        </p:tgtEl>
                                        <p:attrNameLst>
                                          <p:attrName>ppt_h</p:attrName>
                                        </p:attrNameLst>
                                      </p:cBhvr>
                                      <p:tavLst>
                                        <p:tav tm="0">
                                          <p:val>
                                            <p:strVal val="ppt_h"/>
                                          </p:val>
                                        </p:tav>
                                        <p:tav tm="100000">
                                          <p:val>
                                            <p:fltVal val="0"/>
                                          </p:val>
                                        </p:tav>
                                      </p:tavLst>
                                    </p:anim>
                                    <p:animEffect transition="out" filter="fade">
                                      <p:cBhvr>
                                        <p:cTn id="199" dur="500"/>
                                        <p:tgtEl>
                                          <p:spTgt spid="12"/>
                                        </p:tgtEl>
                                      </p:cBhvr>
                                    </p:animEffect>
                                    <p:anim calcmode="lin" valueType="num">
                                      <p:cBhvr>
                                        <p:cTn id="200" dur="500"/>
                                        <p:tgtEl>
                                          <p:spTgt spid="12"/>
                                        </p:tgtEl>
                                        <p:attrNameLst>
                                          <p:attrName>ppt_x</p:attrName>
                                        </p:attrNameLst>
                                      </p:cBhvr>
                                      <p:tavLst>
                                        <p:tav tm="0">
                                          <p:val>
                                            <p:strVal val="ppt_x"/>
                                          </p:val>
                                        </p:tav>
                                        <p:tav tm="100000">
                                          <p:val>
                                            <p:fltVal val="0.5"/>
                                          </p:val>
                                        </p:tav>
                                      </p:tavLst>
                                    </p:anim>
                                    <p:anim calcmode="lin" valueType="num">
                                      <p:cBhvr>
                                        <p:cTn id="201" dur="500"/>
                                        <p:tgtEl>
                                          <p:spTgt spid="12"/>
                                        </p:tgtEl>
                                        <p:attrNameLst>
                                          <p:attrName>ppt_y</p:attrName>
                                        </p:attrNameLst>
                                      </p:cBhvr>
                                      <p:tavLst>
                                        <p:tav tm="0">
                                          <p:val>
                                            <p:strVal val="ppt_y"/>
                                          </p:val>
                                        </p:tav>
                                        <p:tav tm="100000">
                                          <p:val>
                                            <p:fltVal val="0.5"/>
                                          </p:val>
                                        </p:tav>
                                      </p:tavLst>
                                    </p:anim>
                                    <p:set>
                                      <p:cBhvr>
                                        <p:cTn id="202" dur="1" fill="hold">
                                          <p:stCondLst>
                                            <p:cond delay="499"/>
                                          </p:stCondLst>
                                        </p:cTn>
                                        <p:tgtEl>
                                          <p:spTgt spid="12"/>
                                        </p:tgtEl>
                                        <p:attrNameLst>
                                          <p:attrName>style.visibility</p:attrName>
                                        </p:attrNameLst>
                                      </p:cBhvr>
                                      <p:to>
                                        <p:strVal val="hidden"/>
                                      </p:to>
                                    </p:set>
                                  </p:childTnLst>
                                </p:cTn>
                              </p:par>
                              <p:par>
                                <p:cTn id="203" presetID="47" presetClass="entr" presetSubtype="0" fill="hold" nodeType="withEffect">
                                  <p:stCondLst>
                                    <p:cond delay="500"/>
                                  </p:stCondLst>
                                  <p:childTnLst>
                                    <p:set>
                                      <p:cBhvr>
                                        <p:cTn id="204" dur="1" fill="hold">
                                          <p:stCondLst>
                                            <p:cond delay="0"/>
                                          </p:stCondLst>
                                        </p:cTn>
                                        <p:tgtEl>
                                          <p:spTgt spid="4"/>
                                        </p:tgtEl>
                                        <p:attrNameLst>
                                          <p:attrName>style.visibility</p:attrName>
                                        </p:attrNameLst>
                                      </p:cBhvr>
                                      <p:to>
                                        <p:strVal val="visible"/>
                                      </p:to>
                                    </p:set>
                                    <p:animEffect transition="in" filter="fade">
                                      <p:cBhvr>
                                        <p:cTn id="205" dur="750"/>
                                        <p:tgtEl>
                                          <p:spTgt spid="4"/>
                                        </p:tgtEl>
                                      </p:cBhvr>
                                    </p:animEffect>
                                    <p:anim calcmode="lin" valueType="num">
                                      <p:cBhvr>
                                        <p:cTn id="206" dur="750" fill="hold"/>
                                        <p:tgtEl>
                                          <p:spTgt spid="4"/>
                                        </p:tgtEl>
                                        <p:attrNameLst>
                                          <p:attrName>ppt_x</p:attrName>
                                        </p:attrNameLst>
                                      </p:cBhvr>
                                      <p:tavLst>
                                        <p:tav tm="0">
                                          <p:val>
                                            <p:strVal val="#ppt_x"/>
                                          </p:val>
                                        </p:tav>
                                        <p:tav tm="100000">
                                          <p:val>
                                            <p:strVal val="#ppt_x"/>
                                          </p:val>
                                        </p:tav>
                                      </p:tavLst>
                                    </p:anim>
                                    <p:anim calcmode="lin" valueType="num">
                                      <p:cBhvr>
                                        <p:cTn id="207" dur="75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208" fill="hold" nodeType="clickPar">
                      <p:stCondLst>
                        <p:cond delay="indefinite"/>
                      </p:stCondLst>
                      <p:childTnLst>
                        <p:par>
                          <p:cTn id="209" fill="hold" nodeType="withGroup">
                            <p:stCondLst>
                              <p:cond delay="0"/>
                            </p:stCondLst>
                            <p:childTnLst>
                              <p:par>
                                <p:cTn id="210" presetID="2" presetClass="entr" presetSubtype="4" fill="hold" grpId="0" nodeType="clickEffect">
                                  <p:stCondLst>
                                    <p:cond delay="0"/>
                                  </p:stCondLst>
                                  <p:childTnLst>
                                    <p:set>
                                      <p:cBhvr>
                                        <p:cTn id="211" dur="1" fill="hold">
                                          <p:stCondLst>
                                            <p:cond delay="0"/>
                                          </p:stCondLst>
                                        </p:cTn>
                                        <p:tgtEl>
                                          <p:spTgt spid="19">
                                            <p:txEl>
                                              <p:pRg st="0" end="0"/>
                                            </p:txEl>
                                          </p:spTgt>
                                        </p:tgtEl>
                                        <p:attrNameLst>
                                          <p:attrName>style.visibility</p:attrName>
                                        </p:attrNameLst>
                                      </p:cBhvr>
                                      <p:to>
                                        <p:strVal val="visible"/>
                                      </p:to>
                                    </p:set>
                                    <p:anim calcmode="lin" valueType="num">
                                      <p:cBhvr additive="base">
                                        <p:cTn id="212" dur="250" fill="hold"/>
                                        <p:tgtEl>
                                          <p:spTgt spid="19">
                                            <p:txEl>
                                              <p:pRg st="0" end="0"/>
                                            </p:txEl>
                                          </p:spTgt>
                                        </p:tgtEl>
                                        <p:attrNameLst>
                                          <p:attrName>ppt_x</p:attrName>
                                        </p:attrNameLst>
                                      </p:cBhvr>
                                      <p:tavLst>
                                        <p:tav tm="0">
                                          <p:val>
                                            <p:strVal val="#ppt_x"/>
                                          </p:val>
                                        </p:tav>
                                        <p:tav tm="100000">
                                          <p:val>
                                            <p:strVal val="#ppt_x"/>
                                          </p:val>
                                        </p:tav>
                                      </p:tavLst>
                                    </p:anim>
                                    <p:anim calcmode="lin" valueType="num">
                                      <p:cBhvr additive="base">
                                        <p:cTn id="213" dur="250" fill="hold"/>
                                        <p:tgtEl>
                                          <p:spTgt spid="19">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14" fill="hold" nodeType="clickPar">
                      <p:stCondLst>
                        <p:cond delay="indefinite"/>
                      </p:stCondLst>
                      <p:childTnLst>
                        <p:par>
                          <p:cTn id="215" fill="hold" nodeType="withGroup">
                            <p:stCondLst>
                              <p:cond delay="0"/>
                            </p:stCondLst>
                            <p:childTnLst>
                              <p:par>
                                <p:cTn id="216" presetID="2" presetClass="entr" presetSubtype="4" fill="hold" grpId="0" nodeType="clickEffect">
                                  <p:stCondLst>
                                    <p:cond delay="0"/>
                                  </p:stCondLst>
                                  <p:childTnLst>
                                    <p:set>
                                      <p:cBhvr>
                                        <p:cTn id="217" dur="1" fill="hold">
                                          <p:stCondLst>
                                            <p:cond delay="0"/>
                                          </p:stCondLst>
                                        </p:cTn>
                                        <p:tgtEl>
                                          <p:spTgt spid="19">
                                            <p:txEl>
                                              <p:pRg st="1" end="1"/>
                                            </p:txEl>
                                          </p:spTgt>
                                        </p:tgtEl>
                                        <p:attrNameLst>
                                          <p:attrName>style.visibility</p:attrName>
                                        </p:attrNameLst>
                                      </p:cBhvr>
                                      <p:to>
                                        <p:strVal val="visible"/>
                                      </p:to>
                                    </p:set>
                                    <p:anim calcmode="lin" valueType="num">
                                      <p:cBhvr additive="base">
                                        <p:cTn id="218" dur="250" fill="hold"/>
                                        <p:tgtEl>
                                          <p:spTgt spid="19">
                                            <p:txEl>
                                              <p:pRg st="1" end="1"/>
                                            </p:txEl>
                                          </p:spTgt>
                                        </p:tgtEl>
                                        <p:attrNameLst>
                                          <p:attrName>ppt_x</p:attrName>
                                        </p:attrNameLst>
                                      </p:cBhvr>
                                      <p:tavLst>
                                        <p:tav tm="0">
                                          <p:val>
                                            <p:strVal val="#ppt_x"/>
                                          </p:val>
                                        </p:tav>
                                        <p:tav tm="100000">
                                          <p:val>
                                            <p:strVal val="#ppt_x"/>
                                          </p:val>
                                        </p:tav>
                                      </p:tavLst>
                                    </p:anim>
                                    <p:anim calcmode="lin" valueType="num">
                                      <p:cBhvr additive="base">
                                        <p:cTn id="219" dur="250" fill="hold"/>
                                        <p:tgtEl>
                                          <p:spTgt spid="19">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20" fill="hold">
                      <p:stCondLst>
                        <p:cond delay="indefinite"/>
                      </p:stCondLst>
                      <p:childTnLst>
                        <p:par>
                          <p:cTn id="221" fill="hold">
                            <p:stCondLst>
                              <p:cond delay="0"/>
                            </p:stCondLst>
                            <p:childTnLst>
                              <p:par>
                                <p:cTn id="222" presetID="2" presetClass="entr" presetSubtype="4" fill="hold" grpId="0" nodeType="clickEffect">
                                  <p:stCondLst>
                                    <p:cond delay="0"/>
                                  </p:stCondLst>
                                  <p:childTnLst>
                                    <p:set>
                                      <p:cBhvr>
                                        <p:cTn id="223" dur="1" fill="hold">
                                          <p:stCondLst>
                                            <p:cond delay="0"/>
                                          </p:stCondLst>
                                        </p:cTn>
                                        <p:tgtEl>
                                          <p:spTgt spid="20"/>
                                        </p:tgtEl>
                                        <p:attrNameLst>
                                          <p:attrName>style.visibility</p:attrName>
                                        </p:attrNameLst>
                                      </p:cBhvr>
                                      <p:to>
                                        <p:strVal val="visible"/>
                                      </p:to>
                                    </p:set>
                                    <p:anim calcmode="lin" valueType="num">
                                      <p:cBhvr additive="base">
                                        <p:cTn id="224" dur="500" fill="hold"/>
                                        <p:tgtEl>
                                          <p:spTgt spid="20"/>
                                        </p:tgtEl>
                                        <p:attrNameLst>
                                          <p:attrName>ppt_x</p:attrName>
                                        </p:attrNameLst>
                                      </p:cBhvr>
                                      <p:tavLst>
                                        <p:tav tm="0">
                                          <p:val>
                                            <p:strVal val="#ppt_x"/>
                                          </p:val>
                                        </p:tav>
                                        <p:tav tm="100000">
                                          <p:val>
                                            <p:strVal val="#ppt_x"/>
                                          </p:val>
                                        </p:tav>
                                      </p:tavLst>
                                    </p:anim>
                                    <p:anim calcmode="lin" valueType="num">
                                      <p:cBhvr additive="base">
                                        <p:cTn id="225" dur="500" fill="hold"/>
                                        <p:tgtEl>
                                          <p:spTgt spid="2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build="p"/>
      <p:bldP spid="20"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endParaRPr lang="zh-CN" altLang="en-US" dirty="0"/>
          </a:p>
        </p:txBody>
      </p:sp>
      <p:sp>
        <p:nvSpPr>
          <p:cNvPr id="3" name="灯片编号占位符 2"/>
          <p:cNvSpPr>
            <a:spLocks noGrp="1"/>
          </p:cNvSpPr>
          <p:nvPr>
            <p:ph type="sldNum" sz="quarter" idx="10"/>
          </p:nvPr>
        </p:nvSpPr>
        <p:spPr/>
        <p:txBody>
          <a:bodyPr/>
          <a:lstStyle/>
          <a:p>
            <a:fld id="{1DFDEF8A-4375-441D-8A74-AF0946DA3CEA}" type="slidenum">
              <a:rPr lang="en-US" altLang="zh-CN" smtClean="0"/>
              <a:pPr/>
              <a:t>2</a:t>
            </a:fld>
            <a:endParaRPr lang="en-US" altLang="zh-CN"/>
          </a:p>
        </p:txBody>
      </p:sp>
      <p:pic>
        <p:nvPicPr>
          <p:cNvPr id="4" name="Picture 2" descr="E:\ProductIn\产品发展讨论\2013年06月 畅言教育资源公共服务平台业务梳理\169. 广东移动业务框架图 2015版 - 副本.jpg"/>
          <p:cNvPicPr>
            <a:picLocks noChangeAspect="1" noChangeArrowheads="1"/>
          </p:cNvPicPr>
          <p:nvPr/>
        </p:nvPicPr>
        <p:blipFill>
          <a:blip r:embed="rId2" cstate="print"/>
          <a:stretch>
            <a:fillRect/>
          </a:stretch>
        </p:blipFill>
        <p:spPr bwMode="auto">
          <a:xfrm>
            <a:off x="0" y="0"/>
            <a:ext cx="9564456" cy="7162800"/>
          </a:xfrm>
          <a:prstGeom prst="rect">
            <a:avLst/>
          </a:prstGeom>
          <a:noFill/>
        </p:spPr>
      </p:pic>
      <p:sp>
        <p:nvSpPr>
          <p:cNvPr id="12" name="矩形 11"/>
          <p:cNvSpPr/>
          <p:nvPr/>
        </p:nvSpPr>
        <p:spPr bwMode="auto">
          <a:xfrm>
            <a:off x="0" y="0"/>
            <a:ext cx="9550400" cy="7162800"/>
          </a:xfrm>
          <a:prstGeom prst="rect">
            <a:avLst/>
          </a:prstGeom>
          <a:solidFill>
            <a:schemeClr val="accent1">
              <a:lumMod val="50000"/>
              <a:alpha val="52000"/>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55675" rtl="0" eaLnBrk="1" fontAlgn="base" latinLnBrk="0" hangingPunct="1">
              <a:lnSpc>
                <a:spcPct val="100000"/>
              </a:lnSpc>
              <a:spcBef>
                <a:spcPct val="0"/>
              </a:spcBef>
              <a:spcAft>
                <a:spcPct val="0"/>
              </a:spcAft>
              <a:buClrTx/>
              <a:buSzTx/>
              <a:buFontTx/>
              <a:buNone/>
              <a:tabLst/>
            </a:pPr>
            <a:endParaRPr kumimoji="0" lang="zh-CN" altLang="en-US" sz="1900" b="1" i="0" u="none" strike="noStrike" cap="none" normalizeH="0" baseline="0" smtClean="0">
              <a:ln>
                <a:noFill/>
              </a:ln>
              <a:solidFill>
                <a:schemeClr val="tx1"/>
              </a:solidFill>
              <a:effectLst/>
              <a:latin typeface="Times New Roman" pitchFamily="18" charset="0"/>
              <a:ea typeface="宋体" pitchFamily="2" charset="-122"/>
            </a:endParaRPr>
          </a:p>
        </p:txBody>
      </p:sp>
      <p:grpSp>
        <p:nvGrpSpPr>
          <p:cNvPr id="11" name="组合 10"/>
          <p:cNvGrpSpPr/>
          <p:nvPr/>
        </p:nvGrpSpPr>
        <p:grpSpPr>
          <a:xfrm>
            <a:off x="0" y="2464420"/>
            <a:ext cx="9564456" cy="2798956"/>
            <a:chOff x="390293" y="2464420"/>
            <a:chExt cx="8909824" cy="2798956"/>
          </a:xfrm>
          <a:solidFill>
            <a:schemeClr val="accent1">
              <a:lumMod val="20000"/>
              <a:lumOff val="80000"/>
            </a:schemeClr>
          </a:solidFill>
        </p:grpSpPr>
        <p:sp>
          <p:nvSpPr>
            <p:cNvPr id="6" name="矩形 5"/>
            <p:cNvSpPr/>
            <p:nvPr/>
          </p:nvSpPr>
          <p:spPr bwMode="auto">
            <a:xfrm>
              <a:off x="390293" y="2464420"/>
              <a:ext cx="8909824" cy="2798956"/>
            </a:xfrm>
            <a:prstGeom prst="rect">
              <a:avLst/>
            </a:prstGeom>
            <a:grpFill/>
            <a:ln>
              <a:headEnd type="none" w="med" len="med"/>
              <a:tailEnd type="none" w="med" len="med"/>
            </a:ln>
          </p:spPr>
          <p:style>
            <a:lnRef idx="1">
              <a:schemeClr val="accent1"/>
            </a:lnRef>
            <a:fillRef idx="2">
              <a:schemeClr val="accent1"/>
            </a:fillRef>
            <a:effectRef idx="1">
              <a:schemeClr val="accent1"/>
            </a:effectRef>
            <a:fontRef idx="minor">
              <a:schemeClr val="dk1"/>
            </a:fontRef>
          </p:style>
          <p:txBody>
            <a:bodyPr vert="horz" wrap="square" lIns="91440" tIns="45720" rIns="91440" bIns="45720" numCol="1" rtlCol="0" anchor="t" anchorCtr="0" compatLnSpc="1">
              <a:prstTxWarp prst="textNoShape">
                <a:avLst/>
              </a:prstTxWarp>
            </a:bodyPr>
            <a:lstStyle/>
            <a:p>
              <a:pPr marL="0" marR="0" indent="0" algn="l" defTabSz="955675" rtl="0" eaLnBrk="1" fontAlgn="base" latinLnBrk="0" hangingPunct="1">
                <a:lnSpc>
                  <a:spcPct val="100000"/>
                </a:lnSpc>
                <a:spcBef>
                  <a:spcPct val="0"/>
                </a:spcBef>
                <a:spcAft>
                  <a:spcPct val="0"/>
                </a:spcAft>
                <a:buClrTx/>
                <a:buSzTx/>
                <a:buFontTx/>
                <a:buNone/>
                <a:tabLst/>
              </a:pPr>
              <a:endParaRPr kumimoji="0" lang="zh-CN" altLang="en-US" sz="1900" b="1" i="0" u="none" strike="noStrike" cap="none" normalizeH="0" baseline="0" smtClean="0">
                <a:ln>
                  <a:noFill/>
                </a:ln>
                <a:solidFill>
                  <a:schemeClr val="tx1"/>
                </a:solidFill>
                <a:effectLst/>
                <a:latin typeface="Times New Roman" pitchFamily="18" charset="0"/>
                <a:ea typeface="宋体" pitchFamily="2" charset="-122"/>
              </a:endParaRPr>
            </a:p>
          </p:txBody>
        </p:sp>
        <p:sp>
          <p:nvSpPr>
            <p:cNvPr id="7" name="TextBox 6"/>
            <p:cNvSpPr txBox="1"/>
            <p:nvPr/>
          </p:nvSpPr>
          <p:spPr>
            <a:xfrm>
              <a:off x="494676" y="3772007"/>
              <a:ext cx="4633245" cy="984885"/>
            </a:xfrm>
            <a:prstGeom prst="rect">
              <a:avLst/>
            </a:prstGeom>
            <a:grpFill/>
          </p:spPr>
          <p:txBody>
            <a:bodyPr wrap="square" rtlCol="0">
              <a:spAutoFit/>
            </a:bodyPr>
            <a:lstStyle/>
            <a:p>
              <a:pPr algn="ctr">
                <a:spcBef>
                  <a:spcPts val="1200"/>
                </a:spcBef>
              </a:pPr>
              <a:r>
                <a:rPr lang="zh-CN" altLang="en-US" sz="2400" dirty="0" smtClean="0">
                  <a:latin typeface="微软雅黑" pitchFamily="34" charset="-122"/>
                  <a:ea typeface="微软雅黑" pitchFamily="34" charset="-122"/>
                </a:rPr>
                <a:t>三级应用模式 </a:t>
              </a:r>
              <a:r>
                <a:rPr lang="en-US" altLang="zh-CN" sz="2400" dirty="0" smtClean="0">
                  <a:latin typeface="微软雅黑" pitchFamily="34" charset="-122"/>
                  <a:ea typeface="微软雅黑" pitchFamily="34" charset="-122"/>
                </a:rPr>
                <a:t>· </a:t>
              </a:r>
              <a:r>
                <a:rPr lang="zh-CN" altLang="en-US" sz="2400" dirty="0" smtClean="0">
                  <a:latin typeface="微软雅黑" pitchFamily="34" charset="-122"/>
                  <a:ea typeface="微软雅黑" pitchFamily="34" charset="-122"/>
                </a:rPr>
                <a:t>五大关键领域</a:t>
              </a:r>
              <a:endParaRPr lang="en-US" altLang="zh-CN" sz="2400" dirty="0" smtClean="0">
                <a:latin typeface="微软雅黑" pitchFamily="34" charset="-122"/>
                <a:ea typeface="微软雅黑" pitchFamily="34" charset="-122"/>
              </a:endParaRPr>
            </a:p>
            <a:p>
              <a:pPr algn="ctr">
                <a:spcBef>
                  <a:spcPts val="1200"/>
                </a:spcBef>
              </a:pPr>
              <a:r>
                <a:rPr lang="zh-CN" altLang="en-US" sz="2400" dirty="0" smtClean="0">
                  <a:latin typeface="微软雅黑" pitchFamily="34" charset="-122"/>
                  <a:ea typeface="微软雅黑" pitchFamily="34" charset="-122"/>
                </a:rPr>
                <a:t>标准资源体系 </a:t>
              </a:r>
              <a:r>
                <a:rPr lang="en-US" altLang="zh-CN" sz="2400" dirty="0" smtClean="0">
                  <a:latin typeface="微软雅黑" pitchFamily="34" charset="-122"/>
                  <a:ea typeface="微软雅黑" pitchFamily="34" charset="-122"/>
                </a:rPr>
                <a:t>· </a:t>
              </a:r>
              <a:r>
                <a:rPr lang="zh-CN" altLang="en-US" sz="2400" dirty="0" smtClean="0">
                  <a:latin typeface="微软雅黑" pitchFamily="34" charset="-122"/>
                  <a:ea typeface="微软雅黑" pitchFamily="34" charset="-122"/>
                </a:rPr>
                <a:t>开放服务平台</a:t>
              </a:r>
              <a:endParaRPr lang="en-US" altLang="zh-CN" sz="2400" dirty="0" smtClean="0">
                <a:latin typeface="微软雅黑" pitchFamily="34" charset="-122"/>
                <a:ea typeface="微软雅黑" pitchFamily="34" charset="-122"/>
              </a:endParaRPr>
            </a:p>
          </p:txBody>
        </p:sp>
        <p:sp>
          <p:nvSpPr>
            <p:cNvPr id="8" name="右大括号 7"/>
            <p:cNvSpPr/>
            <p:nvPr/>
          </p:nvSpPr>
          <p:spPr bwMode="auto">
            <a:xfrm>
              <a:off x="5022989" y="3817008"/>
              <a:ext cx="299804" cy="914400"/>
            </a:xfrm>
            <a:prstGeom prst="rightBrace">
              <a:avLst/>
            </a:prstGeom>
            <a:grp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55675" rtl="0" eaLnBrk="1" fontAlgn="base" latinLnBrk="0" hangingPunct="1">
                <a:lnSpc>
                  <a:spcPct val="100000"/>
                </a:lnSpc>
                <a:spcBef>
                  <a:spcPct val="0"/>
                </a:spcBef>
                <a:spcAft>
                  <a:spcPct val="0"/>
                </a:spcAft>
                <a:buClrTx/>
                <a:buSzTx/>
                <a:buFontTx/>
                <a:buNone/>
                <a:tabLst/>
              </a:pPr>
              <a:endParaRPr kumimoji="0" lang="zh-CN" altLang="en-US" sz="1900" b="1" i="0" u="none" strike="noStrike" cap="none" normalizeH="0" baseline="0" smtClean="0">
                <a:ln>
                  <a:noFill/>
                </a:ln>
                <a:solidFill>
                  <a:schemeClr val="tx1"/>
                </a:solidFill>
                <a:effectLst/>
                <a:latin typeface="Times New Roman" pitchFamily="18" charset="0"/>
                <a:ea typeface="宋体" pitchFamily="2" charset="-122"/>
              </a:endParaRPr>
            </a:p>
          </p:txBody>
        </p:sp>
        <p:sp>
          <p:nvSpPr>
            <p:cNvPr id="9" name="TextBox 8"/>
            <p:cNvSpPr txBox="1"/>
            <p:nvPr/>
          </p:nvSpPr>
          <p:spPr>
            <a:xfrm>
              <a:off x="5374888" y="3969743"/>
              <a:ext cx="3880623" cy="523220"/>
            </a:xfrm>
            <a:prstGeom prst="rect">
              <a:avLst/>
            </a:prstGeom>
            <a:grpFill/>
          </p:spPr>
          <p:txBody>
            <a:bodyPr wrap="square" rtlCol="0">
              <a:spAutoFit/>
            </a:bodyPr>
            <a:lstStyle/>
            <a:p>
              <a:pPr algn="ctr">
                <a:spcBef>
                  <a:spcPts val="1200"/>
                </a:spcBef>
              </a:pPr>
              <a:r>
                <a:rPr lang="zh-CN" altLang="en-US" sz="2800" dirty="0" smtClean="0">
                  <a:effectLst>
                    <a:outerShdw blurRad="38100" dist="38100" dir="2700000" algn="tl">
                      <a:srgbClr val="000000">
                        <a:alpha val="43137"/>
                      </a:srgbClr>
                    </a:outerShdw>
                  </a:effectLst>
                  <a:latin typeface="微软雅黑" pitchFamily="34" charset="-122"/>
                  <a:ea typeface="微软雅黑" pitchFamily="34" charset="-122"/>
                </a:rPr>
                <a:t>全面覆盖区域教学场景</a:t>
              </a:r>
              <a:endParaRPr lang="en-US" altLang="zh-CN" sz="2800" dirty="0" smtClean="0">
                <a:effectLst>
                  <a:outerShdw blurRad="38100" dist="38100" dir="2700000" algn="tl">
                    <a:srgbClr val="000000">
                      <a:alpha val="43137"/>
                    </a:srgbClr>
                  </a:outerShdw>
                </a:effectLst>
                <a:latin typeface="微软雅黑" pitchFamily="34" charset="-122"/>
                <a:ea typeface="微软雅黑" pitchFamily="34" charset="-122"/>
              </a:endParaRPr>
            </a:p>
          </p:txBody>
        </p:sp>
        <p:sp>
          <p:nvSpPr>
            <p:cNvPr id="10" name="TextBox 9"/>
            <p:cNvSpPr txBox="1"/>
            <p:nvPr/>
          </p:nvSpPr>
          <p:spPr>
            <a:xfrm>
              <a:off x="1226936" y="2887340"/>
              <a:ext cx="7392959" cy="646331"/>
            </a:xfrm>
            <a:prstGeom prst="rect">
              <a:avLst/>
            </a:prstGeom>
            <a:grpFill/>
          </p:spPr>
          <p:txBody>
            <a:bodyPr wrap="square" rtlCol="0">
              <a:spAutoFit/>
            </a:bodyPr>
            <a:lstStyle/>
            <a:p>
              <a:pPr algn="ctr">
                <a:spcBef>
                  <a:spcPts val="1200"/>
                </a:spcBef>
              </a:pPr>
              <a:r>
                <a:rPr lang="zh-CN" altLang="en-US" sz="3600" dirty="0" smtClean="0">
                  <a:solidFill>
                    <a:srgbClr val="00B050"/>
                  </a:solidFill>
                  <a:latin typeface="微软雅黑" pitchFamily="34" charset="-122"/>
                  <a:ea typeface="微软雅黑" pitchFamily="34" charset="-122"/>
                </a:rPr>
                <a:t>区域教育信息化综合解决方案构成</a:t>
              </a:r>
              <a:endParaRPr lang="en-US" altLang="zh-CN" sz="3600" dirty="0" smtClean="0">
                <a:solidFill>
                  <a:srgbClr val="00B050"/>
                </a:solidFill>
                <a:latin typeface="微软雅黑" pitchFamily="34" charset="-122"/>
                <a:ea typeface="微软雅黑" pitchFamily="34" charset="-122"/>
              </a:endParaRPr>
            </a:p>
          </p:txBody>
        </p:sp>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anim calcmode="lin" valueType="num">
                                      <p:cBhvr>
                                        <p:cTn id="8" dur="500" fill="hold"/>
                                        <p:tgtEl>
                                          <p:spTgt spid="12"/>
                                        </p:tgtEl>
                                        <p:attrNameLst>
                                          <p:attrName>ppt_x</p:attrName>
                                        </p:attrNameLst>
                                      </p:cBhvr>
                                      <p:tavLst>
                                        <p:tav tm="0">
                                          <p:val>
                                            <p:strVal val="#ppt_x"/>
                                          </p:val>
                                        </p:tav>
                                        <p:tav tm="100000">
                                          <p:val>
                                            <p:strVal val="#ppt_x"/>
                                          </p:val>
                                        </p:tav>
                                      </p:tavLst>
                                    </p:anim>
                                    <p:anim calcmode="lin" valueType="num">
                                      <p:cBhvr>
                                        <p:cTn id="9" dur="500" fill="hold"/>
                                        <p:tgtEl>
                                          <p:spTgt spid="12"/>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fade">
                                      <p:cBhvr>
                                        <p:cTn id="12" dur="500"/>
                                        <p:tgtEl>
                                          <p:spTgt spid="11"/>
                                        </p:tgtEl>
                                      </p:cBhvr>
                                    </p:animEffect>
                                    <p:anim calcmode="lin" valueType="num">
                                      <p:cBhvr>
                                        <p:cTn id="13" dur="500" fill="hold"/>
                                        <p:tgtEl>
                                          <p:spTgt spid="11"/>
                                        </p:tgtEl>
                                        <p:attrNameLst>
                                          <p:attrName>ppt_x</p:attrName>
                                        </p:attrNameLst>
                                      </p:cBhvr>
                                      <p:tavLst>
                                        <p:tav tm="0">
                                          <p:val>
                                            <p:strVal val="#ppt_x"/>
                                          </p:val>
                                        </p:tav>
                                        <p:tav tm="100000">
                                          <p:val>
                                            <p:strVal val="#ppt_x"/>
                                          </p:val>
                                        </p:tav>
                                      </p:tavLst>
                                    </p:anim>
                                    <p:anim calcmode="lin" valueType="num">
                                      <p:cBhvr>
                                        <p:cTn id="14" dur="5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 name="图片 35"/>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611438" y="1432426"/>
            <a:ext cx="6696886" cy="48796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 name="组合 24"/>
          <p:cNvGrpSpPr>
            <a:grpSpLocks/>
          </p:cNvGrpSpPr>
          <p:nvPr/>
        </p:nvGrpSpPr>
        <p:grpSpPr bwMode="auto">
          <a:xfrm>
            <a:off x="230471" y="1325150"/>
            <a:ext cx="2039408" cy="4713852"/>
            <a:chOff x="109103" y="1695126"/>
            <a:chExt cx="1952625" cy="4513118"/>
          </a:xfrm>
          <a:solidFill>
            <a:schemeClr val="accent2"/>
          </a:solidFill>
        </p:grpSpPr>
        <p:sp>
          <p:nvSpPr>
            <p:cNvPr id="26" name="圆角矩形 25"/>
            <p:cNvSpPr/>
            <p:nvPr/>
          </p:nvSpPr>
          <p:spPr>
            <a:xfrm>
              <a:off x="109103" y="1695126"/>
              <a:ext cx="1924050" cy="736576"/>
            </a:xfrm>
            <a:prstGeom prst="roundRect">
              <a:avLst/>
            </a:prstGeom>
            <a:grpFill/>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r>
                <a:rPr lang="zh-CN" altLang="en-US" sz="3300" dirty="0">
                  <a:solidFill>
                    <a:srgbClr val="FFFFFF"/>
                  </a:solidFill>
                  <a:latin typeface="微软雅黑" panose="020B0503020204020204" pitchFamily="34" charset="-122"/>
                  <a:ea typeface="微软雅黑" panose="020B0503020204020204" pitchFamily="34" charset="-122"/>
                </a:rPr>
                <a:t>监管平台</a:t>
              </a:r>
            </a:p>
          </p:txBody>
        </p:sp>
        <p:sp>
          <p:nvSpPr>
            <p:cNvPr id="27" name="圆角矩形 26"/>
            <p:cNvSpPr/>
            <p:nvPr/>
          </p:nvSpPr>
          <p:spPr>
            <a:xfrm>
              <a:off x="557327" y="3484259"/>
              <a:ext cx="1447800" cy="495284"/>
            </a:xfrm>
            <a:prstGeom prst="roundRect">
              <a:avLst/>
            </a:prstGeom>
            <a:grpFill/>
          </p:spPr>
          <p:style>
            <a:lnRef idx="1">
              <a:schemeClr val="dk1"/>
            </a:lnRef>
            <a:fillRef idx="2">
              <a:schemeClr val="dk1"/>
            </a:fillRef>
            <a:effectRef idx="1">
              <a:schemeClr val="dk1"/>
            </a:effectRef>
            <a:fontRef idx="minor">
              <a:schemeClr val="dk1"/>
            </a:fontRef>
          </p:style>
          <p:txBody>
            <a:bodyPr anchor="ctr"/>
            <a:lstStyle/>
            <a:p>
              <a:pPr algn="ctr" fontAlgn="auto">
                <a:spcBef>
                  <a:spcPts val="0"/>
                </a:spcBef>
                <a:spcAft>
                  <a:spcPts val="0"/>
                </a:spcAft>
                <a:defRPr/>
              </a:pPr>
              <a:r>
                <a:rPr lang="zh-CN" altLang="en-US" sz="2100" dirty="0">
                  <a:solidFill>
                    <a:srgbClr val="FFFFFF"/>
                  </a:solidFill>
                  <a:latin typeface="微软雅黑" panose="020B0503020204020204" pitchFamily="34" charset="-122"/>
                  <a:ea typeface="微软雅黑" panose="020B0503020204020204" pitchFamily="34" charset="-122"/>
                </a:rPr>
                <a:t>设备监管</a:t>
              </a:r>
            </a:p>
          </p:txBody>
        </p:sp>
        <p:sp>
          <p:nvSpPr>
            <p:cNvPr id="28" name="圆角矩形 27"/>
            <p:cNvSpPr/>
            <p:nvPr/>
          </p:nvSpPr>
          <p:spPr>
            <a:xfrm>
              <a:off x="546215" y="2756670"/>
              <a:ext cx="1447800" cy="495284"/>
            </a:xfrm>
            <a:prstGeom prst="roundRect">
              <a:avLst/>
            </a:prstGeom>
            <a:grpFill/>
            <a:ln/>
          </p:spPr>
          <p:style>
            <a:lnRef idx="1">
              <a:schemeClr val="dk1"/>
            </a:lnRef>
            <a:fillRef idx="2">
              <a:schemeClr val="dk1"/>
            </a:fillRef>
            <a:effectRef idx="1">
              <a:schemeClr val="dk1"/>
            </a:effectRef>
            <a:fontRef idx="minor">
              <a:schemeClr val="dk1"/>
            </a:fontRef>
          </p:style>
          <p:txBody>
            <a:bodyPr anchor="ctr"/>
            <a:lstStyle/>
            <a:p>
              <a:pPr algn="ctr" fontAlgn="auto">
                <a:spcBef>
                  <a:spcPts val="0"/>
                </a:spcBef>
                <a:spcAft>
                  <a:spcPts val="0"/>
                </a:spcAft>
                <a:defRPr/>
              </a:pPr>
              <a:r>
                <a:rPr lang="zh-CN" altLang="en-US" sz="2100" dirty="0">
                  <a:solidFill>
                    <a:srgbClr val="FFFFFF"/>
                  </a:solidFill>
                  <a:latin typeface="微软雅黑" panose="020B0503020204020204" pitchFamily="34" charset="-122"/>
                  <a:ea typeface="微软雅黑" panose="020B0503020204020204" pitchFamily="34" charset="-122"/>
                </a:rPr>
                <a:t>资源雷达</a:t>
              </a:r>
            </a:p>
          </p:txBody>
        </p:sp>
        <p:sp>
          <p:nvSpPr>
            <p:cNvPr id="29" name="圆角矩形 28"/>
            <p:cNvSpPr/>
            <p:nvPr/>
          </p:nvSpPr>
          <p:spPr>
            <a:xfrm>
              <a:off x="490103" y="4971596"/>
              <a:ext cx="1447800" cy="495284"/>
            </a:xfrm>
            <a:prstGeom prst="roundRect">
              <a:avLst/>
            </a:prstGeom>
            <a:grpFill/>
            <a:ln/>
          </p:spPr>
          <p:style>
            <a:lnRef idx="1">
              <a:schemeClr val="dk1"/>
            </a:lnRef>
            <a:fillRef idx="2">
              <a:schemeClr val="dk1"/>
            </a:fillRef>
            <a:effectRef idx="1">
              <a:schemeClr val="dk1"/>
            </a:effectRef>
            <a:fontRef idx="minor">
              <a:schemeClr val="dk1"/>
            </a:fontRef>
          </p:style>
          <p:txBody>
            <a:bodyPr anchor="ctr"/>
            <a:lstStyle/>
            <a:p>
              <a:pPr algn="ctr" fontAlgn="auto">
                <a:spcBef>
                  <a:spcPts val="0"/>
                </a:spcBef>
                <a:spcAft>
                  <a:spcPts val="0"/>
                </a:spcAft>
                <a:defRPr/>
              </a:pPr>
              <a:r>
                <a:rPr lang="zh-CN" altLang="en-US" sz="2100" dirty="0">
                  <a:solidFill>
                    <a:srgbClr val="FFFFFF"/>
                  </a:solidFill>
                  <a:latin typeface="微软雅黑" panose="020B0503020204020204" pitchFamily="34" charset="-122"/>
                  <a:ea typeface="微软雅黑" panose="020B0503020204020204" pitchFamily="34" charset="-122"/>
                </a:rPr>
                <a:t>空间开设</a:t>
              </a:r>
            </a:p>
          </p:txBody>
        </p:sp>
        <p:sp>
          <p:nvSpPr>
            <p:cNvPr id="30" name="圆角矩形 29"/>
            <p:cNvSpPr/>
            <p:nvPr/>
          </p:nvSpPr>
          <p:spPr>
            <a:xfrm>
              <a:off x="490103" y="5588427"/>
              <a:ext cx="1447800" cy="495284"/>
            </a:xfrm>
            <a:prstGeom prst="roundRect">
              <a:avLst/>
            </a:prstGeom>
            <a:grpFill/>
            <a:ln/>
          </p:spPr>
          <p:style>
            <a:lnRef idx="1">
              <a:schemeClr val="dk1"/>
            </a:lnRef>
            <a:fillRef idx="2">
              <a:schemeClr val="dk1"/>
            </a:fillRef>
            <a:effectRef idx="1">
              <a:schemeClr val="dk1"/>
            </a:effectRef>
            <a:fontRef idx="minor">
              <a:schemeClr val="dk1"/>
            </a:fontRef>
          </p:style>
          <p:txBody>
            <a:bodyPr anchor="ctr"/>
            <a:lstStyle/>
            <a:p>
              <a:pPr algn="ctr" fontAlgn="auto">
                <a:spcBef>
                  <a:spcPts val="0"/>
                </a:spcBef>
                <a:spcAft>
                  <a:spcPts val="0"/>
                </a:spcAft>
                <a:defRPr/>
              </a:pPr>
              <a:r>
                <a:rPr lang="zh-CN" altLang="en-US" sz="2100" dirty="0">
                  <a:solidFill>
                    <a:srgbClr val="FFFFFF"/>
                  </a:solidFill>
                  <a:latin typeface="微软雅黑" panose="020B0503020204020204" pitchFamily="34" charset="-122"/>
                  <a:ea typeface="微软雅黑" panose="020B0503020204020204" pitchFamily="34" charset="-122"/>
                </a:rPr>
                <a:t>教研应用</a:t>
              </a:r>
            </a:p>
          </p:txBody>
        </p:sp>
        <p:sp>
          <p:nvSpPr>
            <p:cNvPr id="31" name="圆角矩形 30"/>
            <p:cNvSpPr/>
            <p:nvPr/>
          </p:nvSpPr>
          <p:spPr>
            <a:xfrm>
              <a:off x="535895" y="4261256"/>
              <a:ext cx="1447800" cy="495284"/>
            </a:xfrm>
            <a:prstGeom prst="roundRect">
              <a:avLst/>
            </a:prstGeom>
            <a:grpFill/>
            <a:ln/>
          </p:spPr>
          <p:style>
            <a:lnRef idx="1">
              <a:schemeClr val="dk1"/>
            </a:lnRef>
            <a:fillRef idx="2">
              <a:schemeClr val="dk1"/>
            </a:fillRef>
            <a:effectRef idx="1">
              <a:schemeClr val="dk1"/>
            </a:effectRef>
            <a:fontRef idx="minor">
              <a:schemeClr val="dk1"/>
            </a:fontRef>
          </p:style>
          <p:txBody>
            <a:bodyPr anchor="ctr"/>
            <a:lstStyle/>
            <a:p>
              <a:pPr algn="ctr" fontAlgn="auto">
                <a:spcBef>
                  <a:spcPts val="0"/>
                </a:spcBef>
                <a:spcAft>
                  <a:spcPts val="0"/>
                </a:spcAft>
                <a:defRPr/>
              </a:pPr>
              <a:r>
                <a:rPr lang="zh-CN" altLang="en-US" b="1" dirty="0">
                  <a:solidFill>
                    <a:srgbClr val="FFFFFF"/>
                  </a:solidFill>
                  <a:latin typeface="微软雅黑" panose="020B0503020204020204" pitchFamily="34" charset="-122"/>
                  <a:ea typeface="微软雅黑" panose="020B0503020204020204" pitchFamily="34" charset="-122"/>
                </a:rPr>
                <a:t>班班通使用</a:t>
              </a:r>
            </a:p>
          </p:txBody>
        </p:sp>
        <p:cxnSp>
          <p:nvCxnSpPr>
            <p:cNvPr id="32" name="直接连接符 31"/>
            <p:cNvCxnSpPr/>
            <p:nvPr/>
          </p:nvCxnSpPr>
          <p:spPr>
            <a:xfrm>
              <a:off x="347228" y="2457102"/>
              <a:ext cx="0" cy="3733680"/>
            </a:xfrm>
            <a:prstGeom prst="line">
              <a:avLst/>
            </a:prstGeom>
            <a:grpFill/>
            <a:ln w="28575"/>
          </p:spPr>
          <p:style>
            <a:lnRef idx="1">
              <a:schemeClr val="accent1"/>
            </a:lnRef>
            <a:fillRef idx="0">
              <a:schemeClr val="accent1"/>
            </a:fillRef>
            <a:effectRef idx="0">
              <a:schemeClr val="accent1"/>
            </a:effectRef>
            <a:fontRef idx="minor">
              <a:schemeClr val="tx1"/>
            </a:fontRef>
          </p:style>
        </p:cxnSp>
        <p:cxnSp>
          <p:nvCxnSpPr>
            <p:cNvPr id="33" name="直接连接符 32"/>
            <p:cNvCxnSpPr/>
            <p:nvPr/>
          </p:nvCxnSpPr>
          <p:spPr>
            <a:xfrm>
              <a:off x="366278" y="6208244"/>
              <a:ext cx="1695450" cy="0"/>
            </a:xfrm>
            <a:prstGeom prst="line">
              <a:avLst/>
            </a:prstGeom>
            <a:grpFill/>
            <a:ln w="28575"/>
          </p:spPr>
          <p:style>
            <a:lnRef idx="1">
              <a:schemeClr val="accent1"/>
            </a:lnRef>
            <a:fillRef idx="0">
              <a:schemeClr val="accent1"/>
            </a:fillRef>
            <a:effectRef idx="0">
              <a:schemeClr val="accent1"/>
            </a:effectRef>
            <a:fontRef idx="minor">
              <a:schemeClr val="tx1"/>
            </a:fontRef>
          </p:style>
        </p:cxnSp>
      </p:grpSp>
      <p:sp>
        <p:nvSpPr>
          <p:cNvPr id="34" name="圆角矩形 33"/>
          <p:cNvSpPr/>
          <p:nvPr/>
        </p:nvSpPr>
        <p:spPr>
          <a:xfrm>
            <a:off x="676231" y="2378066"/>
            <a:ext cx="1533703" cy="573156"/>
          </a:xfrm>
          <a:prstGeom prst="roundRect">
            <a:avLst/>
          </a:prstGeom>
          <a:solidFill>
            <a:srgbClr val="92D050"/>
          </a:solidFill>
        </p:spPr>
        <p:style>
          <a:lnRef idx="1">
            <a:schemeClr val="accent3"/>
          </a:lnRef>
          <a:fillRef idx="3">
            <a:schemeClr val="accent3"/>
          </a:fillRef>
          <a:effectRef idx="2">
            <a:schemeClr val="accent3"/>
          </a:effectRef>
          <a:fontRef idx="minor">
            <a:schemeClr val="lt1"/>
          </a:fontRef>
        </p:style>
        <p:txBody>
          <a:bodyPr lIns="95500" tIns="47750" rIns="95500" bIns="47750" anchor="ctr"/>
          <a:lstStyle/>
          <a:p>
            <a:pPr algn="ctr" fontAlgn="auto">
              <a:spcBef>
                <a:spcPts val="0"/>
              </a:spcBef>
              <a:spcAft>
                <a:spcPts val="0"/>
              </a:spcAft>
              <a:defRPr/>
            </a:pPr>
            <a:r>
              <a:rPr lang="zh-CN" altLang="en-US" b="1" dirty="0" smtClean="0">
                <a:solidFill>
                  <a:srgbClr val="FFFFFF"/>
                </a:solidFill>
                <a:latin typeface="微软雅黑" panose="020B0503020204020204" pitchFamily="34" charset="-122"/>
                <a:ea typeface="微软雅黑" panose="020B0503020204020204" pitchFamily="34" charset="-122"/>
              </a:rPr>
              <a:t>资源雷达</a:t>
            </a:r>
            <a:endParaRPr lang="zh-CN" altLang="en-US" b="1" dirty="0">
              <a:solidFill>
                <a:srgbClr val="FFFFFF"/>
              </a:solidFill>
              <a:latin typeface="微软雅黑" panose="020B0503020204020204" pitchFamily="34" charset="-122"/>
              <a:ea typeface="微软雅黑" panose="020B0503020204020204" pitchFamily="34" charset="-122"/>
            </a:endParaRPr>
          </a:p>
        </p:txBody>
      </p:sp>
      <p:pic>
        <p:nvPicPr>
          <p:cNvPr id="37" name="图片 36"/>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557430" y="1432426"/>
            <a:ext cx="6696886" cy="48796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676" name="图片 34"/>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557430" y="1351185"/>
            <a:ext cx="6780259" cy="49608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9" name="图片 38"/>
          <p:cNvPicPr>
            <a:picLocks noChangeAspect="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2518949" y="1351185"/>
            <a:ext cx="6696886" cy="49608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0" name="圆角矩形 39"/>
          <p:cNvSpPr/>
          <p:nvPr/>
        </p:nvSpPr>
        <p:spPr>
          <a:xfrm>
            <a:off x="687009" y="3193859"/>
            <a:ext cx="1523753" cy="517313"/>
          </a:xfrm>
          <a:prstGeom prst="roundRect">
            <a:avLst/>
          </a:prstGeom>
          <a:solidFill>
            <a:srgbClr val="92D050"/>
          </a:solidFill>
        </p:spPr>
        <p:style>
          <a:lnRef idx="1">
            <a:schemeClr val="accent3"/>
          </a:lnRef>
          <a:fillRef idx="3">
            <a:schemeClr val="accent3"/>
          </a:fillRef>
          <a:effectRef idx="2">
            <a:schemeClr val="accent3"/>
          </a:effectRef>
          <a:fontRef idx="minor">
            <a:schemeClr val="lt1"/>
          </a:fontRef>
        </p:style>
        <p:txBody>
          <a:bodyPr lIns="95500" tIns="47750" rIns="95500" bIns="47750" anchor="ctr"/>
          <a:lstStyle/>
          <a:p>
            <a:pPr algn="ctr" fontAlgn="auto">
              <a:spcBef>
                <a:spcPts val="0"/>
              </a:spcBef>
              <a:spcAft>
                <a:spcPts val="0"/>
              </a:spcAft>
              <a:defRPr/>
            </a:pPr>
            <a:r>
              <a:rPr lang="zh-CN" altLang="en-US" b="1" dirty="0" smtClean="0">
                <a:solidFill>
                  <a:srgbClr val="FFFFFF"/>
                </a:solidFill>
                <a:latin typeface="微软雅黑" panose="020B0503020204020204" pitchFamily="34" charset="-122"/>
                <a:ea typeface="微软雅黑" panose="020B0503020204020204" pitchFamily="34" charset="-122"/>
              </a:rPr>
              <a:t>设备监管</a:t>
            </a:r>
            <a:endParaRPr lang="zh-CN" altLang="en-US" b="1" dirty="0">
              <a:solidFill>
                <a:srgbClr val="FFFFFF"/>
              </a:solidFill>
              <a:latin typeface="微软雅黑" panose="020B0503020204020204" pitchFamily="34" charset="-122"/>
              <a:ea typeface="微软雅黑" panose="020B0503020204020204" pitchFamily="34" charset="-122"/>
            </a:endParaRPr>
          </a:p>
        </p:txBody>
      </p:sp>
      <p:sp>
        <p:nvSpPr>
          <p:cNvPr id="41" name="圆角矩形 40"/>
          <p:cNvSpPr/>
          <p:nvPr/>
        </p:nvSpPr>
        <p:spPr>
          <a:xfrm>
            <a:off x="676231" y="4005415"/>
            <a:ext cx="1512147" cy="553693"/>
          </a:xfrm>
          <a:prstGeom prst="roundRect">
            <a:avLst/>
          </a:prstGeom>
          <a:solidFill>
            <a:srgbClr val="92D050"/>
          </a:solidFill>
        </p:spPr>
        <p:style>
          <a:lnRef idx="1">
            <a:schemeClr val="accent3"/>
          </a:lnRef>
          <a:fillRef idx="3">
            <a:schemeClr val="accent3"/>
          </a:fillRef>
          <a:effectRef idx="2">
            <a:schemeClr val="accent3"/>
          </a:effectRef>
          <a:fontRef idx="minor">
            <a:schemeClr val="lt1"/>
          </a:fontRef>
        </p:style>
        <p:txBody>
          <a:bodyPr lIns="95500" tIns="47750" rIns="95500" bIns="47750" anchor="ctr"/>
          <a:lstStyle/>
          <a:p>
            <a:pPr algn="ctr" fontAlgn="auto">
              <a:spcBef>
                <a:spcPts val="0"/>
              </a:spcBef>
              <a:spcAft>
                <a:spcPts val="0"/>
              </a:spcAft>
              <a:defRPr/>
            </a:pPr>
            <a:r>
              <a:rPr lang="zh-CN" altLang="en-US" b="1" dirty="0" smtClean="0">
                <a:solidFill>
                  <a:srgbClr val="FFFFFF"/>
                </a:solidFill>
                <a:latin typeface="微软雅黑" panose="020B0503020204020204" pitchFamily="34" charset="-122"/>
                <a:ea typeface="微软雅黑" panose="020B0503020204020204" pitchFamily="34" charset="-122"/>
              </a:rPr>
              <a:t>班班通使用</a:t>
            </a:r>
            <a:endParaRPr lang="zh-CN" altLang="en-US" b="1" dirty="0">
              <a:solidFill>
                <a:srgbClr val="FFFFFF"/>
              </a:solidFill>
              <a:latin typeface="微软雅黑" panose="020B0503020204020204" pitchFamily="34" charset="-122"/>
              <a:ea typeface="微软雅黑" panose="020B0503020204020204" pitchFamily="34" charset="-122"/>
            </a:endParaRPr>
          </a:p>
        </p:txBody>
      </p:sp>
      <p:sp>
        <p:nvSpPr>
          <p:cNvPr id="42" name="圆角矩形 41"/>
          <p:cNvSpPr/>
          <p:nvPr/>
        </p:nvSpPr>
        <p:spPr>
          <a:xfrm>
            <a:off x="616797" y="4747350"/>
            <a:ext cx="1523754" cy="517313"/>
          </a:xfrm>
          <a:prstGeom prst="roundRect">
            <a:avLst/>
          </a:prstGeom>
          <a:solidFill>
            <a:srgbClr val="92D050"/>
          </a:solidFill>
        </p:spPr>
        <p:style>
          <a:lnRef idx="1">
            <a:schemeClr val="accent3"/>
          </a:lnRef>
          <a:fillRef idx="3">
            <a:schemeClr val="accent3"/>
          </a:fillRef>
          <a:effectRef idx="2">
            <a:schemeClr val="accent3"/>
          </a:effectRef>
          <a:fontRef idx="minor">
            <a:schemeClr val="lt1"/>
          </a:fontRef>
        </p:style>
        <p:txBody>
          <a:bodyPr lIns="95500" tIns="47750" rIns="95500" bIns="47750" anchor="ctr"/>
          <a:lstStyle/>
          <a:p>
            <a:pPr algn="ctr" fontAlgn="auto">
              <a:spcBef>
                <a:spcPts val="0"/>
              </a:spcBef>
              <a:spcAft>
                <a:spcPts val="0"/>
              </a:spcAft>
              <a:defRPr/>
            </a:pPr>
            <a:r>
              <a:rPr lang="zh-CN" altLang="en-US" sz="2100" dirty="0">
                <a:solidFill>
                  <a:srgbClr val="FFFFFF"/>
                </a:solidFill>
                <a:latin typeface="微软雅黑" panose="020B0503020204020204" pitchFamily="34" charset="-122"/>
                <a:ea typeface="微软雅黑" panose="020B0503020204020204" pitchFamily="34" charset="-122"/>
              </a:rPr>
              <a:t>空间开设</a:t>
            </a:r>
          </a:p>
        </p:txBody>
      </p:sp>
      <p:sp>
        <p:nvSpPr>
          <p:cNvPr id="43" name="圆角矩形 42"/>
          <p:cNvSpPr/>
          <p:nvPr/>
        </p:nvSpPr>
        <p:spPr>
          <a:xfrm>
            <a:off x="610754" y="5384984"/>
            <a:ext cx="1523754" cy="530578"/>
          </a:xfrm>
          <a:prstGeom prst="roundRect">
            <a:avLst/>
          </a:prstGeom>
          <a:solidFill>
            <a:srgbClr val="92D050"/>
          </a:solidFill>
        </p:spPr>
        <p:style>
          <a:lnRef idx="1">
            <a:schemeClr val="accent3"/>
          </a:lnRef>
          <a:fillRef idx="3">
            <a:schemeClr val="accent3"/>
          </a:fillRef>
          <a:effectRef idx="2">
            <a:schemeClr val="accent3"/>
          </a:effectRef>
          <a:fontRef idx="minor">
            <a:schemeClr val="lt1"/>
          </a:fontRef>
        </p:style>
        <p:txBody>
          <a:bodyPr lIns="95500" tIns="47750" rIns="95500" bIns="47750" anchor="ctr"/>
          <a:lstStyle/>
          <a:p>
            <a:pPr algn="ctr" fontAlgn="auto">
              <a:spcBef>
                <a:spcPts val="0"/>
              </a:spcBef>
              <a:spcAft>
                <a:spcPts val="0"/>
              </a:spcAft>
              <a:defRPr/>
            </a:pPr>
            <a:r>
              <a:rPr lang="zh-CN" altLang="en-US" b="1" dirty="0" smtClean="0">
                <a:solidFill>
                  <a:srgbClr val="FFFFFF"/>
                </a:solidFill>
                <a:latin typeface="微软雅黑" panose="020B0503020204020204" pitchFamily="34" charset="-122"/>
                <a:ea typeface="微软雅黑" panose="020B0503020204020204" pitchFamily="34" charset="-122"/>
              </a:rPr>
              <a:t>教研应用</a:t>
            </a:r>
            <a:endParaRPr lang="zh-CN" altLang="en-US" b="1" dirty="0">
              <a:solidFill>
                <a:srgbClr val="FFFFFF"/>
              </a:solidFill>
              <a:latin typeface="微软雅黑" panose="020B0503020204020204" pitchFamily="34" charset="-122"/>
              <a:ea typeface="微软雅黑" panose="020B0503020204020204" pitchFamily="34" charset="-122"/>
            </a:endParaRPr>
          </a:p>
        </p:txBody>
      </p:sp>
      <p:pic>
        <p:nvPicPr>
          <p:cNvPr id="28686" name="图片 43"/>
          <p:cNvPicPr>
            <a:picLocks noChangeAspect="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8008408" y="6602378"/>
            <a:ext cx="1354632" cy="4012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8" name="图片 37"/>
          <p:cNvPicPr>
            <a:picLocks noChangeAspect="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2443742" y="1325150"/>
            <a:ext cx="7029588" cy="50535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7" name="矩形 46"/>
          <p:cNvSpPr/>
          <p:nvPr/>
        </p:nvSpPr>
        <p:spPr bwMode="auto">
          <a:xfrm>
            <a:off x="0" y="6020763"/>
            <a:ext cx="9588535" cy="1170638"/>
          </a:xfrm>
          <a:prstGeom prst="rect">
            <a:avLst/>
          </a:prstGeom>
          <a:solidFill>
            <a:srgbClr val="FF0000"/>
          </a:solidFill>
          <a:ln w="9525" cap="flat" cmpd="sng" algn="ctr">
            <a:noFill/>
            <a:prstDash val="solid"/>
            <a:headEnd type="none" w="med" len="med"/>
            <a:tailEnd type="none" w="med" len="med"/>
          </a:ln>
          <a:effectLst>
            <a:outerShdw blurRad="40000" dist="23000" dir="5400000" rotWithShape="0">
              <a:srgbClr val="000000">
                <a:alpha val="35000"/>
              </a:srgbClr>
            </a:outerShdw>
          </a:effectLst>
          <a:extLst/>
        </p:spPr>
        <p:txBody>
          <a:bodyPr lIns="95500" tIns="47750" rIns="95500" bIns="47750" anchor="ctr"/>
          <a:lstStyle/>
          <a:p>
            <a:pPr marL="0" lvl="1" algn="ctr" fontAlgn="auto">
              <a:spcBef>
                <a:spcPct val="20000"/>
              </a:spcBef>
              <a:spcAft>
                <a:spcPts val="0"/>
              </a:spcAft>
              <a:buClr>
                <a:srgbClr val="6666FF"/>
              </a:buClr>
              <a:defRPr/>
            </a:pPr>
            <a:r>
              <a:rPr lang="zh-CN" altLang="en-US" sz="3300" kern="0" dirty="0">
                <a:solidFill>
                  <a:srgbClr val="FFFFFF"/>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rPr>
              <a:t>构建一体化监管，促进教育管理数据化、科学化</a:t>
            </a:r>
            <a:endParaRPr lang="en-US" altLang="zh-CN" sz="2500" kern="0" dirty="0">
              <a:solidFill>
                <a:srgbClr val="FFFFFF"/>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endParaRPr>
          </a:p>
        </p:txBody>
      </p:sp>
      <p:sp>
        <p:nvSpPr>
          <p:cNvPr id="24" name="标题 2"/>
          <p:cNvSpPr txBox="1">
            <a:spLocks/>
          </p:cNvSpPr>
          <p:nvPr/>
        </p:nvSpPr>
        <p:spPr>
          <a:xfrm>
            <a:off x="446649" y="349675"/>
            <a:ext cx="2887565" cy="714400"/>
          </a:xfrm>
          <a:prstGeom prst="rect">
            <a:avLst/>
          </a:prstGeom>
          <a:solidFill>
            <a:schemeClr val="bg1"/>
          </a:solidFill>
          <a:ln w="9525">
            <a:noFill/>
            <a:miter lim="800000"/>
            <a:headEnd/>
            <a:tailEnd/>
          </a:ln>
        </p:spPr>
        <p:txBody>
          <a:bodyPr vert="horz" wrap="square" lIns="71968" tIns="45699" rIns="71968" bIns="45699" numCol="1" anchor="ctr" anchorCtr="0" compatLnSpc="1">
            <a:prstTxWarp prst="textNoShape">
              <a:avLst/>
            </a:prstTxWarp>
          </a:bodyPr>
          <a:lstStyle>
            <a:defPPr>
              <a:defRPr lang="zh-CN"/>
            </a:defPPr>
            <a:lvl1pPr eaLnBrk="1" hangingPunct="1">
              <a:defRPr sz="3600" b="1">
                <a:solidFill>
                  <a:schemeClr val="bg1"/>
                </a:solidFill>
                <a:latin typeface="微软雅黑" panose="020B0503020204020204" pitchFamily="34" charset="-122"/>
                <a:ea typeface="微软雅黑" panose="020B0503020204020204" pitchFamily="34" charset="-122"/>
                <a:cs typeface="+mj-cs"/>
              </a:defRPr>
            </a:lvl1pPr>
            <a:lvl2pPr eaLnBrk="0" hangingPunct="0">
              <a:defRPr sz="3200">
                <a:solidFill>
                  <a:schemeClr val="tx2"/>
                </a:solidFill>
                <a:latin typeface="方正大黑简体" pitchFamily="2" charset="-122"/>
                <a:ea typeface="方正大黑简体" pitchFamily="2" charset="-122"/>
              </a:defRPr>
            </a:lvl2pPr>
            <a:lvl3pPr eaLnBrk="0" hangingPunct="0">
              <a:defRPr sz="3200">
                <a:solidFill>
                  <a:schemeClr val="tx2"/>
                </a:solidFill>
                <a:latin typeface="方正大黑简体" pitchFamily="2" charset="-122"/>
                <a:ea typeface="方正大黑简体" pitchFamily="2" charset="-122"/>
              </a:defRPr>
            </a:lvl3pPr>
            <a:lvl4pPr eaLnBrk="0" hangingPunct="0">
              <a:defRPr sz="3200">
                <a:solidFill>
                  <a:schemeClr val="tx2"/>
                </a:solidFill>
                <a:latin typeface="方正大黑简体" pitchFamily="2" charset="-122"/>
                <a:ea typeface="方正大黑简体" pitchFamily="2" charset="-122"/>
              </a:defRPr>
            </a:lvl4pPr>
            <a:lvl5pPr eaLnBrk="0" hangingPunct="0">
              <a:defRPr sz="3200">
                <a:solidFill>
                  <a:schemeClr val="tx2"/>
                </a:solidFill>
                <a:latin typeface="方正大黑简体" pitchFamily="2" charset="-122"/>
                <a:ea typeface="方正大黑简体" pitchFamily="2" charset="-122"/>
              </a:defRPr>
            </a:lvl5pPr>
            <a:lvl6pPr marL="457200" algn="ctr" fontAlgn="base">
              <a:spcBef>
                <a:spcPct val="0"/>
              </a:spcBef>
              <a:spcAft>
                <a:spcPct val="0"/>
              </a:spcAft>
              <a:defRPr sz="4400">
                <a:solidFill>
                  <a:schemeClr val="tx2"/>
                </a:solidFill>
              </a:defRPr>
            </a:lvl6pPr>
            <a:lvl7pPr marL="914400" algn="ctr" fontAlgn="base">
              <a:spcBef>
                <a:spcPct val="0"/>
              </a:spcBef>
              <a:spcAft>
                <a:spcPct val="0"/>
              </a:spcAft>
              <a:defRPr sz="4400">
                <a:solidFill>
                  <a:schemeClr val="tx2"/>
                </a:solidFill>
              </a:defRPr>
            </a:lvl7pPr>
            <a:lvl8pPr marL="1371600" algn="ctr" fontAlgn="base">
              <a:spcBef>
                <a:spcPct val="0"/>
              </a:spcBef>
              <a:spcAft>
                <a:spcPct val="0"/>
              </a:spcAft>
              <a:defRPr sz="4400">
                <a:solidFill>
                  <a:schemeClr val="tx2"/>
                </a:solidFill>
              </a:defRPr>
            </a:lvl8pPr>
            <a:lvl9pPr marL="1828800" algn="ctr" fontAlgn="base">
              <a:spcBef>
                <a:spcPct val="0"/>
              </a:spcBef>
              <a:spcAft>
                <a:spcPct val="0"/>
              </a:spcAft>
              <a:defRPr sz="4400">
                <a:solidFill>
                  <a:schemeClr val="tx2"/>
                </a:solidFill>
              </a:defRPr>
            </a:lvl9pPr>
          </a:lstStyle>
          <a:p>
            <a:pPr defTabSz="953914" eaLnBrk="0" hangingPunct="0"/>
            <a:r>
              <a:rPr kumimoji="1" lang="zh-CN" altLang="en-US" sz="4200" dirty="0" smtClean="0">
                <a:solidFill>
                  <a:schemeClr val="tx1"/>
                </a:solidFill>
                <a:latin typeface="+mj-ea"/>
                <a:ea typeface="+mj-ea"/>
                <a:cs typeface="微软雅黑" charset="0"/>
              </a:rPr>
              <a:t>全方位</a:t>
            </a:r>
            <a:r>
              <a:rPr kumimoji="1" lang="zh-CN" altLang="en-US" sz="4200" dirty="0">
                <a:solidFill>
                  <a:schemeClr val="tx1"/>
                </a:solidFill>
                <a:latin typeface="+mj-ea"/>
                <a:ea typeface="+mj-ea"/>
                <a:cs typeface="微软雅黑" charset="0"/>
              </a:rPr>
              <a:t>监管</a:t>
            </a:r>
          </a:p>
        </p:txBody>
      </p:sp>
    </p:spTree>
    <p:extLst>
      <p:ext uri="{BB962C8B-B14F-4D97-AF65-F5344CB8AC3E}">
        <p14:creationId xmlns:p14="http://schemas.microsoft.com/office/powerpoint/2010/main" val="411191888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xit" presetSubtype="0" fill="hold" grpId="0" nodeType="clickEffect">
                                  <p:stCondLst>
                                    <p:cond delay="0"/>
                                  </p:stCondLst>
                                  <p:childTnLst>
                                    <p:set>
                                      <p:cBhvr>
                                        <p:cTn id="6" dur="1" fill="hold">
                                          <p:stCondLst>
                                            <p:cond delay="9"/>
                                          </p:stCondLst>
                                        </p:cTn>
                                        <p:tgtEl>
                                          <p:spTgt spid="34"/>
                                        </p:tgtEl>
                                        <p:attrNameLst>
                                          <p:attrName>style.visibility</p:attrName>
                                        </p:attrNameLst>
                                      </p:cBhvr>
                                      <p:to>
                                        <p:strVal val="hidden"/>
                                      </p:to>
                                    </p:set>
                                  </p:childTnLst>
                                </p:cTn>
                              </p:par>
                              <p:par>
                                <p:cTn id="7" presetID="1" presetClass="entr" presetSubtype="0" fill="hold" grpId="0" nodeType="withEffect">
                                  <p:stCondLst>
                                    <p:cond delay="0"/>
                                  </p:stCondLst>
                                  <p:childTnLst>
                                    <p:set>
                                      <p:cBhvr>
                                        <p:cTn id="8" dur="1" fill="hold">
                                          <p:stCondLst>
                                            <p:cond delay="9"/>
                                          </p:stCondLst>
                                        </p:cTn>
                                        <p:tgtEl>
                                          <p:spTgt spid="40"/>
                                        </p:tgtEl>
                                        <p:attrNameLst>
                                          <p:attrName>style.visibility</p:attrName>
                                        </p:attrNameLst>
                                      </p:cBhvr>
                                      <p:to>
                                        <p:strVal val="visible"/>
                                      </p:to>
                                    </p:set>
                                  </p:childTnLst>
                                </p:cTn>
                              </p:par>
                              <p:par>
                                <p:cTn id="9" presetID="6" presetClass="emph" presetSubtype="0" fill="hold" nodeType="withEffect">
                                  <p:stCondLst>
                                    <p:cond delay="0"/>
                                  </p:stCondLst>
                                  <p:childTnLst>
                                    <p:animScale>
                                      <p:cBhvr>
                                        <p:cTn id="10" dur="500" fill="hold"/>
                                        <p:tgtEl>
                                          <p:spTgt spid="38"/>
                                        </p:tgtEl>
                                      </p:cBhvr>
                                      <p:by x="0" y="0"/>
                                    </p:animScale>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xit" presetSubtype="0" fill="hold" grpId="1" nodeType="clickEffect">
                                  <p:stCondLst>
                                    <p:cond delay="0"/>
                                  </p:stCondLst>
                                  <p:childTnLst>
                                    <p:set>
                                      <p:cBhvr>
                                        <p:cTn id="14" dur="1" fill="hold">
                                          <p:stCondLst>
                                            <p:cond delay="9"/>
                                          </p:stCondLst>
                                        </p:cTn>
                                        <p:tgtEl>
                                          <p:spTgt spid="40"/>
                                        </p:tgtEl>
                                        <p:attrNameLst>
                                          <p:attrName>style.visibility</p:attrName>
                                        </p:attrNameLst>
                                      </p:cBhvr>
                                      <p:to>
                                        <p:strVal val="hidden"/>
                                      </p:to>
                                    </p:set>
                                  </p:childTnLst>
                                </p:cTn>
                              </p:par>
                              <p:par>
                                <p:cTn id="15" presetID="1" presetClass="entr" presetSubtype="0" fill="hold" grpId="0" nodeType="withEffect">
                                  <p:stCondLst>
                                    <p:cond delay="0"/>
                                  </p:stCondLst>
                                  <p:childTnLst>
                                    <p:set>
                                      <p:cBhvr>
                                        <p:cTn id="16" dur="1" fill="hold">
                                          <p:stCondLst>
                                            <p:cond delay="9"/>
                                          </p:stCondLst>
                                        </p:cTn>
                                        <p:tgtEl>
                                          <p:spTgt spid="41"/>
                                        </p:tgtEl>
                                        <p:attrNameLst>
                                          <p:attrName>style.visibility</p:attrName>
                                        </p:attrNameLst>
                                      </p:cBhvr>
                                      <p:to>
                                        <p:strVal val="visible"/>
                                      </p:to>
                                    </p:set>
                                  </p:childTnLst>
                                </p:cTn>
                              </p:par>
                              <p:par>
                                <p:cTn id="17" presetID="6" presetClass="emph" presetSubtype="0" fill="hold" nodeType="withEffect">
                                  <p:stCondLst>
                                    <p:cond delay="0"/>
                                  </p:stCondLst>
                                  <p:childTnLst>
                                    <p:animScale>
                                      <p:cBhvr>
                                        <p:cTn id="18" dur="500" fill="hold"/>
                                        <p:tgtEl>
                                          <p:spTgt spid="39"/>
                                        </p:tgtEl>
                                      </p:cBhvr>
                                      <p:by x="0" y="0"/>
                                    </p:animScale>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xit" presetSubtype="0" fill="hold" grpId="1" nodeType="clickEffect">
                                  <p:stCondLst>
                                    <p:cond delay="0"/>
                                  </p:stCondLst>
                                  <p:childTnLst>
                                    <p:set>
                                      <p:cBhvr>
                                        <p:cTn id="22" dur="1" fill="hold">
                                          <p:stCondLst>
                                            <p:cond delay="9"/>
                                          </p:stCondLst>
                                        </p:cTn>
                                        <p:tgtEl>
                                          <p:spTgt spid="41"/>
                                        </p:tgtEl>
                                        <p:attrNameLst>
                                          <p:attrName>style.visibility</p:attrName>
                                        </p:attrNameLst>
                                      </p:cBhvr>
                                      <p:to>
                                        <p:strVal val="hidden"/>
                                      </p:to>
                                    </p:set>
                                  </p:childTnLst>
                                </p:cTn>
                              </p:par>
                              <p:par>
                                <p:cTn id="23" presetID="1" presetClass="entr" presetSubtype="0" fill="hold" grpId="0" nodeType="withEffect">
                                  <p:stCondLst>
                                    <p:cond delay="0"/>
                                  </p:stCondLst>
                                  <p:childTnLst>
                                    <p:set>
                                      <p:cBhvr>
                                        <p:cTn id="24" dur="1" fill="hold">
                                          <p:stCondLst>
                                            <p:cond delay="9"/>
                                          </p:stCondLst>
                                        </p:cTn>
                                        <p:tgtEl>
                                          <p:spTgt spid="42"/>
                                        </p:tgtEl>
                                        <p:attrNameLst>
                                          <p:attrName>style.visibility</p:attrName>
                                        </p:attrNameLst>
                                      </p:cBhvr>
                                      <p:to>
                                        <p:strVal val="visible"/>
                                      </p:to>
                                    </p:set>
                                  </p:childTnLst>
                                </p:cTn>
                              </p:par>
                              <p:par>
                                <p:cTn id="25" presetID="6" presetClass="emph" presetSubtype="0" fill="hold" nodeType="withEffect">
                                  <p:stCondLst>
                                    <p:cond delay="0"/>
                                  </p:stCondLst>
                                  <p:childTnLst>
                                    <p:animScale>
                                      <p:cBhvr>
                                        <p:cTn id="26" dur="500" fill="hold"/>
                                        <p:tgtEl>
                                          <p:spTgt spid="28676"/>
                                        </p:tgtEl>
                                      </p:cBhvr>
                                      <p:by x="0" y="100000"/>
                                    </p:animScale>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xit" presetSubtype="0" fill="hold" grpId="1" nodeType="clickEffect">
                                  <p:stCondLst>
                                    <p:cond delay="0"/>
                                  </p:stCondLst>
                                  <p:childTnLst>
                                    <p:set>
                                      <p:cBhvr>
                                        <p:cTn id="30" dur="1" fill="hold">
                                          <p:stCondLst>
                                            <p:cond delay="9"/>
                                          </p:stCondLst>
                                        </p:cTn>
                                        <p:tgtEl>
                                          <p:spTgt spid="42"/>
                                        </p:tgtEl>
                                        <p:attrNameLst>
                                          <p:attrName>style.visibility</p:attrName>
                                        </p:attrNameLst>
                                      </p:cBhvr>
                                      <p:to>
                                        <p:strVal val="hidden"/>
                                      </p:to>
                                    </p:set>
                                  </p:childTnLst>
                                </p:cTn>
                              </p:par>
                              <p:par>
                                <p:cTn id="31" presetID="1" presetClass="entr" presetSubtype="0" fill="hold" grpId="0" nodeType="withEffect">
                                  <p:stCondLst>
                                    <p:cond delay="0"/>
                                  </p:stCondLst>
                                  <p:childTnLst>
                                    <p:set>
                                      <p:cBhvr>
                                        <p:cTn id="32" dur="1" fill="hold">
                                          <p:stCondLst>
                                            <p:cond delay="9"/>
                                          </p:stCondLst>
                                        </p:cTn>
                                        <p:tgtEl>
                                          <p:spTgt spid="43"/>
                                        </p:tgtEl>
                                        <p:attrNameLst>
                                          <p:attrName>style.visibility</p:attrName>
                                        </p:attrNameLst>
                                      </p:cBhvr>
                                      <p:to>
                                        <p:strVal val="visible"/>
                                      </p:to>
                                    </p:set>
                                  </p:childTnLst>
                                </p:cTn>
                              </p:par>
                              <p:par>
                                <p:cTn id="33" presetID="6" presetClass="emph" presetSubtype="0" fill="hold" nodeType="withEffect">
                                  <p:stCondLst>
                                    <p:cond delay="0"/>
                                  </p:stCondLst>
                                  <p:childTnLst>
                                    <p:animScale>
                                      <p:cBhvr>
                                        <p:cTn id="34" dur="500" fill="hold"/>
                                        <p:tgtEl>
                                          <p:spTgt spid="37"/>
                                        </p:tgtEl>
                                      </p:cBhvr>
                                      <p:by x="0" y="0"/>
                                    </p:animScale>
                                  </p:childTnLst>
                                </p:cTn>
                              </p:par>
                            </p:childTnLst>
                          </p:cTn>
                        </p:par>
                      </p:childTnLst>
                    </p:cTn>
                  </p:par>
                  <p:par>
                    <p:cTn id="35" fill="hold" nodeType="clickPar">
                      <p:stCondLst>
                        <p:cond delay="indefinite"/>
                      </p:stCondLst>
                      <p:childTnLst>
                        <p:par>
                          <p:cTn id="36" fill="hold" nodeType="withGroup">
                            <p:stCondLst>
                              <p:cond delay="0"/>
                            </p:stCondLst>
                            <p:childTnLst>
                              <p:par>
                                <p:cTn id="37" presetID="42" presetClass="entr" presetSubtype="0" fill="hold" grpId="0" nodeType="clickEffect">
                                  <p:stCondLst>
                                    <p:cond delay="0"/>
                                  </p:stCondLst>
                                  <p:childTnLst>
                                    <p:set>
                                      <p:cBhvr>
                                        <p:cTn id="38" dur="1" fill="hold">
                                          <p:stCondLst>
                                            <p:cond delay="0"/>
                                          </p:stCondLst>
                                        </p:cTn>
                                        <p:tgtEl>
                                          <p:spTgt spid="47"/>
                                        </p:tgtEl>
                                        <p:attrNameLst>
                                          <p:attrName>style.visibility</p:attrName>
                                        </p:attrNameLst>
                                      </p:cBhvr>
                                      <p:to>
                                        <p:strVal val="visible"/>
                                      </p:to>
                                    </p:set>
                                    <p:animEffect transition="in" filter="fade">
                                      <p:cBhvr>
                                        <p:cTn id="39" dur="500"/>
                                        <p:tgtEl>
                                          <p:spTgt spid="47"/>
                                        </p:tgtEl>
                                      </p:cBhvr>
                                    </p:animEffect>
                                    <p:anim calcmode="lin" valueType="num">
                                      <p:cBhvr>
                                        <p:cTn id="40" dur="500" fill="hold"/>
                                        <p:tgtEl>
                                          <p:spTgt spid="47"/>
                                        </p:tgtEl>
                                        <p:attrNameLst>
                                          <p:attrName>ppt_x</p:attrName>
                                        </p:attrNameLst>
                                      </p:cBhvr>
                                      <p:tavLst>
                                        <p:tav tm="0">
                                          <p:val>
                                            <p:strVal val="#ppt_x"/>
                                          </p:val>
                                        </p:tav>
                                        <p:tav tm="100000">
                                          <p:val>
                                            <p:strVal val="#ppt_x"/>
                                          </p:val>
                                        </p:tav>
                                      </p:tavLst>
                                    </p:anim>
                                    <p:anim calcmode="lin" valueType="num">
                                      <p:cBhvr>
                                        <p:cTn id="41" dur="500" fill="hold"/>
                                        <p:tgtEl>
                                          <p:spTgt spid="4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 grpId="0" animBg="1"/>
      <p:bldP spid="40" grpId="0" animBg="1"/>
      <p:bldP spid="40" grpId="1" animBg="1"/>
      <p:bldP spid="41" grpId="0" animBg="1"/>
      <p:bldP spid="41" grpId="1" animBg="1"/>
      <p:bldP spid="42" grpId="0" animBg="1"/>
      <p:bldP spid="42" grpId="1" animBg="1"/>
      <p:bldP spid="43" grpId="0" animBg="1"/>
      <p:bldP spid="47"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 name="标题 1"/>
          <p:cNvSpPr>
            <a:spLocks noGrp="1"/>
          </p:cNvSpPr>
          <p:nvPr>
            <p:ph type="title"/>
          </p:nvPr>
        </p:nvSpPr>
        <p:spPr>
          <a:xfrm>
            <a:off x="350213" y="339579"/>
            <a:ext cx="8035503" cy="733488"/>
          </a:xfrm>
          <a:ln>
            <a:solidFill>
              <a:schemeClr val="bg1"/>
            </a:solidFill>
          </a:ln>
        </p:spPr>
        <p:txBody>
          <a:bodyPr/>
          <a:lstStyle/>
          <a:p>
            <a:r>
              <a:rPr lang="zh-CN" altLang="en-US" sz="3600" dirty="0" smtClean="0"/>
              <a:t>如何实现教学情境从课堂向</a:t>
            </a:r>
            <a:r>
              <a:rPr lang="zh-CN" altLang="zh-CN" sz="3600" dirty="0" smtClean="0"/>
              <a:t>家庭</a:t>
            </a:r>
            <a:r>
              <a:rPr lang="zh-CN" altLang="en-US" sz="3600" dirty="0" smtClean="0"/>
              <a:t>的延伸</a:t>
            </a:r>
            <a:endParaRPr lang="zh-CN" altLang="en-US" sz="3600" dirty="0"/>
          </a:p>
        </p:txBody>
      </p:sp>
      <p:sp>
        <p:nvSpPr>
          <p:cNvPr id="9" name="TextBox 9"/>
          <p:cNvSpPr txBox="1"/>
          <p:nvPr/>
        </p:nvSpPr>
        <p:spPr>
          <a:xfrm>
            <a:off x="0" y="6338210"/>
            <a:ext cx="9550400" cy="830997"/>
          </a:xfrm>
          <a:prstGeom prst="rect">
            <a:avLst/>
          </a:prstGeom>
          <a:solidFill>
            <a:srgbClr val="FF0000"/>
          </a:solidFill>
        </p:spPr>
        <p:txBody>
          <a:bodyPr wrap="square" rtlCol="0" anchor="ctr">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lvl="1" algn="just"/>
            <a:r>
              <a:rPr lang="zh-CN" altLang="en-US" sz="2400" dirty="0">
                <a:solidFill>
                  <a:schemeClr val="bg1"/>
                </a:solidFill>
                <a:latin typeface="微软雅黑" pitchFamily="34" charset="-122"/>
                <a:ea typeface="微软雅黑" pitchFamily="34" charset="-122"/>
              </a:rPr>
              <a:t>解决办法</a:t>
            </a:r>
            <a:r>
              <a:rPr lang="zh-CN" altLang="en-US" sz="2400" dirty="0" smtClean="0">
                <a:solidFill>
                  <a:schemeClr val="bg1"/>
                </a:solidFill>
                <a:latin typeface="微软雅黑" pitchFamily="34" charset="-122"/>
                <a:ea typeface="微软雅黑" pitchFamily="34" charset="-122"/>
              </a:rPr>
              <a:t>：让区域教育信息化的</a:t>
            </a:r>
            <a:r>
              <a:rPr lang="zh-CN" altLang="zh-CN" sz="2400" dirty="0" smtClean="0">
                <a:solidFill>
                  <a:schemeClr val="bg1"/>
                </a:solidFill>
                <a:latin typeface="微软雅黑" pitchFamily="34" charset="-122"/>
                <a:ea typeface="微软雅黑" pitchFamily="34" charset="-122"/>
              </a:rPr>
              <a:t>公共</a:t>
            </a:r>
            <a:r>
              <a:rPr lang="zh-CN" altLang="zh-CN" sz="2400" dirty="0">
                <a:solidFill>
                  <a:schemeClr val="bg1"/>
                </a:solidFill>
                <a:latin typeface="微软雅黑" pitchFamily="34" charset="-122"/>
                <a:ea typeface="微软雅黑" pitchFamily="34" charset="-122"/>
              </a:rPr>
              <a:t>服务</a:t>
            </a:r>
            <a:r>
              <a:rPr lang="zh-CN" altLang="zh-CN" sz="2400" dirty="0" smtClean="0">
                <a:solidFill>
                  <a:schemeClr val="bg1"/>
                </a:solidFill>
                <a:latin typeface="微软雅黑" pitchFamily="34" charset="-122"/>
                <a:ea typeface="微软雅黑" pitchFamily="34" charset="-122"/>
              </a:rPr>
              <a:t>能力</a:t>
            </a:r>
            <a:r>
              <a:rPr lang="zh-CN" altLang="en-US" sz="2400" dirty="0">
                <a:solidFill>
                  <a:schemeClr val="bg1"/>
                </a:solidFill>
                <a:latin typeface="微软雅黑" pitchFamily="34" charset="-122"/>
                <a:ea typeface="微软雅黑" pitchFamily="34" charset="-122"/>
              </a:rPr>
              <a:t>，</a:t>
            </a:r>
            <a:r>
              <a:rPr lang="zh-CN" altLang="zh-CN" sz="2400" dirty="0" smtClean="0">
                <a:solidFill>
                  <a:schemeClr val="bg1"/>
                </a:solidFill>
                <a:latin typeface="微软雅黑" pitchFamily="34" charset="-122"/>
                <a:ea typeface="微软雅黑" pitchFamily="34" charset="-122"/>
              </a:rPr>
              <a:t>学校</a:t>
            </a:r>
            <a:r>
              <a:rPr lang="zh-CN" altLang="zh-CN" sz="2400" dirty="0">
                <a:solidFill>
                  <a:schemeClr val="bg1"/>
                </a:solidFill>
                <a:latin typeface="微软雅黑" pitchFamily="34" charset="-122"/>
                <a:ea typeface="微软雅黑" pitchFamily="34" charset="-122"/>
              </a:rPr>
              <a:t>常态化的教学方式、成果、</a:t>
            </a:r>
            <a:r>
              <a:rPr lang="zh-CN" altLang="zh-CN" sz="2400" dirty="0" smtClean="0">
                <a:solidFill>
                  <a:schemeClr val="bg1"/>
                </a:solidFill>
                <a:latin typeface="微软雅黑" pitchFamily="34" charset="-122"/>
                <a:ea typeface="微软雅黑" pitchFamily="34" charset="-122"/>
              </a:rPr>
              <a:t>手段</a:t>
            </a:r>
            <a:r>
              <a:rPr lang="zh-CN" altLang="en-US" sz="2400" dirty="0">
                <a:solidFill>
                  <a:schemeClr val="bg1"/>
                </a:solidFill>
                <a:latin typeface="微软雅黑" pitchFamily="34" charset="-122"/>
                <a:ea typeface="微软雅黑" pitchFamily="34" charset="-122"/>
              </a:rPr>
              <a:t>、</a:t>
            </a:r>
            <a:r>
              <a:rPr lang="zh-CN" altLang="zh-CN" sz="2400" dirty="0" smtClean="0">
                <a:solidFill>
                  <a:schemeClr val="bg1"/>
                </a:solidFill>
                <a:latin typeface="微软雅黑" pitchFamily="34" charset="-122"/>
                <a:ea typeface="微软雅黑" pitchFamily="34" charset="-122"/>
              </a:rPr>
              <a:t>教育内涵</a:t>
            </a:r>
            <a:r>
              <a:rPr lang="zh-CN" altLang="en-US" sz="2400" dirty="0" smtClean="0">
                <a:solidFill>
                  <a:schemeClr val="bg1"/>
                </a:solidFill>
                <a:latin typeface="微软雅黑" pitchFamily="34" charset="-122"/>
                <a:ea typeface="微软雅黑" pitchFamily="34" charset="-122"/>
              </a:rPr>
              <a:t>等</a:t>
            </a:r>
            <a:r>
              <a:rPr lang="zh-CN" altLang="zh-CN" sz="2400" dirty="0" smtClean="0">
                <a:solidFill>
                  <a:schemeClr val="bg1"/>
                </a:solidFill>
                <a:latin typeface="微软雅黑" pitchFamily="34" charset="-122"/>
                <a:ea typeface="微软雅黑" pitchFamily="34" charset="-122"/>
              </a:rPr>
              <a:t>都</a:t>
            </a:r>
            <a:r>
              <a:rPr lang="zh-CN" altLang="zh-CN" sz="2400" dirty="0">
                <a:solidFill>
                  <a:schemeClr val="bg1"/>
                </a:solidFill>
                <a:latin typeface="微软雅黑" pitchFamily="34" charset="-122"/>
                <a:ea typeface="微软雅黑" pitchFamily="34" charset="-122"/>
              </a:rPr>
              <a:t>能延伸</a:t>
            </a:r>
            <a:r>
              <a:rPr lang="zh-CN" altLang="zh-CN" sz="2400" dirty="0" smtClean="0">
                <a:solidFill>
                  <a:schemeClr val="bg1"/>
                </a:solidFill>
                <a:latin typeface="微软雅黑" pitchFamily="34" charset="-122"/>
                <a:ea typeface="微软雅黑" pitchFamily="34" charset="-122"/>
              </a:rPr>
              <a:t>到家庭</a:t>
            </a:r>
            <a:r>
              <a:rPr lang="zh-CN" altLang="en-US" sz="2400" dirty="0" smtClean="0">
                <a:solidFill>
                  <a:schemeClr val="bg1"/>
                </a:solidFill>
                <a:latin typeface="微软雅黑" pitchFamily="34" charset="-122"/>
                <a:ea typeface="微软雅黑" pitchFamily="34" charset="-122"/>
              </a:rPr>
              <a:t>。</a:t>
            </a:r>
            <a:endParaRPr lang="zh-CN" altLang="en-US" sz="2400" dirty="0">
              <a:solidFill>
                <a:schemeClr val="bg1"/>
              </a:solidFill>
              <a:latin typeface="微软雅黑" pitchFamily="34" charset="-122"/>
              <a:ea typeface="微软雅黑" pitchFamily="34" charset="-122"/>
            </a:endParaRPr>
          </a:p>
        </p:txBody>
      </p:sp>
      <p:pic>
        <p:nvPicPr>
          <p:cNvPr id="10" name="图片 9" descr="问号31.jpg"/>
          <p:cNvPicPr>
            <a:picLocks noGrp="1" noChangeAspect="1"/>
          </p:cNvPicPr>
          <p:nvPr/>
        </p:nvPicPr>
        <p:blipFill>
          <a:blip r:embed="rId2" cstate="print"/>
          <a:srcRect/>
          <a:stretch>
            <a:fillRect/>
          </a:stretch>
        </p:blipFill>
        <p:spPr bwMode="auto">
          <a:xfrm>
            <a:off x="272341" y="2037675"/>
            <a:ext cx="3201802" cy="2799417"/>
          </a:xfrm>
          <a:prstGeom prst="ellipse">
            <a:avLst/>
          </a:prstGeom>
          <a:ln>
            <a:noFill/>
          </a:ln>
          <a:effectLst>
            <a:softEdge rad="112500"/>
          </a:effectLst>
        </p:spPr>
      </p:pic>
      <p:sp>
        <p:nvSpPr>
          <p:cNvPr id="11" name="AutoShape 5"/>
          <p:cNvSpPr>
            <a:spLocks noChangeArrowheads="1"/>
          </p:cNvSpPr>
          <p:nvPr/>
        </p:nvSpPr>
        <p:spPr bwMode="auto">
          <a:xfrm>
            <a:off x="3657600" y="1816778"/>
            <a:ext cx="4681996" cy="860809"/>
          </a:xfrm>
          <a:prstGeom prst="roundRect">
            <a:avLst>
              <a:gd name="adj" fmla="val 13745"/>
            </a:avLst>
          </a:prstGeom>
          <a:solidFill>
            <a:srgbClr val="00B0F0">
              <a:alpha val="30980"/>
            </a:srgbClr>
          </a:solidFill>
          <a:ln w="38100">
            <a:solidFill>
              <a:schemeClr val="bg2"/>
            </a:solidFill>
            <a:round/>
            <a:headEnd/>
            <a:tailEnd/>
          </a:ln>
        </p:spPr>
        <p:txBody>
          <a:bodyPr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eaLnBrk="0" hangingPunct="0"/>
            <a:r>
              <a:rPr lang="zh-CN" altLang="en-US" sz="1500" dirty="0" smtClean="0"/>
              <a:t>作为孩子教育的重要环境之一，家庭的教育作用没有完全发挥。</a:t>
            </a:r>
            <a:endParaRPr lang="en-US" altLang="zh-CN" sz="1500" dirty="0">
              <a:latin typeface="Verdana" pitchFamily="34" charset="0"/>
            </a:endParaRPr>
          </a:p>
        </p:txBody>
      </p:sp>
      <p:sp>
        <p:nvSpPr>
          <p:cNvPr id="12" name="AutoShape 5"/>
          <p:cNvSpPr>
            <a:spLocks noChangeArrowheads="1"/>
          </p:cNvSpPr>
          <p:nvPr/>
        </p:nvSpPr>
        <p:spPr bwMode="auto">
          <a:xfrm>
            <a:off x="3657600" y="2863516"/>
            <a:ext cx="4681996" cy="857146"/>
          </a:xfrm>
          <a:prstGeom prst="roundRect">
            <a:avLst>
              <a:gd name="adj" fmla="val 13745"/>
            </a:avLst>
          </a:prstGeom>
          <a:solidFill>
            <a:srgbClr val="00B0F0">
              <a:alpha val="30980"/>
            </a:srgbClr>
          </a:solidFill>
          <a:ln w="38100">
            <a:solidFill>
              <a:schemeClr val="bg2"/>
            </a:solidFill>
            <a:round/>
            <a:headEnd/>
            <a:tailEnd/>
          </a:ln>
        </p:spPr>
        <p:txBody>
          <a:bodyPr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eaLnBrk="0" hangingPunct="0"/>
            <a:r>
              <a:rPr lang="zh-CN" altLang="en-US" sz="1500" dirty="0" smtClean="0"/>
              <a:t>家长缺少便捷的途径与学校一同去教育孩子。</a:t>
            </a:r>
            <a:endParaRPr lang="en-US" altLang="zh-CN" sz="1500" dirty="0">
              <a:latin typeface="Verdana" pitchFamily="34" charset="0"/>
            </a:endParaRPr>
          </a:p>
        </p:txBody>
      </p:sp>
      <p:sp>
        <p:nvSpPr>
          <p:cNvPr id="13" name="AutoShape 5"/>
          <p:cNvSpPr>
            <a:spLocks noChangeArrowheads="1"/>
          </p:cNvSpPr>
          <p:nvPr/>
        </p:nvSpPr>
        <p:spPr bwMode="auto">
          <a:xfrm>
            <a:off x="3657600" y="3952708"/>
            <a:ext cx="4681996" cy="675181"/>
          </a:xfrm>
          <a:prstGeom prst="roundRect">
            <a:avLst>
              <a:gd name="adj" fmla="val 13745"/>
            </a:avLst>
          </a:prstGeom>
          <a:solidFill>
            <a:srgbClr val="00B0F0">
              <a:alpha val="30980"/>
            </a:srgbClr>
          </a:solidFill>
          <a:ln w="38100">
            <a:solidFill>
              <a:schemeClr val="bg2"/>
            </a:solidFill>
            <a:round/>
            <a:headEnd/>
            <a:tailEnd/>
          </a:ln>
        </p:spPr>
        <p:txBody>
          <a:bodyPr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eaLnBrk="0" hangingPunct="0"/>
            <a:r>
              <a:rPr lang="zh-CN" altLang="en-US" sz="1500" dirty="0" smtClean="0"/>
              <a:t>家长不能很好的掌握孩子在学校的学习状况。</a:t>
            </a:r>
            <a:endParaRPr lang="en-US" altLang="zh-CN" sz="1500" dirty="0">
              <a:latin typeface="Verdana" pitchFamily="34" charset="0"/>
            </a:endParaRPr>
          </a:p>
        </p:txBody>
      </p:sp>
      <p:sp>
        <p:nvSpPr>
          <p:cNvPr id="14" name="AutoShape 5"/>
          <p:cNvSpPr>
            <a:spLocks noChangeArrowheads="1"/>
          </p:cNvSpPr>
          <p:nvPr/>
        </p:nvSpPr>
        <p:spPr bwMode="auto">
          <a:xfrm>
            <a:off x="3657600" y="4837092"/>
            <a:ext cx="4681996" cy="864096"/>
          </a:xfrm>
          <a:prstGeom prst="roundRect">
            <a:avLst>
              <a:gd name="adj" fmla="val 13745"/>
            </a:avLst>
          </a:prstGeom>
          <a:solidFill>
            <a:srgbClr val="00B0F0">
              <a:alpha val="30980"/>
            </a:srgbClr>
          </a:solidFill>
          <a:ln w="38100">
            <a:solidFill>
              <a:schemeClr val="bg2"/>
            </a:solidFill>
            <a:round/>
            <a:headEnd/>
            <a:tailEnd/>
          </a:ln>
        </p:spPr>
        <p:txBody>
          <a:bodyPr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zh-CN" altLang="en-US" sz="1500" dirty="0" smtClean="0"/>
              <a:t>如何建立全民参与的学生培养环境？</a:t>
            </a:r>
            <a:endParaRPr lang="zh-CN" altLang="en-US" sz="1500" dirty="0"/>
          </a:p>
        </p:txBody>
      </p:sp>
    </p:spTree>
    <p:extLst>
      <p:ext uri="{BB962C8B-B14F-4D97-AF65-F5344CB8AC3E}">
        <p14:creationId xmlns:p14="http://schemas.microsoft.com/office/powerpoint/2010/main" val="500958283"/>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randombar(horizontal)">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右箭头 9"/>
          <p:cNvSpPr/>
          <p:nvPr/>
        </p:nvSpPr>
        <p:spPr bwMode="auto">
          <a:xfrm>
            <a:off x="3859795" y="5771015"/>
            <a:ext cx="2367649" cy="728331"/>
          </a:xfrm>
          <a:prstGeom prst="rightArrow">
            <a:avLst/>
          </a:prstGeom>
          <a:ln>
            <a:headEnd type="none" w="med" len="med"/>
            <a:tailEnd type="none" w="med" len="med"/>
          </a:ln>
        </p:spPr>
        <p:style>
          <a:lnRef idx="1">
            <a:schemeClr val="accent2"/>
          </a:lnRef>
          <a:fillRef idx="2">
            <a:schemeClr val="accent2"/>
          </a:fillRef>
          <a:effectRef idx="1">
            <a:schemeClr val="accent2"/>
          </a:effectRef>
          <a:fontRef idx="minor">
            <a:schemeClr val="dk1"/>
          </a:fontRef>
        </p:style>
        <p:txBody>
          <a:bodyPr vert="horz" wrap="square" lIns="91424" tIns="45711" rIns="91424" bIns="45711" numCol="1" rtlCol="0" anchor="ctr" anchorCtr="0" compatLnSpc="1">
            <a:prstTxWarp prst="textNoShape">
              <a:avLst/>
            </a:prstTxWarp>
          </a:bodyPr>
          <a:lstStyle/>
          <a:p>
            <a:pPr algn="ctr" defTabSz="955500"/>
            <a:r>
              <a:rPr lang="zh-CN" altLang="en-US" sz="1600" dirty="0" smtClean="0">
                <a:solidFill>
                  <a:prstClr val="black"/>
                </a:solidFill>
                <a:latin typeface="微软雅黑"/>
              </a:rPr>
              <a:t>反馈至家长手机</a:t>
            </a:r>
          </a:p>
        </p:txBody>
      </p:sp>
      <p:pic>
        <p:nvPicPr>
          <p:cNvPr id="11" name="图片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318499" y="1059050"/>
            <a:ext cx="3041715" cy="6103753"/>
          </a:xfrm>
          <a:prstGeom prst="rect">
            <a:avLst/>
          </a:prstGeom>
        </p:spPr>
      </p:pic>
      <p:pic>
        <p:nvPicPr>
          <p:cNvPr id="66" name="图片 6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92099" y="4728766"/>
            <a:ext cx="3080129" cy="2822699"/>
          </a:xfrm>
          <a:prstGeom prst="rect">
            <a:avLst/>
          </a:prstGeom>
        </p:spPr>
      </p:pic>
      <p:pic>
        <p:nvPicPr>
          <p:cNvPr id="67" name="图片 6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640013" y="5855483"/>
            <a:ext cx="1195952" cy="632964"/>
          </a:xfrm>
          <a:prstGeom prst="rect">
            <a:avLst/>
          </a:prstGeom>
        </p:spPr>
      </p:pic>
      <p:pic>
        <p:nvPicPr>
          <p:cNvPr id="30" name="图片 29"/>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09258" y="5517828"/>
            <a:ext cx="1424092" cy="1995193"/>
          </a:xfrm>
          <a:prstGeom prst="rect">
            <a:avLst/>
          </a:prstGeom>
        </p:spPr>
      </p:pic>
      <p:pic>
        <p:nvPicPr>
          <p:cNvPr id="78" name="图片 77"/>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269467" y="1059049"/>
            <a:ext cx="5025204" cy="3278945"/>
          </a:xfrm>
          <a:prstGeom prst="rect">
            <a:avLst/>
          </a:prstGeom>
        </p:spPr>
      </p:pic>
      <p:pic>
        <p:nvPicPr>
          <p:cNvPr id="79" name="图片 78"/>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690834" y="1413601"/>
            <a:ext cx="4010555" cy="2429366"/>
          </a:xfrm>
          <a:prstGeom prst="rect">
            <a:avLst/>
          </a:prstGeom>
        </p:spPr>
      </p:pic>
      <p:pic>
        <p:nvPicPr>
          <p:cNvPr id="80" name="图片 79"/>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3386559" y="2969331"/>
            <a:ext cx="1178339" cy="1178339"/>
          </a:xfrm>
          <a:prstGeom prst="rect">
            <a:avLst/>
          </a:prstGeom>
        </p:spPr>
      </p:pic>
      <p:pic>
        <p:nvPicPr>
          <p:cNvPr id="81" name="图片 80"/>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704099" y="1368490"/>
            <a:ext cx="3997289" cy="2462204"/>
          </a:xfrm>
          <a:prstGeom prst="rect">
            <a:avLst/>
          </a:prstGeom>
        </p:spPr>
      </p:pic>
      <p:sp>
        <p:nvSpPr>
          <p:cNvPr id="71" name="下箭头 70"/>
          <p:cNvSpPr/>
          <p:nvPr/>
        </p:nvSpPr>
        <p:spPr bwMode="auto">
          <a:xfrm>
            <a:off x="2590707" y="3747944"/>
            <a:ext cx="824427" cy="1595526"/>
          </a:xfrm>
          <a:prstGeom prst="downArrow">
            <a:avLst/>
          </a:prstGeom>
          <a:ln>
            <a:headEnd type="none" w="med" len="med"/>
            <a:tailEnd type="none" w="med" len="med"/>
          </a:ln>
        </p:spPr>
        <p:style>
          <a:lnRef idx="1">
            <a:schemeClr val="accent2"/>
          </a:lnRef>
          <a:fillRef idx="2">
            <a:schemeClr val="accent2"/>
          </a:fillRef>
          <a:effectRef idx="1">
            <a:schemeClr val="accent2"/>
          </a:effectRef>
          <a:fontRef idx="minor">
            <a:schemeClr val="dk1"/>
          </a:fontRef>
        </p:style>
        <p:txBody>
          <a:bodyPr vert="horz" wrap="square" lIns="91424" tIns="45711" rIns="91424" bIns="45711" numCol="1" rtlCol="0" anchor="ctr" anchorCtr="0" compatLnSpc="1">
            <a:prstTxWarp prst="textNoShape">
              <a:avLst/>
            </a:prstTxWarp>
          </a:bodyPr>
          <a:lstStyle/>
          <a:p>
            <a:pPr algn="ctr" defTabSz="955500"/>
            <a:r>
              <a:rPr lang="zh-CN" altLang="en-US" sz="1600" dirty="0" smtClean="0">
                <a:solidFill>
                  <a:prstClr val="black"/>
                </a:solidFill>
                <a:latin typeface="微软雅黑"/>
              </a:rPr>
              <a:t>针对性提问</a:t>
            </a:r>
          </a:p>
        </p:txBody>
      </p:sp>
      <p:pic>
        <p:nvPicPr>
          <p:cNvPr id="85" name="图片 84"/>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2553949" y="1387880"/>
            <a:ext cx="1466850" cy="1201420"/>
          </a:xfrm>
          <a:prstGeom prst="rect">
            <a:avLst/>
          </a:prstGeom>
          <a:effectLst>
            <a:outerShdw blurRad="50800" dist="38100" dir="5400000" algn="t" rotWithShape="0">
              <a:prstClr val="black">
                <a:alpha val="40000"/>
              </a:prstClr>
            </a:outerShdw>
          </a:effectLst>
        </p:spPr>
      </p:pic>
      <p:sp>
        <p:nvSpPr>
          <p:cNvPr id="86" name="矩形 85"/>
          <p:cNvSpPr/>
          <p:nvPr/>
        </p:nvSpPr>
        <p:spPr bwMode="auto">
          <a:xfrm>
            <a:off x="6526749" y="4142409"/>
            <a:ext cx="2625213" cy="1034274"/>
          </a:xfrm>
          <a:prstGeom prst="rect">
            <a:avLst/>
          </a:prstGeom>
          <a:noFill/>
          <a:ln w="38100" cap="flat" cmpd="sng" algn="ctr">
            <a:solidFill>
              <a:srgbClr val="C00000"/>
            </a:solidFill>
            <a:prstDash val="sysDash"/>
            <a:round/>
            <a:headEnd type="none" w="med" len="med"/>
            <a:tailEnd type="none" w="med" len="med"/>
          </a:ln>
          <a:effectLst/>
        </p:spPr>
        <p:txBody>
          <a:bodyPr vert="horz" wrap="square" lIns="91424" tIns="45711" rIns="91424" bIns="45711" numCol="1" rtlCol="0" anchor="t" anchorCtr="0" compatLnSpc="1">
            <a:prstTxWarp prst="textNoShape">
              <a:avLst/>
            </a:prstTxWarp>
          </a:bodyPr>
          <a:lstStyle/>
          <a:p>
            <a:pPr defTabSz="955500"/>
            <a:endParaRPr lang="zh-CN" altLang="en-US" dirty="0" smtClean="0">
              <a:solidFill>
                <a:prstClr val="black"/>
              </a:solidFill>
              <a:ea typeface="宋体" pitchFamily="2" charset="-122"/>
            </a:endParaRPr>
          </a:p>
        </p:txBody>
      </p:sp>
      <p:sp>
        <p:nvSpPr>
          <p:cNvPr id="16" name="标题 1"/>
          <p:cNvSpPr>
            <a:spLocks noGrp="1"/>
          </p:cNvSpPr>
          <p:nvPr>
            <p:ph type="title"/>
          </p:nvPr>
        </p:nvSpPr>
        <p:spPr>
          <a:xfrm>
            <a:off x="377644" y="313884"/>
            <a:ext cx="4412070" cy="766087"/>
          </a:xfrm>
        </p:spPr>
        <p:txBody>
          <a:bodyPr/>
          <a:lstStyle/>
          <a:p>
            <a:r>
              <a:rPr lang="zh-CN" altLang="en-US" sz="4000" dirty="0" smtClean="0"/>
              <a:t> 家校互联应用探索</a:t>
            </a:r>
            <a:endParaRPr lang="zh-CN" altLang="en-US" sz="4000" dirty="0"/>
          </a:p>
        </p:txBody>
      </p:sp>
    </p:spTree>
    <p:extLst>
      <p:ext uri="{BB962C8B-B14F-4D97-AF65-F5344CB8AC3E}">
        <p14:creationId xmlns:p14="http://schemas.microsoft.com/office/powerpoint/2010/main" val="3585680517"/>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80"/>
                                        </p:tgtEl>
                                        <p:attrNameLst>
                                          <p:attrName>style.visibility</p:attrName>
                                        </p:attrNameLst>
                                      </p:cBhvr>
                                      <p:to>
                                        <p:strVal val="visible"/>
                                      </p:to>
                                    </p:set>
                                    <p:animEffect transition="in" filter="fade">
                                      <p:cBhvr>
                                        <p:cTn id="7" dur="250"/>
                                        <p:tgtEl>
                                          <p:spTgt spid="80"/>
                                        </p:tgtEl>
                                      </p:cBhvr>
                                    </p:animEffect>
                                    <p:anim calcmode="lin" valueType="num">
                                      <p:cBhvr>
                                        <p:cTn id="8" dur="250" fill="hold"/>
                                        <p:tgtEl>
                                          <p:spTgt spid="80"/>
                                        </p:tgtEl>
                                        <p:attrNameLst>
                                          <p:attrName>ppt_x</p:attrName>
                                        </p:attrNameLst>
                                      </p:cBhvr>
                                      <p:tavLst>
                                        <p:tav tm="0">
                                          <p:val>
                                            <p:strVal val="#ppt_x"/>
                                          </p:val>
                                        </p:tav>
                                        <p:tav tm="100000">
                                          <p:val>
                                            <p:strVal val="#ppt_x"/>
                                          </p:val>
                                        </p:tav>
                                      </p:tavLst>
                                    </p:anim>
                                    <p:anim calcmode="lin" valueType="num">
                                      <p:cBhvr>
                                        <p:cTn id="9" dur="250" fill="hold"/>
                                        <p:tgtEl>
                                          <p:spTgt spid="80"/>
                                        </p:tgtEl>
                                        <p:attrNameLst>
                                          <p:attrName>ppt_y</p:attrName>
                                        </p:attrNameLst>
                                      </p:cBhvr>
                                      <p:tavLst>
                                        <p:tav tm="0">
                                          <p:val>
                                            <p:strVal val="#ppt_y+.1"/>
                                          </p:val>
                                        </p:tav>
                                        <p:tav tm="100000">
                                          <p:val>
                                            <p:strVal val="#ppt_y"/>
                                          </p:val>
                                        </p:tav>
                                      </p:tavLst>
                                    </p:anim>
                                  </p:childTnLst>
                                </p:cTn>
                              </p:par>
                            </p:childTnLst>
                          </p:cTn>
                        </p:par>
                        <p:par>
                          <p:cTn id="10" fill="hold">
                            <p:stCondLst>
                              <p:cond delay="250"/>
                            </p:stCondLst>
                            <p:childTnLst>
                              <p:par>
                                <p:cTn id="11" presetID="42" presetClass="exit" presetSubtype="0" fill="hold" nodeType="afterEffect">
                                  <p:stCondLst>
                                    <p:cond delay="0"/>
                                  </p:stCondLst>
                                  <p:childTnLst>
                                    <p:animEffect transition="out" filter="fade">
                                      <p:cBhvr>
                                        <p:cTn id="12" dur="500"/>
                                        <p:tgtEl>
                                          <p:spTgt spid="80"/>
                                        </p:tgtEl>
                                      </p:cBhvr>
                                    </p:animEffect>
                                    <p:anim calcmode="lin" valueType="num">
                                      <p:cBhvr>
                                        <p:cTn id="13" dur="500"/>
                                        <p:tgtEl>
                                          <p:spTgt spid="80"/>
                                        </p:tgtEl>
                                        <p:attrNameLst>
                                          <p:attrName>ppt_x</p:attrName>
                                        </p:attrNameLst>
                                      </p:cBhvr>
                                      <p:tavLst>
                                        <p:tav tm="0">
                                          <p:val>
                                            <p:strVal val="ppt_x"/>
                                          </p:val>
                                        </p:tav>
                                        <p:tav tm="100000">
                                          <p:val>
                                            <p:strVal val="ppt_x"/>
                                          </p:val>
                                        </p:tav>
                                      </p:tavLst>
                                    </p:anim>
                                    <p:anim calcmode="lin" valueType="num">
                                      <p:cBhvr>
                                        <p:cTn id="14" dur="500"/>
                                        <p:tgtEl>
                                          <p:spTgt spid="80"/>
                                        </p:tgtEl>
                                        <p:attrNameLst>
                                          <p:attrName>ppt_y</p:attrName>
                                        </p:attrNameLst>
                                      </p:cBhvr>
                                      <p:tavLst>
                                        <p:tav tm="0">
                                          <p:val>
                                            <p:strVal val="ppt_y"/>
                                          </p:val>
                                        </p:tav>
                                        <p:tav tm="100000">
                                          <p:val>
                                            <p:strVal val="ppt_y+.1"/>
                                          </p:val>
                                        </p:tav>
                                      </p:tavLst>
                                    </p:anim>
                                    <p:set>
                                      <p:cBhvr>
                                        <p:cTn id="15" dur="1" fill="hold">
                                          <p:stCondLst>
                                            <p:cond delay="499"/>
                                          </p:stCondLst>
                                        </p:cTn>
                                        <p:tgtEl>
                                          <p:spTgt spid="80"/>
                                        </p:tgtEl>
                                        <p:attrNameLst>
                                          <p:attrName>style.visibility</p:attrName>
                                        </p:attrNameLst>
                                      </p:cBhvr>
                                      <p:to>
                                        <p:strVal val="hidden"/>
                                      </p:to>
                                    </p:set>
                                  </p:childTnLst>
                                </p:cTn>
                              </p:par>
                            </p:childTnLst>
                          </p:cTn>
                        </p:par>
                        <p:par>
                          <p:cTn id="16" fill="hold">
                            <p:stCondLst>
                              <p:cond delay="750"/>
                            </p:stCondLst>
                            <p:childTnLst>
                              <p:par>
                                <p:cTn id="17" presetID="22" presetClass="entr" presetSubtype="2" fill="hold" nodeType="afterEffect">
                                  <p:stCondLst>
                                    <p:cond delay="0"/>
                                  </p:stCondLst>
                                  <p:childTnLst>
                                    <p:set>
                                      <p:cBhvr>
                                        <p:cTn id="18" dur="1" fill="hold">
                                          <p:stCondLst>
                                            <p:cond delay="0"/>
                                          </p:stCondLst>
                                        </p:cTn>
                                        <p:tgtEl>
                                          <p:spTgt spid="81"/>
                                        </p:tgtEl>
                                        <p:attrNameLst>
                                          <p:attrName>style.visibility</p:attrName>
                                        </p:attrNameLst>
                                      </p:cBhvr>
                                      <p:to>
                                        <p:strVal val="visible"/>
                                      </p:to>
                                    </p:set>
                                    <p:animEffect transition="in" filter="wipe(right)">
                                      <p:cBhvr>
                                        <p:cTn id="19" dur="500"/>
                                        <p:tgtEl>
                                          <p:spTgt spid="81"/>
                                        </p:tgtEl>
                                      </p:cBhvr>
                                    </p:animEffect>
                                  </p:childTnLst>
                                </p:cTn>
                              </p:par>
                            </p:childTnLst>
                          </p:cTn>
                        </p:par>
                        <p:par>
                          <p:cTn id="20" fill="hold">
                            <p:stCondLst>
                              <p:cond delay="1250"/>
                            </p:stCondLst>
                            <p:childTnLst>
                              <p:par>
                                <p:cTn id="21" presetID="10" presetClass="entr" presetSubtype="0" fill="hold" nodeType="afterEffect">
                                  <p:stCondLst>
                                    <p:cond delay="0"/>
                                  </p:stCondLst>
                                  <p:childTnLst>
                                    <p:set>
                                      <p:cBhvr>
                                        <p:cTn id="22" dur="1" fill="hold">
                                          <p:stCondLst>
                                            <p:cond delay="0"/>
                                          </p:stCondLst>
                                        </p:cTn>
                                        <p:tgtEl>
                                          <p:spTgt spid="85"/>
                                        </p:tgtEl>
                                        <p:attrNameLst>
                                          <p:attrName>style.visibility</p:attrName>
                                        </p:attrNameLst>
                                      </p:cBhvr>
                                      <p:to>
                                        <p:strVal val="visible"/>
                                      </p:to>
                                    </p:set>
                                    <p:animEffect transition="in" filter="fade">
                                      <p:cBhvr>
                                        <p:cTn id="23" dur="500"/>
                                        <p:tgtEl>
                                          <p:spTgt spid="85"/>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1" fill="hold" grpId="0" nodeType="clickEffect">
                                  <p:stCondLst>
                                    <p:cond delay="0"/>
                                  </p:stCondLst>
                                  <p:childTnLst>
                                    <p:set>
                                      <p:cBhvr>
                                        <p:cTn id="27" dur="1" fill="hold">
                                          <p:stCondLst>
                                            <p:cond delay="0"/>
                                          </p:stCondLst>
                                        </p:cTn>
                                        <p:tgtEl>
                                          <p:spTgt spid="71"/>
                                        </p:tgtEl>
                                        <p:attrNameLst>
                                          <p:attrName>style.visibility</p:attrName>
                                        </p:attrNameLst>
                                      </p:cBhvr>
                                      <p:to>
                                        <p:strVal val="visible"/>
                                      </p:to>
                                    </p:set>
                                    <p:animEffect transition="in" filter="wipe(up)">
                                      <p:cBhvr>
                                        <p:cTn id="28" dur="500"/>
                                        <p:tgtEl>
                                          <p:spTgt spid="71"/>
                                        </p:tgtEl>
                                      </p:cBhvr>
                                    </p:animEffect>
                                  </p:childTnLst>
                                </p:cTn>
                              </p:par>
                            </p:childTnLst>
                          </p:cTn>
                        </p:par>
                      </p:childTnLst>
                    </p:cTn>
                  </p:par>
                  <p:par>
                    <p:cTn id="29" fill="hold">
                      <p:stCondLst>
                        <p:cond delay="indefinite"/>
                      </p:stCondLst>
                      <p:childTnLst>
                        <p:par>
                          <p:cTn id="30" fill="hold">
                            <p:stCondLst>
                              <p:cond delay="0"/>
                            </p:stCondLst>
                            <p:childTnLst>
                              <p:par>
                                <p:cTn id="31" presetID="22" presetClass="entr" presetSubtype="4" fill="hold" nodeType="clickEffect">
                                  <p:stCondLst>
                                    <p:cond delay="0"/>
                                  </p:stCondLst>
                                  <p:childTnLst>
                                    <p:set>
                                      <p:cBhvr>
                                        <p:cTn id="32" dur="1" fill="hold">
                                          <p:stCondLst>
                                            <p:cond delay="0"/>
                                          </p:stCondLst>
                                        </p:cTn>
                                        <p:tgtEl>
                                          <p:spTgt spid="66"/>
                                        </p:tgtEl>
                                        <p:attrNameLst>
                                          <p:attrName>style.visibility</p:attrName>
                                        </p:attrNameLst>
                                      </p:cBhvr>
                                      <p:to>
                                        <p:strVal val="visible"/>
                                      </p:to>
                                    </p:set>
                                    <p:animEffect transition="in" filter="wipe(down)">
                                      <p:cBhvr>
                                        <p:cTn id="33" dur="500"/>
                                        <p:tgtEl>
                                          <p:spTgt spid="66"/>
                                        </p:tgtEl>
                                      </p:cBhvr>
                                    </p:animEffect>
                                  </p:childTnLst>
                                </p:cTn>
                              </p:par>
                              <p:par>
                                <p:cTn id="34" presetID="22" presetClass="entr" presetSubtype="4" fill="hold" nodeType="withEffect">
                                  <p:stCondLst>
                                    <p:cond delay="0"/>
                                  </p:stCondLst>
                                  <p:childTnLst>
                                    <p:set>
                                      <p:cBhvr>
                                        <p:cTn id="35" dur="1" fill="hold">
                                          <p:stCondLst>
                                            <p:cond delay="0"/>
                                          </p:stCondLst>
                                        </p:cTn>
                                        <p:tgtEl>
                                          <p:spTgt spid="30"/>
                                        </p:tgtEl>
                                        <p:attrNameLst>
                                          <p:attrName>style.visibility</p:attrName>
                                        </p:attrNameLst>
                                      </p:cBhvr>
                                      <p:to>
                                        <p:strVal val="visible"/>
                                      </p:to>
                                    </p:set>
                                    <p:animEffect transition="in" filter="wipe(down)">
                                      <p:cBhvr>
                                        <p:cTn id="36" dur="500"/>
                                        <p:tgtEl>
                                          <p:spTgt spid="30"/>
                                        </p:tgtEl>
                                      </p:cBhvr>
                                    </p:animEffect>
                                  </p:childTnLst>
                                </p:cTn>
                              </p:par>
                            </p:childTnLst>
                          </p:cTn>
                        </p:par>
                        <p:par>
                          <p:cTn id="37" fill="hold">
                            <p:stCondLst>
                              <p:cond delay="500"/>
                            </p:stCondLst>
                            <p:childTnLst>
                              <p:par>
                                <p:cTn id="38" presetID="16" presetClass="entr" presetSubtype="37" repeatCount="indefinite" fill="hold" nodeType="afterEffect">
                                  <p:stCondLst>
                                    <p:cond delay="0"/>
                                  </p:stCondLst>
                                  <p:childTnLst>
                                    <p:set>
                                      <p:cBhvr>
                                        <p:cTn id="39" dur="1" fill="hold">
                                          <p:stCondLst>
                                            <p:cond delay="0"/>
                                          </p:stCondLst>
                                        </p:cTn>
                                        <p:tgtEl>
                                          <p:spTgt spid="67"/>
                                        </p:tgtEl>
                                        <p:attrNameLst>
                                          <p:attrName>style.visibility</p:attrName>
                                        </p:attrNameLst>
                                      </p:cBhvr>
                                      <p:to>
                                        <p:strVal val="visible"/>
                                      </p:to>
                                    </p:set>
                                    <p:animEffect transition="in" filter="barn(outVertical)">
                                      <p:cBhvr>
                                        <p:cTn id="40" dur="500"/>
                                        <p:tgtEl>
                                          <p:spTgt spid="67"/>
                                        </p:tgtEl>
                                      </p:cBhvr>
                                    </p:animEffect>
                                  </p:childTnLst>
                                </p:cTn>
                              </p:par>
                            </p:childTnLst>
                          </p:cTn>
                        </p:par>
                      </p:childTnLst>
                    </p:cTn>
                  </p:par>
                  <p:par>
                    <p:cTn id="41" fill="hold">
                      <p:stCondLst>
                        <p:cond delay="indefinite"/>
                      </p:stCondLst>
                      <p:childTnLst>
                        <p:par>
                          <p:cTn id="42" fill="hold">
                            <p:stCondLst>
                              <p:cond delay="0"/>
                            </p:stCondLst>
                            <p:childTnLst>
                              <p:par>
                                <p:cTn id="43" presetID="22" presetClass="entr" presetSubtype="8" fill="hold" grpId="0" nodeType="clickEffect">
                                  <p:stCondLst>
                                    <p:cond delay="0"/>
                                  </p:stCondLst>
                                  <p:childTnLst>
                                    <p:set>
                                      <p:cBhvr>
                                        <p:cTn id="44" dur="1" fill="hold">
                                          <p:stCondLst>
                                            <p:cond delay="0"/>
                                          </p:stCondLst>
                                        </p:cTn>
                                        <p:tgtEl>
                                          <p:spTgt spid="10"/>
                                        </p:tgtEl>
                                        <p:attrNameLst>
                                          <p:attrName>style.visibility</p:attrName>
                                        </p:attrNameLst>
                                      </p:cBhvr>
                                      <p:to>
                                        <p:strVal val="visible"/>
                                      </p:to>
                                    </p:set>
                                    <p:animEffect transition="in" filter="wipe(left)">
                                      <p:cBhvr>
                                        <p:cTn id="45" dur="500"/>
                                        <p:tgtEl>
                                          <p:spTgt spid="10"/>
                                        </p:tgtEl>
                                      </p:cBhvr>
                                    </p:animEffect>
                                  </p:childTnLst>
                                </p:cTn>
                              </p:par>
                            </p:childTnLst>
                          </p:cTn>
                        </p:par>
                      </p:childTnLst>
                    </p:cTn>
                  </p:par>
                  <p:par>
                    <p:cTn id="46" fill="hold">
                      <p:stCondLst>
                        <p:cond delay="indefinite"/>
                      </p:stCondLst>
                      <p:childTnLst>
                        <p:par>
                          <p:cTn id="47" fill="hold">
                            <p:stCondLst>
                              <p:cond delay="0"/>
                            </p:stCondLst>
                            <p:childTnLst>
                              <p:par>
                                <p:cTn id="48" presetID="42" presetClass="entr" presetSubtype="0" fill="hold" nodeType="clickEffect">
                                  <p:stCondLst>
                                    <p:cond delay="0"/>
                                  </p:stCondLst>
                                  <p:childTnLst>
                                    <p:set>
                                      <p:cBhvr>
                                        <p:cTn id="49" dur="1" fill="hold">
                                          <p:stCondLst>
                                            <p:cond delay="0"/>
                                          </p:stCondLst>
                                        </p:cTn>
                                        <p:tgtEl>
                                          <p:spTgt spid="11"/>
                                        </p:tgtEl>
                                        <p:attrNameLst>
                                          <p:attrName>style.visibility</p:attrName>
                                        </p:attrNameLst>
                                      </p:cBhvr>
                                      <p:to>
                                        <p:strVal val="visible"/>
                                      </p:to>
                                    </p:set>
                                    <p:animEffect transition="in" filter="fade">
                                      <p:cBhvr>
                                        <p:cTn id="50" dur="1000"/>
                                        <p:tgtEl>
                                          <p:spTgt spid="11"/>
                                        </p:tgtEl>
                                      </p:cBhvr>
                                    </p:animEffect>
                                    <p:anim calcmode="lin" valueType="num">
                                      <p:cBhvr>
                                        <p:cTn id="51" dur="1000" fill="hold"/>
                                        <p:tgtEl>
                                          <p:spTgt spid="11"/>
                                        </p:tgtEl>
                                        <p:attrNameLst>
                                          <p:attrName>ppt_x</p:attrName>
                                        </p:attrNameLst>
                                      </p:cBhvr>
                                      <p:tavLst>
                                        <p:tav tm="0">
                                          <p:val>
                                            <p:strVal val="#ppt_x"/>
                                          </p:val>
                                        </p:tav>
                                        <p:tav tm="100000">
                                          <p:val>
                                            <p:strVal val="#ppt_x"/>
                                          </p:val>
                                        </p:tav>
                                      </p:tavLst>
                                    </p:anim>
                                    <p:anim calcmode="lin" valueType="num">
                                      <p:cBhvr>
                                        <p:cTn id="52" dur="1000" fill="hold"/>
                                        <p:tgtEl>
                                          <p:spTgt spid="11"/>
                                        </p:tgtEl>
                                        <p:attrNameLst>
                                          <p:attrName>ppt_y</p:attrName>
                                        </p:attrNameLst>
                                      </p:cBhvr>
                                      <p:tavLst>
                                        <p:tav tm="0">
                                          <p:val>
                                            <p:strVal val="#ppt_y+.1"/>
                                          </p:val>
                                        </p:tav>
                                        <p:tav tm="100000">
                                          <p:val>
                                            <p:strVal val="#ppt_y"/>
                                          </p:val>
                                        </p:tav>
                                      </p:tavLst>
                                    </p:anim>
                                  </p:childTnLst>
                                </p:cTn>
                              </p:par>
                            </p:childTnLst>
                          </p:cTn>
                        </p:par>
                        <p:par>
                          <p:cTn id="53" fill="hold">
                            <p:stCondLst>
                              <p:cond delay="1000"/>
                            </p:stCondLst>
                            <p:childTnLst>
                              <p:par>
                                <p:cTn id="54" presetID="42" presetClass="entr" presetSubtype="0" fill="hold" grpId="0" nodeType="afterEffect">
                                  <p:stCondLst>
                                    <p:cond delay="0"/>
                                  </p:stCondLst>
                                  <p:childTnLst>
                                    <p:set>
                                      <p:cBhvr>
                                        <p:cTn id="55" dur="1" fill="hold">
                                          <p:stCondLst>
                                            <p:cond delay="0"/>
                                          </p:stCondLst>
                                        </p:cTn>
                                        <p:tgtEl>
                                          <p:spTgt spid="86"/>
                                        </p:tgtEl>
                                        <p:attrNameLst>
                                          <p:attrName>style.visibility</p:attrName>
                                        </p:attrNameLst>
                                      </p:cBhvr>
                                      <p:to>
                                        <p:strVal val="visible"/>
                                      </p:to>
                                    </p:set>
                                    <p:animEffect transition="in" filter="fade">
                                      <p:cBhvr>
                                        <p:cTn id="56" dur="1000"/>
                                        <p:tgtEl>
                                          <p:spTgt spid="86"/>
                                        </p:tgtEl>
                                      </p:cBhvr>
                                    </p:animEffect>
                                    <p:anim calcmode="lin" valueType="num">
                                      <p:cBhvr>
                                        <p:cTn id="57" dur="1000" fill="hold"/>
                                        <p:tgtEl>
                                          <p:spTgt spid="86"/>
                                        </p:tgtEl>
                                        <p:attrNameLst>
                                          <p:attrName>ppt_x</p:attrName>
                                        </p:attrNameLst>
                                      </p:cBhvr>
                                      <p:tavLst>
                                        <p:tav tm="0">
                                          <p:val>
                                            <p:strVal val="#ppt_x"/>
                                          </p:val>
                                        </p:tav>
                                        <p:tav tm="100000">
                                          <p:val>
                                            <p:strVal val="#ppt_x"/>
                                          </p:val>
                                        </p:tav>
                                      </p:tavLst>
                                    </p:anim>
                                    <p:anim calcmode="lin" valueType="num">
                                      <p:cBhvr>
                                        <p:cTn id="58" dur="1000" fill="hold"/>
                                        <p:tgtEl>
                                          <p:spTgt spid="8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71" grpId="0" animBg="1"/>
      <p:bldP spid="86"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标题 1"/>
          <p:cNvSpPr>
            <a:spLocks noGrp="1"/>
          </p:cNvSpPr>
          <p:nvPr>
            <p:ph type="title"/>
          </p:nvPr>
        </p:nvSpPr>
        <p:spPr>
          <a:xfrm>
            <a:off x="504825" y="314325"/>
            <a:ext cx="4836610" cy="765175"/>
          </a:xfrm>
        </p:spPr>
        <p:txBody>
          <a:bodyPr/>
          <a:lstStyle/>
          <a:p>
            <a:r>
              <a:rPr lang="zh-CN" altLang="en-US" sz="3600" b="1" dirty="0" smtClean="0">
                <a:solidFill>
                  <a:srgbClr val="383838"/>
                </a:solidFill>
              </a:rPr>
              <a:t>成绩不再是简单的数字</a:t>
            </a:r>
          </a:p>
        </p:txBody>
      </p:sp>
      <p:sp>
        <p:nvSpPr>
          <p:cNvPr id="5123" name="标题 1"/>
          <p:cNvSpPr>
            <a:spLocks noGrp="1" noChangeArrowheads="1"/>
          </p:cNvSpPr>
          <p:nvPr/>
        </p:nvSpPr>
        <p:spPr bwMode="auto">
          <a:xfrm>
            <a:off x="462598" y="1024678"/>
            <a:ext cx="8824172" cy="1149033"/>
          </a:xfrm>
          <a:prstGeom prst="rect">
            <a:avLst/>
          </a:prstGeom>
          <a:noFill/>
          <a:ln w="9525">
            <a:noFill/>
            <a:bevel/>
            <a:headEnd/>
            <a:tailEnd/>
          </a:ln>
        </p:spPr>
        <p:txBody>
          <a:bodyPr lIns="95492" tIns="47746" rIns="95492" bIns="47746" anchor="ctr"/>
          <a:lstStyle/>
          <a:p>
            <a:pPr>
              <a:lnSpc>
                <a:spcPct val="150000"/>
              </a:lnSpc>
              <a:spcBef>
                <a:spcPts val="627"/>
              </a:spcBef>
              <a:buClr>
                <a:srgbClr val="BA836A"/>
              </a:buClr>
              <a:buSzPct val="100000"/>
            </a:pPr>
            <a:r>
              <a:rPr lang="zh-CN" altLang="en-US" b="0" dirty="0" smtClean="0">
                <a:solidFill>
                  <a:srgbClr val="2C2C2C"/>
                </a:solidFill>
                <a:latin typeface="微软雅黑" pitchFamily="34" charset="-122"/>
                <a:ea typeface="微软雅黑" pitchFamily="34" charset="-122"/>
                <a:sym typeface="微软雅黑" pitchFamily="34" charset="-122"/>
              </a:rPr>
              <a:t>支持语音方式快速誊分（</a:t>
            </a:r>
            <a:r>
              <a:rPr lang="en-US" altLang="zh-CN" dirty="0" smtClean="0">
                <a:solidFill>
                  <a:srgbClr val="2C2C2C"/>
                </a:solidFill>
                <a:latin typeface="微软雅黑" pitchFamily="34" charset="-122"/>
                <a:ea typeface="微软雅黑" pitchFamily="34" charset="-122"/>
                <a:sym typeface="微软雅黑" pitchFamily="34" charset="-122"/>
              </a:rPr>
              <a:t>3</a:t>
            </a:r>
            <a:r>
              <a:rPr lang="zh-CN" altLang="en-US" dirty="0" smtClean="0">
                <a:solidFill>
                  <a:srgbClr val="2C2C2C"/>
                </a:solidFill>
                <a:latin typeface="微软雅黑" pitchFamily="34" charset="-122"/>
                <a:ea typeface="微软雅黑" pitchFamily="34" charset="-122"/>
                <a:sym typeface="微软雅黑" pitchFamily="34" charset="-122"/>
              </a:rPr>
              <a:t>分钟可以搞定</a:t>
            </a:r>
            <a:r>
              <a:rPr lang="zh-CN" altLang="en-US" b="0" dirty="0" smtClean="0">
                <a:solidFill>
                  <a:srgbClr val="2C2C2C"/>
                </a:solidFill>
                <a:latin typeface="微软雅黑" pitchFamily="34" charset="-122"/>
                <a:ea typeface="微软雅黑" pitchFamily="34" charset="-122"/>
                <a:sym typeface="微软雅黑" pitchFamily="34" charset="-122"/>
              </a:rPr>
              <a:t>）， 并自动生成班级成绩分析报表（班级最高分、最低分、平均分，分数前</a:t>
            </a:r>
            <a:r>
              <a:rPr lang="en-US" altLang="zh-CN" b="0" dirty="0" smtClean="0">
                <a:solidFill>
                  <a:srgbClr val="2C2C2C"/>
                </a:solidFill>
                <a:latin typeface="微软雅黑" pitchFamily="34" charset="-122"/>
                <a:ea typeface="微软雅黑" pitchFamily="34" charset="-122"/>
                <a:sym typeface="微软雅黑" pitchFamily="34" charset="-122"/>
              </a:rPr>
              <a:t>5</a:t>
            </a:r>
            <a:r>
              <a:rPr lang="zh-CN" altLang="en-US" b="0" dirty="0" smtClean="0">
                <a:solidFill>
                  <a:srgbClr val="2C2C2C"/>
                </a:solidFill>
                <a:latin typeface="微软雅黑" pitchFamily="34" charset="-122"/>
                <a:ea typeface="微软雅黑" pitchFamily="34" charset="-122"/>
                <a:sym typeface="微软雅黑" pitchFamily="34" charset="-122"/>
              </a:rPr>
              <a:t>名，进步前</a:t>
            </a:r>
            <a:r>
              <a:rPr lang="en-US" altLang="zh-CN" b="0" dirty="0" smtClean="0">
                <a:solidFill>
                  <a:srgbClr val="2C2C2C"/>
                </a:solidFill>
                <a:latin typeface="微软雅黑" pitchFamily="34" charset="-122"/>
                <a:ea typeface="微软雅黑" pitchFamily="34" charset="-122"/>
                <a:sym typeface="微软雅黑" pitchFamily="34" charset="-122"/>
              </a:rPr>
              <a:t>5</a:t>
            </a:r>
            <a:r>
              <a:rPr lang="zh-CN" altLang="en-US" b="0" dirty="0" smtClean="0">
                <a:solidFill>
                  <a:srgbClr val="2C2C2C"/>
                </a:solidFill>
                <a:latin typeface="微软雅黑" pitchFamily="34" charset="-122"/>
                <a:ea typeface="微软雅黑" pitchFamily="34" charset="-122"/>
                <a:sym typeface="微软雅黑" pitchFamily="34" charset="-122"/>
              </a:rPr>
              <a:t>名，柱状分布图，成绩明细）</a:t>
            </a:r>
          </a:p>
        </p:txBody>
      </p:sp>
      <p:grpSp>
        <p:nvGrpSpPr>
          <p:cNvPr id="5" name="组合 4"/>
          <p:cNvGrpSpPr>
            <a:grpSpLocks/>
          </p:cNvGrpSpPr>
          <p:nvPr/>
        </p:nvGrpSpPr>
        <p:grpSpPr bwMode="auto">
          <a:xfrm>
            <a:off x="170782" y="2303040"/>
            <a:ext cx="2828643" cy="4737064"/>
            <a:chOff x="164264" y="2216861"/>
            <a:chExt cx="2679616" cy="4451313"/>
          </a:xfrm>
        </p:grpSpPr>
        <p:pic>
          <p:nvPicPr>
            <p:cNvPr id="2" name="图片 1"/>
            <p:cNvPicPr>
              <a:picLocks noChangeAspect="1"/>
            </p:cNvPicPr>
            <p:nvPr/>
          </p:nvPicPr>
          <p:blipFill rotWithShape="1">
            <a:blip r:embed="rId2" cstate="print"/>
            <a:srcRect t="11677" b="7478"/>
            <a:stretch/>
          </p:blipFill>
          <p:spPr>
            <a:xfrm>
              <a:off x="164264" y="2614243"/>
              <a:ext cx="2679616" cy="4053931"/>
            </a:xfrm>
            <a:prstGeom prst="roundRect">
              <a:avLst>
                <a:gd name="adj" fmla="val 5558"/>
              </a:avLst>
            </a:prstGeom>
            <a:ln>
              <a:noFill/>
            </a:ln>
            <a:effectLst>
              <a:outerShdw blurRad="190500" algn="tl" rotWithShape="0">
                <a:srgbClr val="000000">
                  <a:alpha val="70000"/>
                </a:srgbClr>
              </a:outerShdw>
            </a:effectLst>
          </p:spPr>
        </p:pic>
        <p:sp>
          <p:nvSpPr>
            <p:cNvPr id="5134" name="文本框 15"/>
            <p:cNvSpPr txBox="1">
              <a:spLocks noChangeArrowheads="1"/>
            </p:cNvSpPr>
            <p:nvPr/>
          </p:nvSpPr>
          <p:spPr bwMode="auto">
            <a:xfrm>
              <a:off x="683730" y="2216861"/>
              <a:ext cx="1944688" cy="338554"/>
            </a:xfrm>
            <a:prstGeom prst="rect">
              <a:avLst/>
            </a:prstGeom>
            <a:noFill/>
            <a:ln w="9525">
              <a:noFill/>
              <a:miter lim="800000"/>
              <a:headEnd/>
              <a:tailEnd/>
            </a:ln>
          </p:spPr>
          <p:txBody>
            <a:bodyPr>
              <a:spAutoFit/>
            </a:bodyPr>
            <a:lstStyle/>
            <a:p>
              <a:pPr eaLnBrk="0" hangingPunct="0"/>
              <a:r>
                <a:rPr lang="zh-CN" altLang="en-US" sz="1700" dirty="0" smtClean="0">
                  <a:solidFill>
                    <a:srgbClr val="00B0F0"/>
                  </a:solidFill>
                  <a:latin typeface="微软雅黑" pitchFamily="34" charset="-122"/>
                  <a:ea typeface="微软雅黑" pitchFamily="34" charset="-122"/>
                  <a:sym typeface="幼圆" pitchFamily="49" charset="-122"/>
                </a:rPr>
                <a:t>语言方式快速誊分</a:t>
              </a:r>
            </a:p>
          </p:txBody>
        </p:sp>
      </p:grpSp>
      <p:grpSp>
        <p:nvGrpSpPr>
          <p:cNvPr id="7" name="组合 6"/>
          <p:cNvGrpSpPr>
            <a:grpSpLocks/>
          </p:cNvGrpSpPr>
          <p:nvPr/>
        </p:nvGrpSpPr>
        <p:grpSpPr bwMode="auto">
          <a:xfrm>
            <a:off x="3195075" y="2312988"/>
            <a:ext cx="2933100" cy="4727116"/>
            <a:chOff x="3059895" y="2226386"/>
            <a:chExt cx="2736190" cy="4442839"/>
          </a:xfrm>
        </p:grpSpPr>
        <p:grpSp>
          <p:nvGrpSpPr>
            <p:cNvPr id="8" name="组合 21"/>
            <p:cNvGrpSpPr>
              <a:grpSpLocks/>
            </p:cNvGrpSpPr>
            <p:nvPr/>
          </p:nvGrpSpPr>
          <p:grpSpPr bwMode="auto">
            <a:xfrm>
              <a:off x="3059895" y="2615294"/>
              <a:ext cx="2723068" cy="4053931"/>
              <a:chOff x="3419920" y="2327183"/>
              <a:chExt cx="2795186" cy="3600000"/>
            </a:xfrm>
            <a:effectLst>
              <a:outerShdw blurRad="76200" dir="18900000" sy="23000" kx="-1200000" algn="bl" rotWithShape="0">
                <a:prstClr val="black">
                  <a:alpha val="20000"/>
                </a:prstClr>
              </a:outerShdw>
            </a:effectLst>
          </p:grpSpPr>
          <p:pic>
            <p:nvPicPr>
              <p:cNvPr id="3" name="图片 2"/>
              <p:cNvPicPr>
                <a:picLocks noChangeAspect="1"/>
              </p:cNvPicPr>
              <p:nvPr/>
            </p:nvPicPr>
            <p:blipFill rotWithShape="1">
              <a:blip r:embed="rId3" cstate="print"/>
              <a:srcRect t="19552" b="8003"/>
              <a:stretch/>
            </p:blipFill>
            <p:spPr>
              <a:xfrm>
                <a:off x="3419920" y="2327183"/>
                <a:ext cx="2795186" cy="3600000"/>
              </a:xfrm>
              <a:prstGeom prst="roundRect">
                <a:avLst>
                  <a:gd name="adj" fmla="val 7660"/>
                </a:avLst>
              </a:prstGeom>
              <a:ln>
                <a:noFill/>
              </a:ln>
              <a:effectLst>
                <a:outerShdw blurRad="190500" algn="tl" rotWithShape="0">
                  <a:srgbClr val="000000">
                    <a:alpha val="70000"/>
                  </a:srgbClr>
                </a:outerShdw>
              </a:effectLst>
            </p:spPr>
          </p:pic>
          <p:sp>
            <p:nvSpPr>
              <p:cNvPr id="4113" name="矩形 4"/>
              <p:cNvSpPr>
                <a:spLocks noChangeArrowheads="1"/>
              </p:cNvSpPr>
              <p:nvPr/>
            </p:nvSpPr>
            <p:spPr bwMode="auto">
              <a:xfrm>
                <a:off x="4506499" y="2399188"/>
                <a:ext cx="1505601" cy="166833"/>
              </a:xfrm>
              <a:prstGeom prst="rect">
                <a:avLst/>
              </a:prstGeom>
              <a:solidFill>
                <a:srgbClr val="ECF8F6"/>
              </a:solidFill>
              <a:ln w="9525" algn="ctr">
                <a:solidFill>
                  <a:schemeClr val="bg1"/>
                </a:solidFill>
                <a:round/>
                <a:headEnd/>
                <a:tailEnd/>
              </a:ln>
            </p:spPr>
            <p:txBody>
              <a:bodyPr/>
              <a:lstStyle/>
              <a:p>
                <a:pPr eaLnBrk="0" hangingPunct="0">
                  <a:buFont typeface="Arial" charset="0"/>
                  <a:buNone/>
                  <a:defRPr/>
                </a:pPr>
                <a:endParaRPr lang="zh-CN" altLang="en-US" b="0" dirty="0">
                  <a:solidFill>
                    <a:srgbClr val="5F5F5F"/>
                  </a:solidFill>
                  <a:latin typeface="Arial" charset="0"/>
                </a:endParaRPr>
              </a:p>
            </p:txBody>
          </p:sp>
          <p:sp>
            <p:nvSpPr>
              <p:cNvPr id="6" name="文本框 5"/>
              <p:cNvSpPr txBox="1"/>
              <p:nvPr/>
            </p:nvSpPr>
            <p:spPr>
              <a:xfrm>
                <a:off x="4451647" y="2365278"/>
                <a:ext cx="1704730" cy="333941"/>
              </a:xfrm>
              <a:prstGeom prst="rect">
                <a:avLst/>
              </a:prstGeom>
              <a:noFill/>
            </p:spPr>
            <p:txBody>
              <a:bodyPr>
                <a:spAutoFit/>
              </a:bodyPr>
              <a:lstStyle/>
              <a:p>
                <a:pPr eaLnBrk="0" hangingPunct="0">
                  <a:defRPr/>
                </a:pPr>
                <a:r>
                  <a:rPr lang="en-US" altLang="zh-CN" sz="1000" dirty="0">
                    <a:solidFill>
                      <a:srgbClr val="0070C0"/>
                    </a:solidFill>
                    <a:latin typeface="微软雅黑"/>
                    <a:ea typeface="微软雅黑"/>
                  </a:rPr>
                  <a:t>2014</a:t>
                </a:r>
                <a:r>
                  <a:rPr lang="zh-CN" altLang="en-US" sz="1000" dirty="0">
                    <a:solidFill>
                      <a:srgbClr val="0070C0"/>
                    </a:solidFill>
                    <a:latin typeface="微软雅黑"/>
                    <a:ea typeface="微软雅黑"/>
                  </a:rPr>
                  <a:t>年</a:t>
                </a:r>
                <a:r>
                  <a:rPr lang="en-US" altLang="zh-CN" sz="1000" dirty="0">
                    <a:solidFill>
                      <a:srgbClr val="0070C0"/>
                    </a:solidFill>
                    <a:latin typeface="微软雅黑"/>
                    <a:ea typeface="微软雅黑"/>
                  </a:rPr>
                  <a:t>11</a:t>
                </a:r>
                <a:r>
                  <a:rPr lang="zh-CN" altLang="en-US" sz="1000" dirty="0">
                    <a:solidFill>
                      <a:srgbClr val="0070C0"/>
                    </a:solidFill>
                    <a:latin typeface="微软雅黑"/>
                    <a:ea typeface="微软雅黑"/>
                  </a:rPr>
                  <a:t>月语文月考</a:t>
                </a:r>
              </a:p>
              <a:p>
                <a:pPr eaLnBrk="0" hangingPunct="0">
                  <a:defRPr/>
                </a:pPr>
                <a:endParaRPr lang="zh-CN" altLang="en-US" sz="1000" b="0" dirty="0">
                  <a:solidFill>
                    <a:srgbClr val="5F5F5F"/>
                  </a:solidFill>
                  <a:latin typeface="微软雅黑"/>
                </a:endParaRPr>
              </a:p>
            </p:txBody>
          </p:sp>
          <p:sp>
            <p:nvSpPr>
              <p:cNvPr id="15" name="圆角矩形 14"/>
              <p:cNvSpPr/>
              <p:nvPr/>
            </p:nvSpPr>
            <p:spPr>
              <a:xfrm>
                <a:off x="4507202" y="2355754"/>
                <a:ext cx="1649175" cy="411112"/>
              </a:xfrm>
              <a:prstGeom prst="roundRect">
                <a:avLst/>
              </a:prstGeom>
              <a:noFill/>
              <a:ln w="28575">
                <a:solidFill>
                  <a:srgbClr val="FF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b="0" dirty="0">
                  <a:solidFill>
                    <a:srgbClr val="FFFFFF"/>
                  </a:solidFill>
                </a:endParaRPr>
              </a:p>
            </p:txBody>
          </p:sp>
        </p:grpSp>
        <p:sp>
          <p:nvSpPr>
            <p:cNvPr id="5132" name="文本框 16"/>
            <p:cNvSpPr txBox="1">
              <a:spLocks noChangeArrowheads="1"/>
            </p:cNvSpPr>
            <p:nvPr/>
          </p:nvSpPr>
          <p:spPr bwMode="auto">
            <a:xfrm>
              <a:off x="3477107" y="2226386"/>
              <a:ext cx="2318978" cy="338554"/>
            </a:xfrm>
            <a:prstGeom prst="rect">
              <a:avLst/>
            </a:prstGeom>
            <a:noFill/>
            <a:ln w="9525">
              <a:noFill/>
              <a:miter lim="800000"/>
              <a:headEnd/>
              <a:tailEnd/>
            </a:ln>
          </p:spPr>
          <p:txBody>
            <a:bodyPr>
              <a:spAutoFit/>
            </a:bodyPr>
            <a:lstStyle/>
            <a:p>
              <a:pPr eaLnBrk="0" hangingPunct="0"/>
              <a:r>
                <a:rPr lang="zh-CN" altLang="en-US" sz="1700" dirty="0" smtClean="0">
                  <a:solidFill>
                    <a:srgbClr val="00B0F0"/>
                  </a:solidFill>
                  <a:latin typeface="微软雅黑" pitchFamily="34" charset="-122"/>
                  <a:ea typeface="微软雅黑" pitchFamily="34" charset="-122"/>
                  <a:sym typeface="幼圆" pitchFamily="49" charset="-122"/>
                </a:rPr>
                <a:t>班级历次成绩随时掌握</a:t>
              </a:r>
            </a:p>
          </p:txBody>
        </p:sp>
      </p:grpSp>
      <p:grpSp>
        <p:nvGrpSpPr>
          <p:cNvPr id="9" name="组合 7"/>
          <p:cNvGrpSpPr>
            <a:grpSpLocks/>
          </p:cNvGrpSpPr>
          <p:nvPr/>
        </p:nvGrpSpPr>
        <p:grpSpPr bwMode="auto">
          <a:xfrm>
            <a:off x="6279057" y="2324596"/>
            <a:ext cx="3093932" cy="8101259"/>
            <a:chOff x="6012100" y="2226386"/>
            <a:chExt cx="2962275" cy="7755069"/>
          </a:xfrm>
        </p:grpSpPr>
        <p:sp>
          <p:nvSpPr>
            <p:cNvPr id="5129" name="文本框 18"/>
            <p:cNvSpPr txBox="1">
              <a:spLocks noChangeArrowheads="1"/>
            </p:cNvSpPr>
            <p:nvPr/>
          </p:nvSpPr>
          <p:spPr bwMode="auto">
            <a:xfrm>
              <a:off x="6372125" y="2226386"/>
              <a:ext cx="2370290" cy="338554"/>
            </a:xfrm>
            <a:prstGeom prst="rect">
              <a:avLst/>
            </a:prstGeom>
            <a:noFill/>
            <a:ln w="9525">
              <a:noFill/>
              <a:miter lim="800000"/>
              <a:headEnd/>
              <a:tailEnd/>
            </a:ln>
          </p:spPr>
          <p:txBody>
            <a:bodyPr>
              <a:spAutoFit/>
            </a:bodyPr>
            <a:lstStyle/>
            <a:p>
              <a:pPr eaLnBrk="0" hangingPunct="0"/>
              <a:r>
                <a:rPr lang="zh-CN" altLang="en-US" sz="1700" dirty="0" smtClean="0">
                  <a:solidFill>
                    <a:srgbClr val="00B0F0"/>
                  </a:solidFill>
                  <a:latin typeface="微软雅黑" pitchFamily="34" charset="-122"/>
                  <a:ea typeface="微软雅黑" pitchFamily="34" charset="-122"/>
                  <a:sym typeface="幼圆" pitchFamily="49" charset="-122"/>
                </a:rPr>
                <a:t>成绩分析报表自动生成</a:t>
              </a:r>
            </a:p>
          </p:txBody>
        </p:sp>
        <p:pic>
          <p:nvPicPr>
            <p:cNvPr id="4118" name="Picture 2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012100" y="2647205"/>
              <a:ext cx="2962275" cy="7334250"/>
            </a:xfrm>
            <a:prstGeom prst="roundRect">
              <a:avLst>
                <a:gd name="adj" fmla="val 5558"/>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sp>
        <p:nvSpPr>
          <p:cNvPr id="4" name="右箭头 3"/>
          <p:cNvSpPr/>
          <p:nvPr/>
        </p:nvSpPr>
        <p:spPr bwMode="auto">
          <a:xfrm>
            <a:off x="2773929" y="2936417"/>
            <a:ext cx="450991" cy="300108"/>
          </a:xfrm>
          <a:prstGeom prst="rightArrow">
            <a:avLst/>
          </a:prstGeom>
          <a:solidFill>
            <a:srgbClr val="00B0F0"/>
          </a:solidFill>
          <a:ln w="9525" cap="flat" cmpd="sng" algn="ctr">
            <a:solidFill>
              <a:schemeClr val="bg1">
                <a:lumMod val="95000"/>
              </a:schemeClr>
            </a:solidFill>
            <a:prstDash val="solid"/>
            <a:round/>
            <a:headEnd type="none" w="med" len="med"/>
            <a:tailEnd type="none" w="med" len="med"/>
          </a:ln>
          <a:effectLst/>
          <a:extLst/>
        </p:spPr>
        <p:txBody>
          <a:bodyPr lIns="95492" tIns="47746" rIns="95492" bIns="47746"/>
          <a:lstStyle/>
          <a:p>
            <a:pPr eaLnBrk="0" hangingPunct="0">
              <a:buFont typeface="Arial" panose="020B0604020202020204" pitchFamily="34" charset="0"/>
              <a:buNone/>
              <a:defRPr/>
            </a:pPr>
            <a:endParaRPr lang="zh-CN" altLang="en-US" b="0" dirty="0">
              <a:solidFill>
                <a:srgbClr val="5F5F5F"/>
              </a:solidFill>
              <a:latin typeface="Arial" panose="020B0604020202020204" pitchFamily="34" charset="0"/>
            </a:endParaRPr>
          </a:p>
        </p:txBody>
      </p:sp>
      <p:sp>
        <p:nvSpPr>
          <p:cNvPr id="24" name="右箭头 23"/>
          <p:cNvSpPr/>
          <p:nvPr/>
        </p:nvSpPr>
        <p:spPr bwMode="auto">
          <a:xfrm>
            <a:off x="5980608" y="2914861"/>
            <a:ext cx="450991" cy="300109"/>
          </a:xfrm>
          <a:prstGeom prst="rightArrow">
            <a:avLst/>
          </a:prstGeom>
          <a:solidFill>
            <a:srgbClr val="00B0F0"/>
          </a:solidFill>
          <a:ln w="9525" cap="flat" cmpd="sng" algn="ctr">
            <a:solidFill>
              <a:schemeClr val="bg1">
                <a:lumMod val="95000"/>
              </a:schemeClr>
            </a:solidFill>
            <a:prstDash val="solid"/>
            <a:round/>
            <a:headEnd type="none" w="med" len="med"/>
            <a:tailEnd type="none" w="med" len="med"/>
          </a:ln>
          <a:effectLst/>
          <a:extLst/>
        </p:spPr>
        <p:txBody>
          <a:bodyPr lIns="95492" tIns="47746" rIns="95492" bIns="47746"/>
          <a:lstStyle/>
          <a:p>
            <a:pPr eaLnBrk="0" hangingPunct="0">
              <a:buFont typeface="Arial" panose="020B0604020202020204" pitchFamily="34" charset="0"/>
              <a:buNone/>
              <a:defRPr/>
            </a:pPr>
            <a:endParaRPr lang="zh-CN" altLang="en-US" b="0" dirty="0">
              <a:solidFill>
                <a:srgbClr val="5F5F5F"/>
              </a:solidFill>
              <a:latin typeface="Arial" panose="020B0604020202020204" pitchFamily="34" charset="0"/>
            </a:endParaRPr>
          </a:p>
        </p:txBody>
      </p:sp>
    </p:spTree>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2" presetClass="entr" presetSubtype="8"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wipe(left)">
                                      <p:cBhvr>
                                        <p:cTn id="11" dur="500"/>
                                        <p:tgtEl>
                                          <p:spTgt spid="4"/>
                                        </p:tgtEl>
                                      </p:cBhvr>
                                    </p:animEffect>
                                  </p:childTnLst>
                                </p:cTn>
                              </p:par>
                            </p:childTnLst>
                          </p:cTn>
                        </p:par>
                        <p:par>
                          <p:cTn id="12" fill="hold">
                            <p:stCondLst>
                              <p:cond delay="500"/>
                            </p:stCondLst>
                            <p:childTnLst>
                              <p:par>
                                <p:cTn id="13" presetID="1" presetClass="entr" presetSubtype="0" fill="hold" nodeType="after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22" presetClass="entr" presetSubtype="8" fill="hold" grpId="0" nodeType="clickEffect">
                                  <p:stCondLst>
                                    <p:cond delay="0"/>
                                  </p:stCondLst>
                                  <p:childTnLst>
                                    <p:set>
                                      <p:cBhvr>
                                        <p:cTn id="18" dur="1" fill="hold">
                                          <p:stCondLst>
                                            <p:cond delay="0"/>
                                          </p:stCondLst>
                                        </p:cTn>
                                        <p:tgtEl>
                                          <p:spTgt spid="24"/>
                                        </p:tgtEl>
                                        <p:attrNameLst>
                                          <p:attrName>style.visibility</p:attrName>
                                        </p:attrNameLst>
                                      </p:cBhvr>
                                      <p:to>
                                        <p:strVal val="visible"/>
                                      </p:to>
                                    </p:set>
                                    <p:animEffect transition="in" filter="wipe(left)">
                                      <p:cBhvr>
                                        <p:cTn id="19" dur="500"/>
                                        <p:tgtEl>
                                          <p:spTgt spid="24"/>
                                        </p:tgtEl>
                                      </p:cBhvr>
                                    </p:animEffect>
                                  </p:childTnLst>
                                </p:cTn>
                              </p:par>
                            </p:childTnLst>
                          </p:cTn>
                        </p:par>
                        <p:par>
                          <p:cTn id="20" fill="hold">
                            <p:stCondLst>
                              <p:cond delay="500"/>
                            </p:stCondLst>
                            <p:childTnLst>
                              <p:par>
                                <p:cTn id="21" presetID="1" presetClass="entr" presetSubtype="0" fill="hold" nodeType="afterEffect">
                                  <p:stCondLst>
                                    <p:cond delay="0"/>
                                  </p:stCondLst>
                                  <p:childTnLst>
                                    <p:set>
                                      <p:cBhvr>
                                        <p:cTn id="22" dur="1" fill="hold">
                                          <p:stCondLst>
                                            <p:cond delay="0"/>
                                          </p:stCondLst>
                                        </p:cTn>
                                        <p:tgtEl>
                                          <p:spTgt spid="9"/>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64" presetClass="path" presetSubtype="0" accel="50000" decel="50000" fill="hold" nodeType="clickEffect">
                                  <p:stCondLst>
                                    <p:cond delay="0"/>
                                  </p:stCondLst>
                                  <p:childTnLst>
                                    <p:animMotion origin="layout" path="M -4.44444E-6 3.7037E-6 L 0.00348 -0.39005 " pathEditMode="relative" rAng="0" ptsTypes="AA">
                                      <p:cBhvr>
                                        <p:cTn id="26" dur="2000" fill="hold"/>
                                        <p:tgtEl>
                                          <p:spTgt spid="9"/>
                                        </p:tgtEl>
                                        <p:attrNameLst>
                                          <p:attrName>ppt_x</p:attrName>
                                          <p:attrName>ppt_y</p:attrName>
                                        </p:attrNameLst>
                                      </p:cBhvr>
                                      <p:rCtr x="200" y="-1950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24"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标题 1"/>
          <p:cNvSpPr>
            <a:spLocks noGrp="1"/>
          </p:cNvSpPr>
          <p:nvPr>
            <p:ph type="title"/>
          </p:nvPr>
        </p:nvSpPr>
        <p:spPr>
          <a:xfrm>
            <a:off x="504825" y="314325"/>
            <a:ext cx="4847760" cy="765175"/>
          </a:xfrm>
        </p:spPr>
        <p:txBody>
          <a:bodyPr/>
          <a:lstStyle/>
          <a:p>
            <a:pPr>
              <a:defRPr/>
            </a:pPr>
            <a:r>
              <a:rPr lang="zh-CN" altLang="en-US" sz="3600" b="1" dirty="0" smtClean="0">
                <a:solidFill>
                  <a:srgbClr val="383838"/>
                </a:solidFill>
              </a:rPr>
              <a:t>成绩</a:t>
            </a:r>
            <a:r>
              <a:rPr lang="zh-CN" altLang="en-US" sz="3600" b="1" dirty="0">
                <a:solidFill>
                  <a:srgbClr val="383838"/>
                </a:solidFill>
              </a:rPr>
              <a:t>不再是简单的数字</a:t>
            </a:r>
            <a:endParaRPr lang="zh-CN" altLang="en-US" sz="4800" b="1" dirty="0">
              <a:solidFill>
                <a:srgbClr val="383838"/>
              </a:solidFill>
              <a:cs typeface="+mn-cs"/>
            </a:endParaRPr>
          </a:p>
        </p:txBody>
      </p:sp>
      <p:pic>
        <p:nvPicPr>
          <p:cNvPr id="5123" name="图片 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319339" y="2447553"/>
            <a:ext cx="3008209" cy="4743697"/>
          </a:xfrm>
          <a:prstGeom prst="roundRect">
            <a:avLst>
              <a:gd name="adj" fmla="val 5558"/>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headEnd/>
                <a:tailEnd/>
              </a14:hiddenLine>
            </a:ext>
          </a:extLst>
        </p:spPr>
      </p:pic>
      <p:sp>
        <p:nvSpPr>
          <p:cNvPr id="6148" name="文本框 1"/>
          <p:cNvSpPr txBox="1">
            <a:spLocks noChangeArrowheads="1"/>
          </p:cNvSpPr>
          <p:nvPr/>
        </p:nvSpPr>
        <p:spPr bwMode="auto">
          <a:xfrm>
            <a:off x="4022444" y="2097442"/>
            <a:ext cx="2031119" cy="327265"/>
          </a:xfrm>
          <a:prstGeom prst="rect">
            <a:avLst/>
          </a:prstGeom>
          <a:noFill/>
          <a:ln w="9525">
            <a:noFill/>
            <a:miter lim="800000"/>
            <a:headEnd/>
            <a:tailEnd/>
          </a:ln>
        </p:spPr>
        <p:txBody>
          <a:bodyPr lIns="95492" tIns="47746" rIns="95492" bIns="47746">
            <a:spAutoFit/>
          </a:bodyPr>
          <a:lstStyle/>
          <a:p>
            <a:pPr eaLnBrk="0" hangingPunct="0"/>
            <a:r>
              <a:rPr lang="zh-CN" altLang="en-US" sz="1500" dirty="0" smtClean="0">
                <a:solidFill>
                  <a:srgbClr val="0070C0"/>
                </a:solidFill>
                <a:latin typeface="微软雅黑" pitchFamily="34" charset="-122"/>
                <a:ea typeface="微软雅黑" pitchFamily="34" charset="-122"/>
                <a:sym typeface="幼圆" pitchFamily="49" charset="-122"/>
              </a:rPr>
              <a:t>班级成绩分析报表</a:t>
            </a:r>
          </a:p>
        </p:txBody>
      </p:sp>
      <p:sp>
        <p:nvSpPr>
          <p:cNvPr id="6149" name="文本框 15"/>
          <p:cNvSpPr txBox="1">
            <a:spLocks noChangeArrowheads="1"/>
          </p:cNvSpPr>
          <p:nvPr/>
        </p:nvSpPr>
        <p:spPr bwMode="auto">
          <a:xfrm>
            <a:off x="1014731" y="2097442"/>
            <a:ext cx="2031119" cy="327265"/>
          </a:xfrm>
          <a:prstGeom prst="rect">
            <a:avLst/>
          </a:prstGeom>
          <a:noFill/>
          <a:ln w="9525">
            <a:noFill/>
            <a:miter lim="800000"/>
            <a:headEnd/>
            <a:tailEnd/>
          </a:ln>
        </p:spPr>
        <p:txBody>
          <a:bodyPr lIns="95492" tIns="47746" rIns="95492" bIns="47746">
            <a:spAutoFit/>
          </a:bodyPr>
          <a:lstStyle/>
          <a:p>
            <a:pPr eaLnBrk="0" hangingPunct="0"/>
            <a:r>
              <a:rPr lang="zh-CN" altLang="en-US" sz="1500" dirty="0" smtClean="0">
                <a:solidFill>
                  <a:srgbClr val="0070C0"/>
                </a:solidFill>
                <a:latin typeface="微软雅黑" pitchFamily="34" charset="-122"/>
                <a:ea typeface="微软雅黑" pitchFamily="34" charset="-122"/>
                <a:sym typeface="幼圆" pitchFamily="49" charset="-122"/>
              </a:rPr>
              <a:t>历次成绩变化趋势</a:t>
            </a:r>
          </a:p>
        </p:txBody>
      </p:sp>
      <p:sp>
        <p:nvSpPr>
          <p:cNvPr id="6150" name="标题 1"/>
          <p:cNvSpPr>
            <a:spLocks noGrp="1" noChangeArrowheads="1"/>
          </p:cNvSpPr>
          <p:nvPr/>
        </p:nvSpPr>
        <p:spPr bwMode="auto">
          <a:xfrm>
            <a:off x="328786" y="993013"/>
            <a:ext cx="9087802" cy="1149033"/>
          </a:xfrm>
          <a:prstGeom prst="rect">
            <a:avLst/>
          </a:prstGeom>
          <a:noFill/>
          <a:ln w="9525">
            <a:noFill/>
            <a:bevel/>
            <a:headEnd/>
            <a:tailEnd/>
          </a:ln>
        </p:spPr>
        <p:txBody>
          <a:bodyPr lIns="95492" tIns="47746" rIns="95492" bIns="47746" anchor="ctr"/>
          <a:lstStyle/>
          <a:p>
            <a:pPr>
              <a:lnSpc>
                <a:spcPct val="150000"/>
              </a:lnSpc>
              <a:spcBef>
                <a:spcPts val="627"/>
              </a:spcBef>
              <a:buClr>
                <a:srgbClr val="BA836A"/>
              </a:buClr>
              <a:buSzPct val="100000"/>
            </a:pPr>
            <a:r>
              <a:rPr lang="zh-CN" altLang="en-US" b="0" dirty="0" smtClean="0">
                <a:solidFill>
                  <a:srgbClr val="2C2C2C"/>
                </a:solidFill>
                <a:latin typeface="微软雅黑" pitchFamily="34" charset="-122"/>
                <a:ea typeface="微软雅黑" pitchFamily="34" charset="-122"/>
                <a:sym typeface="微软雅黑" pitchFamily="34" charset="-122"/>
              </a:rPr>
              <a:t>孩子的成绩单即时推送给家长，并记录在学生的成绩记录以及学业档案中。家长可即时了解孩子考试成绩、在班级的排名情况，以及了解孩子</a:t>
            </a:r>
            <a:r>
              <a:rPr lang="zh-CN" altLang="en-US" dirty="0" smtClean="0">
                <a:solidFill>
                  <a:srgbClr val="2C2C2C"/>
                </a:solidFill>
                <a:latin typeface="微软雅黑" pitchFamily="34" charset="-122"/>
                <a:ea typeface="微软雅黑" pitchFamily="34" charset="-122"/>
                <a:sym typeface="微软雅黑" pitchFamily="34" charset="-122"/>
              </a:rPr>
              <a:t>历次考试成绩变化趋势</a:t>
            </a:r>
            <a:r>
              <a:rPr lang="zh-CN" altLang="en-US" b="0" dirty="0" smtClean="0">
                <a:solidFill>
                  <a:srgbClr val="2C2C2C"/>
                </a:solidFill>
                <a:latin typeface="微软雅黑" pitchFamily="34" charset="-122"/>
                <a:ea typeface="微软雅黑" pitchFamily="34" charset="-122"/>
                <a:sym typeface="微软雅黑" pitchFamily="34" charset="-122"/>
              </a:rPr>
              <a:t>。</a:t>
            </a:r>
          </a:p>
        </p:txBody>
      </p:sp>
      <p:pic>
        <p:nvPicPr>
          <p:cNvPr id="5133" name="Picture 13" descr="C:\Users\lhwang\Desktop\图片3.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436287" y="2447553"/>
            <a:ext cx="2957468" cy="4688636"/>
          </a:xfrm>
          <a:prstGeom prst="roundRect">
            <a:avLst>
              <a:gd name="adj" fmla="val 5558"/>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rgbClr val="FFFFFF"/>
                </a:solidFill>
              </a14:hiddenFill>
            </a:ext>
          </a:extLst>
        </p:spPr>
      </p:pic>
      <p:pic>
        <p:nvPicPr>
          <p:cNvPr id="5135" name="Picture 15"/>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21943" y="2447555"/>
            <a:ext cx="2888659" cy="4743696"/>
          </a:xfrm>
          <a:prstGeom prst="roundRect">
            <a:avLst>
              <a:gd name="adj" fmla="val 5558"/>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153" name="文本框 1"/>
          <p:cNvSpPr txBox="1">
            <a:spLocks noChangeArrowheads="1"/>
          </p:cNvSpPr>
          <p:nvPr/>
        </p:nvSpPr>
        <p:spPr bwMode="auto">
          <a:xfrm>
            <a:off x="7106427" y="2097442"/>
            <a:ext cx="2031119" cy="327265"/>
          </a:xfrm>
          <a:prstGeom prst="rect">
            <a:avLst/>
          </a:prstGeom>
          <a:noFill/>
          <a:ln w="9525">
            <a:noFill/>
            <a:miter lim="800000"/>
            <a:headEnd/>
            <a:tailEnd/>
          </a:ln>
        </p:spPr>
        <p:txBody>
          <a:bodyPr lIns="95492" tIns="47746" rIns="95492" bIns="47746">
            <a:spAutoFit/>
          </a:bodyPr>
          <a:lstStyle/>
          <a:p>
            <a:pPr eaLnBrk="0" hangingPunct="0"/>
            <a:r>
              <a:rPr lang="zh-CN" altLang="en-US" sz="1500" dirty="0" smtClean="0">
                <a:solidFill>
                  <a:srgbClr val="0070C0"/>
                </a:solidFill>
                <a:latin typeface="微软雅黑" pitchFamily="34" charset="-122"/>
                <a:ea typeface="微软雅黑" pitchFamily="34" charset="-122"/>
                <a:sym typeface="幼圆" pitchFamily="49" charset="-122"/>
              </a:rPr>
              <a:t>班级成绩分析报表</a:t>
            </a:r>
          </a:p>
        </p:txBody>
      </p:sp>
    </p:spTree>
  </p:cSld>
  <p:clrMapOvr>
    <a:masterClrMapping/>
  </p:clrMapOvr>
  <p:transition spd="slow">
    <p:push dir="u"/>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标题 1"/>
          <p:cNvSpPr>
            <a:spLocks noGrp="1"/>
          </p:cNvSpPr>
          <p:nvPr>
            <p:ph type="title"/>
          </p:nvPr>
        </p:nvSpPr>
        <p:spPr>
          <a:xfrm>
            <a:off x="504824" y="314325"/>
            <a:ext cx="4613585" cy="765175"/>
          </a:xfrm>
        </p:spPr>
        <p:txBody>
          <a:bodyPr/>
          <a:lstStyle/>
          <a:p>
            <a:pPr>
              <a:defRPr/>
            </a:pPr>
            <a:r>
              <a:rPr lang="zh-CN" altLang="en-US" sz="3200" b="1" dirty="0" smtClean="0">
                <a:solidFill>
                  <a:srgbClr val="383838"/>
                </a:solidFill>
                <a:cs typeface="+mn-cs"/>
              </a:rPr>
              <a:t>基于</a:t>
            </a:r>
            <a:r>
              <a:rPr lang="zh-CN" altLang="en-US" sz="3200" b="1" dirty="0" smtClean="0">
                <a:solidFill>
                  <a:srgbClr val="383838"/>
                </a:solidFill>
              </a:rPr>
              <a:t>花名</a:t>
            </a:r>
            <a:r>
              <a:rPr lang="zh-CN" altLang="en-US" sz="3200" dirty="0" smtClean="0">
                <a:solidFill>
                  <a:srgbClr val="383838"/>
                </a:solidFill>
              </a:rPr>
              <a:t>册</a:t>
            </a:r>
            <a:r>
              <a:rPr lang="zh-CN" altLang="en-US" sz="3200" b="1" dirty="0" smtClean="0">
                <a:solidFill>
                  <a:srgbClr val="383838"/>
                </a:solidFill>
              </a:rPr>
              <a:t>进行表现评价</a:t>
            </a:r>
            <a:endParaRPr lang="zh-CN" altLang="en-US" sz="3200" b="1" dirty="0">
              <a:solidFill>
                <a:srgbClr val="383838"/>
              </a:solidFill>
            </a:endParaRPr>
          </a:p>
        </p:txBody>
      </p:sp>
      <p:sp>
        <p:nvSpPr>
          <p:cNvPr id="7171" name="标题 1"/>
          <p:cNvSpPr>
            <a:spLocks noGrp="1" noChangeArrowheads="1"/>
          </p:cNvSpPr>
          <p:nvPr/>
        </p:nvSpPr>
        <p:spPr bwMode="auto">
          <a:xfrm>
            <a:off x="267893" y="1058131"/>
            <a:ext cx="9137544" cy="1107581"/>
          </a:xfrm>
          <a:prstGeom prst="rect">
            <a:avLst/>
          </a:prstGeom>
          <a:noFill/>
          <a:ln w="9525">
            <a:noFill/>
            <a:bevel/>
            <a:headEnd/>
            <a:tailEnd/>
          </a:ln>
        </p:spPr>
        <p:txBody>
          <a:bodyPr lIns="95492" tIns="47746" rIns="95492" bIns="47746" anchor="ctr"/>
          <a:lstStyle/>
          <a:p>
            <a:pPr>
              <a:lnSpc>
                <a:spcPct val="150000"/>
              </a:lnSpc>
              <a:spcBef>
                <a:spcPts val="627"/>
              </a:spcBef>
              <a:buClr>
                <a:srgbClr val="BA836A"/>
              </a:buClr>
              <a:buSzPct val="100000"/>
            </a:pPr>
            <a:r>
              <a:rPr lang="zh-CN" altLang="en-US" b="0" dirty="0" smtClean="0">
                <a:solidFill>
                  <a:srgbClr val="2C2C2C"/>
                </a:solidFill>
                <a:latin typeface="微软雅黑" pitchFamily="34" charset="-122"/>
                <a:ea typeface="微软雅黑" pitchFamily="34" charset="-122"/>
                <a:sym typeface="微软雅黑" pitchFamily="34" charset="-122"/>
              </a:rPr>
              <a:t>基于班级花名册对学生进行一键表扬、批评，评价内容即时通知家长，以便家长及时辅助督导孩子。孩子每个学期的被表扬、批评次数及具体原因饼状图方式直观呈现。</a:t>
            </a:r>
            <a:endParaRPr lang="zh-CN" altLang="en-US" b="0" dirty="0" smtClean="0">
              <a:solidFill>
                <a:srgbClr val="2C2C2C"/>
              </a:solidFill>
              <a:latin typeface="微软雅黑" pitchFamily="34" charset="-122"/>
              <a:ea typeface="微软雅黑" pitchFamily="34" charset="-122"/>
              <a:sym typeface="幼圆" pitchFamily="49" charset="-122"/>
            </a:endParaRPr>
          </a:p>
        </p:txBody>
      </p:sp>
      <p:pic>
        <p:nvPicPr>
          <p:cNvPr id="17" name="图片 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7682" y="2303040"/>
            <a:ext cx="3047506" cy="4773542"/>
          </a:xfrm>
          <a:prstGeom prst="roundRect">
            <a:avLst>
              <a:gd name="adj" fmla="val 6319"/>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mpd="sng">
                <a:solidFill>
                  <a:srgbClr val="000000"/>
                </a:solidFill>
                <a:bevel/>
                <a:headEnd/>
                <a:tailEnd/>
              </a14:hiddenLine>
            </a:ext>
          </a:extLst>
        </p:spPr>
      </p:pic>
      <p:pic>
        <p:nvPicPr>
          <p:cNvPr id="15" name="Picture 5"/>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551786" y="3304730"/>
            <a:ext cx="2998616" cy="3255938"/>
          </a:xfrm>
          <a:prstGeom prst="roundRect">
            <a:avLst>
              <a:gd name="adj" fmla="val 6694"/>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mpd="sng">
                <a:solidFill>
                  <a:srgbClr val="000000"/>
                </a:solidFill>
                <a:bevel/>
                <a:headEnd/>
                <a:tailEnd/>
              </a14:hiddenLine>
            </a:ext>
          </a:extLst>
        </p:spPr>
      </p:pic>
      <p:pic>
        <p:nvPicPr>
          <p:cNvPr id="6153" name="Picture 9" descr="C:\Users\lhwang\Desktop\图片5.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421507" y="2303040"/>
            <a:ext cx="3049165" cy="4761834"/>
          </a:xfrm>
          <a:prstGeom prst="roundRect">
            <a:avLst>
              <a:gd name="adj" fmla="val 6319"/>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rgbClr val="FFFFFF"/>
                </a:solidFill>
              </a14:hiddenFill>
            </a:ext>
          </a:extLst>
        </p:spPr>
      </p:pic>
      <p:sp>
        <p:nvSpPr>
          <p:cNvPr id="7175" name="圆角矩形 11"/>
          <p:cNvSpPr>
            <a:spLocks noChangeArrowheads="1"/>
          </p:cNvSpPr>
          <p:nvPr/>
        </p:nvSpPr>
        <p:spPr bwMode="auto">
          <a:xfrm>
            <a:off x="232129" y="4334157"/>
            <a:ext cx="2888333" cy="550474"/>
          </a:xfrm>
          <a:prstGeom prst="roundRect">
            <a:avLst>
              <a:gd name="adj" fmla="val 16667"/>
            </a:avLst>
          </a:prstGeom>
          <a:noFill/>
          <a:ln w="28575" algn="ctr">
            <a:solidFill>
              <a:srgbClr val="C00000"/>
            </a:solidFill>
            <a:prstDash val="dash"/>
            <a:round/>
            <a:headEnd/>
            <a:tailEnd/>
          </a:ln>
        </p:spPr>
        <p:txBody>
          <a:bodyPr lIns="95492" tIns="47746" rIns="95492" bIns="47746"/>
          <a:lstStyle/>
          <a:p>
            <a:pPr eaLnBrk="0" hangingPunct="0">
              <a:buFont typeface="Arial" charset="0"/>
              <a:buNone/>
            </a:pPr>
            <a:endParaRPr lang="zh-CN" altLang="en-US" b="0" dirty="0" smtClean="0">
              <a:solidFill>
                <a:srgbClr val="5F5F5F"/>
              </a:solidFill>
              <a:latin typeface="Arial" charset="0"/>
              <a:ea typeface="宋体" charset="-122"/>
            </a:endParaRPr>
          </a:p>
        </p:txBody>
      </p:sp>
      <p:grpSp>
        <p:nvGrpSpPr>
          <p:cNvPr id="2" name="组合 3"/>
          <p:cNvGrpSpPr>
            <a:grpSpLocks/>
          </p:cNvGrpSpPr>
          <p:nvPr/>
        </p:nvGrpSpPr>
        <p:grpSpPr bwMode="auto">
          <a:xfrm>
            <a:off x="187361" y="3568136"/>
            <a:ext cx="3049164" cy="3394040"/>
            <a:chOff x="179695" y="3416869"/>
            <a:chExt cx="2919413" cy="3249613"/>
          </a:xfrm>
        </p:grpSpPr>
        <p:pic>
          <p:nvPicPr>
            <p:cNvPr id="7177" name="图片 1"/>
            <p:cNvPicPr>
              <a:picLocks noChangeAspect="1"/>
            </p:cNvPicPr>
            <p:nvPr/>
          </p:nvPicPr>
          <p:blipFill>
            <a:blip r:embed="rId5" cstate="print"/>
            <a:srcRect t="37401"/>
            <a:stretch>
              <a:fillRect/>
            </a:stretch>
          </p:blipFill>
          <p:spPr bwMode="auto">
            <a:xfrm>
              <a:off x="179695" y="3416869"/>
              <a:ext cx="2919413" cy="3249613"/>
            </a:xfrm>
            <a:prstGeom prst="rect">
              <a:avLst/>
            </a:prstGeom>
            <a:noFill/>
            <a:ln w="9525">
              <a:noFill/>
              <a:miter lim="800000"/>
              <a:headEnd/>
              <a:tailEnd/>
            </a:ln>
          </p:spPr>
        </p:pic>
        <p:sp>
          <p:nvSpPr>
            <p:cNvPr id="7178" name="圆角矩形 1"/>
            <p:cNvSpPr>
              <a:spLocks noChangeArrowheads="1"/>
            </p:cNvSpPr>
            <p:nvPr/>
          </p:nvSpPr>
          <p:spPr bwMode="auto">
            <a:xfrm>
              <a:off x="404882" y="6283446"/>
              <a:ext cx="2592602" cy="383036"/>
            </a:xfrm>
            <a:prstGeom prst="roundRect">
              <a:avLst>
                <a:gd name="adj" fmla="val 16667"/>
              </a:avLst>
            </a:prstGeom>
            <a:noFill/>
            <a:ln w="28575" algn="ctr">
              <a:solidFill>
                <a:srgbClr val="C00000"/>
              </a:solidFill>
              <a:prstDash val="dash"/>
              <a:round/>
              <a:headEnd/>
              <a:tailEnd/>
            </a:ln>
          </p:spPr>
          <p:txBody>
            <a:bodyPr/>
            <a:lstStyle/>
            <a:p>
              <a:pPr eaLnBrk="0" hangingPunct="0">
                <a:buFont typeface="Arial" charset="0"/>
                <a:buNone/>
              </a:pPr>
              <a:endParaRPr lang="zh-CN" altLang="en-US" b="0" dirty="0" smtClean="0">
                <a:solidFill>
                  <a:srgbClr val="5F5F5F"/>
                </a:solidFill>
                <a:latin typeface="Arial" charset="0"/>
                <a:ea typeface="宋体" charset="-122"/>
              </a:endParaRPr>
            </a:p>
          </p:txBody>
        </p:sp>
      </p:grpSp>
    </p:spTree>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2" presetClass="entr" presetSubtype="8" fill="hold" nodeType="clickEffect">
                                  <p:stCondLst>
                                    <p:cond delay="0"/>
                                  </p:stCondLst>
                                  <p:childTnLst>
                                    <p:set>
                                      <p:cBhvr>
                                        <p:cTn id="12" dur="1" fill="hold">
                                          <p:stCondLst>
                                            <p:cond delay="0"/>
                                          </p:stCondLst>
                                        </p:cTn>
                                        <p:tgtEl>
                                          <p:spTgt spid="6153"/>
                                        </p:tgtEl>
                                        <p:attrNameLst>
                                          <p:attrName>style.visibility</p:attrName>
                                        </p:attrNameLst>
                                      </p:cBhvr>
                                      <p:to>
                                        <p:strVal val="visible"/>
                                      </p:to>
                                    </p:set>
                                    <p:animEffect transition="in" filter="wipe(left)">
                                      <p:cBhvr>
                                        <p:cTn id="13" dur="500"/>
                                        <p:tgtEl>
                                          <p:spTgt spid="6153"/>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8" fill="hold" nodeType="clickEffect">
                                  <p:stCondLst>
                                    <p:cond delay="0"/>
                                  </p:stCondLst>
                                  <p:childTnLst>
                                    <p:set>
                                      <p:cBhvr>
                                        <p:cTn id="17" dur="1" fill="hold">
                                          <p:stCondLst>
                                            <p:cond delay="0"/>
                                          </p:stCondLst>
                                        </p:cTn>
                                        <p:tgtEl>
                                          <p:spTgt spid="15"/>
                                        </p:tgtEl>
                                        <p:attrNameLst>
                                          <p:attrName>style.visibility</p:attrName>
                                        </p:attrNameLst>
                                      </p:cBhvr>
                                      <p:to>
                                        <p:strVal val="visible"/>
                                      </p:to>
                                    </p:set>
                                    <p:animEffect transition="in" filter="wipe(left)">
                                      <p:cBhvr>
                                        <p:cTn id="18"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 name="标题 1"/>
          <p:cNvSpPr>
            <a:spLocks noGrp="1"/>
          </p:cNvSpPr>
          <p:nvPr>
            <p:ph type="title"/>
          </p:nvPr>
        </p:nvSpPr>
        <p:spPr>
          <a:xfrm>
            <a:off x="484031" y="339578"/>
            <a:ext cx="4147930" cy="733488"/>
          </a:xfrm>
          <a:ln>
            <a:solidFill>
              <a:schemeClr val="bg1"/>
            </a:solidFill>
          </a:ln>
        </p:spPr>
        <p:txBody>
          <a:bodyPr/>
          <a:lstStyle/>
          <a:p>
            <a:pPr algn="ctr"/>
            <a:r>
              <a:rPr lang="zh-CN" altLang="en-US" sz="4400" dirty="0" smtClean="0">
                <a:latin typeface="微软雅黑" pitchFamily="34" charset="-122"/>
                <a:ea typeface="微软雅黑" pitchFamily="34" charset="-122"/>
              </a:rPr>
              <a:t>三级应用模式</a:t>
            </a:r>
            <a:endParaRPr lang="zh-CN" altLang="en-US" dirty="0"/>
          </a:p>
        </p:txBody>
      </p:sp>
      <p:sp>
        <p:nvSpPr>
          <p:cNvPr id="212" name="矩形 211"/>
          <p:cNvSpPr/>
          <p:nvPr/>
        </p:nvSpPr>
        <p:spPr>
          <a:xfrm>
            <a:off x="5224534" y="1056427"/>
            <a:ext cx="4262860" cy="5836356"/>
          </a:xfrm>
          <a:prstGeom prst="rect">
            <a:avLst/>
          </a:prstGeom>
          <a:solidFill>
            <a:schemeClr val="bg1"/>
          </a:solidFill>
          <a:ln>
            <a:solidFill>
              <a:schemeClr val="accent2">
                <a:lumMod val="60000"/>
                <a:lumOff val="40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lIns="95500" tIns="47750" rIns="95500" bIns="47750" anchor="ctr"/>
          <a:lstStyle/>
          <a:p>
            <a:pPr algn="r">
              <a:defRPr/>
            </a:pPr>
            <a:endParaRPr lang="zh-CN" altLang="en-US" u="sng" dirty="0">
              <a:solidFill>
                <a:schemeClr val="accent2">
                  <a:lumMod val="60000"/>
                  <a:lumOff val="40000"/>
                </a:schemeClr>
              </a:solidFill>
              <a:latin typeface="微软雅黑" pitchFamily="34" charset="-122"/>
            </a:endParaRPr>
          </a:p>
        </p:txBody>
      </p:sp>
      <p:sp>
        <p:nvSpPr>
          <p:cNvPr id="213" name="矩形 212"/>
          <p:cNvSpPr/>
          <p:nvPr/>
        </p:nvSpPr>
        <p:spPr>
          <a:xfrm>
            <a:off x="112748" y="1140987"/>
            <a:ext cx="4511570" cy="5836356"/>
          </a:xfrm>
          <a:prstGeom prst="rect">
            <a:avLst/>
          </a:prstGeom>
          <a:solidFill>
            <a:schemeClr val="bg1"/>
          </a:solidFill>
          <a:ln>
            <a:solidFill>
              <a:schemeClr val="accent2">
                <a:lumMod val="60000"/>
                <a:lumOff val="40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lIns="95500" tIns="47750" rIns="95500" bIns="47750" anchor="ctr"/>
          <a:lstStyle/>
          <a:p>
            <a:pPr algn="r">
              <a:defRPr/>
            </a:pPr>
            <a:endParaRPr lang="zh-CN" altLang="en-US" u="sng" dirty="0">
              <a:solidFill>
                <a:schemeClr val="accent2">
                  <a:lumMod val="60000"/>
                  <a:lumOff val="40000"/>
                </a:schemeClr>
              </a:solidFill>
              <a:latin typeface="微软雅黑" pitchFamily="34" charset="-122"/>
            </a:endParaRPr>
          </a:p>
        </p:txBody>
      </p:sp>
      <p:sp>
        <p:nvSpPr>
          <p:cNvPr id="214" name="矩形 213"/>
          <p:cNvSpPr/>
          <p:nvPr/>
        </p:nvSpPr>
        <p:spPr>
          <a:xfrm>
            <a:off x="5224534" y="1132698"/>
            <a:ext cx="4289389" cy="45099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lIns="95500" tIns="47750" rIns="95500" bIns="47750" anchor="ctr"/>
          <a:lstStyle/>
          <a:p>
            <a:pPr algn="ctr">
              <a:defRPr/>
            </a:pPr>
            <a:r>
              <a:rPr lang="zh-CN" altLang="en-US" b="1" dirty="0">
                <a:solidFill>
                  <a:schemeClr val="bg1"/>
                </a:solidFill>
                <a:latin typeface="微软雅黑" pitchFamily="34" charset="-122"/>
              </a:rPr>
              <a:t>资源平台</a:t>
            </a:r>
          </a:p>
        </p:txBody>
      </p:sp>
      <p:sp>
        <p:nvSpPr>
          <p:cNvPr id="215" name="矩形 214"/>
          <p:cNvSpPr/>
          <p:nvPr/>
        </p:nvSpPr>
        <p:spPr>
          <a:xfrm>
            <a:off x="112748" y="1132698"/>
            <a:ext cx="4511570" cy="45099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lIns="95500" tIns="47750" rIns="95500" bIns="47750" anchor="ctr"/>
          <a:lstStyle/>
          <a:p>
            <a:pPr algn="ctr">
              <a:defRPr/>
            </a:pPr>
            <a:r>
              <a:rPr lang="zh-CN" altLang="en-US" sz="2100" dirty="0">
                <a:solidFill>
                  <a:schemeClr val="bg1"/>
                </a:solidFill>
                <a:latin typeface="微软雅黑" pitchFamily="34" charset="-122"/>
              </a:rPr>
              <a:t>管理平台</a:t>
            </a:r>
          </a:p>
        </p:txBody>
      </p:sp>
      <p:cxnSp>
        <p:nvCxnSpPr>
          <p:cNvPr id="216" name="直接连接符 215"/>
          <p:cNvCxnSpPr/>
          <p:nvPr/>
        </p:nvCxnSpPr>
        <p:spPr>
          <a:xfrm>
            <a:off x="248709" y="4666014"/>
            <a:ext cx="4282758" cy="0"/>
          </a:xfrm>
          <a:prstGeom prst="line">
            <a:avLst/>
          </a:prstGeom>
          <a:ln>
            <a:prstDash val="lgDashDotDot"/>
          </a:ln>
        </p:spPr>
        <p:style>
          <a:lnRef idx="1">
            <a:schemeClr val="accent1"/>
          </a:lnRef>
          <a:fillRef idx="0">
            <a:schemeClr val="accent1"/>
          </a:fillRef>
          <a:effectRef idx="0">
            <a:schemeClr val="accent1"/>
          </a:effectRef>
          <a:fontRef idx="minor">
            <a:schemeClr val="tx1"/>
          </a:fontRef>
        </p:style>
      </p:cxnSp>
      <p:sp>
        <p:nvSpPr>
          <p:cNvPr id="217" name="圆角矩形 216"/>
          <p:cNvSpPr/>
          <p:nvPr/>
        </p:nvSpPr>
        <p:spPr>
          <a:xfrm>
            <a:off x="1691217" y="1809185"/>
            <a:ext cx="1429244" cy="525603"/>
          </a:xfrm>
          <a:prstGeom prst="roundRect">
            <a:avLst/>
          </a:prstGeom>
        </p:spPr>
        <p:style>
          <a:lnRef idx="1">
            <a:schemeClr val="accent5"/>
          </a:lnRef>
          <a:fillRef idx="2">
            <a:schemeClr val="accent5"/>
          </a:fillRef>
          <a:effectRef idx="1">
            <a:schemeClr val="accent5"/>
          </a:effectRef>
          <a:fontRef idx="minor">
            <a:schemeClr val="dk1"/>
          </a:fontRef>
        </p:style>
        <p:txBody>
          <a:bodyPr lIns="95500" tIns="47750" rIns="95500" bIns="47750" anchor="ctr"/>
          <a:lstStyle/>
          <a:p>
            <a:pPr algn="ctr">
              <a:defRPr/>
            </a:pPr>
            <a:r>
              <a:rPr lang="zh-CN" altLang="en-US" sz="1500" dirty="0"/>
              <a:t>教育局</a:t>
            </a:r>
          </a:p>
        </p:txBody>
      </p:sp>
      <p:sp>
        <p:nvSpPr>
          <p:cNvPr id="218" name="圆角矩形 217"/>
          <p:cNvSpPr/>
          <p:nvPr/>
        </p:nvSpPr>
        <p:spPr>
          <a:xfrm>
            <a:off x="338244" y="3689420"/>
            <a:ext cx="1203748" cy="525603"/>
          </a:xfrm>
          <a:prstGeom prst="roundRect">
            <a:avLst/>
          </a:prstGeom>
        </p:spPr>
        <p:style>
          <a:lnRef idx="1">
            <a:schemeClr val="accent5"/>
          </a:lnRef>
          <a:fillRef idx="2">
            <a:schemeClr val="accent5"/>
          </a:fillRef>
          <a:effectRef idx="1">
            <a:schemeClr val="accent5"/>
          </a:effectRef>
          <a:fontRef idx="minor">
            <a:schemeClr val="dk1"/>
          </a:fontRef>
        </p:style>
        <p:txBody>
          <a:bodyPr lIns="95500" tIns="47750" rIns="95500" bIns="47750" anchor="ctr"/>
          <a:lstStyle/>
          <a:p>
            <a:pPr algn="ctr">
              <a:defRPr/>
            </a:pPr>
            <a:r>
              <a:rPr lang="zh-CN" altLang="en-US" sz="1500" dirty="0"/>
              <a:t>学校</a:t>
            </a:r>
          </a:p>
        </p:txBody>
      </p:sp>
      <p:sp>
        <p:nvSpPr>
          <p:cNvPr id="219" name="圆角矩形 218"/>
          <p:cNvSpPr/>
          <p:nvPr/>
        </p:nvSpPr>
        <p:spPr>
          <a:xfrm>
            <a:off x="1767488" y="5869762"/>
            <a:ext cx="1278361" cy="527262"/>
          </a:xfrm>
          <a:prstGeom prst="roundRect">
            <a:avLst/>
          </a:prstGeom>
        </p:spPr>
        <p:style>
          <a:lnRef idx="1">
            <a:schemeClr val="accent5"/>
          </a:lnRef>
          <a:fillRef idx="2">
            <a:schemeClr val="accent5"/>
          </a:fillRef>
          <a:effectRef idx="1">
            <a:schemeClr val="accent5"/>
          </a:effectRef>
          <a:fontRef idx="minor">
            <a:schemeClr val="dk1"/>
          </a:fontRef>
        </p:style>
        <p:txBody>
          <a:bodyPr lIns="95500" tIns="47750" rIns="95500" bIns="47750" anchor="ctr"/>
          <a:lstStyle/>
          <a:p>
            <a:pPr algn="ctr">
              <a:defRPr/>
            </a:pPr>
            <a:r>
              <a:rPr lang="zh-CN" altLang="en-US" sz="1500" dirty="0"/>
              <a:t>教师</a:t>
            </a:r>
          </a:p>
        </p:txBody>
      </p:sp>
      <p:cxnSp>
        <p:nvCxnSpPr>
          <p:cNvPr id="220" name="直接连接符 219"/>
          <p:cNvCxnSpPr/>
          <p:nvPr/>
        </p:nvCxnSpPr>
        <p:spPr>
          <a:xfrm>
            <a:off x="187361" y="2785779"/>
            <a:ext cx="4284416" cy="0"/>
          </a:xfrm>
          <a:prstGeom prst="line">
            <a:avLst/>
          </a:prstGeom>
          <a:ln>
            <a:prstDash val="lgDashDotDot"/>
          </a:ln>
        </p:spPr>
        <p:style>
          <a:lnRef idx="1">
            <a:schemeClr val="accent1"/>
          </a:lnRef>
          <a:fillRef idx="0">
            <a:schemeClr val="accent1"/>
          </a:fillRef>
          <a:effectRef idx="0">
            <a:schemeClr val="accent1"/>
          </a:effectRef>
          <a:fontRef idx="minor">
            <a:schemeClr val="tx1"/>
          </a:fontRef>
        </p:style>
      </p:cxnSp>
      <p:sp>
        <p:nvSpPr>
          <p:cNvPr id="221" name="下箭头 220"/>
          <p:cNvSpPr/>
          <p:nvPr/>
        </p:nvSpPr>
        <p:spPr>
          <a:xfrm>
            <a:off x="2225111" y="4816897"/>
            <a:ext cx="412856" cy="827369"/>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lIns="95500" tIns="47750" rIns="95500" bIns="47750" anchor="ctr"/>
          <a:lstStyle/>
          <a:p>
            <a:pPr algn="ctr">
              <a:defRPr/>
            </a:pPr>
            <a:r>
              <a:rPr lang="zh-CN" altLang="en-US" dirty="0"/>
              <a:t>管理</a:t>
            </a:r>
          </a:p>
        </p:txBody>
      </p:sp>
      <p:sp>
        <p:nvSpPr>
          <p:cNvPr id="222" name="下箭头 221"/>
          <p:cNvSpPr/>
          <p:nvPr/>
        </p:nvSpPr>
        <p:spPr>
          <a:xfrm rot="1575480">
            <a:off x="1210381" y="4772130"/>
            <a:ext cx="412856" cy="82737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lIns="95500" tIns="47750" rIns="95500" bIns="47750" anchor="ctr"/>
          <a:lstStyle/>
          <a:p>
            <a:pPr algn="ctr">
              <a:defRPr/>
            </a:pPr>
            <a:r>
              <a:rPr lang="zh-CN" altLang="en-US" dirty="0"/>
              <a:t>管理</a:t>
            </a:r>
          </a:p>
        </p:txBody>
      </p:sp>
      <p:sp>
        <p:nvSpPr>
          <p:cNvPr id="223" name="圆角矩形 222"/>
          <p:cNvSpPr/>
          <p:nvPr/>
        </p:nvSpPr>
        <p:spPr>
          <a:xfrm>
            <a:off x="3345957" y="3689420"/>
            <a:ext cx="1203748" cy="525603"/>
          </a:xfrm>
          <a:prstGeom prst="roundRect">
            <a:avLst/>
          </a:prstGeom>
        </p:spPr>
        <p:style>
          <a:lnRef idx="1">
            <a:schemeClr val="accent5"/>
          </a:lnRef>
          <a:fillRef idx="2">
            <a:schemeClr val="accent5"/>
          </a:fillRef>
          <a:effectRef idx="1">
            <a:schemeClr val="accent5"/>
          </a:effectRef>
          <a:fontRef idx="minor">
            <a:schemeClr val="dk1"/>
          </a:fontRef>
        </p:style>
        <p:txBody>
          <a:bodyPr lIns="95500" tIns="47750" rIns="95500" bIns="47750" anchor="ctr"/>
          <a:lstStyle/>
          <a:p>
            <a:pPr algn="ctr">
              <a:defRPr/>
            </a:pPr>
            <a:r>
              <a:rPr lang="zh-CN" altLang="en-US" sz="1500" dirty="0"/>
              <a:t>学校</a:t>
            </a:r>
          </a:p>
        </p:txBody>
      </p:sp>
      <p:sp>
        <p:nvSpPr>
          <p:cNvPr id="224" name="圆角矩形 223"/>
          <p:cNvSpPr/>
          <p:nvPr/>
        </p:nvSpPr>
        <p:spPr>
          <a:xfrm>
            <a:off x="1840442" y="3689420"/>
            <a:ext cx="1203748" cy="525603"/>
          </a:xfrm>
          <a:prstGeom prst="roundRect">
            <a:avLst/>
          </a:prstGeom>
        </p:spPr>
        <p:style>
          <a:lnRef idx="1">
            <a:schemeClr val="accent5"/>
          </a:lnRef>
          <a:fillRef idx="2">
            <a:schemeClr val="accent5"/>
          </a:fillRef>
          <a:effectRef idx="1">
            <a:schemeClr val="accent5"/>
          </a:effectRef>
          <a:fontRef idx="minor">
            <a:schemeClr val="dk1"/>
          </a:fontRef>
        </p:style>
        <p:txBody>
          <a:bodyPr lIns="95500" tIns="47750" rIns="95500" bIns="47750" anchor="ctr"/>
          <a:lstStyle/>
          <a:p>
            <a:pPr algn="ctr">
              <a:defRPr/>
            </a:pPr>
            <a:r>
              <a:rPr lang="zh-CN" altLang="en-US" sz="1500" dirty="0"/>
              <a:t>学校</a:t>
            </a:r>
          </a:p>
        </p:txBody>
      </p:sp>
      <p:sp>
        <p:nvSpPr>
          <p:cNvPr id="225" name="圆角矩形 224"/>
          <p:cNvSpPr/>
          <p:nvPr/>
        </p:nvSpPr>
        <p:spPr>
          <a:xfrm>
            <a:off x="187361" y="5869762"/>
            <a:ext cx="1278360" cy="527262"/>
          </a:xfrm>
          <a:prstGeom prst="roundRect">
            <a:avLst/>
          </a:prstGeom>
        </p:spPr>
        <p:style>
          <a:lnRef idx="1">
            <a:schemeClr val="accent5"/>
          </a:lnRef>
          <a:fillRef idx="2">
            <a:schemeClr val="accent5"/>
          </a:fillRef>
          <a:effectRef idx="1">
            <a:schemeClr val="accent5"/>
          </a:effectRef>
          <a:fontRef idx="minor">
            <a:schemeClr val="dk1"/>
          </a:fontRef>
        </p:style>
        <p:txBody>
          <a:bodyPr lIns="95500" tIns="47750" rIns="95500" bIns="47750" anchor="ctr"/>
          <a:lstStyle/>
          <a:p>
            <a:pPr algn="ctr">
              <a:defRPr/>
            </a:pPr>
            <a:r>
              <a:rPr lang="zh-CN" altLang="en-US" sz="1500" dirty="0"/>
              <a:t>教师</a:t>
            </a:r>
          </a:p>
        </p:txBody>
      </p:sp>
      <p:sp>
        <p:nvSpPr>
          <p:cNvPr id="226" name="圆角矩形 225"/>
          <p:cNvSpPr/>
          <p:nvPr/>
        </p:nvSpPr>
        <p:spPr>
          <a:xfrm>
            <a:off x="3271344" y="5869762"/>
            <a:ext cx="1278360" cy="527262"/>
          </a:xfrm>
          <a:prstGeom prst="roundRect">
            <a:avLst/>
          </a:prstGeom>
        </p:spPr>
        <p:style>
          <a:lnRef idx="1">
            <a:schemeClr val="accent5"/>
          </a:lnRef>
          <a:fillRef idx="2">
            <a:schemeClr val="accent5"/>
          </a:fillRef>
          <a:effectRef idx="1">
            <a:schemeClr val="accent5"/>
          </a:effectRef>
          <a:fontRef idx="minor">
            <a:schemeClr val="dk1"/>
          </a:fontRef>
        </p:style>
        <p:txBody>
          <a:bodyPr lIns="95500" tIns="47750" rIns="95500" bIns="47750" anchor="ctr"/>
          <a:lstStyle/>
          <a:p>
            <a:pPr algn="ctr">
              <a:defRPr/>
            </a:pPr>
            <a:r>
              <a:rPr lang="zh-CN" altLang="en-US" sz="1500" dirty="0"/>
              <a:t>教师</a:t>
            </a:r>
          </a:p>
        </p:txBody>
      </p:sp>
      <p:sp>
        <p:nvSpPr>
          <p:cNvPr id="227" name="下箭头 226"/>
          <p:cNvSpPr/>
          <p:nvPr/>
        </p:nvSpPr>
        <p:spPr>
          <a:xfrm rot="19650317">
            <a:off x="3238183" y="4770472"/>
            <a:ext cx="414514" cy="827369"/>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lIns="95500" tIns="47750" rIns="95500" bIns="47750" anchor="ctr"/>
          <a:lstStyle/>
          <a:p>
            <a:pPr algn="ctr">
              <a:defRPr/>
            </a:pPr>
            <a:r>
              <a:rPr lang="zh-CN" altLang="en-US" dirty="0"/>
              <a:t>管理</a:t>
            </a:r>
          </a:p>
        </p:txBody>
      </p:sp>
      <p:sp>
        <p:nvSpPr>
          <p:cNvPr id="228" name="TextBox 66"/>
          <p:cNvSpPr txBox="1">
            <a:spLocks noChangeArrowheads="1"/>
          </p:cNvSpPr>
          <p:nvPr/>
        </p:nvSpPr>
        <p:spPr bwMode="auto">
          <a:xfrm>
            <a:off x="5602571" y="2071158"/>
            <a:ext cx="2556722" cy="386326"/>
          </a:xfrm>
          <a:prstGeom prst="rect">
            <a:avLst/>
          </a:prstGeom>
          <a:noFill/>
          <a:ln w="9525">
            <a:noFill/>
            <a:miter lim="800000"/>
            <a:headEnd/>
            <a:tailEnd/>
          </a:ln>
        </p:spPr>
        <p:txBody>
          <a:bodyPr lIns="95500" tIns="47750" rIns="95500" bIns="47750">
            <a:spAutoFit/>
          </a:bodyPr>
          <a:lstStyle/>
          <a:p>
            <a:endParaRPr lang="zh-CN" altLang="en-US">
              <a:ea typeface="微软雅黑" pitchFamily="34" charset="-122"/>
            </a:endParaRPr>
          </a:p>
        </p:txBody>
      </p:sp>
      <p:sp>
        <p:nvSpPr>
          <p:cNvPr id="229" name="矩形 228"/>
          <p:cNvSpPr/>
          <p:nvPr/>
        </p:nvSpPr>
        <p:spPr>
          <a:xfrm>
            <a:off x="5302461" y="1809185"/>
            <a:ext cx="4060579" cy="889045"/>
          </a:xfrm>
          <a:prstGeom prst="rect">
            <a:avLst/>
          </a:prstGeom>
        </p:spPr>
        <p:style>
          <a:lnRef idx="2">
            <a:schemeClr val="accent1"/>
          </a:lnRef>
          <a:fillRef idx="1">
            <a:schemeClr val="lt1"/>
          </a:fillRef>
          <a:effectRef idx="0">
            <a:schemeClr val="accent1"/>
          </a:effectRef>
          <a:fontRef idx="minor">
            <a:schemeClr val="dk1"/>
          </a:fontRef>
        </p:style>
        <p:txBody>
          <a:bodyPr lIns="95500" tIns="47750" rIns="95500" bIns="47750" anchor="ctr"/>
          <a:lstStyle/>
          <a:p>
            <a:pPr>
              <a:defRPr/>
            </a:pPr>
            <a:r>
              <a:rPr lang="en-US" altLang="zh-CN" sz="1800" dirty="0">
                <a:solidFill>
                  <a:schemeClr val="tx1"/>
                </a:solidFill>
                <a:latin typeface="微软雅黑" pitchFamily="34" charset="-122"/>
              </a:rPr>
              <a:t>1</a:t>
            </a:r>
            <a:r>
              <a:rPr lang="zh-CN" altLang="en-US" sz="1800" dirty="0">
                <a:solidFill>
                  <a:schemeClr val="tx1"/>
                </a:solidFill>
                <a:latin typeface="微软雅黑" pitchFamily="34" charset="-122"/>
              </a:rPr>
              <a:t>、教师点击目录备课，不仅减轻资源分类整理成本，还可以配套收集资源</a:t>
            </a:r>
            <a:endParaRPr lang="en-US" altLang="zh-CN" sz="1800" dirty="0">
              <a:solidFill>
                <a:schemeClr val="tx1"/>
              </a:solidFill>
              <a:latin typeface="微软雅黑" pitchFamily="34" charset="-122"/>
            </a:endParaRPr>
          </a:p>
        </p:txBody>
      </p:sp>
      <p:sp>
        <p:nvSpPr>
          <p:cNvPr id="230" name="矩形 229"/>
          <p:cNvSpPr/>
          <p:nvPr/>
        </p:nvSpPr>
        <p:spPr>
          <a:xfrm>
            <a:off x="5302461" y="4404041"/>
            <a:ext cx="4060579" cy="638352"/>
          </a:xfrm>
          <a:prstGeom prst="rect">
            <a:avLst/>
          </a:prstGeom>
        </p:spPr>
        <p:style>
          <a:lnRef idx="2">
            <a:schemeClr val="accent1"/>
          </a:lnRef>
          <a:fillRef idx="1">
            <a:schemeClr val="lt1"/>
          </a:fillRef>
          <a:effectRef idx="0">
            <a:schemeClr val="accent1"/>
          </a:effectRef>
          <a:fontRef idx="minor">
            <a:schemeClr val="dk1"/>
          </a:fontRef>
        </p:style>
        <p:txBody>
          <a:bodyPr lIns="95500" tIns="47750" rIns="95500" bIns="47750" anchor="ctr"/>
          <a:lstStyle/>
          <a:p>
            <a:pPr>
              <a:defRPr/>
            </a:pPr>
            <a:r>
              <a:rPr lang="en-US" altLang="zh-CN" dirty="0">
                <a:solidFill>
                  <a:schemeClr val="tx1"/>
                </a:solidFill>
                <a:latin typeface="微软雅黑" pitchFamily="34" charset="-122"/>
              </a:rPr>
              <a:t>3</a:t>
            </a:r>
            <a:r>
              <a:rPr lang="zh-CN" altLang="en-US" dirty="0">
                <a:solidFill>
                  <a:schemeClr val="tx1"/>
                </a:solidFill>
                <a:latin typeface="微软雅黑" pitchFamily="34" charset="-122"/>
              </a:rPr>
              <a:t>、区域管理，不仅有文本资源，还有师资资源</a:t>
            </a:r>
            <a:endParaRPr lang="en-US" altLang="zh-CN" dirty="0">
              <a:solidFill>
                <a:schemeClr val="tx1"/>
              </a:solidFill>
              <a:latin typeface="微软雅黑" pitchFamily="34" charset="-122"/>
            </a:endParaRPr>
          </a:p>
        </p:txBody>
      </p:sp>
      <p:sp>
        <p:nvSpPr>
          <p:cNvPr id="231" name="矩形 230"/>
          <p:cNvSpPr/>
          <p:nvPr/>
        </p:nvSpPr>
        <p:spPr>
          <a:xfrm>
            <a:off x="5302461" y="5757015"/>
            <a:ext cx="4060579" cy="640009"/>
          </a:xfrm>
          <a:prstGeom prst="rect">
            <a:avLst/>
          </a:prstGeom>
        </p:spPr>
        <p:style>
          <a:lnRef idx="2">
            <a:schemeClr val="accent1"/>
          </a:lnRef>
          <a:fillRef idx="1">
            <a:schemeClr val="lt1"/>
          </a:fillRef>
          <a:effectRef idx="0">
            <a:schemeClr val="accent1"/>
          </a:effectRef>
          <a:fontRef idx="minor">
            <a:schemeClr val="dk1"/>
          </a:fontRef>
        </p:style>
        <p:txBody>
          <a:bodyPr lIns="95500" tIns="47750" rIns="95500" bIns="47750" anchor="ctr"/>
          <a:lstStyle/>
          <a:p>
            <a:pPr>
              <a:defRPr/>
            </a:pPr>
            <a:r>
              <a:rPr lang="en-US" altLang="zh-CN" sz="1600" dirty="0">
                <a:solidFill>
                  <a:schemeClr val="tx1"/>
                </a:solidFill>
                <a:latin typeface="微软雅黑" pitchFamily="34" charset="-122"/>
              </a:rPr>
              <a:t>4</a:t>
            </a:r>
            <a:r>
              <a:rPr lang="zh-CN" altLang="en-US" sz="1600" dirty="0">
                <a:solidFill>
                  <a:schemeClr val="tx1"/>
                </a:solidFill>
                <a:latin typeface="微软雅黑" pitchFamily="34" charset="-122"/>
              </a:rPr>
              <a:t>、个性化资源：成长档案袋、骨干教师资源、课题研究资源、电子书授课资源</a:t>
            </a:r>
          </a:p>
        </p:txBody>
      </p:sp>
      <p:sp>
        <p:nvSpPr>
          <p:cNvPr id="232" name="矩形 231"/>
          <p:cNvSpPr/>
          <p:nvPr/>
        </p:nvSpPr>
        <p:spPr>
          <a:xfrm>
            <a:off x="5302461" y="3125681"/>
            <a:ext cx="4060579" cy="638351"/>
          </a:xfrm>
          <a:prstGeom prst="rect">
            <a:avLst/>
          </a:prstGeom>
        </p:spPr>
        <p:style>
          <a:lnRef idx="2">
            <a:schemeClr val="accent1"/>
          </a:lnRef>
          <a:fillRef idx="1">
            <a:schemeClr val="lt1"/>
          </a:fillRef>
          <a:effectRef idx="0">
            <a:schemeClr val="accent1"/>
          </a:effectRef>
          <a:fontRef idx="minor">
            <a:schemeClr val="dk1"/>
          </a:fontRef>
        </p:style>
        <p:txBody>
          <a:bodyPr lIns="95500" tIns="47750" rIns="95500" bIns="47750" anchor="ctr"/>
          <a:lstStyle/>
          <a:p>
            <a:pPr>
              <a:defRPr/>
            </a:pPr>
            <a:r>
              <a:rPr lang="en-US" altLang="zh-CN" dirty="0">
                <a:solidFill>
                  <a:schemeClr val="tx1"/>
                </a:solidFill>
                <a:latin typeface="微软雅黑" pitchFamily="34" charset="-122"/>
              </a:rPr>
              <a:t>2</a:t>
            </a:r>
            <a:r>
              <a:rPr lang="zh-CN" altLang="en-US" dirty="0">
                <a:solidFill>
                  <a:schemeClr val="tx1"/>
                </a:solidFill>
                <a:latin typeface="微软雅黑" pitchFamily="34" charset="-122"/>
              </a:rPr>
              <a:t>、学校检查教学、减轻资源审核成本，确保资源质量优质</a:t>
            </a:r>
            <a:endParaRPr lang="en-US" altLang="zh-CN" dirty="0">
              <a:solidFill>
                <a:schemeClr val="tx1"/>
              </a:solidFill>
              <a:latin typeface="微软雅黑" pitchFamily="34" charset="-122"/>
            </a:endParaRPr>
          </a:p>
        </p:txBody>
      </p:sp>
      <p:sp>
        <p:nvSpPr>
          <p:cNvPr id="233" name="燕尾形箭头 232"/>
          <p:cNvSpPr/>
          <p:nvPr/>
        </p:nvSpPr>
        <p:spPr>
          <a:xfrm>
            <a:off x="4398822" y="2485671"/>
            <a:ext cx="978253" cy="676487"/>
          </a:xfrm>
          <a:prstGeom prst="notchedRightArrow">
            <a:avLst/>
          </a:prstGeom>
        </p:spPr>
        <p:style>
          <a:lnRef idx="1">
            <a:schemeClr val="accent2"/>
          </a:lnRef>
          <a:fillRef idx="2">
            <a:schemeClr val="accent2"/>
          </a:fillRef>
          <a:effectRef idx="1">
            <a:schemeClr val="accent2"/>
          </a:effectRef>
          <a:fontRef idx="minor">
            <a:schemeClr val="dk1"/>
          </a:fontRef>
        </p:style>
        <p:txBody>
          <a:bodyPr lIns="95500" tIns="47750" rIns="95500" bIns="47750" anchor="ctr"/>
          <a:lstStyle/>
          <a:p>
            <a:pPr algn="ctr">
              <a:defRPr/>
            </a:pPr>
            <a:r>
              <a:rPr lang="zh-CN" altLang="en-US" sz="1600" b="1" dirty="0"/>
              <a:t>汇聚</a:t>
            </a:r>
          </a:p>
        </p:txBody>
      </p:sp>
      <p:sp>
        <p:nvSpPr>
          <p:cNvPr id="234" name="燕尾形箭头 233"/>
          <p:cNvSpPr/>
          <p:nvPr/>
        </p:nvSpPr>
        <p:spPr>
          <a:xfrm>
            <a:off x="4475093" y="5042393"/>
            <a:ext cx="976594" cy="676487"/>
          </a:xfrm>
          <a:prstGeom prst="notchedRightArrow">
            <a:avLst/>
          </a:prstGeom>
        </p:spPr>
        <p:style>
          <a:lnRef idx="1">
            <a:schemeClr val="accent2"/>
          </a:lnRef>
          <a:fillRef idx="2">
            <a:schemeClr val="accent2"/>
          </a:fillRef>
          <a:effectRef idx="1">
            <a:schemeClr val="accent2"/>
          </a:effectRef>
          <a:fontRef idx="minor">
            <a:schemeClr val="dk1"/>
          </a:fontRef>
        </p:style>
        <p:txBody>
          <a:bodyPr lIns="95500" tIns="47750" rIns="95500" bIns="47750" anchor="ctr"/>
          <a:lstStyle/>
          <a:p>
            <a:pPr algn="ctr">
              <a:defRPr/>
            </a:pPr>
            <a:r>
              <a:rPr lang="zh-CN" altLang="en-US" sz="1600" b="1" dirty="0"/>
              <a:t>汇聚</a:t>
            </a:r>
          </a:p>
        </p:txBody>
      </p:sp>
      <p:sp>
        <p:nvSpPr>
          <p:cNvPr id="235" name="TextBox 234"/>
          <p:cNvSpPr txBox="1">
            <a:spLocks noChangeArrowheads="1"/>
          </p:cNvSpPr>
          <p:nvPr/>
        </p:nvSpPr>
        <p:spPr bwMode="auto">
          <a:xfrm>
            <a:off x="1518779" y="6537959"/>
            <a:ext cx="2016196" cy="388820"/>
          </a:xfrm>
          <a:prstGeom prst="rect">
            <a:avLst/>
          </a:prstGeom>
          <a:noFill/>
          <a:ln w="9525">
            <a:noFill/>
            <a:miter lim="800000"/>
            <a:headEnd/>
            <a:tailEnd/>
          </a:ln>
        </p:spPr>
        <p:txBody>
          <a:bodyPr lIns="95500" tIns="47750" rIns="95500" bIns="47750">
            <a:spAutoFit/>
          </a:bodyPr>
          <a:lstStyle/>
          <a:p>
            <a:r>
              <a:rPr lang="zh-CN" altLang="en-US" b="1">
                <a:solidFill>
                  <a:srgbClr val="FF0000"/>
                </a:solidFill>
                <a:ea typeface="微软雅黑" pitchFamily="34" charset="-122"/>
              </a:rPr>
              <a:t>教师常态化教研</a:t>
            </a:r>
          </a:p>
        </p:txBody>
      </p:sp>
      <p:sp>
        <p:nvSpPr>
          <p:cNvPr id="236" name="TextBox 235"/>
          <p:cNvSpPr txBox="1">
            <a:spLocks noChangeArrowheads="1"/>
          </p:cNvSpPr>
          <p:nvPr/>
        </p:nvSpPr>
        <p:spPr bwMode="auto">
          <a:xfrm>
            <a:off x="1555257" y="4291293"/>
            <a:ext cx="1979718" cy="388820"/>
          </a:xfrm>
          <a:prstGeom prst="rect">
            <a:avLst/>
          </a:prstGeom>
          <a:noFill/>
          <a:ln w="9525">
            <a:noFill/>
            <a:miter lim="800000"/>
            <a:headEnd/>
            <a:tailEnd/>
          </a:ln>
        </p:spPr>
        <p:txBody>
          <a:bodyPr lIns="95500" tIns="47750" rIns="95500" bIns="47750">
            <a:spAutoFit/>
          </a:bodyPr>
          <a:lstStyle/>
          <a:p>
            <a:r>
              <a:rPr lang="zh-CN" altLang="en-US" b="1">
                <a:solidFill>
                  <a:srgbClr val="FF0000"/>
                </a:solidFill>
                <a:ea typeface="微软雅黑" pitchFamily="34" charset="-122"/>
              </a:rPr>
              <a:t>学校常态化管理</a:t>
            </a:r>
          </a:p>
        </p:txBody>
      </p:sp>
      <p:sp>
        <p:nvSpPr>
          <p:cNvPr id="237" name="TextBox 236"/>
          <p:cNvSpPr txBox="1">
            <a:spLocks noChangeArrowheads="1"/>
          </p:cNvSpPr>
          <p:nvPr/>
        </p:nvSpPr>
        <p:spPr bwMode="auto">
          <a:xfrm>
            <a:off x="1578469" y="2334788"/>
            <a:ext cx="2016196" cy="388820"/>
          </a:xfrm>
          <a:prstGeom prst="rect">
            <a:avLst/>
          </a:prstGeom>
          <a:noFill/>
          <a:ln w="9525">
            <a:noFill/>
            <a:miter lim="800000"/>
            <a:headEnd/>
            <a:tailEnd/>
          </a:ln>
        </p:spPr>
        <p:txBody>
          <a:bodyPr lIns="95500" tIns="47750" rIns="95500" bIns="47750">
            <a:spAutoFit/>
          </a:bodyPr>
          <a:lstStyle/>
          <a:p>
            <a:r>
              <a:rPr lang="zh-CN" altLang="en-US" b="1">
                <a:solidFill>
                  <a:srgbClr val="FF0000"/>
                </a:solidFill>
                <a:ea typeface="微软雅黑" pitchFamily="34" charset="-122"/>
              </a:rPr>
              <a:t>区域常态化管理</a:t>
            </a:r>
          </a:p>
        </p:txBody>
      </p:sp>
      <p:sp>
        <p:nvSpPr>
          <p:cNvPr id="238" name="下箭头 237"/>
          <p:cNvSpPr/>
          <p:nvPr/>
        </p:nvSpPr>
        <p:spPr>
          <a:xfrm>
            <a:off x="2254956" y="2858734"/>
            <a:ext cx="414514" cy="825712"/>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lIns="95500" tIns="47750" rIns="95500" bIns="47750" anchor="ctr"/>
          <a:lstStyle/>
          <a:p>
            <a:pPr algn="ctr">
              <a:defRPr/>
            </a:pPr>
            <a:r>
              <a:rPr lang="zh-CN" altLang="en-US" dirty="0"/>
              <a:t>管理</a:t>
            </a:r>
          </a:p>
        </p:txBody>
      </p:sp>
      <p:sp>
        <p:nvSpPr>
          <p:cNvPr id="239" name="下箭头 238"/>
          <p:cNvSpPr/>
          <p:nvPr/>
        </p:nvSpPr>
        <p:spPr>
          <a:xfrm rot="1575480">
            <a:off x="1240226" y="2812308"/>
            <a:ext cx="414514" cy="82737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lIns="95500" tIns="47750" rIns="95500" bIns="47750" anchor="ctr"/>
          <a:lstStyle/>
          <a:p>
            <a:pPr algn="ctr">
              <a:defRPr/>
            </a:pPr>
            <a:r>
              <a:rPr lang="zh-CN" altLang="en-US" dirty="0"/>
              <a:t>管理</a:t>
            </a:r>
          </a:p>
        </p:txBody>
      </p:sp>
      <p:sp>
        <p:nvSpPr>
          <p:cNvPr id="240" name="下箭头 239"/>
          <p:cNvSpPr/>
          <p:nvPr/>
        </p:nvSpPr>
        <p:spPr>
          <a:xfrm rot="19650317">
            <a:off x="3269686" y="2812308"/>
            <a:ext cx="412856" cy="82737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lIns="95500" tIns="47750" rIns="95500" bIns="47750" anchor="ctr"/>
          <a:lstStyle/>
          <a:p>
            <a:pPr algn="ctr">
              <a:defRPr/>
            </a:pPr>
            <a:r>
              <a:rPr lang="zh-CN" altLang="en-US" dirty="0"/>
              <a:t>管理</a:t>
            </a:r>
          </a:p>
        </p:txBody>
      </p:sp>
    </p:spTree>
    <p:extLst>
      <p:ext uri="{BB962C8B-B14F-4D97-AF65-F5344CB8AC3E}">
        <p14:creationId xmlns:p14="http://schemas.microsoft.com/office/powerpoint/2010/main" val="812443269"/>
      </p:ext>
    </p:extLst>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505549" y="289923"/>
            <a:ext cx="3497739" cy="766087"/>
          </a:xfrm>
        </p:spPr>
        <p:txBody>
          <a:bodyPr/>
          <a:lstStyle/>
          <a:p>
            <a:r>
              <a:rPr lang="zh-CN" altLang="en-US" dirty="0" smtClean="0"/>
              <a:t>五大关键领域</a:t>
            </a:r>
            <a:endParaRPr lang="zh-CN" altLang="en-US" dirty="0"/>
          </a:p>
        </p:txBody>
      </p:sp>
      <p:sp>
        <p:nvSpPr>
          <p:cNvPr id="3" name="灯片编号占位符 2"/>
          <p:cNvSpPr>
            <a:spLocks noGrp="1"/>
          </p:cNvSpPr>
          <p:nvPr>
            <p:ph type="sldNum" sz="quarter" idx="10"/>
          </p:nvPr>
        </p:nvSpPr>
        <p:spPr/>
        <p:txBody>
          <a:bodyPr/>
          <a:lstStyle/>
          <a:p>
            <a:fld id="{1DFDEF8A-4375-441D-8A74-AF0946DA3CEA}" type="slidenum">
              <a:rPr lang="en-US" altLang="zh-CN" smtClean="0"/>
              <a:pPr/>
              <a:t>4</a:t>
            </a:fld>
            <a:endParaRPr lang="en-US" altLang="zh-CN"/>
          </a:p>
        </p:txBody>
      </p:sp>
      <p:grpSp>
        <p:nvGrpSpPr>
          <p:cNvPr id="9" name="组合 29"/>
          <p:cNvGrpSpPr/>
          <p:nvPr/>
        </p:nvGrpSpPr>
        <p:grpSpPr>
          <a:xfrm>
            <a:off x="705312" y="2074846"/>
            <a:ext cx="7840131" cy="4084645"/>
            <a:chOff x="494975" y="1449259"/>
            <a:chExt cx="7840131" cy="4084645"/>
          </a:xfrm>
        </p:grpSpPr>
        <p:grpSp>
          <p:nvGrpSpPr>
            <p:cNvPr id="10" name="组合 30"/>
            <p:cNvGrpSpPr/>
            <p:nvPr/>
          </p:nvGrpSpPr>
          <p:grpSpPr>
            <a:xfrm>
              <a:off x="623928" y="4349270"/>
              <a:ext cx="1802749" cy="1184634"/>
              <a:chOff x="623928" y="4349270"/>
              <a:chExt cx="1802749" cy="1184634"/>
            </a:xfrm>
            <a:solidFill>
              <a:srgbClr val="5B9BD5"/>
            </a:solidFill>
          </p:grpSpPr>
          <p:sp>
            <p:nvSpPr>
              <p:cNvPr id="27" name="圆角矩形 26"/>
              <p:cNvSpPr/>
              <p:nvPr/>
            </p:nvSpPr>
            <p:spPr>
              <a:xfrm>
                <a:off x="623928" y="4349270"/>
                <a:ext cx="1332089" cy="327378"/>
              </a:xfrm>
              <a:prstGeom prst="roundRect">
                <a:avLst/>
              </a:prstGeom>
              <a:grpFill/>
              <a:ln w="12700" cap="flat" cmpd="sng" algn="ctr">
                <a:solidFill>
                  <a:srgbClr val="4BACC6">
                    <a:shade val="50000"/>
                  </a:srgbClr>
                </a:solidFill>
                <a:prstDash val="solid"/>
                <a:miter lim="800000"/>
              </a:ln>
              <a:effectLst/>
            </p:spPr>
            <p:txBody>
              <a:bodyPr rtlCol="0" anchor="ctr"/>
              <a:lstStyle/>
              <a:p>
                <a:pPr algn="ctr" fontAlgn="auto">
                  <a:spcBef>
                    <a:spcPts val="0"/>
                  </a:spcBef>
                  <a:spcAft>
                    <a:spcPts val="0"/>
                  </a:spcAft>
                  <a:defRPr/>
                </a:pPr>
                <a:r>
                  <a:rPr lang="zh-CN" altLang="en-US" sz="1400" b="0" kern="0" dirty="0" smtClean="0">
                    <a:solidFill>
                      <a:srgbClr val="000000"/>
                    </a:solidFill>
                    <a:latin typeface="微软雅黑" pitchFamily="34" charset="-122"/>
                    <a:ea typeface="微软雅黑" pitchFamily="34" charset="-122"/>
                  </a:rPr>
                  <a:t>题库系统</a:t>
                </a:r>
              </a:p>
            </p:txBody>
          </p:sp>
          <p:sp>
            <p:nvSpPr>
              <p:cNvPr id="28" name="圆角矩形 27"/>
              <p:cNvSpPr/>
              <p:nvPr/>
            </p:nvSpPr>
            <p:spPr>
              <a:xfrm>
                <a:off x="623928" y="4777898"/>
                <a:ext cx="1568287" cy="327378"/>
              </a:xfrm>
              <a:prstGeom prst="roundRect">
                <a:avLst/>
              </a:prstGeom>
              <a:grpFill/>
              <a:ln w="12700" cap="flat" cmpd="sng" algn="ctr">
                <a:solidFill>
                  <a:srgbClr val="4BACC6">
                    <a:shade val="50000"/>
                  </a:srgbClr>
                </a:solidFill>
                <a:prstDash val="solid"/>
                <a:miter lim="800000"/>
              </a:ln>
              <a:effectLst/>
            </p:spPr>
            <p:txBody>
              <a:bodyPr rtlCol="0" anchor="ctr"/>
              <a:lstStyle/>
              <a:p>
                <a:pPr algn="ctr" fontAlgn="auto">
                  <a:spcBef>
                    <a:spcPts val="0"/>
                  </a:spcBef>
                  <a:spcAft>
                    <a:spcPts val="0"/>
                  </a:spcAft>
                  <a:defRPr/>
                </a:pPr>
                <a:r>
                  <a:rPr lang="zh-CN" altLang="en-US" sz="1400" b="0" kern="0" dirty="0" smtClean="0">
                    <a:solidFill>
                      <a:srgbClr val="000000"/>
                    </a:solidFill>
                    <a:latin typeface="微软雅黑" pitchFamily="34" charset="-122"/>
                    <a:ea typeface="微软雅黑" pitchFamily="34" charset="-122"/>
                  </a:rPr>
                  <a:t>评价分析系统</a:t>
                </a:r>
              </a:p>
            </p:txBody>
          </p:sp>
          <p:sp>
            <p:nvSpPr>
              <p:cNvPr id="29" name="圆角矩形 28"/>
              <p:cNvSpPr/>
              <p:nvPr/>
            </p:nvSpPr>
            <p:spPr>
              <a:xfrm>
                <a:off x="623928" y="5206526"/>
                <a:ext cx="1802749" cy="327378"/>
              </a:xfrm>
              <a:prstGeom prst="roundRect">
                <a:avLst/>
              </a:prstGeom>
              <a:grpFill/>
              <a:ln w="12700" cap="flat" cmpd="sng" algn="ctr">
                <a:solidFill>
                  <a:srgbClr val="4BACC6">
                    <a:shade val="50000"/>
                  </a:srgbClr>
                </a:solidFill>
                <a:prstDash val="solid"/>
                <a:miter lim="800000"/>
              </a:ln>
              <a:effectLst/>
            </p:spPr>
            <p:txBody>
              <a:bodyPr rtlCol="0" anchor="ctr"/>
              <a:lstStyle/>
              <a:p>
                <a:pPr algn="ctr" fontAlgn="auto">
                  <a:spcBef>
                    <a:spcPts val="0"/>
                  </a:spcBef>
                  <a:spcAft>
                    <a:spcPts val="0"/>
                  </a:spcAft>
                  <a:defRPr/>
                </a:pPr>
                <a:r>
                  <a:rPr lang="zh-CN" altLang="en-US" sz="1400" b="0" kern="0" dirty="0" smtClean="0">
                    <a:solidFill>
                      <a:srgbClr val="000000"/>
                    </a:solidFill>
                    <a:latin typeface="微软雅黑" pitchFamily="34" charset="-122"/>
                    <a:ea typeface="微软雅黑" pitchFamily="34" charset="-122"/>
                  </a:rPr>
                  <a:t>协作命题系统</a:t>
                </a:r>
              </a:p>
            </p:txBody>
          </p:sp>
        </p:grpSp>
        <p:grpSp>
          <p:nvGrpSpPr>
            <p:cNvPr id="11" name="组合 31"/>
            <p:cNvGrpSpPr/>
            <p:nvPr/>
          </p:nvGrpSpPr>
          <p:grpSpPr>
            <a:xfrm>
              <a:off x="494975" y="1449259"/>
              <a:ext cx="3078827" cy="1704103"/>
              <a:chOff x="494975" y="1449259"/>
              <a:chExt cx="3078827" cy="1704103"/>
            </a:xfrm>
            <a:solidFill>
              <a:srgbClr val="EEC54B"/>
            </a:solidFill>
          </p:grpSpPr>
          <p:sp>
            <p:nvSpPr>
              <p:cNvPr id="20" name="圆角矩形 19"/>
              <p:cNvSpPr/>
              <p:nvPr/>
            </p:nvSpPr>
            <p:spPr>
              <a:xfrm>
                <a:off x="494976" y="2358945"/>
                <a:ext cx="1134532" cy="327378"/>
              </a:xfrm>
              <a:prstGeom prst="roundRect">
                <a:avLst/>
              </a:prstGeom>
              <a:grpFill/>
              <a:ln w="12700" cap="flat" cmpd="sng" algn="ctr">
                <a:solidFill>
                  <a:srgbClr val="8064A2">
                    <a:shade val="50000"/>
                  </a:srgbClr>
                </a:solidFill>
                <a:prstDash val="solid"/>
                <a:miter lim="800000"/>
              </a:ln>
              <a:effectLst/>
            </p:spPr>
            <p:txBody>
              <a:bodyPr rtlCol="0" anchor="ctr"/>
              <a:lstStyle/>
              <a:p>
                <a:pPr algn="ctr" fontAlgn="auto">
                  <a:spcBef>
                    <a:spcPts val="0"/>
                  </a:spcBef>
                  <a:spcAft>
                    <a:spcPts val="0"/>
                  </a:spcAft>
                  <a:defRPr/>
                </a:pPr>
                <a:r>
                  <a:rPr lang="zh-CN" altLang="en-US" sz="1400" b="0" kern="0" dirty="0" smtClean="0">
                    <a:solidFill>
                      <a:srgbClr val="000000"/>
                    </a:solidFill>
                    <a:latin typeface="微软雅黑" pitchFamily="34" charset="-122"/>
                    <a:ea typeface="微软雅黑" pitchFamily="34" charset="-122"/>
                  </a:rPr>
                  <a:t>英语考试</a:t>
                </a:r>
              </a:p>
            </p:txBody>
          </p:sp>
          <p:sp>
            <p:nvSpPr>
              <p:cNvPr id="21" name="圆角矩形 20"/>
              <p:cNvSpPr/>
              <p:nvPr/>
            </p:nvSpPr>
            <p:spPr>
              <a:xfrm>
                <a:off x="506699" y="1911584"/>
                <a:ext cx="1332089" cy="327378"/>
              </a:xfrm>
              <a:prstGeom prst="roundRect">
                <a:avLst/>
              </a:prstGeom>
              <a:grpFill/>
              <a:ln w="12700" cap="flat" cmpd="sng" algn="ctr">
                <a:solidFill>
                  <a:srgbClr val="8064A2">
                    <a:shade val="50000"/>
                  </a:srgbClr>
                </a:solidFill>
                <a:prstDash val="solid"/>
                <a:miter lim="800000"/>
              </a:ln>
              <a:effectLst/>
            </p:spPr>
            <p:txBody>
              <a:bodyPr rtlCol="0" anchor="ctr"/>
              <a:lstStyle/>
              <a:p>
                <a:pPr algn="ctr" fontAlgn="auto">
                  <a:spcBef>
                    <a:spcPts val="0"/>
                  </a:spcBef>
                  <a:spcAft>
                    <a:spcPts val="0"/>
                  </a:spcAft>
                  <a:defRPr/>
                </a:pPr>
                <a:r>
                  <a:rPr lang="zh-CN" altLang="en-US" sz="1400" b="0" kern="0" dirty="0" smtClean="0">
                    <a:solidFill>
                      <a:srgbClr val="000000"/>
                    </a:solidFill>
                    <a:latin typeface="微软雅黑" pitchFamily="34" charset="-122"/>
                    <a:ea typeface="微软雅黑" pitchFamily="34" charset="-122"/>
                  </a:rPr>
                  <a:t>普通话考试</a:t>
                </a:r>
              </a:p>
            </p:txBody>
          </p:sp>
          <p:sp>
            <p:nvSpPr>
              <p:cNvPr id="22" name="圆角矩形 21"/>
              <p:cNvSpPr/>
              <p:nvPr/>
            </p:nvSpPr>
            <p:spPr>
              <a:xfrm>
                <a:off x="2241713" y="1449259"/>
                <a:ext cx="1332089" cy="327378"/>
              </a:xfrm>
              <a:prstGeom prst="roundRect">
                <a:avLst/>
              </a:prstGeom>
              <a:grpFill/>
              <a:ln w="12700" cap="flat" cmpd="sng" algn="ctr">
                <a:solidFill>
                  <a:srgbClr val="8064A2">
                    <a:shade val="50000"/>
                  </a:srgbClr>
                </a:solidFill>
                <a:prstDash val="solid"/>
                <a:miter lim="800000"/>
              </a:ln>
              <a:effectLst/>
            </p:spPr>
            <p:txBody>
              <a:bodyPr rtlCol="0" anchor="ctr"/>
              <a:lstStyle/>
              <a:p>
                <a:pPr algn="ctr" fontAlgn="auto">
                  <a:spcBef>
                    <a:spcPts val="0"/>
                  </a:spcBef>
                  <a:spcAft>
                    <a:spcPts val="0"/>
                  </a:spcAft>
                  <a:defRPr/>
                </a:pPr>
                <a:r>
                  <a:rPr lang="zh-CN" altLang="en-US" sz="1400" b="0" kern="0" dirty="0" smtClean="0">
                    <a:solidFill>
                      <a:srgbClr val="000000"/>
                    </a:solidFill>
                    <a:latin typeface="微软雅黑" pitchFamily="34" charset="-122"/>
                    <a:ea typeface="微软雅黑" pitchFamily="34" charset="-122"/>
                  </a:rPr>
                  <a:t>音乐等级考试</a:t>
                </a:r>
              </a:p>
            </p:txBody>
          </p:sp>
          <p:sp>
            <p:nvSpPr>
              <p:cNvPr id="23" name="圆角矩形 22"/>
              <p:cNvSpPr/>
              <p:nvPr/>
            </p:nvSpPr>
            <p:spPr>
              <a:xfrm>
                <a:off x="494975" y="1455855"/>
                <a:ext cx="1638625" cy="337778"/>
              </a:xfrm>
              <a:prstGeom prst="roundRect">
                <a:avLst/>
              </a:prstGeom>
              <a:grpFill/>
              <a:ln w="12700" cap="flat" cmpd="sng" algn="ctr">
                <a:solidFill>
                  <a:srgbClr val="8064A2">
                    <a:shade val="50000"/>
                  </a:srgbClr>
                </a:solidFill>
                <a:prstDash val="solid"/>
                <a:miter lim="800000"/>
              </a:ln>
              <a:effectLst/>
            </p:spPr>
            <p:txBody>
              <a:bodyPr rtlCol="0" anchor="ctr"/>
              <a:lstStyle/>
              <a:p>
                <a:pPr algn="ctr" fontAlgn="auto">
                  <a:spcBef>
                    <a:spcPts val="0"/>
                  </a:spcBef>
                  <a:spcAft>
                    <a:spcPts val="0"/>
                  </a:spcAft>
                  <a:defRPr/>
                </a:pPr>
                <a:r>
                  <a:rPr lang="zh-CN" altLang="en-US" sz="1400" b="0" kern="0" dirty="0" smtClean="0">
                    <a:solidFill>
                      <a:srgbClr val="000000"/>
                    </a:solidFill>
                    <a:latin typeface="微软雅黑" pitchFamily="34" charset="-122"/>
                    <a:ea typeface="微软雅黑" pitchFamily="34" charset="-122"/>
                  </a:rPr>
                  <a:t>招生考试信息化</a:t>
                </a:r>
              </a:p>
            </p:txBody>
          </p:sp>
          <p:sp>
            <p:nvSpPr>
              <p:cNvPr id="24" name="圆角矩形 23"/>
              <p:cNvSpPr/>
              <p:nvPr/>
            </p:nvSpPr>
            <p:spPr>
              <a:xfrm>
                <a:off x="1941619" y="1913469"/>
                <a:ext cx="953982" cy="327378"/>
              </a:xfrm>
              <a:prstGeom prst="roundRect">
                <a:avLst/>
              </a:prstGeom>
              <a:grpFill/>
              <a:ln w="12700" cap="flat" cmpd="sng" algn="ctr">
                <a:solidFill>
                  <a:srgbClr val="8064A2">
                    <a:shade val="50000"/>
                  </a:srgbClr>
                </a:solidFill>
                <a:prstDash val="solid"/>
                <a:miter lim="800000"/>
              </a:ln>
              <a:effectLst/>
            </p:spPr>
            <p:txBody>
              <a:bodyPr rtlCol="0" anchor="ctr"/>
              <a:lstStyle/>
              <a:p>
                <a:pPr algn="ctr" fontAlgn="auto">
                  <a:spcBef>
                    <a:spcPts val="0"/>
                  </a:spcBef>
                  <a:spcAft>
                    <a:spcPts val="0"/>
                  </a:spcAft>
                  <a:defRPr/>
                </a:pPr>
                <a:r>
                  <a:rPr lang="zh-CN" altLang="en-US" sz="1400" b="0" kern="0" dirty="0" smtClean="0">
                    <a:solidFill>
                      <a:srgbClr val="000000"/>
                    </a:solidFill>
                    <a:latin typeface="微软雅黑" pitchFamily="34" charset="-122"/>
                    <a:ea typeface="微软雅黑" pitchFamily="34" charset="-122"/>
                  </a:rPr>
                  <a:t>网上阅卷</a:t>
                </a:r>
              </a:p>
            </p:txBody>
          </p:sp>
          <p:sp>
            <p:nvSpPr>
              <p:cNvPr id="25" name="圆角矩形 24"/>
              <p:cNvSpPr/>
              <p:nvPr/>
            </p:nvSpPr>
            <p:spPr>
              <a:xfrm>
                <a:off x="499679" y="2825984"/>
                <a:ext cx="977429" cy="327378"/>
              </a:xfrm>
              <a:prstGeom prst="roundRect">
                <a:avLst/>
              </a:prstGeom>
              <a:grpFill/>
              <a:ln w="12700" cap="flat" cmpd="sng" algn="ctr">
                <a:solidFill>
                  <a:srgbClr val="8064A2">
                    <a:shade val="50000"/>
                  </a:srgbClr>
                </a:solidFill>
                <a:prstDash val="solid"/>
                <a:miter lim="800000"/>
              </a:ln>
              <a:effectLst/>
            </p:spPr>
            <p:txBody>
              <a:bodyPr rtlCol="0" anchor="ctr"/>
              <a:lstStyle/>
              <a:p>
                <a:pPr algn="ctr" fontAlgn="auto">
                  <a:spcBef>
                    <a:spcPts val="0"/>
                  </a:spcBef>
                  <a:spcAft>
                    <a:spcPts val="0"/>
                  </a:spcAft>
                  <a:defRPr/>
                </a:pPr>
                <a:r>
                  <a:rPr lang="zh-CN" altLang="en-US" sz="1400" b="0" kern="0" dirty="0" smtClean="0">
                    <a:solidFill>
                      <a:srgbClr val="000000"/>
                    </a:solidFill>
                    <a:latin typeface="微软雅黑" pitchFamily="34" charset="-122"/>
                    <a:ea typeface="微软雅黑" pitchFamily="34" charset="-122"/>
                  </a:rPr>
                  <a:t>身份鉴别</a:t>
                </a:r>
              </a:p>
            </p:txBody>
          </p:sp>
          <p:sp>
            <p:nvSpPr>
              <p:cNvPr id="26" name="圆角矩形 25"/>
              <p:cNvSpPr/>
              <p:nvPr/>
            </p:nvSpPr>
            <p:spPr>
              <a:xfrm>
                <a:off x="1742326" y="2351935"/>
                <a:ext cx="953982" cy="327378"/>
              </a:xfrm>
              <a:prstGeom prst="roundRect">
                <a:avLst/>
              </a:prstGeom>
              <a:grpFill/>
              <a:ln w="12700" cap="flat" cmpd="sng" algn="ctr">
                <a:solidFill>
                  <a:srgbClr val="8064A2">
                    <a:shade val="50000"/>
                  </a:srgbClr>
                </a:solidFill>
                <a:prstDash val="solid"/>
                <a:miter lim="800000"/>
              </a:ln>
              <a:effectLst/>
            </p:spPr>
            <p:txBody>
              <a:bodyPr rtlCol="0" anchor="ctr"/>
              <a:lstStyle/>
              <a:p>
                <a:pPr algn="ctr" fontAlgn="auto">
                  <a:spcBef>
                    <a:spcPts val="0"/>
                  </a:spcBef>
                  <a:spcAft>
                    <a:spcPts val="0"/>
                  </a:spcAft>
                  <a:defRPr/>
                </a:pPr>
                <a:r>
                  <a:rPr lang="zh-CN" altLang="en-US" sz="1400" b="0" kern="0" dirty="0" smtClean="0">
                    <a:solidFill>
                      <a:srgbClr val="000000"/>
                    </a:solidFill>
                    <a:latin typeface="微软雅黑" pitchFamily="34" charset="-122"/>
                    <a:ea typeface="微软雅黑" pitchFamily="34" charset="-122"/>
                  </a:rPr>
                  <a:t>无线屏蔽</a:t>
                </a:r>
              </a:p>
            </p:txBody>
          </p:sp>
        </p:grpSp>
        <p:grpSp>
          <p:nvGrpSpPr>
            <p:cNvPr id="12" name="组合 32"/>
            <p:cNvGrpSpPr/>
            <p:nvPr/>
          </p:nvGrpSpPr>
          <p:grpSpPr>
            <a:xfrm>
              <a:off x="5818687" y="1524720"/>
              <a:ext cx="2516419" cy="1708295"/>
              <a:chOff x="5818687" y="1524720"/>
              <a:chExt cx="2516419" cy="1708295"/>
            </a:xfrm>
            <a:solidFill>
              <a:srgbClr val="D66C5E"/>
            </a:solidFill>
          </p:grpSpPr>
          <p:sp>
            <p:nvSpPr>
              <p:cNvPr id="16" name="圆角矩形 15"/>
              <p:cNvSpPr/>
              <p:nvPr/>
            </p:nvSpPr>
            <p:spPr>
              <a:xfrm>
                <a:off x="5818687" y="1524720"/>
                <a:ext cx="2516419" cy="339250"/>
              </a:xfrm>
              <a:prstGeom prst="roundRect">
                <a:avLst/>
              </a:prstGeom>
              <a:grpFill/>
              <a:ln w="12700" cap="flat" cmpd="sng" algn="ctr">
                <a:solidFill>
                  <a:srgbClr val="C0504D">
                    <a:shade val="50000"/>
                  </a:srgbClr>
                </a:solidFill>
                <a:prstDash val="solid"/>
                <a:miter lim="800000"/>
              </a:ln>
              <a:effectLst/>
            </p:spPr>
            <p:txBody>
              <a:bodyPr rtlCol="0" anchor="ctr"/>
              <a:lstStyle/>
              <a:p>
                <a:pPr algn="ctr" fontAlgn="auto">
                  <a:spcBef>
                    <a:spcPts val="0"/>
                  </a:spcBef>
                  <a:spcAft>
                    <a:spcPts val="0"/>
                  </a:spcAft>
                  <a:defRPr/>
                </a:pPr>
                <a:r>
                  <a:rPr lang="zh-CN" altLang="en-US" sz="1400" b="0" kern="0" dirty="0" smtClean="0">
                    <a:solidFill>
                      <a:srgbClr val="000000"/>
                    </a:solidFill>
                    <a:latin typeface="微软雅黑" pitchFamily="34" charset="-122"/>
                    <a:ea typeface="微软雅黑" pitchFamily="34" charset="-122"/>
                  </a:rPr>
                  <a:t>畅言交互式多媒体教学系统</a:t>
                </a:r>
              </a:p>
            </p:txBody>
          </p:sp>
          <p:sp>
            <p:nvSpPr>
              <p:cNvPr id="17" name="圆角矩形 16"/>
              <p:cNvSpPr/>
              <p:nvPr/>
            </p:nvSpPr>
            <p:spPr>
              <a:xfrm>
                <a:off x="6307015" y="1989617"/>
                <a:ext cx="2028091" cy="339250"/>
              </a:xfrm>
              <a:prstGeom prst="roundRect">
                <a:avLst/>
              </a:prstGeom>
              <a:grpFill/>
              <a:ln w="12700" cap="flat" cmpd="sng" algn="ctr">
                <a:solidFill>
                  <a:srgbClr val="C0504D">
                    <a:shade val="50000"/>
                  </a:srgbClr>
                </a:solidFill>
                <a:prstDash val="solid"/>
                <a:miter lim="800000"/>
              </a:ln>
              <a:effectLst/>
            </p:spPr>
            <p:txBody>
              <a:bodyPr rtlCol="0" anchor="ctr"/>
              <a:lstStyle/>
              <a:p>
                <a:pPr algn="ctr" fontAlgn="auto">
                  <a:spcBef>
                    <a:spcPts val="0"/>
                  </a:spcBef>
                  <a:spcAft>
                    <a:spcPts val="0"/>
                  </a:spcAft>
                  <a:defRPr/>
                </a:pPr>
                <a:r>
                  <a:rPr lang="zh-CN" altLang="en-US" sz="1400" b="0" kern="0" dirty="0" smtClean="0">
                    <a:solidFill>
                      <a:srgbClr val="000000"/>
                    </a:solidFill>
                    <a:latin typeface="微软雅黑" pitchFamily="34" charset="-122"/>
                    <a:ea typeface="微软雅黑" pitchFamily="34" charset="-122"/>
                  </a:rPr>
                  <a:t>畅言智能教具系统</a:t>
                </a:r>
              </a:p>
            </p:txBody>
          </p:sp>
          <p:sp>
            <p:nvSpPr>
              <p:cNvPr id="18" name="圆角矩形 17"/>
              <p:cNvSpPr/>
              <p:nvPr/>
            </p:nvSpPr>
            <p:spPr>
              <a:xfrm>
                <a:off x="6635261" y="2441691"/>
                <a:ext cx="1699845" cy="339250"/>
              </a:xfrm>
              <a:prstGeom prst="roundRect">
                <a:avLst/>
              </a:prstGeom>
              <a:grpFill/>
              <a:ln w="12700" cap="flat" cmpd="sng" algn="ctr">
                <a:solidFill>
                  <a:srgbClr val="C0504D">
                    <a:shade val="50000"/>
                  </a:srgbClr>
                </a:solidFill>
                <a:prstDash val="solid"/>
                <a:miter lim="800000"/>
              </a:ln>
              <a:effectLst/>
            </p:spPr>
            <p:txBody>
              <a:bodyPr rtlCol="0" anchor="ctr"/>
              <a:lstStyle/>
              <a:p>
                <a:pPr algn="ctr" fontAlgn="auto">
                  <a:spcBef>
                    <a:spcPts val="0"/>
                  </a:spcBef>
                  <a:spcAft>
                    <a:spcPts val="0"/>
                  </a:spcAft>
                  <a:defRPr/>
                </a:pPr>
                <a:r>
                  <a:rPr lang="zh-CN" altLang="en-US" sz="1400" b="0" kern="0" dirty="0" smtClean="0">
                    <a:solidFill>
                      <a:srgbClr val="000000"/>
                    </a:solidFill>
                    <a:latin typeface="微软雅黑" pitchFamily="34" charset="-122"/>
                    <a:ea typeface="微软雅黑" pitchFamily="34" charset="-122"/>
                  </a:rPr>
                  <a:t>畅言教师助手</a:t>
                </a:r>
              </a:p>
            </p:txBody>
          </p:sp>
          <p:sp>
            <p:nvSpPr>
              <p:cNvPr id="19" name="圆角矩形 18"/>
              <p:cNvSpPr/>
              <p:nvPr/>
            </p:nvSpPr>
            <p:spPr>
              <a:xfrm>
                <a:off x="7069014" y="2893765"/>
                <a:ext cx="1266091" cy="339250"/>
              </a:xfrm>
              <a:prstGeom prst="roundRect">
                <a:avLst/>
              </a:prstGeom>
              <a:grpFill/>
              <a:ln w="12700" cap="flat" cmpd="sng" algn="ctr">
                <a:solidFill>
                  <a:srgbClr val="C0504D">
                    <a:shade val="50000"/>
                  </a:srgbClr>
                </a:solidFill>
                <a:prstDash val="solid"/>
                <a:miter lim="800000"/>
              </a:ln>
              <a:effectLst/>
            </p:spPr>
            <p:txBody>
              <a:bodyPr rtlCol="0" anchor="ctr"/>
              <a:lstStyle/>
              <a:p>
                <a:pPr algn="ctr" fontAlgn="auto">
                  <a:spcBef>
                    <a:spcPts val="0"/>
                  </a:spcBef>
                  <a:spcAft>
                    <a:spcPts val="0"/>
                  </a:spcAft>
                  <a:defRPr/>
                </a:pPr>
                <a:r>
                  <a:rPr lang="zh-CN" altLang="en-US" sz="1400" b="0" kern="0" dirty="0" smtClean="0">
                    <a:solidFill>
                      <a:srgbClr val="000000"/>
                    </a:solidFill>
                    <a:latin typeface="微软雅黑" pitchFamily="34" charset="-122"/>
                    <a:ea typeface="微软雅黑" pitchFamily="34" charset="-122"/>
                  </a:rPr>
                  <a:t>畅言教师机</a:t>
                </a:r>
              </a:p>
            </p:txBody>
          </p:sp>
        </p:grpSp>
        <p:grpSp>
          <p:nvGrpSpPr>
            <p:cNvPr id="13" name="组合 33"/>
            <p:cNvGrpSpPr/>
            <p:nvPr/>
          </p:nvGrpSpPr>
          <p:grpSpPr>
            <a:xfrm>
              <a:off x="6365632" y="4731733"/>
              <a:ext cx="1878228" cy="789852"/>
              <a:chOff x="6365632" y="4731733"/>
              <a:chExt cx="1878228" cy="789852"/>
            </a:xfrm>
            <a:solidFill>
              <a:srgbClr val="F79646"/>
            </a:solidFill>
          </p:grpSpPr>
          <p:sp>
            <p:nvSpPr>
              <p:cNvPr id="14" name="圆角矩形 13"/>
              <p:cNvSpPr/>
              <p:nvPr/>
            </p:nvSpPr>
            <p:spPr>
              <a:xfrm>
                <a:off x="6605234" y="4731733"/>
                <a:ext cx="1638625" cy="337778"/>
              </a:xfrm>
              <a:prstGeom prst="roundRect">
                <a:avLst/>
              </a:prstGeom>
              <a:grpFill/>
              <a:ln w="12700" cap="flat" cmpd="sng" algn="ctr">
                <a:solidFill>
                  <a:srgbClr val="C0504D">
                    <a:shade val="50000"/>
                  </a:srgbClr>
                </a:solidFill>
                <a:prstDash val="solid"/>
                <a:miter lim="800000"/>
              </a:ln>
              <a:effectLst/>
            </p:spPr>
            <p:txBody>
              <a:bodyPr rtlCol="0" anchor="ctr"/>
              <a:lstStyle/>
              <a:p>
                <a:pPr algn="ctr" fontAlgn="auto">
                  <a:spcBef>
                    <a:spcPts val="0"/>
                  </a:spcBef>
                  <a:spcAft>
                    <a:spcPts val="0"/>
                  </a:spcAft>
                  <a:defRPr/>
                </a:pPr>
                <a:r>
                  <a:rPr lang="zh-CN" altLang="en-US" sz="1400" b="0" kern="0" dirty="0" smtClean="0">
                    <a:solidFill>
                      <a:srgbClr val="000000"/>
                    </a:solidFill>
                    <a:latin typeface="微软雅黑" pitchFamily="34" charset="-122"/>
                    <a:ea typeface="微软雅黑" pitchFamily="34" charset="-122"/>
                  </a:rPr>
                  <a:t>区域教研与管理</a:t>
                </a:r>
              </a:p>
            </p:txBody>
          </p:sp>
          <p:sp>
            <p:nvSpPr>
              <p:cNvPr id="15" name="圆角矩形 14"/>
              <p:cNvSpPr/>
              <p:nvPr/>
            </p:nvSpPr>
            <p:spPr>
              <a:xfrm>
                <a:off x="6365632" y="5183807"/>
                <a:ext cx="1878228" cy="337778"/>
              </a:xfrm>
              <a:prstGeom prst="roundRect">
                <a:avLst/>
              </a:prstGeom>
              <a:grpFill/>
              <a:ln w="12700" cap="flat" cmpd="sng" algn="ctr">
                <a:solidFill>
                  <a:srgbClr val="C0504D">
                    <a:shade val="50000"/>
                  </a:srgbClr>
                </a:solidFill>
                <a:prstDash val="solid"/>
                <a:miter lim="800000"/>
              </a:ln>
              <a:effectLst/>
            </p:spPr>
            <p:txBody>
              <a:bodyPr rtlCol="0" anchor="ctr"/>
              <a:lstStyle/>
              <a:p>
                <a:pPr algn="ctr" fontAlgn="auto">
                  <a:spcBef>
                    <a:spcPts val="0"/>
                  </a:spcBef>
                  <a:spcAft>
                    <a:spcPts val="0"/>
                  </a:spcAft>
                  <a:defRPr/>
                </a:pPr>
                <a:r>
                  <a:rPr lang="zh-CN" altLang="en-US" sz="1400" b="0" kern="0" dirty="0" smtClean="0">
                    <a:solidFill>
                      <a:srgbClr val="000000"/>
                    </a:solidFill>
                    <a:latin typeface="微软雅黑" pitchFamily="34" charset="-122"/>
                    <a:ea typeface="微软雅黑" pitchFamily="34" charset="-122"/>
                  </a:rPr>
                  <a:t>教育统计监管平台</a:t>
                </a:r>
              </a:p>
            </p:txBody>
          </p:sp>
        </p:grpSp>
      </p:grpSp>
      <p:sp>
        <p:nvSpPr>
          <p:cNvPr id="30" name="矩形 29"/>
          <p:cNvSpPr/>
          <p:nvPr/>
        </p:nvSpPr>
        <p:spPr>
          <a:xfrm>
            <a:off x="617517" y="2314964"/>
            <a:ext cx="4714387" cy="2751522"/>
          </a:xfrm>
          <a:prstGeom prst="rect">
            <a:avLst/>
          </a:prstGeom>
        </p:spPr>
        <p:txBody>
          <a:bodyPr wrap="square">
            <a:spAutoFit/>
          </a:bodyPr>
          <a:lstStyle/>
          <a:p>
            <a:pPr fontAlgn="auto">
              <a:lnSpc>
                <a:spcPct val="150000"/>
              </a:lnSpc>
              <a:spcBef>
                <a:spcPct val="30000"/>
              </a:spcBef>
              <a:spcAft>
                <a:spcPts val="0"/>
              </a:spcAft>
              <a:defRPr/>
            </a:pPr>
            <a:r>
              <a:rPr lang="zh-CN" altLang="en-US" sz="1600" b="0" dirty="0" smtClean="0">
                <a:solidFill>
                  <a:srgbClr val="000000"/>
                </a:solidFill>
                <a:latin typeface="微软雅黑" panose="020B0503020204020204" pitchFamily="34" charset="-122"/>
                <a:ea typeface="微软雅黑" panose="020B0503020204020204" pitchFamily="34" charset="-122"/>
              </a:rPr>
              <a:t>       科大</a:t>
            </a:r>
            <a:r>
              <a:rPr lang="zh-CN" altLang="en-US" sz="1600" b="0" dirty="0">
                <a:solidFill>
                  <a:srgbClr val="000000"/>
                </a:solidFill>
                <a:latin typeface="微软雅黑" panose="020B0503020204020204" pitchFamily="34" charset="-122"/>
                <a:ea typeface="微软雅黑" panose="020B0503020204020204" pitchFamily="34" charset="-122"/>
              </a:rPr>
              <a:t>讯飞长期致力于利用人工智能等关键技术开展全国教育信息化的建设和覆盖教、学、考、评、管的系列教育产品自主研发。</a:t>
            </a:r>
          </a:p>
          <a:p>
            <a:pPr fontAlgn="auto">
              <a:lnSpc>
                <a:spcPct val="150000"/>
              </a:lnSpc>
              <a:spcBef>
                <a:spcPct val="30000"/>
              </a:spcBef>
              <a:spcAft>
                <a:spcPts val="0"/>
              </a:spcAft>
              <a:defRPr/>
            </a:pPr>
            <a:r>
              <a:rPr lang="zh-CN" altLang="en-US" sz="1600" b="0" dirty="0" smtClean="0">
                <a:solidFill>
                  <a:srgbClr val="000000"/>
                </a:solidFill>
                <a:latin typeface="微软雅黑" panose="020B0503020204020204" pitchFamily="34" charset="-122"/>
                <a:ea typeface="微软雅黑" panose="020B0503020204020204" pitchFamily="34" charset="-122"/>
              </a:rPr>
              <a:t>       系列产品</a:t>
            </a:r>
            <a:r>
              <a:rPr lang="zh-CN" altLang="en-US" sz="1600" b="0" dirty="0">
                <a:solidFill>
                  <a:srgbClr val="000000"/>
                </a:solidFill>
                <a:latin typeface="微软雅黑" panose="020B0503020204020204" pitchFamily="34" charset="-122"/>
                <a:ea typeface="微软雅黑" panose="020B0503020204020204" pitchFamily="34" charset="-122"/>
              </a:rPr>
              <a:t>和解决方案已在全国</a:t>
            </a:r>
            <a:r>
              <a:rPr lang="en-US" altLang="zh-CN" sz="1600" b="0" dirty="0">
                <a:solidFill>
                  <a:srgbClr val="000000"/>
                </a:solidFill>
                <a:latin typeface="微软雅黑" panose="020B0503020204020204" pitchFamily="34" charset="-122"/>
                <a:ea typeface="微软雅黑" panose="020B0503020204020204" pitchFamily="34" charset="-122"/>
              </a:rPr>
              <a:t>31</a:t>
            </a:r>
            <a:r>
              <a:rPr lang="zh-CN" altLang="en-US" sz="1600" b="0" dirty="0">
                <a:solidFill>
                  <a:srgbClr val="000000"/>
                </a:solidFill>
                <a:latin typeface="微软雅黑" panose="020B0503020204020204" pitchFamily="34" charset="-122"/>
                <a:ea typeface="微软雅黑" panose="020B0503020204020204" pitchFamily="34" charset="-122"/>
              </a:rPr>
              <a:t>个省市和新加坡等海外地区广泛应用，服务师生超过</a:t>
            </a:r>
            <a:r>
              <a:rPr lang="en-US" altLang="zh-CN" sz="1600" b="0" dirty="0">
                <a:solidFill>
                  <a:srgbClr val="000000"/>
                </a:solidFill>
                <a:latin typeface="微软雅黑" panose="020B0503020204020204" pitchFamily="34" charset="-122"/>
                <a:ea typeface="微软雅黑" panose="020B0503020204020204" pitchFamily="34" charset="-122"/>
              </a:rPr>
              <a:t>7000</a:t>
            </a:r>
            <a:r>
              <a:rPr lang="zh-CN" altLang="en-US" sz="1600" b="0" dirty="0">
                <a:solidFill>
                  <a:srgbClr val="000000"/>
                </a:solidFill>
                <a:latin typeface="微软雅黑" panose="020B0503020204020204" pitchFamily="34" charset="-122"/>
                <a:ea typeface="微软雅黑" panose="020B0503020204020204" pitchFamily="34" charset="-122"/>
              </a:rPr>
              <a:t>万，应用区域不仅从内地覆盖至新疆、西藏等少数民族地区，且已经覆盖新加坡</a:t>
            </a:r>
            <a:r>
              <a:rPr lang="en-US" altLang="zh-CN" sz="1600" b="0" dirty="0">
                <a:solidFill>
                  <a:srgbClr val="000000"/>
                </a:solidFill>
                <a:latin typeface="微软雅黑" panose="020B0503020204020204" pitchFamily="34" charset="-122"/>
                <a:ea typeface="微软雅黑" panose="020B0503020204020204" pitchFamily="34" charset="-122"/>
              </a:rPr>
              <a:t>94%</a:t>
            </a:r>
            <a:r>
              <a:rPr lang="zh-CN" altLang="en-US" sz="1600" b="0" dirty="0">
                <a:solidFill>
                  <a:srgbClr val="000000"/>
                </a:solidFill>
                <a:latin typeface="微软雅黑" panose="020B0503020204020204" pitchFamily="34" charset="-122"/>
                <a:ea typeface="微软雅黑" panose="020B0503020204020204" pitchFamily="34" charset="-122"/>
              </a:rPr>
              <a:t>的中小学等海外教学</a:t>
            </a:r>
            <a:r>
              <a:rPr lang="zh-CN" altLang="en-US" sz="1600" b="0" dirty="0" smtClean="0">
                <a:solidFill>
                  <a:srgbClr val="000000"/>
                </a:solidFill>
                <a:latin typeface="微软雅黑" panose="020B0503020204020204" pitchFamily="34" charset="-122"/>
                <a:ea typeface="微软雅黑" panose="020B0503020204020204" pitchFamily="34" charset="-122"/>
              </a:rPr>
              <a:t>。</a:t>
            </a:r>
            <a:endParaRPr lang="zh-CN" altLang="en-US" sz="1600" b="0" dirty="0">
              <a:solidFill>
                <a:srgbClr val="000000"/>
              </a:solidFill>
              <a:latin typeface="微软雅黑" panose="020B0503020204020204" pitchFamily="34" charset="-122"/>
              <a:ea typeface="微软雅黑" panose="020B0503020204020204" pitchFamily="34" charset="-122"/>
            </a:endParaRPr>
          </a:p>
        </p:txBody>
      </p:sp>
      <p:grpSp>
        <p:nvGrpSpPr>
          <p:cNvPr id="31" name="组合 52"/>
          <p:cNvGrpSpPr/>
          <p:nvPr/>
        </p:nvGrpSpPr>
        <p:grpSpPr>
          <a:xfrm>
            <a:off x="1431925" y="1840269"/>
            <a:ext cx="7117087" cy="4804034"/>
            <a:chOff x="1431925" y="1840269"/>
            <a:chExt cx="7117087" cy="4804034"/>
          </a:xfrm>
        </p:grpSpPr>
        <p:pic>
          <p:nvPicPr>
            <p:cNvPr id="32" name="Picture 2" descr="E:\Working\团队协助\人工智能PPT\素材\教育战略方向图片v4.png"/>
            <p:cNvPicPr>
              <a:picLocks noChangeAspect="1" noChangeArrowheads="1"/>
            </p:cNvPicPr>
            <p:nvPr/>
          </p:nvPicPr>
          <p:blipFill>
            <a:blip r:embed="rId2" cstate="print"/>
            <a:srcRect/>
            <a:stretch>
              <a:fillRect/>
            </a:stretch>
          </p:blipFill>
          <p:spPr bwMode="auto">
            <a:xfrm>
              <a:off x="1431925" y="1840269"/>
              <a:ext cx="7117087" cy="4804034"/>
            </a:xfrm>
            <a:prstGeom prst="rect">
              <a:avLst/>
            </a:prstGeom>
            <a:noFill/>
          </p:spPr>
        </p:pic>
        <p:sp>
          <p:nvSpPr>
            <p:cNvPr id="33" name="文本框 51"/>
            <p:cNvSpPr txBox="1"/>
            <p:nvPr/>
          </p:nvSpPr>
          <p:spPr>
            <a:xfrm>
              <a:off x="3821698" y="3688977"/>
              <a:ext cx="1980030" cy="1261884"/>
            </a:xfrm>
            <a:prstGeom prst="rect">
              <a:avLst/>
            </a:prstGeom>
            <a:noFill/>
          </p:spPr>
          <p:txBody>
            <a:bodyPr wrap="none" rtlCol="0">
              <a:spAutoFit/>
            </a:bodyPr>
            <a:lstStyle/>
            <a:p>
              <a:pPr algn="ctr"/>
              <a:r>
                <a:rPr lang="zh-CN" altLang="en-US" sz="2800" dirty="0" smtClean="0">
                  <a:solidFill>
                    <a:srgbClr val="3333FF"/>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rPr>
                <a:t>讯飞教育云</a:t>
              </a:r>
              <a:endParaRPr lang="en-US" altLang="zh-CN" sz="2800" dirty="0" smtClean="0">
                <a:solidFill>
                  <a:srgbClr val="3333FF"/>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endParaRPr>
            </a:p>
            <a:p>
              <a:pPr algn="ctr"/>
              <a:r>
                <a:rPr lang="en-US" altLang="zh-CN" sz="2400" dirty="0" smtClean="0">
                  <a:solidFill>
                    <a:srgbClr val="3333FF"/>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rPr>
                <a:t>+</a:t>
              </a:r>
            </a:p>
            <a:p>
              <a:pPr algn="ctr"/>
              <a:r>
                <a:rPr lang="zh-CN" altLang="en-US" sz="2400" dirty="0" smtClean="0">
                  <a:solidFill>
                    <a:srgbClr val="3333FF"/>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rPr>
                <a:t>核心技术</a:t>
              </a:r>
              <a:endParaRPr lang="zh-CN" altLang="en-US" sz="2400" dirty="0">
                <a:solidFill>
                  <a:srgbClr val="3333FF"/>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endParaRPr>
            </a:p>
          </p:txBody>
        </p:sp>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nodeType="clickEffect">
                                  <p:stCondLst>
                                    <p:cond delay="0"/>
                                  </p:stCondLst>
                                  <p:childTnLst>
                                    <p:animEffect transition="out" filter="fade">
                                      <p:cBhvr>
                                        <p:cTn id="6" dur="500"/>
                                        <p:tgtEl>
                                          <p:spTgt spid="9"/>
                                        </p:tgtEl>
                                      </p:cBhvr>
                                    </p:animEffect>
                                    <p:set>
                                      <p:cBhvr>
                                        <p:cTn id="7" dur="1" fill="hold">
                                          <p:stCondLst>
                                            <p:cond delay="499"/>
                                          </p:stCondLst>
                                        </p:cTn>
                                        <p:tgtEl>
                                          <p:spTgt spid="9"/>
                                        </p:tgtEl>
                                        <p:attrNameLst>
                                          <p:attrName>style.visibility</p:attrName>
                                        </p:attrNameLst>
                                      </p:cBhvr>
                                      <p:to>
                                        <p:strVal val="hidden"/>
                                      </p:to>
                                    </p:set>
                                  </p:childTnLst>
                                </p:cTn>
                              </p:par>
                            </p:childTnLst>
                          </p:cTn>
                        </p:par>
                        <p:par>
                          <p:cTn id="8" fill="hold">
                            <p:stCondLst>
                              <p:cond delay="500"/>
                            </p:stCondLst>
                            <p:childTnLst>
                              <p:par>
                                <p:cTn id="9" presetID="63" presetClass="path" presetSubtype="0" accel="50000" decel="50000" fill="hold" nodeType="afterEffect">
                                  <p:stCondLst>
                                    <p:cond delay="0"/>
                                  </p:stCondLst>
                                  <p:childTnLst>
                                    <p:animMotion origin="layout" path="M 0 0 L 0.25 0 E" pathEditMode="relative" ptsTypes="">
                                      <p:cBhvr>
                                        <p:cTn id="10" dur="1000" fill="hold"/>
                                        <p:tgtEl>
                                          <p:spTgt spid="31"/>
                                        </p:tgtEl>
                                        <p:attrNameLst>
                                          <p:attrName>ppt_x</p:attrName>
                                          <p:attrName>ppt_y</p:attrName>
                                        </p:attrNameLst>
                                      </p:cBhvr>
                                    </p:animMotion>
                                  </p:childTnLst>
                                </p:cTn>
                              </p:par>
                              <p:par>
                                <p:cTn id="11" presetID="6" presetClass="emph" presetSubtype="0" fill="hold" nodeType="withEffect">
                                  <p:stCondLst>
                                    <p:cond delay="0"/>
                                  </p:stCondLst>
                                  <p:childTnLst>
                                    <p:animScale>
                                      <p:cBhvr>
                                        <p:cTn id="12" dur="1000" fill="hold"/>
                                        <p:tgtEl>
                                          <p:spTgt spid="31"/>
                                        </p:tgtEl>
                                      </p:cBhvr>
                                      <p:by x="80000" y="80000"/>
                                    </p:animScale>
                                  </p:childTnLst>
                                </p:cTn>
                              </p:par>
                            </p:childTnLst>
                          </p:cTn>
                        </p:par>
                        <p:par>
                          <p:cTn id="13" fill="hold">
                            <p:stCondLst>
                              <p:cond delay="1500"/>
                            </p:stCondLst>
                            <p:childTnLst>
                              <p:par>
                                <p:cTn id="14" presetID="10" presetClass="entr" presetSubtype="0" fill="hold" grpId="0" nodeType="afterEffect">
                                  <p:stCondLst>
                                    <p:cond delay="0"/>
                                  </p:stCondLst>
                                  <p:childTnLst>
                                    <p:set>
                                      <p:cBhvr>
                                        <p:cTn id="15" dur="1" fill="hold">
                                          <p:stCondLst>
                                            <p:cond delay="0"/>
                                          </p:stCondLst>
                                        </p:cTn>
                                        <p:tgtEl>
                                          <p:spTgt spid="30"/>
                                        </p:tgtEl>
                                        <p:attrNameLst>
                                          <p:attrName>style.visibility</p:attrName>
                                        </p:attrNameLst>
                                      </p:cBhvr>
                                      <p:to>
                                        <p:strVal val="visible"/>
                                      </p:to>
                                    </p:set>
                                    <p:animEffect transition="in" filter="fade">
                                      <p:cBhvr>
                                        <p:cTn id="16" dur="500"/>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 name="标题 33"/>
          <p:cNvSpPr>
            <a:spLocks noGrp="1"/>
          </p:cNvSpPr>
          <p:nvPr>
            <p:ph type="title"/>
          </p:nvPr>
        </p:nvSpPr>
        <p:spPr>
          <a:xfrm>
            <a:off x="504825" y="314325"/>
            <a:ext cx="7033399" cy="765175"/>
          </a:xfrm>
        </p:spPr>
        <p:txBody>
          <a:bodyPr/>
          <a:lstStyle/>
          <a:p>
            <a:pPr eaLnBrk="1" hangingPunct="1"/>
            <a:r>
              <a:rPr lang="zh-CN" altLang="en-US" sz="3200" dirty="0" smtClean="0">
                <a:ea typeface="微软雅黑" pitchFamily="34" charset="-122"/>
              </a:rPr>
              <a:t>解决教育信息化发展过程中存在的困难</a:t>
            </a:r>
            <a:endParaRPr lang="zh-CN" altLang="en-US" sz="3200" dirty="0">
              <a:ea typeface="微软雅黑" pitchFamily="34" charset="-122"/>
            </a:endParaRPr>
          </a:p>
        </p:txBody>
      </p:sp>
      <p:graphicFrame>
        <p:nvGraphicFramePr>
          <p:cNvPr id="6" name="图示 5"/>
          <p:cNvGraphicFramePr/>
          <p:nvPr>
            <p:extLst>
              <p:ext uri="{D42A27DB-BD31-4B8C-83A1-F6EECF244321}">
                <p14:modId xmlns:p14="http://schemas.microsoft.com/office/powerpoint/2010/main" val="3675149014"/>
              </p:ext>
            </p:extLst>
          </p:nvPr>
        </p:nvGraphicFramePr>
        <p:xfrm>
          <a:off x="1327038" y="1419714"/>
          <a:ext cx="6998815" cy="506529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ransition spd="med">
    <p:fad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 name="标题 1"/>
          <p:cNvSpPr>
            <a:spLocks noGrp="1"/>
          </p:cNvSpPr>
          <p:nvPr>
            <p:ph type="title"/>
          </p:nvPr>
        </p:nvSpPr>
        <p:spPr>
          <a:xfrm>
            <a:off x="484030" y="339578"/>
            <a:ext cx="7544848" cy="733488"/>
          </a:xfrm>
          <a:ln>
            <a:solidFill>
              <a:schemeClr val="bg1"/>
            </a:solidFill>
          </a:ln>
        </p:spPr>
        <p:txBody>
          <a:bodyPr/>
          <a:lstStyle/>
          <a:p>
            <a:r>
              <a:rPr lang="zh-CN" altLang="en-US" sz="3600" dirty="0" smtClean="0"/>
              <a:t>如何解决长期存在的</a:t>
            </a:r>
            <a:r>
              <a:rPr lang="zh-CN" altLang="zh-CN" sz="3600" dirty="0" smtClean="0"/>
              <a:t>教育</a:t>
            </a:r>
            <a:r>
              <a:rPr lang="zh-CN" altLang="en-US" sz="3600" dirty="0" smtClean="0"/>
              <a:t>不</a:t>
            </a:r>
            <a:r>
              <a:rPr lang="zh-CN" altLang="zh-CN" sz="3600" dirty="0" smtClean="0"/>
              <a:t>均衡</a:t>
            </a:r>
            <a:r>
              <a:rPr lang="zh-CN" altLang="en-US" sz="3600" dirty="0" smtClean="0"/>
              <a:t>问题</a:t>
            </a:r>
            <a:endParaRPr lang="zh-CN" altLang="en-US" sz="3600" dirty="0"/>
          </a:p>
        </p:txBody>
      </p:sp>
      <p:sp>
        <p:nvSpPr>
          <p:cNvPr id="9" name="TextBox 9"/>
          <p:cNvSpPr txBox="1"/>
          <p:nvPr/>
        </p:nvSpPr>
        <p:spPr>
          <a:xfrm>
            <a:off x="0" y="5962472"/>
            <a:ext cx="9550400" cy="1200329"/>
          </a:xfrm>
          <a:prstGeom prst="rect">
            <a:avLst/>
          </a:prstGeom>
          <a:solidFill>
            <a:srgbClr val="FF0000"/>
          </a:solidFill>
        </p:spPr>
        <p:txBody>
          <a:bodyPr wrap="square" rtlCol="0" anchor="ctr">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lvl="1" algn="just"/>
            <a:r>
              <a:rPr lang="zh-CN" altLang="en-US" sz="2400" dirty="0" smtClean="0">
                <a:solidFill>
                  <a:schemeClr val="bg1"/>
                </a:solidFill>
                <a:latin typeface="微软雅黑" pitchFamily="34" charset="-122"/>
                <a:ea typeface="微软雅黑" pitchFamily="34" charset="-122"/>
              </a:rPr>
              <a:t>解决办法：凝聚</a:t>
            </a:r>
            <a:r>
              <a:rPr lang="zh-CN" altLang="zh-CN" sz="2400" dirty="0">
                <a:solidFill>
                  <a:schemeClr val="bg1"/>
                </a:solidFill>
                <a:latin typeface="微软雅黑" pitchFamily="34" charset="-122"/>
                <a:ea typeface="微软雅黑" pitchFamily="34" charset="-122"/>
              </a:rPr>
              <a:t>国家、地方、教育机构、师生、企业和其他社会力量</a:t>
            </a:r>
            <a:r>
              <a:rPr lang="zh-CN" altLang="en-US" sz="2400" dirty="0">
                <a:solidFill>
                  <a:schemeClr val="bg1"/>
                </a:solidFill>
                <a:latin typeface="微软雅黑" pitchFamily="34" charset="-122"/>
                <a:ea typeface="微软雅黑" pitchFamily="34" charset="-122"/>
              </a:rPr>
              <a:t>，</a:t>
            </a:r>
            <a:r>
              <a:rPr lang="zh-CN" altLang="zh-CN" sz="2400" dirty="0">
                <a:solidFill>
                  <a:schemeClr val="bg1"/>
                </a:solidFill>
                <a:latin typeface="微软雅黑" pitchFamily="34" charset="-122"/>
                <a:ea typeface="微软雅黑" pitchFamily="34" charset="-122"/>
              </a:rPr>
              <a:t>建立优质数字教育资源和共建共享环境</a:t>
            </a:r>
            <a:r>
              <a:rPr lang="zh-CN" altLang="en-US" sz="2400" dirty="0">
                <a:solidFill>
                  <a:schemeClr val="bg1"/>
                </a:solidFill>
                <a:latin typeface="微软雅黑" pitchFamily="34" charset="-122"/>
                <a:ea typeface="微软雅黑" pitchFamily="34" charset="-122"/>
              </a:rPr>
              <a:t>，</a:t>
            </a:r>
            <a:r>
              <a:rPr lang="zh-CN" altLang="zh-CN" sz="2400" dirty="0">
                <a:solidFill>
                  <a:schemeClr val="bg1"/>
                </a:solidFill>
                <a:latin typeface="微软雅黑" pitchFamily="34" charset="-122"/>
                <a:ea typeface="微软雅黑" pitchFamily="34" charset="-122"/>
              </a:rPr>
              <a:t>支持偏远地区、少数民族地区、经济欠发达地区和薄弱学校享用优质的教育资源服务。</a:t>
            </a:r>
            <a:endParaRPr lang="zh-CN" altLang="en-US" sz="2400" dirty="0">
              <a:solidFill>
                <a:schemeClr val="bg1"/>
              </a:solidFill>
              <a:latin typeface="微软雅黑" pitchFamily="34" charset="-122"/>
              <a:ea typeface="微软雅黑" pitchFamily="34" charset="-122"/>
            </a:endParaRPr>
          </a:p>
        </p:txBody>
      </p:sp>
      <p:pic>
        <p:nvPicPr>
          <p:cNvPr id="10" name="图片 9" descr="问号31.jpg"/>
          <p:cNvPicPr>
            <a:picLocks noGrp="1" noChangeAspect="1"/>
          </p:cNvPicPr>
          <p:nvPr/>
        </p:nvPicPr>
        <p:blipFill>
          <a:blip r:embed="rId3" cstate="print"/>
          <a:srcRect/>
          <a:stretch>
            <a:fillRect/>
          </a:stretch>
        </p:blipFill>
        <p:spPr bwMode="auto">
          <a:xfrm>
            <a:off x="188120" y="1817148"/>
            <a:ext cx="3124594" cy="2731912"/>
          </a:xfrm>
          <a:prstGeom prst="ellipse">
            <a:avLst/>
          </a:prstGeom>
          <a:ln>
            <a:noFill/>
          </a:ln>
          <a:effectLst>
            <a:softEdge rad="112500"/>
          </a:effectLst>
        </p:spPr>
      </p:pic>
      <p:sp>
        <p:nvSpPr>
          <p:cNvPr id="11" name="AutoShape 5"/>
          <p:cNvSpPr>
            <a:spLocks noChangeArrowheads="1"/>
          </p:cNvSpPr>
          <p:nvPr/>
        </p:nvSpPr>
        <p:spPr bwMode="auto">
          <a:xfrm>
            <a:off x="3312714" y="1600200"/>
            <a:ext cx="5026883" cy="974558"/>
          </a:xfrm>
          <a:prstGeom prst="rect">
            <a:avLst/>
          </a:prstGeom>
          <a:solidFill>
            <a:srgbClr val="00B0F0">
              <a:alpha val="30980"/>
            </a:srgbClr>
          </a:solidFill>
          <a:ln w="38100">
            <a:noFill/>
            <a:round/>
            <a:headEnd/>
            <a:tailEnd/>
          </a:ln>
        </p:spPr>
        <p:txBody>
          <a:bodyPr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eaLnBrk="0" hangingPunct="0"/>
            <a:r>
              <a:rPr lang="zh-CN" altLang="en-US" sz="1400" dirty="0" smtClean="0">
                <a:latin typeface="微软雅黑" pitchFamily="34" charset="-122"/>
                <a:ea typeface="微软雅黑" pitchFamily="34" charset="-122"/>
              </a:rPr>
              <a:t>区域差距：</a:t>
            </a:r>
            <a:r>
              <a:rPr lang="zh-CN" altLang="en-US" sz="1400" dirty="0" smtClean="0"/>
              <a:t>地区间</a:t>
            </a:r>
            <a:r>
              <a:rPr lang="zh-CN" altLang="en-US" sz="1400" dirty="0"/>
              <a:t>教育发展的差距越来越突出，尤其是少数民族地区、边远地区和内地贫困地区与发达地区的差距在加大。</a:t>
            </a:r>
            <a:endParaRPr lang="en-US" altLang="zh-CN" sz="1400" dirty="0">
              <a:latin typeface="Verdana" pitchFamily="34" charset="0"/>
            </a:endParaRPr>
          </a:p>
        </p:txBody>
      </p:sp>
      <p:sp>
        <p:nvSpPr>
          <p:cNvPr id="12" name="AutoShape 5"/>
          <p:cNvSpPr>
            <a:spLocks noChangeArrowheads="1"/>
          </p:cNvSpPr>
          <p:nvPr/>
        </p:nvSpPr>
        <p:spPr bwMode="auto">
          <a:xfrm>
            <a:off x="3312714" y="2764641"/>
            <a:ext cx="5026883" cy="856859"/>
          </a:xfrm>
          <a:prstGeom prst="rect">
            <a:avLst/>
          </a:prstGeom>
          <a:solidFill>
            <a:srgbClr val="00B0F0">
              <a:alpha val="30980"/>
            </a:srgbClr>
          </a:solidFill>
          <a:ln w="38100">
            <a:noFill/>
            <a:round/>
            <a:headEnd/>
            <a:tailEnd/>
          </a:ln>
        </p:spPr>
        <p:txBody>
          <a:bodyPr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eaLnBrk="0" hangingPunct="0"/>
            <a:r>
              <a:rPr lang="zh-CN" altLang="en-US" sz="1400" dirty="0" smtClean="0">
                <a:latin typeface="Verdana" pitchFamily="34" charset="0"/>
              </a:rPr>
              <a:t>城乡差距：</a:t>
            </a:r>
            <a:r>
              <a:rPr lang="zh-CN" altLang="en-US" sz="1400" dirty="0"/>
              <a:t>城市的教育资源丰富，农村的教育资源贫乏，这是目前中国的基础教育现状。</a:t>
            </a:r>
            <a:r>
              <a:rPr lang="zh-CN" altLang="en-US" sz="1400" dirty="0" smtClean="0">
                <a:latin typeface="微软雅黑" pitchFamily="34" charset="-122"/>
                <a:ea typeface="微软雅黑" pitchFamily="34" charset="-122"/>
              </a:rPr>
              <a:t> </a:t>
            </a:r>
            <a:endParaRPr lang="en-US" altLang="zh-CN" sz="1400" dirty="0">
              <a:latin typeface="Verdana" pitchFamily="34" charset="0"/>
            </a:endParaRPr>
          </a:p>
        </p:txBody>
      </p:sp>
      <p:sp>
        <p:nvSpPr>
          <p:cNvPr id="13" name="AutoShape 5"/>
          <p:cNvSpPr>
            <a:spLocks noChangeArrowheads="1"/>
          </p:cNvSpPr>
          <p:nvPr/>
        </p:nvSpPr>
        <p:spPr bwMode="auto">
          <a:xfrm>
            <a:off x="3312714" y="3796633"/>
            <a:ext cx="5026883" cy="823487"/>
          </a:xfrm>
          <a:prstGeom prst="rect">
            <a:avLst/>
          </a:prstGeom>
          <a:solidFill>
            <a:srgbClr val="00B0F0">
              <a:alpha val="30980"/>
            </a:srgbClr>
          </a:solidFill>
          <a:ln w="38100">
            <a:noFill/>
            <a:round/>
            <a:headEnd/>
            <a:tailEnd/>
          </a:ln>
        </p:spPr>
        <p:txBody>
          <a:bodyPr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eaLnBrk="0" hangingPunct="0"/>
            <a:r>
              <a:rPr lang="zh-CN" altLang="en-US" sz="1400" dirty="0" smtClean="0">
                <a:latin typeface="Verdana" pitchFamily="34" charset="0"/>
              </a:rPr>
              <a:t>校际差距：</a:t>
            </a:r>
            <a:r>
              <a:rPr lang="zh-CN" altLang="en-US" sz="1400" dirty="0" smtClean="0"/>
              <a:t>农村</a:t>
            </a:r>
            <a:r>
              <a:rPr lang="zh-CN" altLang="en-US" sz="1400" dirty="0"/>
              <a:t>小学教学质量差，成绩好一点的学生就跑到县城学校读书，造成恶性循环。现状令人担忧。</a:t>
            </a:r>
            <a:endParaRPr lang="en-US" altLang="zh-CN" sz="1400" dirty="0">
              <a:latin typeface="Verdana" pitchFamily="34" charset="0"/>
            </a:endParaRPr>
          </a:p>
        </p:txBody>
      </p:sp>
      <p:sp>
        <p:nvSpPr>
          <p:cNvPr id="14" name="AutoShape 5"/>
          <p:cNvSpPr>
            <a:spLocks noChangeArrowheads="1"/>
          </p:cNvSpPr>
          <p:nvPr/>
        </p:nvSpPr>
        <p:spPr bwMode="auto">
          <a:xfrm>
            <a:off x="3312714" y="4852506"/>
            <a:ext cx="5026883" cy="736534"/>
          </a:xfrm>
          <a:prstGeom prst="rect">
            <a:avLst/>
          </a:prstGeom>
          <a:solidFill>
            <a:srgbClr val="00B0F0">
              <a:alpha val="30980"/>
            </a:srgbClr>
          </a:solidFill>
          <a:ln w="38100">
            <a:noFill/>
            <a:round/>
            <a:headEnd/>
            <a:tailEnd/>
          </a:ln>
        </p:spPr>
        <p:txBody>
          <a:bodyPr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eaLnBrk="0" hangingPunct="0"/>
            <a:r>
              <a:rPr lang="zh-CN" altLang="en-US" sz="1400" dirty="0">
                <a:latin typeface="微软雅黑" pitchFamily="34" charset="-122"/>
                <a:ea typeface="微软雅黑" pitchFamily="34" charset="-122"/>
              </a:rPr>
              <a:t>信息技术的发展</a:t>
            </a:r>
            <a:r>
              <a:rPr lang="zh-CN" altLang="en-US" sz="1400" dirty="0" smtClean="0">
                <a:latin typeface="微软雅黑" pitchFamily="34" charset="-122"/>
                <a:ea typeface="微软雅黑" pitchFamily="34" charset="-122"/>
              </a:rPr>
              <a:t>没有给教育教学带来</a:t>
            </a:r>
            <a:r>
              <a:rPr lang="zh-CN" altLang="en-US" sz="1400" dirty="0">
                <a:latin typeface="微软雅黑" pitchFamily="34" charset="-122"/>
                <a:ea typeface="微软雅黑" pitchFamily="34" charset="-122"/>
              </a:rPr>
              <a:t>应有的便利。</a:t>
            </a:r>
            <a:endParaRPr lang="en-US" altLang="zh-CN" sz="1400" dirty="0">
              <a:latin typeface="微软雅黑" pitchFamily="34" charset="-122"/>
              <a:ea typeface="微软雅黑" pitchFamily="34" charset="-122"/>
            </a:endParaRPr>
          </a:p>
          <a:p>
            <a:pPr eaLnBrk="0" hangingPunct="0"/>
            <a:r>
              <a:rPr lang="zh-CN" altLang="en-US" sz="1400" dirty="0" smtClean="0">
                <a:latin typeface="微软雅黑" pitchFamily="34" charset="-122"/>
                <a:ea typeface="微软雅黑" pitchFamily="34" charset="-122"/>
              </a:rPr>
              <a:t>师生通过不同网站、不同系统、多个账号获取信息。</a:t>
            </a:r>
            <a:endParaRPr lang="en-US" altLang="zh-CN" sz="1400" dirty="0" smtClean="0">
              <a:latin typeface="微软雅黑" pitchFamily="34" charset="-122"/>
              <a:ea typeface="微软雅黑" pitchFamily="34" charset="-122"/>
            </a:endParaRPr>
          </a:p>
        </p:txBody>
      </p:sp>
    </p:spTree>
    <p:extLst>
      <p:ext uri="{BB962C8B-B14F-4D97-AF65-F5344CB8AC3E}">
        <p14:creationId xmlns:p14="http://schemas.microsoft.com/office/powerpoint/2010/main" val="2692858886"/>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randombar(horizontal)">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 name="标题 1"/>
          <p:cNvSpPr>
            <a:spLocks noGrp="1"/>
          </p:cNvSpPr>
          <p:nvPr>
            <p:ph type="title"/>
          </p:nvPr>
        </p:nvSpPr>
        <p:spPr>
          <a:xfrm>
            <a:off x="484030" y="339578"/>
            <a:ext cx="4513639" cy="733488"/>
          </a:xfrm>
          <a:ln>
            <a:solidFill>
              <a:schemeClr val="bg1"/>
            </a:solidFill>
          </a:ln>
        </p:spPr>
        <p:txBody>
          <a:bodyPr/>
          <a:lstStyle/>
          <a:p>
            <a:pPr algn="ctr"/>
            <a:r>
              <a:rPr lang="zh-CN" altLang="en-US" dirty="0" smtClean="0"/>
              <a:t>资源共建共享环境</a:t>
            </a:r>
            <a:endParaRPr lang="zh-CN" altLang="en-US" dirty="0"/>
          </a:p>
        </p:txBody>
      </p:sp>
      <p:sp>
        <p:nvSpPr>
          <p:cNvPr id="59" name="内容占位符 2"/>
          <p:cNvSpPr>
            <a:spLocks noGrp="1"/>
          </p:cNvSpPr>
          <p:nvPr>
            <p:ph idx="1"/>
          </p:nvPr>
        </p:nvSpPr>
        <p:spPr>
          <a:xfrm>
            <a:off x="363558" y="1795749"/>
            <a:ext cx="5563516" cy="4825388"/>
          </a:xfrm>
        </p:spPr>
        <p:txBody>
          <a:bodyPr/>
          <a:lstStyle/>
          <a:p>
            <a:r>
              <a:rPr lang="zh-CN" altLang="en-US" sz="2400" dirty="0" smtClean="0">
                <a:latin typeface="微软雅黑"/>
                <a:ea typeface="微软雅黑"/>
                <a:cs typeface="微软雅黑"/>
              </a:rPr>
              <a:t>初始的资源必须要成体系</a:t>
            </a:r>
            <a:endParaRPr lang="en-US" altLang="zh-CN" sz="2400" dirty="0" smtClean="0">
              <a:latin typeface="微软雅黑"/>
              <a:ea typeface="微软雅黑"/>
              <a:cs typeface="微软雅黑"/>
            </a:endParaRPr>
          </a:p>
          <a:p>
            <a:pPr lvl="1"/>
            <a:r>
              <a:rPr lang="zh-CN" altLang="en-US" sz="2000" dirty="0" smtClean="0">
                <a:latin typeface="微软雅黑"/>
                <a:ea typeface="微软雅黑"/>
                <a:cs typeface="微软雅黑"/>
              </a:rPr>
              <a:t>对不同学段、不同教材的覆盖率</a:t>
            </a:r>
            <a:endParaRPr lang="en-US" altLang="zh-CN" sz="2000" dirty="0" smtClean="0">
              <a:latin typeface="微软雅黑"/>
              <a:ea typeface="微软雅黑"/>
              <a:cs typeface="微软雅黑"/>
            </a:endParaRPr>
          </a:p>
          <a:p>
            <a:pPr lvl="1"/>
            <a:r>
              <a:rPr lang="zh-CN" altLang="en-US" sz="2000" dirty="0" smtClean="0">
                <a:latin typeface="微软雅黑"/>
                <a:ea typeface="微软雅黑"/>
                <a:cs typeface="微软雅黑"/>
              </a:rPr>
              <a:t>素材、课程设计、课件、范例的覆盖性</a:t>
            </a:r>
            <a:endParaRPr lang="en-US" altLang="zh-CN" sz="2000" dirty="0" smtClean="0">
              <a:latin typeface="微软雅黑"/>
              <a:ea typeface="微软雅黑"/>
              <a:cs typeface="微软雅黑"/>
            </a:endParaRPr>
          </a:p>
          <a:p>
            <a:pPr lvl="2"/>
            <a:endParaRPr lang="en-US" altLang="zh-CN" sz="2000" dirty="0" smtClean="0">
              <a:latin typeface="微软雅黑"/>
              <a:ea typeface="微软雅黑"/>
              <a:cs typeface="微软雅黑"/>
            </a:endParaRPr>
          </a:p>
          <a:p>
            <a:r>
              <a:rPr lang="zh-CN" altLang="en-US" sz="2400" dirty="0" smtClean="0">
                <a:latin typeface="微软雅黑"/>
                <a:ea typeface="微软雅黑"/>
                <a:cs typeface="微软雅黑"/>
              </a:rPr>
              <a:t>资源直达课堂、常态化应用</a:t>
            </a:r>
            <a:endParaRPr lang="en-US" altLang="zh-CN" sz="2400" dirty="0" smtClean="0">
              <a:latin typeface="微软雅黑"/>
              <a:ea typeface="微软雅黑"/>
              <a:cs typeface="微软雅黑"/>
            </a:endParaRPr>
          </a:p>
          <a:p>
            <a:pPr lvl="1"/>
            <a:r>
              <a:rPr lang="zh-CN" altLang="en-US" sz="2000" dirty="0" smtClean="0">
                <a:latin typeface="微软雅黑"/>
                <a:ea typeface="微软雅黑"/>
                <a:cs typeface="微软雅黑"/>
              </a:rPr>
              <a:t>使用的便利性影响着使用频率、效率</a:t>
            </a:r>
            <a:endParaRPr lang="en-US" altLang="zh-CN" sz="2000" dirty="0" smtClean="0">
              <a:latin typeface="微软雅黑"/>
              <a:ea typeface="微软雅黑"/>
              <a:cs typeface="微软雅黑"/>
            </a:endParaRPr>
          </a:p>
          <a:p>
            <a:pPr lvl="1"/>
            <a:r>
              <a:rPr lang="zh-CN" altLang="en-US" sz="2000" dirty="0">
                <a:latin typeface="微软雅黑"/>
                <a:ea typeface="微软雅黑"/>
                <a:cs typeface="微软雅黑"/>
              </a:rPr>
              <a:t>不能</a:t>
            </a:r>
            <a:r>
              <a:rPr lang="zh-CN" altLang="en-US" sz="2000" dirty="0" smtClean="0">
                <a:latin typeface="微软雅黑"/>
                <a:ea typeface="微软雅黑"/>
                <a:cs typeface="微软雅黑"/>
              </a:rPr>
              <a:t>成为公开课、示范课才用一次的平台</a:t>
            </a:r>
            <a:endParaRPr lang="en-US" altLang="zh-CN" sz="2000" dirty="0" smtClean="0">
              <a:latin typeface="微软雅黑"/>
              <a:ea typeface="微软雅黑"/>
              <a:cs typeface="微软雅黑"/>
            </a:endParaRPr>
          </a:p>
          <a:p>
            <a:pPr lvl="2"/>
            <a:endParaRPr lang="en-US" altLang="zh-CN" sz="2000" dirty="0" smtClean="0">
              <a:latin typeface="微软雅黑"/>
              <a:ea typeface="微软雅黑"/>
              <a:cs typeface="微软雅黑"/>
            </a:endParaRPr>
          </a:p>
          <a:p>
            <a:r>
              <a:rPr lang="zh-CN" altLang="en-US" sz="2400" dirty="0" smtClean="0">
                <a:latin typeface="微软雅黑"/>
                <a:ea typeface="微软雅黑"/>
                <a:cs typeface="微软雅黑"/>
              </a:rPr>
              <a:t>兼顾基层教师、高水平教师</a:t>
            </a:r>
            <a:endParaRPr lang="en-US" altLang="zh-CN" sz="2400" dirty="0" smtClean="0">
              <a:latin typeface="微软雅黑"/>
              <a:ea typeface="微软雅黑"/>
              <a:cs typeface="微软雅黑"/>
            </a:endParaRPr>
          </a:p>
          <a:p>
            <a:pPr lvl="1"/>
            <a:r>
              <a:rPr kumimoji="1" lang="zh-CN" altLang="en-US" sz="2000" dirty="0" smtClean="0">
                <a:latin typeface="微软雅黑"/>
                <a:ea typeface="微软雅黑"/>
                <a:cs typeface="微软雅黑"/>
              </a:rPr>
              <a:t>基层教师需要上手即用</a:t>
            </a:r>
            <a:endParaRPr lang="en-US" altLang="zh-CN" sz="2000" dirty="0">
              <a:latin typeface="微软雅黑"/>
              <a:ea typeface="微软雅黑"/>
              <a:cs typeface="微软雅黑"/>
            </a:endParaRPr>
          </a:p>
          <a:p>
            <a:pPr lvl="1"/>
            <a:r>
              <a:rPr kumimoji="1" lang="zh-CN" altLang="en-US" sz="2000" dirty="0" smtClean="0">
                <a:latin typeface="微软雅黑"/>
                <a:ea typeface="微软雅黑"/>
                <a:cs typeface="微软雅黑"/>
              </a:rPr>
              <a:t>高</a:t>
            </a:r>
            <a:r>
              <a:rPr lang="zh-CN" altLang="en-US" sz="2000" dirty="0" smtClean="0">
                <a:latin typeface="微软雅黑"/>
                <a:ea typeface="微软雅黑"/>
                <a:cs typeface="微软雅黑"/>
              </a:rPr>
              <a:t>水平教师要求修改强大、分享便利</a:t>
            </a:r>
            <a:endParaRPr kumimoji="1" lang="en-US" altLang="zh-CN" sz="2000" dirty="0" smtClean="0">
              <a:latin typeface="微软雅黑"/>
              <a:ea typeface="微软雅黑"/>
              <a:cs typeface="微软雅黑"/>
            </a:endParaRPr>
          </a:p>
        </p:txBody>
      </p:sp>
      <p:sp>
        <p:nvSpPr>
          <p:cNvPr id="60" name="右大括号 59"/>
          <p:cNvSpPr/>
          <p:nvPr/>
        </p:nvSpPr>
        <p:spPr bwMode="auto">
          <a:xfrm>
            <a:off x="5761819" y="2192356"/>
            <a:ext cx="264405" cy="3514381"/>
          </a:xfrm>
          <a:prstGeom prst="rightBrace">
            <a:avLst/>
          </a:prstGeom>
          <a:ln>
            <a:solidFill>
              <a:srgbClr val="0070C0"/>
            </a:solidFill>
            <a:headEnd type="none" w="med" len="med"/>
            <a:tailEnd type="none" w="med" len="med"/>
          </a:ln>
        </p:spPr>
        <p:style>
          <a:lnRef idx="2">
            <a:schemeClr val="accent2"/>
          </a:lnRef>
          <a:fillRef idx="0">
            <a:schemeClr val="accent2"/>
          </a:fillRef>
          <a:effectRef idx="1">
            <a:schemeClr val="accent2"/>
          </a:effectRef>
          <a:fontRef idx="minor">
            <a:schemeClr val="tx1"/>
          </a:fontRef>
        </p:style>
        <p:txBody>
          <a:bodyPr vert="horz" wrap="square" lIns="91440" tIns="45720" rIns="91440" bIns="45720" numCol="1" rtlCol="0" anchor="t" anchorCtr="0" compatLnSpc="1">
            <a:prstTxWarp prst="textNoShape">
              <a:avLst/>
            </a:prstTxWarp>
          </a:bodyPr>
          <a:lstStyle/>
          <a:p>
            <a:pPr marL="0" marR="0" indent="0" algn="l" defTabSz="955675" rtl="0" eaLnBrk="1" fontAlgn="base" latinLnBrk="0" hangingPunct="1">
              <a:lnSpc>
                <a:spcPct val="100000"/>
              </a:lnSpc>
              <a:spcBef>
                <a:spcPct val="0"/>
              </a:spcBef>
              <a:spcAft>
                <a:spcPct val="0"/>
              </a:spcAft>
              <a:buClrTx/>
              <a:buSzTx/>
              <a:buFontTx/>
              <a:buNone/>
              <a:tabLst/>
            </a:pPr>
            <a:endParaRPr kumimoji="0" lang="zh-CN" altLang="en-US" sz="1900" b="1" i="0" u="none" strike="noStrike" cap="none" normalizeH="0" baseline="0" smtClean="0">
              <a:ln>
                <a:noFill/>
              </a:ln>
              <a:solidFill>
                <a:srgbClr val="0070C0"/>
              </a:solidFill>
              <a:effectLst/>
              <a:latin typeface="Times New Roman" pitchFamily="18" charset="0"/>
              <a:ea typeface="宋体" pitchFamily="2" charset="-122"/>
            </a:endParaRPr>
          </a:p>
        </p:txBody>
      </p:sp>
      <p:sp>
        <p:nvSpPr>
          <p:cNvPr id="61" name="内容占位符 2"/>
          <p:cNvSpPr txBox="1">
            <a:spLocks/>
          </p:cNvSpPr>
          <p:nvPr/>
        </p:nvSpPr>
        <p:spPr bwMode="auto">
          <a:xfrm>
            <a:off x="6026224" y="3194891"/>
            <a:ext cx="3424589" cy="21372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5500" tIns="47750" rIns="95500" bIns="47750" numCol="1" anchor="t" anchorCtr="0" compatLnSpc="1">
            <a:prstTxWarp prst="textNoShape">
              <a:avLst/>
            </a:prstTxWarp>
          </a:bodyPr>
          <a:lstStyle>
            <a:lvl1pPr marL="358775" indent="-358775" algn="l" defTabSz="955675" rtl="0" eaLnBrk="0" fontAlgn="base" hangingPunct="0">
              <a:spcBef>
                <a:spcPct val="20000"/>
              </a:spcBef>
              <a:spcAft>
                <a:spcPct val="0"/>
              </a:spcAft>
              <a:buChar char="•"/>
              <a:defRPr kumimoji="1" sz="2800">
                <a:solidFill>
                  <a:schemeClr val="tx1"/>
                </a:solidFill>
                <a:latin typeface="+mn-lt"/>
                <a:ea typeface="+mn-ea"/>
                <a:cs typeface="+mn-cs"/>
              </a:defRPr>
            </a:lvl1pPr>
            <a:lvl2pPr marL="776288" indent="-298450" algn="l" defTabSz="955675" rtl="0" eaLnBrk="0" fontAlgn="base" hangingPunct="0">
              <a:spcBef>
                <a:spcPct val="20000"/>
              </a:spcBef>
              <a:spcAft>
                <a:spcPct val="0"/>
              </a:spcAft>
              <a:buChar char="–"/>
              <a:defRPr kumimoji="1" sz="2600">
                <a:solidFill>
                  <a:schemeClr val="tx1"/>
                </a:solidFill>
                <a:latin typeface="+mn-lt"/>
                <a:ea typeface="+mn-ea"/>
              </a:defRPr>
            </a:lvl2pPr>
            <a:lvl3pPr marL="1193800" indent="-238125" algn="l" defTabSz="955675" rtl="0" eaLnBrk="0" fontAlgn="base" hangingPunct="0">
              <a:spcBef>
                <a:spcPct val="20000"/>
              </a:spcBef>
              <a:spcAft>
                <a:spcPct val="0"/>
              </a:spcAft>
              <a:buChar char="•"/>
              <a:defRPr kumimoji="1" sz="2400">
                <a:solidFill>
                  <a:schemeClr val="tx1"/>
                </a:solidFill>
                <a:latin typeface="+mn-lt"/>
                <a:ea typeface="+mn-ea"/>
              </a:defRPr>
            </a:lvl3pPr>
            <a:lvl4pPr marL="1671638" indent="-239713" algn="l" defTabSz="955675" rtl="0" eaLnBrk="0" fontAlgn="base" hangingPunct="0">
              <a:spcBef>
                <a:spcPct val="20000"/>
              </a:spcBef>
              <a:spcAft>
                <a:spcPct val="0"/>
              </a:spcAft>
              <a:buChar char="–"/>
              <a:defRPr kumimoji="1" sz="2100">
                <a:solidFill>
                  <a:schemeClr val="tx1"/>
                </a:solidFill>
                <a:latin typeface="+mn-lt"/>
                <a:ea typeface="+mn-ea"/>
              </a:defRPr>
            </a:lvl4pPr>
            <a:lvl5pPr marL="2149475" indent="-239713" algn="l" defTabSz="955675" rtl="0" eaLnBrk="0" fontAlgn="base" hangingPunct="0">
              <a:spcBef>
                <a:spcPct val="20000"/>
              </a:spcBef>
              <a:spcAft>
                <a:spcPct val="0"/>
              </a:spcAft>
              <a:buChar char="»"/>
              <a:defRPr kumimoji="1" sz="2100">
                <a:solidFill>
                  <a:schemeClr val="tx1"/>
                </a:solidFill>
                <a:latin typeface="+mn-lt"/>
                <a:ea typeface="+mn-ea"/>
              </a:defRPr>
            </a:lvl5pPr>
            <a:lvl6pPr marL="2606675" indent="-239713" algn="l" defTabSz="955675" rtl="0" fontAlgn="base">
              <a:spcBef>
                <a:spcPct val="20000"/>
              </a:spcBef>
              <a:spcAft>
                <a:spcPct val="0"/>
              </a:spcAft>
              <a:buChar char="»"/>
              <a:defRPr kumimoji="1" sz="2100">
                <a:solidFill>
                  <a:schemeClr val="tx1"/>
                </a:solidFill>
                <a:latin typeface="+mn-lt"/>
                <a:ea typeface="+mn-ea"/>
              </a:defRPr>
            </a:lvl6pPr>
            <a:lvl7pPr marL="3063875" indent="-239713" algn="l" defTabSz="955675" rtl="0" fontAlgn="base">
              <a:spcBef>
                <a:spcPct val="20000"/>
              </a:spcBef>
              <a:spcAft>
                <a:spcPct val="0"/>
              </a:spcAft>
              <a:buChar char="»"/>
              <a:defRPr kumimoji="1" sz="2100">
                <a:solidFill>
                  <a:schemeClr val="tx1"/>
                </a:solidFill>
                <a:latin typeface="+mn-lt"/>
                <a:ea typeface="+mn-ea"/>
              </a:defRPr>
            </a:lvl7pPr>
            <a:lvl8pPr marL="3521075" indent="-239713" algn="l" defTabSz="955675" rtl="0" fontAlgn="base">
              <a:spcBef>
                <a:spcPct val="20000"/>
              </a:spcBef>
              <a:spcAft>
                <a:spcPct val="0"/>
              </a:spcAft>
              <a:buChar char="»"/>
              <a:defRPr kumimoji="1" sz="2100">
                <a:solidFill>
                  <a:schemeClr val="tx1"/>
                </a:solidFill>
                <a:latin typeface="+mn-lt"/>
                <a:ea typeface="+mn-ea"/>
              </a:defRPr>
            </a:lvl8pPr>
            <a:lvl9pPr marL="3978275" indent="-239713" algn="l" defTabSz="955675" rtl="0" fontAlgn="base">
              <a:spcBef>
                <a:spcPct val="20000"/>
              </a:spcBef>
              <a:spcAft>
                <a:spcPct val="0"/>
              </a:spcAft>
              <a:buChar char="»"/>
              <a:defRPr kumimoji="1" sz="2100">
                <a:solidFill>
                  <a:schemeClr val="tx1"/>
                </a:solidFill>
                <a:latin typeface="+mn-lt"/>
                <a:ea typeface="+mn-ea"/>
              </a:defRPr>
            </a:lvl9pPr>
          </a:lstStyle>
          <a:p>
            <a:pPr marL="0" indent="0" algn="ctr">
              <a:buNone/>
            </a:pPr>
            <a:r>
              <a:rPr lang="zh-CN" altLang="en-US" sz="2400" b="0" dirty="0" smtClean="0">
                <a:latin typeface="微软雅黑"/>
                <a:ea typeface="微软雅黑"/>
                <a:cs typeface="微软雅黑"/>
              </a:rPr>
              <a:t>只有做到这些</a:t>
            </a:r>
            <a:endParaRPr lang="en-US" altLang="zh-CN" sz="2400" b="0" dirty="0" smtClean="0">
              <a:latin typeface="微软雅黑"/>
              <a:ea typeface="微软雅黑"/>
              <a:cs typeface="微软雅黑"/>
            </a:endParaRPr>
          </a:p>
          <a:p>
            <a:pPr marL="0" indent="0" algn="ctr">
              <a:buNone/>
            </a:pPr>
            <a:r>
              <a:rPr lang="zh-CN" altLang="en-US" b="0" dirty="0" smtClean="0">
                <a:latin typeface="微软雅黑"/>
                <a:ea typeface="微软雅黑"/>
                <a:cs typeface="微软雅黑"/>
              </a:rPr>
              <a:t>才能具备构建生态圈</a:t>
            </a:r>
            <a:endParaRPr lang="en-US" altLang="zh-CN" b="0" dirty="0" smtClean="0">
              <a:latin typeface="微软雅黑"/>
              <a:ea typeface="微软雅黑"/>
              <a:cs typeface="微软雅黑"/>
            </a:endParaRPr>
          </a:p>
          <a:p>
            <a:pPr marL="0" indent="0" algn="ctr">
              <a:buNone/>
            </a:pPr>
            <a:r>
              <a:rPr lang="zh-CN" altLang="en-US" sz="2000" b="0" dirty="0" smtClean="0">
                <a:latin typeface="微软雅黑"/>
                <a:ea typeface="微软雅黑"/>
                <a:cs typeface="微软雅黑"/>
              </a:rPr>
              <a:t>才能保障资源的可持续更新</a:t>
            </a:r>
            <a:endParaRPr lang="en-US" altLang="zh-CN" sz="2000" b="0" dirty="0" smtClean="0">
              <a:latin typeface="微软雅黑"/>
              <a:ea typeface="微软雅黑"/>
              <a:cs typeface="微软雅黑"/>
            </a:endParaRPr>
          </a:p>
          <a:p>
            <a:pPr marL="0" indent="0" algn="ctr">
              <a:buNone/>
            </a:pPr>
            <a:r>
              <a:rPr lang="zh-CN" altLang="en-US" sz="2000" b="0" dirty="0" smtClean="0">
                <a:latin typeface="微软雅黑"/>
                <a:ea typeface="微软雅黑"/>
                <a:cs typeface="微软雅黑"/>
              </a:rPr>
              <a:t>才能实现资源的</a:t>
            </a:r>
            <a:r>
              <a:rPr lang="zh-CN" altLang="en-US" sz="2000" dirty="0" smtClean="0">
                <a:solidFill>
                  <a:srgbClr val="0070C0"/>
                </a:solidFill>
                <a:latin typeface="微软雅黑"/>
                <a:ea typeface="微软雅黑"/>
                <a:cs typeface="微软雅黑"/>
              </a:rPr>
              <a:t>共建与共享</a:t>
            </a:r>
            <a:endParaRPr lang="en-US" altLang="zh-CN" sz="2000" dirty="0" smtClean="0">
              <a:solidFill>
                <a:srgbClr val="0070C0"/>
              </a:solidFill>
              <a:latin typeface="微软雅黑"/>
              <a:ea typeface="微软雅黑"/>
              <a:cs typeface="微软雅黑"/>
            </a:endParaRPr>
          </a:p>
        </p:txBody>
      </p:sp>
    </p:spTree>
    <p:extLst>
      <p:ext uri="{BB962C8B-B14F-4D97-AF65-F5344CB8AC3E}">
        <p14:creationId xmlns:p14="http://schemas.microsoft.com/office/powerpoint/2010/main" val="3281799526"/>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grpId="0" nodeType="clickEffect">
                                  <p:stCondLst>
                                    <p:cond delay="0"/>
                                  </p:stCondLst>
                                  <p:childTnLst>
                                    <p:set>
                                      <p:cBhvr>
                                        <p:cTn id="6" dur="1" fill="hold">
                                          <p:stCondLst>
                                            <p:cond delay="0"/>
                                          </p:stCondLst>
                                        </p:cTn>
                                        <p:tgtEl>
                                          <p:spTgt spid="60"/>
                                        </p:tgtEl>
                                        <p:attrNameLst>
                                          <p:attrName>style.visibility</p:attrName>
                                        </p:attrNameLst>
                                      </p:cBhvr>
                                      <p:to>
                                        <p:strVal val="visible"/>
                                      </p:to>
                                    </p:set>
                                    <p:anim calcmode="lin" valueType="num">
                                      <p:cBhvr additive="base">
                                        <p:cTn id="7" dur="250" fill="hold"/>
                                        <p:tgtEl>
                                          <p:spTgt spid="60"/>
                                        </p:tgtEl>
                                        <p:attrNameLst>
                                          <p:attrName>ppt_x</p:attrName>
                                        </p:attrNameLst>
                                      </p:cBhvr>
                                      <p:tavLst>
                                        <p:tav tm="0">
                                          <p:val>
                                            <p:strVal val="1+#ppt_w/2"/>
                                          </p:val>
                                        </p:tav>
                                        <p:tav tm="100000">
                                          <p:val>
                                            <p:strVal val="#ppt_x"/>
                                          </p:val>
                                        </p:tav>
                                      </p:tavLst>
                                    </p:anim>
                                    <p:anim calcmode="lin" valueType="num">
                                      <p:cBhvr additive="base">
                                        <p:cTn id="8" dur="250" fill="hold"/>
                                        <p:tgtEl>
                                          <p:spTgt spid="60"/>
                                        </p:tgtEl>
                                        <p:attrNameLst>
                                          <p:attrName>ppt_y</p:attrName>
                                        </p:attrNameLst>
                                      </p:cBhvr>
                                      <p:tavLst>
                                        <p:tav tm="0">
                                          <p:val>
                                            <p:strVal val="#ppt_y"/>
                                          </p:val>
                                        </p:tav>
                                        <p:tav tm="100000">
                                          <p:val>
                                            <p:strVal val="#ppt_y"/>
                                          </p:val>
                                        </p:tav>
                                      </p:tavLst>
                                    </p:anim>
                                  </p:childTnLst>
                                </p:cTn>
                              </p:par>
                              <p:par>
                                <p:cTn id="9" presetID="2" presetClass="entr" presetSubtype="2" fill="hold" grpId="0" nodeType="withEffect">
                                  <p:stCondLst>
                                    <p:cond delay="0"/>
                                  </p:stCondLst>
                                  <p:childTnLst>
                                    <p:set>
                                      <p:cBhvr>
                                        <p:cTn id="10" dur="1" fill="hold">
                                          <p:stCondLst>
                                            <p:cond delay="0"/>
                                          </p:stCondLst>
                                        </p:cTn>
                                        <p:tgtEl>
                                          <p:spTgt spid="61"/>
                                        </p:tgtEl>
                                        <p:attrNameLst>
                                          <p:attrName>style.visibility</p:attrName>
                                        </p:attrNameLst>
                                      </p:cBhvr>
                                      <p:to>
                                        <p:strVal val="visible"/>
                                      </p:to>
                                    </p:set>
                                    <p:anim calcmode="lin" valueType="num">
                                      <p:cBhvr additive="base">
                                        <p:cTn id="11" dur="500" fill="hold"/>
                                        <p:tgtEl>
                                          <p:spTgt spid="61"/>
                                        </p:tgtEl>
                                        <p:attrNameLst>
                                          <p:attrName>ppt_x</p:attrName>
                                        </p:attrNameLst>
                                      </p:cBhvr>
                                      <p:tavLst>
                                        <p:tav tm="0">
                                          <p:val>
                                            <p:strVal val="1+#ppt_w/2"/>
                                          </p:val>
                                        </p:tav>
                                        <p:tav tm="100000">
                                          <p:val>
                                            <p:strVal val="#ppt_x"/>
                                          </p:val>
                                        </p:tav>
                                      </p:tavLst>
                                    </p:anim>
                                    <p:anim calcmode="lin" valueType="num">
                                      <p:cBhvr additive="base">
                                        <p:cTn id="12" dur="500" fill="hold"/>
                                        <p:tgtEl>
                                          <p:spTgt spid="61"/>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0" grpId="0" animBg="1"/>
      <p:bldP spid="61"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504825" y="314325"/>
            <a:ext cx="5717556" cy="765175"/>
          </a:xfrm>
        </p:spPr>
        <p:txBody>
          <a:bodyPr/>
          <a:lstStyle/>
          <a:p>
            <a:r>
              <a:rPr lang="zh-CN" altLang="en-US" sz="3600" dirty="0" smtClean="0"/>
              <a:t>触手可及</a:t>
            </a:r>
            <a:r>
              <a:rPr lang="zh-CN" altLang="en-US" sz="3600" dirty="0"/>
              <a:t>的全学科优质资源</a:t>
            </a:r>
          </a:p>
        </p:txBody>
      </p:sp>
      <p:sp>
        <p:nvSpPr>
          <p:cNvPr id="109" name="矩形 108"/>
          <p:cNvSpPr/>
          <p:nvPr/>
        </p:nvSpPr>
        <p:spPr>
          <a:xfrm>
            <a:off x="180897" y="6701135"/>
            <a:ext cx="9144000" cy="461665"/>
          </a:xfrm>
          <a:prstGeom prst="rect">
            <a:avLst/>
          </a:prstGeom>
        </p:spPr>
        <p:txBody>
          <a:bodyPr wrap="square">
            <a:spAutoFit/>
          </a:bodyPr>
          <a:lstStyle/>
          <a:p>
            <a:pPr algn="ctr" fontAlgn="auto">
              <a:spcBef>
                <a:spcPts val="0"/>
              </a:spcBef>
              <a:spcAft>
                <a:spcPts val="0"/>
              </a:spcAft>
            </a:pPr>
            <a:r>
              <a:rPr lang="zh-CN" altLang="en-US" sz="2400" dirty="0">
                <a:solidFill>
                  <a:srgbClr val="0000CC"/>
                </a:solidFill>
                <a:latin typeface="微软雅黑" pitchFamily="34" charset="-122"/>
                <a:ea typeface="微软雅黑" pitchFamily="34" charset="-122"/>
              </a:rPr>
              <a:t>与各大出版社全面合作</a:t>
            </a:r>
            <a:endParaRPr lang="en-US" altLang="zh-CN" sz="2400" dirty="0">
              <a:solidFill>
                <a:srgbClr val="0000CC"/>
              </a:solidFill>
              <a:latin typeface="微软雅黑" pitchFamily="34" charset="-122"/>
              <a:ea typeface="微软雅黑" pitchFamily="34" charset="-122"/>
            </a:endParaRPr>
          </a:p>
        </p:txBody>
      </p:sp>
      <p:sp>
        <p:nvSpPr>
          <p:cNvPr id="64" name="灯片编号占位符 3"/>
          <p:cNvSpPr txBox="1">
            <a:spLocks/>
          </p:cNvSpPr>
          <p:nvPr/>
        </p:nvSpPr>
        <p:spPr bwMode="auto">
          <a:xfrm>
            <a:off x="6799265" y="6034597"/>
            <a:ext cx="1990725" cy="477838"/>
          </a:xfrm>
          <a:prstGeom prst="rect">
            <a:avLst/>
          </a:prstGeom>
          <a:noFill/>
          <a:ln w="9525">
            <a:noFill/>
            <a:miter lim="800000"/>
            <a:headEnd/>
            <a:tailEnd/>
          </a:ln>
        </p:spPr>
        <p:txBody>
          <a:bodyPr lIns="91399" tIns="45699" rIns="91399" bIns="45699"/>
          <a:lstStyle/>
          <a:p>
            <a:pPr defTabSz="912646"/>
            <a:fld id="{3B376724-25FA-4980-A685-D14400F1BD5E}" type="slidenum">
              <a:rPr lang="en-US" altLang="zh-CN"/>
              <a:pPr defTabSz="912646"/>
              <a:t>8</a:t>
            </a:fld>
            <a:endParaRPr lang="en-US" altLang="zh-CN" dirty="0"/>
          </a:p>
        </p:txBody>
      </p:sp>
      <p:grpSp>
        <p:nvGrpSpPr>
          <p:cNvPr id="65" name="组合 4"/>
          <p:cNvGrpSpPr>
            <a:grpSpLocks/>
          </p:cNvGrpSpPr>
          <p:nvPr/>
        </p:nvGrpSpPr>
        <p:grpSpPr bwMode="auto">
          <a:xfrm>
            <a:off x="119065" y="3404112"/>
            <a:ext cx="8955087" cy="3324225"/>
            <a:chOff x="68109" y="3496752"/>
            <a:chExt cx="8954194" cy="3278988"/>
          </a:xfrm>
        </p:grpSpPr>
        <p:pic>
          <p:nvPicPr>
            <p:cNvPr id="66" name="Picture 4"/>
            <p:cNvPicPr>
              <a:picLocks noChangeAspect="1" noChangeArrowheads="1"/>
            </p:cNvPicPr>
            <p:nvPr/>
          </p:nvPicPr>
          <p:blipFill>
            <a:blip r:embed="rId2" cstate="print"/>
            <a:srcRect/>
            <a:stretch>
              <a:fillRect/>
            </a:stretch>
          </p:blipFill>
          <p:spPr bwMode="auto">
            <a:xfrm>
              <a:off x="5912658" y="3701539"/>
              <a:ext cx="3109645" cy="681038"/>
            </a:xfrm>
            <a:prstGeom prst="rect">
              <a:avLst/>
            </a:prstGeom>
            <a:noFill/>
            <a:ln w="9525">
              <a:noFill/>
              <a:miter lim="800000"/>
              <a:headEnd/>
              <a:tailEnd/>
            </a:ln>
          </p:spPr>
        </p:pic>
        <p:pic>
          <p:nvPicPr>
            <p:cNvPr id="67" name="Picture 5"/>
            <p:cNvPicPr>
              <a:picLocks noChangeAspect="1" noChangeArrowheads="1"/>
            </p:cNvPicPr>
            <p:nvPr/>
          </p:nvPicPr>
          <p:blipFill>
            <a:blip r:embed="rId3" cstate="print"/>
            <a:srcRect/>
            <a:stretch>
              <a:fillRect/>
            </a:stretch>
          </p:blipFill>
          <p:spPr bwMode="auto">
            <a:xfrm>
              <a:off x="3495650" y="4671417"/>
              <a:ext cx="2876550" cy="485775"/>
            </a:xfrm>
            <a:prstGeom prst="rect">
              <a:avLst/>
            </a:prstGeom>
            <a:noFill/>
            <a:ln w="9525">
              <a:noFill/>
              <a:miter lim="800000"/>
              <a:headEnd/>
              <a:tailEnd/>
            </a:ln>
          </p:spPr>
        </p:pic>
        <p:pic>
          <p:nvPicPr>
            <p:cNvPr id="68" name="Picture 9"/>
            <p:cNvPicPr>
              <a:picLocks noChangeAspect="1" noChangeArrowheads="1"/>
            </p:cNvPicPr>
            <p:nvPr/>
          </p:nvPicPr>
          <p:blipFill>
            <a:blip r:embed="rId4" cstate="print"/>
            <a:srcRect/>
            <a:stretch>
              <a:fillRect/>
            </a:stretch>
          </p:blipFill>
          <p:spPr bwMode="auto">
            <a:xfrm>
              <a:off x="6248280" y="6213765"/>
              <a:ext cx="2438400" cy="561975"/>
            </a:xfrm>
            <a:prstGeom prst="rect">
              <a:avLst/>
            </a:prstGeom>
            <a:noFill/>
            <a:ln w="9525">
              <a:noFill/>
              <a:miter lim="800000"/>
              <a:headEnd/>
              <a:tailEnd/>
            </a:ln>
          </p:spPr>
        </p:pic>
        <p:pic>
          <p:nvPicPr>
            <p:cNvPr id="88" name="Picture 3"/>
            <p:cNvPicPr>
              <a:picLocks noChangeAspect="1" noChangeArrowheads="1"/>
            </p:cNvPicPr>
            <p:nvPr/>
          </p:nvPicPr>
          <p:blipFill>
            <a:blip r:embed="rId5" cstate="print"/>
            <a:srcRect/>
            <a:stretch>
              <a:fillRect/>
            </a:stretch>
          </p:blipFill>
          <p:spPr bwMode="auto">
            <a:xfrm>
              <a:off x="68109" y="3496752"/>
              <a:ext cx="3533775" cy="885825"/>
            </a:xfrm>
            <a:prstGeom prst="rect">
              <a:avLst/>
            </a:prstGeom>
            <a:noFill/>
            <a:ln w="9525">
              <a:noFill/>
              <a:miter lim="800000"/>
              <a:headEnd/>
              <a:tailEnd/>
            </a:ln>
          </p:spPr>
        </p:pic>
        <p:pic>
          <p:nvPicPr>
            <p:cNvPr id="91" name="Picture 4"/>
            <p:cNvPicPr>
              <a:picLocks noChangeAspect="1" noChangeArrowheads="1"/>
            </p:cNvPicPr>
            <p:nvPr/>
          </p:nvPicPr>
          <p:blipFill>
            <a:blip r:embed="rId6" cstate="print"/>
            <a:srcRect/>
            <a:stretch>
              <a:fillRect/>
            </a:stretch>
          </p:blipFill>
          <p:spPr bwMode="auto">
            <a:xfrm>
              <a:off x="425296" y="4580359"/>
              <a:ext cx="2819400" cy="504825"/>
            </a:xfrm>
            <a:prstGeom prst="rect">
              <a:avLst/>
            </a:prstGeom>
            <a:noFill/>
            <a:ln w="9525">
              <a:noFill/>
              <a:miter lim="800000"/>
              <a:headEnd/>
              <a:tailEnd/>
            </a:ln>
          </p:spPr>
        </p:pic>
        <p:pic>
          <p:nvPicPr>
            <p:cNvPr id="110" name="Picture 5"/>
            <p:cNvPicPr>
              <a:picLocks noChangeAspect="1" noChangeArrowheads="1"/>
            </p:cNvPicPr>
            <p:nvPr/>
          </p:nvPicPr>
          <p:blipFill>
            <a:blip r:embed="rId7" cstate="print"/>
            <a:srcRect/>
            <a:stretch>
              <a:fillRect/>
            </a:stretch>
          </p:blipFill>
          <p:spPr bwMode="auto">
            <a:xfrm>
              <a:off x="465981" y="5373216"/>
              <a:ext cx="2809875" cy="781050"/>
            </a:xfrm>
            <a:prstGeom prst="rect">
              <a:avLst/>
            </a:prstGeom>
            <a:noFill/>
            <a:ln w="9525">
              <a:noFill/>
              <a:miter lim="800000"/>
              <a:headEnd/>
              <a:tailEnd/>
            </a:ln>
          </p:spPr>
        </p:pic>
        <p:pic>
          <p:nvPicPr>
            <p:cNvPr id="111" name="Picture 6"/>
            <p:cNvPicPr>
              <a:picLocks noChangeAspect="1" noChangeArrowheads="1"/>
            </p:cNvPicPr>
            <p:nvPr/>
          </p:nvPicPr>
          <p:blipFill>
            <a:blip r:embed="rId8" cstate="print"/>
            <a:srcRect/>
            <a:stretch>
              <a:fillRect/>
            </a:stretch>
          </p:blipFill>
          <p:spPr bwMode="auto">
            <a:xfrm>
              <a:off x="5495203" y="5233008"/>
              <a:ext cx="1010854" cy="833425"/>
            </a:xfrm>
            <a:prstGeom prst="rect">
              <a:avLst/>
            </a:prstGeom>
            <a:noFill/>
            <a:ln w="9525">
              <a:noFill/>
              <a:miter lim="800000"/>
              <a:headEnd/>
              <a:tailEnd/>
            </a:ln>
          </p:spPr>
        </p:pic>
        <p:pic>
          <p:nvPicPr>
            <p:cNvPr id="112" name="Picture 7"/>
            <p:cNvPicPr>
              <a:picLocks noChangeAspect="1" noChangeArrowheads="1"/>
            </p:cNvPicPr>
            <p:nvPr/>
          </p:nvPicPr>
          <p:blipFill>
            <a:blip r:embed="rId9" cstate="print"/>
            <a:srcRect/>
            <a:stretch>
              <a:fillRect/>
            </a:stretch>
          </p:blipFill>
          <p:spPr bwMode="auto">
            <a:xfrm>
              <a:off x="6491375" y="5273203"/>
              <a:ext cx="608231" cy="637999"/>
            </a:xfrm>
            <a:prstGeom prst="rect">
              <a:avLst/>
            </a:prstGeom>
            <a:noFill/>
            <a:ln w="9525">
              <a:noFill/>
              <a:miter lim="800000"/>
              <a:headEnd/>
              <a:tailEnd/>
            </a:ln>
          </p:spPr>
        </p:pic>
      </p:grpSp>
      <p:pic>
        <p:nvPicPr>
          <p:cNvPr id="113" name="Picture 15" descr="C:\Users\xydong\Desktop\出版社\人教出版社.jpg"/>
          <p:cNvPicPr>
            <a:picLocks noChangeAspect="1" noChangeArrowheads="1"/>
          </p:cNvPicPr>
          <p:nvPr/>
        </p:nvPicPr>
        <p:blipFill>
          <a:blip r:embed="rId10" cstate="print"/>
          <a:srcRect/>
          <a:stretch>
            <a:fillRect/>
          </a:stretch>
        </p:blipFill>
        <p:spPr bwMode="auto">
          <a:xfrm>
            <a:off x="3557588" y="3640649"/>
            <a:ext cx="2305050" cy="504825"/>
          </a:xfrm>
          <a:prstGeom prst="rect">
            <a:avLst/>
          </a:prstGeom>
          <a:noFill/>
          <a:ln w="9525">
            <a:noFill/>
            <a:miter lim="800000"/>
            <a:headEnd/>
            <a:tailEnd/>
          </a:ln>
        </p:spPr>
      </p:pic>
      <p:pic>
        <p:nvPicPr>
          <p:cNvPr id="114" name="Picture 28" descr="C:\Users\xydong\Desktop\出版社\河北教育出版社.jpg"/>
          <p:cNvPicPr>
            <a:picLocks noChangeAspect="1" noChangeArrowheads="1"/>
          </p:cNvPicPr>
          <p:nvPr/>
        </p:nvPicPr>
        <p:blipFill>
          <a:blip r:embed="rId11" cstate="print"/>
          <a:srcRect/>
          <a:stretch>
            <a:fillRect/>
          </a:stretch>
        </p:blipFill>
        <p:spPr bwMode="auto">
          <a:xfrm>
            <a:off x="530225" y="6152074"/>
            <a:ext cx="2592388" cy="519113"/>
          </a:xfrm>
          <a:prstGeom prst="rect">
            <a:avLst/>
          </a:prstGeom>
          <a:noFill/>
          <a:ln w="9525">
            <a:noFill/>
            <a:miter lim="800000"/>
            <a:headEnd/>
            <a:tailEnd/>
          </a:ln>
        </p:spPr>
      </p:pic>
      <p:pic>
        <p:nvPicPr>
          <p:cNvPr id="115" name="Picture 29" descr="C:\Users\xydong\Desktop\出版社\湖北教育出版社.jpg"/>
          <p:cNvPicPr>
            <a:picLocks noChangeAspect="1" noChangeArrowheads="1"/>
          </p:cNvPicPr>
          <p:nvPr/>
        </p:nvPicPr>
        <p:blipFill>
          <a:blip r:embed="rId12" cstate="print"/>
          <a:srcRect/>
          <a:stretch>
            <a:fillRect/>
          </a:stretch>
        </p:blipFill>
        <p:spPr bwMode="auto">
          <a:xfrm>
            <a:off x="3544887" y="6136197"/>
            <a:ext cx="2101850" cy="550863"/>
          </a:xfrm>
          <a:prstGeom prst="rect">
            <a:avLst/>
          </a:prstGeom>
          <a:noFill/>
          <a:ln w="9525">
            <a:noFill/>
            <a:miter lim="800000"/>
            <a:headEnd/>
            <a:tailEnd/>
          </a:ln>
        </p:spPr>
      </p:pic>
      <p:pic>
        <p:nvPicPr>
          <p:cNvPr id="116" name="Picture 27" descr="C:\Users\xydong\Desktop\出版社\福建教育出版社.jpg"/>
          <p:cNvPicPr>
            <a:picLocks noChangeAspect="1" noChangeArrowheads="1"/>
          </p:cNvPicPr>
          <p:nvPr/>
        </p:nvPicPr>
        <p:blipFill>
          <a:blip r:embed="rId13" cstate="print"/>
          <a:srcRect/>
          <a:stretch>
            <a:fillRect/>
          </a:stretch>
        </p:blipFill>
        <p:spPr bwMode="auto">
          <a:xfrm>
            <a:off x="6542090" y="4501074"/>
            <a:ext cx="2757487" cy="565150"/>
          </a:xfrm>
          <a:prstGeom prst="rect">
            <a:avLst/>
          </a:prstGeom>
          <a:noFill/>
          <a:ln w="9525">
            <a:noFill/>
            <a:miter lim="800000"/>
            <a:headEnd/>
            <a:tailEnd/>
          </a:ln>
        </p:spPr>
      </p:pic>
      <p:pic>
        <p:nvPicPr>
          <p:cNvPr id="117" name="Picture 26" descr="C:\Users\xydong\Desktop\出版社\科学普及出版社.jpg"/>
          <p:cNvPicPr>
            <a:picLocks noChangeAspect="1" noChangeArrowheads="1"/>
          </p:cNvPicPr>
          <p:nvPr/>
        </p:nvPicPr>
        <p:blipFill>
          <a:blip r:embed="rId14" cstate="print"/>
          <a:srcRect/>
          <a:stretch>
            <a:fillRect/>
          </a:stretch>
        </p:blipFill>
        <p:spPr bwMode="auto">
          <a:xfrm>
            <a:off x="3544890" y="5188460"/>
            <a:ext cx="1774825" cy="519112"/>
          </a:xfrm>
          <a:prstGeom prst="rect">
            <a:avLst/>
          </a:prstGeom>
          <a:noFill/>
          <a:ln w="9525">
            <a:noFill/>
            <a:miter lim="800000"/>
            <a:headEnd/>
            <a:tailEnd/>
          </a:ln>
        </p:spPr>
      </p:pic>
      <p:pic>
        <p:nvPicPr>
          <p:cNvPr id="118" name="Picture 30" descr="C:\Users\xydong\Desktop\出版社\新疆教育出版社.jpg"/>
          <p:cNvPicPr>
            <a:picLocks noChangeAspect="1" noChangeArrowheads="1"/>
          </p:cNvPicPr>
          <p:nvPr/>
        </p:nvPicPr>
        <p:blipFill>
          <a:blip r:embed="rId15" cstate="print"/>
          <a:srcRect/>
          <a:stretch>
            <a:fillRect/>
          </a:stretch>
        </p:blipFill>
        <p:spPr bwMode="auto">
          <a:xfrm>
            <a:off x="7302500" y="5250374"/>
            <a:ext cx="2217738" cy="557213"/>
          </a:xfrm>
          <a:prstGeom prst="rect">
            <a:avLst/>
          </a:prstGeom>
          <a:noFill/>
          <a:ln w="9525">
            <a:noFill/>
            <a:miter lim="800000"/>
            <a:headEnd/>
            <a:tailEnd/>
          </a:ln>
        </p:spPr>
      </p:pic>
      <p:pic>
        <p:nvPicPr>
          <p:cNvPr id="119" name="Picture 2"/>
          <p:cNvPicPr>
            <a:picLocks noChangeAspect="1" noChangeArrowheads="1"/>
          </p:cNvPicPr>
          <p:nvPr/>
        </p:nvPicPr>
        <p:blipFill rotWithShape="1">
          <a:blip r:embed="rId16" cstate="print"/>
          <a:srcRect b="24819"/>
          <a:stretch/>
        </p:blipFill>
        <p:spPr bwMode="auto">
          <a:xfrm>
            <a:off x="4984752" y="1183197"/>
            <a:ext cx="3751263" cy="2220913"/>
          </a:xfrm>
          <a:prstGeom prst="rect">
            <a:avLst/>
          </a:prstGeom>
          <a:noFill/>
          <a:ln w="57150">
            <a:solidFill>
              <a:schemeClr val="accent4">
                <a:lumMod val="20000"/>
                <a:lumOff val="80000"/>
              </a:schemeClr>
            </a:solidFill>
          </a:ln>
          <a:effectLst/>
          <a:extLst/>
        </p:spPr>
      </p:pic>
      <p:pic>
        <p:nvPicPr>
          <p:cNvPr id="120" name="Picture 2"/>
          <p:cNvPicPr>
            <a:picLocks noChangeAspect="1" noChangeArrowheads="1"/>
          </p:cNvPicPr>
          <p:nvPr/>
        </p:nvPicPr>
        <p:blipFill>
          <a:blip r:embed="rId17" cstate="print"/>
          <a:srcRect/>
          <a:stretch>
            <a:fillRect/>
          </a:stretch>
        </p:blipFill>
        <p:spPr bwMode="auto">
          <a:xfrm>
            <a:off x="392113" y="1081599"/>
            <a:ext cx="4318000" cy="2322513"/>
          </a:xfrm>
          <a:prstGeom prst="rect">
            <a:avLst/>
          </a:prstGeom>
          <a:noFill/>
          <a:ln w="9525">
            <a:noFill/>
            <a:miter lim="800000"/>
            <a:headEnd/>
            <a:tailEnd/>
          </a:ln>
        </p:spPr>
      </p:pic>
    </p:spTree>
    <p:extLst>
      <p:ext uri="{BB962C8B-B14F-4D97-AF65-F5344CB8AC3E}">
        <p14:creationId xmlns:p14="http://schemas.microsoft.com/office/powerpoint/2010/main" val="64950015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标题 3"/>
          <p:cNvSpPr txBox="1">
            <a:spLocks/>
          </p:cNvSpPr>
          <p:nvPr/>
        </p:nvSpPr>
        <p:spPr>
          <a:xfrm>
            <a:off x="257002" y="5546915"/>
            <a:ext cx="4213969" cy="945866"/>
          </a:xfrm>
          <a:prstGeom prst="rect">
            <a:avLst/>
          </a:prstGeom>
        </p:spPr>
        <p:txBody>
          <a:bodyPr vert="horz" lIns="71628" tIns="35814" rIns="71628" bIns="35814" rtlCol="0" anchor="ctr">
            <a:noAutofit/>
          </a:bodyPr>
          <a:lstStyle>
            <a:lvl1pPr algn="ctr" defTabSz="914400" rtl="0" eaLnBrk="1" latinLnBrk="0" hangingPunct="1">
              <a:lnSpc>
                <a:spcPct val="90000"/>
              </a:lnSpc>
              <a:spcBef>
                <a:spcPct val="0"/>
              </a:spcBef>
              <a:buNone/>
              <a:defRPr sz="4400" kern="1200">
                <a:solidFill>
                  <a:schemeClr val="bg1"/>
                </a:solidFill>
                <a:effectLst>
                  <a:outerShdw blurRad="254000" dist="63500" dir="2700000" algn="tl" rotWithShape="0">
                    <a:prstClr val="black">
                      <a:alpha val="50000"/>
                    </a:prstClr>
                  </a:outerShdw>
                </a:effectLst>
                <a:latin typeface="方正兰亭粗黑简体" panose="02000000000000000000" pitchFamily="2" charset="-122"/>
                <a:ea typeface="方正兰亭粗黑简体" panose="02000000000000000000" pitchFamily="2" charset="-122"/>
                <a:cs typeface="+mj-cs"/>
              </a:defRPr>
            </a:lvl1pPr>
          </a:lstStyle>
          <a:p>
            <a:r>
              <a:rPr lang="zh-CN" altLang="en-US" sz="2089" dirty="0">
                <a:solidFill>
                  <a:srgbClr val="FFFFFF"/>
                </a:solidFill>
                <a:effectLst/>
                <a:latin typeface="微软雅黑" pitchFamily="34" charset="-122"/>
                <a:ea typeface="微软雅黑" pitchFamily="34" charset="-122"/>
              </a:rPr>
              <a:t>语音搜索、划词搜索</a:t>
            </a:r>
          </a:p>
        </p:txBody>
      </p:sp>
      <p:pic>
        <p:nvPicPr>
          <p:cNvPr id="2" name="图片 1"/>
          <p:cNvPicPr>
            <a:picLocks noChangeAspect="1"/>
          </p:cNvPicPr>
          <p:nvPr/>
        </p:nvPicPr>
        <p:blipFill>
          <a:blip r:embed="rId3" cstate="print"/>
          <a:stretch>
            <a:fillRect/>
          </a:stretch>
        </p:blipFill>
        <p:spPr>
          <a:xfrm>
            <a:off x="322777" y="2422061"/>
            <a:ext cx="4344126" cy="2846733"/>
          </a:xfrm>
          <a:prstGeom prst="rect">
            <a:avLst/>
          </a:prstGeom>
          <a:ln w="28575">
            <a:noFill/>
          </a:ln>
          <a:effectLst>
            <a:outerShdw blurRad="50800" dist="38100" dir="2700000" algn="tl" rotWithShape="0">
              <a:prstClr val="black">
                <a:alpha val="40000"/>
              </a:prstClr>
            </a:outerShdw>
          </a:effectLst>
        </p:spPr>
      </p:pic>
      <p:pic>
        <p:nvPicPr>
          <p:cNvPr id="3" name="图片 2"/>
          <p:cNvPicPr>
            <a:picLocks noChangeAspect="1"/>
          </p:cNvPicPr>
          <p:nvPr/>
        </p:nvPicPr>
        <p:blipFill>
          <a:blip r:embed="rId4" cstate="print"/>
          <a:stretch>
            <a:fillRect/>
          </a:stretch>
        </p:blipFill>
        <p:spPr>
          <a:xfrm>
            <a:off x="3136827" y="1889743"/>
            <a:ext cx="1638373" cy="1638373"/>
          </a:xfrm>
          <a:prstGeom prst="ellipse">
            <a:avLst/>
          </a:prstGeom>
          <a:ln w="38100" cap="rnd">
            <a:solidFill>
              <a:schemeClr val="bg1">
                <a:lumMod val="65000"/>
              </a:schemeClr>
            </a:solidFill>
          </a:ln>
          <a:effectLst>
            <a:outerShdw blurRad="50800" dist="38100" dir="2700000" algn="tl" rotWithShape="0">
              <a:prstClr val="black">
                <a:alpha val="40000"/>
              </a:prstClr>
            </a:outerShdw>
          </a:effectLst>
        </p:spPr>
      </p:pic>
      <p:pic>
        <p:nvPicPr>
          <p:cNvPr id="7" name="图片 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957427" y="2421253"/>
            <a:ext cx="3822908" cy="2911970"/>
          </a:xfrm>
          <a:prstGeom prst="rect">
            <a:avLst/>
          </a:prstGeom>
          <a:ln w="28575">
            <a:noFill/>
          </a:ln>
          <a:effectLst>
            <a:outerShdw blurRad="50800" dist="38100" dir="2700000" algn="tl" rotWithShape="0">
              <a:prstClr val="black">
                <a:alpha val="40000"/>
              </a:prstClr>
            </a:outerShdw>
          </a:effectLst>
        </p:spPr>
      </p:pic>
      <p:pic>
        <p:nvPicPr>
          <p:cNvPr id="10" name="图片 9"/>
          <p:cNvPicPr>
            <a:picLocks noChangeAspect="1"/>
          </p:cNvPicPr>
          <p:nvPr/>
        </p:nvPicPr>
        <p:blipFill>
          <a:blip r:embed="rId6" cstate="print"/>
          <a:stretch>
            <a:fillRect/>
          </a:stretch>
        </p:blipFill>
        <p:spPr>
          <a:xfrm>
            <a:off x="5443769" y="4349628"/>
            <a:ext cx="3849629" cy="1180910"/>
          </a:xfrm>
          <a:prstGeom prst="rect">
            <a:avLst/>
          </a:prstGeom>
          <a:ln w="28575">
            <a:noFill/>
          </a:ln>
          <a:effectLst>
            <a:outerShdw blurRad="50800" dist="38100" dir="2700000" algn="tl" rotWithShape="0">
              <a:prstClr val="black">
                <a:alpha val="40000"/>
              </a:prstClr>
            </a:outerShdw>
          </a:effectLst>
        </p:spPr>
      </p:pic>
      <p:sp>
        <p:nvSpPr>
          <p:cNvPr id="11" name="标题 3"/>
          <p:cNvSpPr txBox="1">
            <a:spLocks/>
          </p:cNvSpPr>
          <p:nvPr/>
        </p:nvSpPr>
        <p:spPr>
          <a:xfrm>
            <a:off x="4775200" y="5530538"/>
            <a:ext cx="4213969" cy="945866"/>
          </a:xfrm>
          <a:prstGeom prst="rect">
            <a:avLst/>
          </a:prstGeom>
        </p:spPr>
        <p:txBody>
          <a:bodyPr vert="horz" lIns="71628" tIns="35814" rIns="71628" bIns="35814" rtlCol="0" anchor="ctr">
            <a:noAutofit/>
          </a:bodyPr>
          <a:lstStyle>
            <a:lvl1pPr algn="ctr" defTabSz="914400" rtl="0" eaLnBrk="1" latinLnBrk="0" hangingPunct="1">
              <a:lnSpc>
                <a:spcPct val="90000"/>
              </a:lnSpc>
              <a:spcBef>
                <a:spcPct val="0"/>
              </a:spcBef>
              <a:buNone/>
              <a:defRPr sz="4400" kern="1200">
                <a:solidFill>
                  <a:schemeClr val="bg1"/>
                </a:solidFill>
                <a:effectLst>
                  <a:outerShdw blurRad="254000" dist="63500" dir="2700000" algn="tl" rotWithShape="0">
                    <a:prstClr val="black">
                      <a:alpha val="50000"/>
                    </a:prstClr>
                  </a:outerShdw>
                </a:effectLst>
                <a:latin typeface="方正兰亭粗黑简体" panose="02000000000000000000" pitchFamily="2" charset="-122"/>
                <a:ea typeface="方正兰亭粗黑简体" panose="02000000000000000000" pitchFamily="2" charset="-122"/>
                <a:cs typeface="+mj-cs"/>
              </a:defRPr>
            </a:lvl1pPr>
          </a:lstStyle>
          <a:p>
            <a:r>
              <a:rPr lang="zh-CN" altLang="en-US" sz="2089" dirty="0">
                <a:solidFill>
                  <a:srgbClr val="FFFFFF"/>
                </a:solidFill>
                <a:effectLst/>
                <a:latin typeface="微软雅黑" pitchFamily="34" charset="-122"/>
                <a:ea typeface="微软雅黑" pitchFamily="34" charset="-122"/>
              </a:rPr>
              <a:t>精准推送个性化资源</a:t>
            </a:r>
          </a:p>
        </p:txBody>
      </p:sp>
      <p:sp>
        <p:nvSpPr>
          <p:cNvPr id="12" name="矩形 11"/>
          <p:cNvSpPr/>
          <p:nvPr/>
        </p:nvSpPr>
        <p:spPr>
          <a:xfrm>
            <a:off x="375905" y="289934"/>
            <a:ext cx="6448641" cy="836340"/>
          </a:xfrm>
          <a:prstGeom prst="rect">
            <a:avLst/>
          </a:prstGeom>
          <a:solidFill>
            <a:schemeClr val="bg1"/>
          </a:solidFill>
          <a:ln w="9525">
            <a:solidFill>
              <a:schemeClr val="bg1"/>
            </a:solidFill>
            <a:miter lim="800000"/>
            <a:headEnd/>
            <a:tailEnd/>
          </a:ln>
        </p:spPr>
        <p:txBody>
          <a:bodyPr vert="horz" wrap="square" lIns="71968" tIns="0" rIns="0" bIns="0" numCol="1" anchor="ctr" anchorCtr="0" compatLnSpc="1">
            <a:prstTxWarp prst="textNoShape">
              <a:avLst/>
            </a:prstTxWarp>
          </a:bodyPr>
          <a:lstStyle/>
          <a:p>
            <a:pPr algn="ctr" defTabSz="953914" eaLnBrk="0" hangingPunct="0"/>
            <a:r>
              <a:rPr kumimoji="1" lang="zh-CN" altLang="en-US" sz="4000" dirty="0" smtClean="0">
                <a:latin typeface="+mj-ea"/>
                <a:ea typeface="+mj-ea"/>
                <a:cs typeface="微软雅黑" charset="0"/>
              </a:rPr>
              <a:t>最自然便捷的资源获取方式</a:t>
            </a:r>
            <a:endParaRPr kumimoji="1" lang="en-US" altLang="zh-CN" sz="4000" dirty="0">
              <a:latin typeface="+mj-ea"/>
              <a:ea typeface="+mj-ea"/>
              <a:cs typeface="微软雅黑" charset="0"/>
            </a:endParaRPr>
          </a:p>
        </p:txBody>
      </p:sp>
    </p:spTree>
    <p:extLst>
      <p:ext uri="{BB962C8B-B14F-4D97-AF65-F5344CB8AC3E}">
        <p14:creationId xmlns:p14="http://schemas.microsoft.com/office/powerpoint/2010/main" val="234325640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theme/theme1.xml><?xml version="1.0" encoding="utf-8"?>
<a:theme xmlns:a="http://schemas.openxmlformats.org/drawingml/2006/main" name="工作PPT_严肃">
  <a:themeElements>
    <a:clrScheme name="聚合">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雅黑">
      <a:majorFont>
        <a:latin typeface="Calibri"/>
        <a:ea typeface="微软雅黑"/>
        <a:cs typeface=""/>
      </a:majorFont>
      <a:minorFont>
        <a:latin typeface="Calibri"/>
        <a:ea typeface="微软雅黑"/>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55675" rtl="0" eaLnBrk="1" fontAlgn="base" latinLnBrk="0" hangingPunct="1">
          <a:lnSpc>
            <a:spcPct val="100000"/>
          </a:lnSpc>
          <a:spcBef>
            <a:spcPct val="0"/>
          </a:spcBef>
          <a:spcAft>
            <a:spcPct val="0"/>
          </a:spcAft>
          <a:buClrTx/>
          <a:buSzTx/>
          <a:buFontTx/>
          <a:buNone/>
          <a:tabLst/>
          <a:defRPr kumimoji="0" lang="zh-CN" altLang="en-US" sz="1900" b="1" i="0" u="none" strike="noStrike" cap="none" normalizeH="0" baseline="0" smtClean="0">
            <a:ln>
              <a:noFill/>
            </a:ln>
            <a:solidFill>
              <a:schemeClr val="tx1"/>
            </a:solidFill>
            <a:effectLst/>
            <a:latin typeface="Times New Roman" pitchFamily="18" charset="0"/>
            <a:ea typeface="宋体" pitchFamily="2" charset="-122"/>
          </a:defRPr>
        </a:defPPr>
      </a:lstStyle>
    </a:spDef>
    <a:lnDef>
      <a:spPr bwMode="auto">
        <a:xfrm>
          <a:off x="0" y="0"/>
          <a:ext cx="1" cy="1"/>
        </a:xfrm>
        <a:custGeom>
          <a:avLst/>
          <a:gdLst/>
          <a:ahLst/>
          <a:cxnLst/>
          <a:rect l="0" t="0" r="0" b="0"/>
          <a:pathLst/>
        </a:custGeom>
        <a:no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55675" rtl="0" eaLnBrk="1" fontAlgn="base" latinLnBrk="0" hangingPunct="1">
          <a:lnSpc>
            <a:spcPct val="100000"/>
          </a:lnSpc>
          <a:spcBef>
            <a:spcPct val="0"/>
          </a:spcBef>
          <a:spcAft>
            <a:spcPct val="0"/>
          </a:spcAft>
          <a:buClrTx/>
          <a:buSzTx/>
          <a:buFontTx/>
          <a:buNone/>
          <a:tabLst/>
          <a:defRPr kumimoji="0" lang="zh-CN" altLang="en-US" sz="1900" b="1" i="0" u="none" strike="noStrike" cap="none" normalizeH="0" baseline="0" smtClean="0">
            <a:ln>
              <a:noFill/>
            </a:ln>
            <a:solidFill>
              <a:schemeClr val="tx1"/>
            </a:solidFill>
            <a:effectLst/>
            <a:latin typeface="Times New Roman" pitchFamily="18" charset="0"/>
            <a:ea typeface="宋体" pitchFamily="2" charset="-122"/>
          </a:defRPr>
        </a:defPPr>
      </a:lstStyle>
    </a:lnDef>
    <a:txDef>
      <a:spPr>
        <a:solidFill>
          <a:srgbClr val="0000FF"/>
        </a:solidFill>
        <a:ln w="57150">
          <a:solidFill>
            <a:schemeClr val="bg1"/>
          </a:solidFill>
        </a:ln>
      </a:spPr>
      <a:bodyPr wrap="square" rtlCol="0">
        <a:spAutoFit/>
      </a:bodyPr>
      <a:lstStyle>
        <a:defPPr>
          <a:defRPr sz="1400" b="0" dirty="0" smtClean="0">
            <a:latin typeface="微软雅黑" pitchFamily="34" charset="-122"/>
            <a:ea typeface="微软雅黑" pitchFamily="34" charset="-122"/>
          </a:defRPr>
        </a:defPPr>
      </a:lstStyle>
    </a:txDef>
  </a:objectDefaults>
  <a:extraClrSchemeLst>
    <a:extraClrScheme>
      <a:clrScheme name="讯飞ppt3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讯飞ppt3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讯飞ppt3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讯飞ppt3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讯飞ppt3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讯飞ppt3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讯飞ppt3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ppt9B.tmp">
  <a:themeElements>
    <a:clrScheme name="默认设计模板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自定义 1">
      <a:majorFont>
        <a:latin typeface="Arial Black"/>
        <a:ea typeface="微软雅黑"/>
        <a:cs typeface=""/>
      </a:majorFont>
      <a:minorFont>
        <a:latin typeface="Arial"/>
        <a:ea typeface="微软雅黑"/>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默认设计模板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默认设计模板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默认设计模板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默认设计模板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默认设计模板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默认设计模板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默认设计模板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默认设计模板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默认设计模板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默认设计模板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默认设计模板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默认设计模板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iflytek1">
  <a:themeElements>
    <a:clrScheme name="自定义 2">
      <a:dk1>
        <a:srgbClr val="3A3E41"/>
      </a:dk1>
      <a:lt1>
        <a:sysClr val="window" lastClr="FFFFFF"/>
      </a:lt1>
      <a:dk2>
        <a:srgbClr val="1274DB"/>
      </a:dk2>
      <a:lt2>
        <a:srgbClr val="DAE5F1"/>
      </a:lt2>
      <a:accent1>
        <a:srgbClr val="1274DB"/>
      </a:accent1>
      <a:accent2>
        <a:srgbClr val="00B0F0"/>
      </a:accent2>
      <a:accent3>
        <a:srgbClr val="FF9900"/>
      </a:accent3>
      <a:accent4>
        <a:srgbClr val="92D050"/>
      </a:accent4>
      <a:accent5>
        <a:srgbClr val="8064A2"/>
      </a:accent5>
      <a:accent6>
        <a:srgbClr val="4BACC6"/>
      </a:accent6>
      <a:hlink>
        <a:srgbClr val="FFC000"/>
      </a:hlink>
      <a:folHlink>
        <a:srgbClr val="6DA709"/>
      </a:folHlink>
    </a:clrScheme>
    <a:fontScheme name="网格">
      <a:majorFont>
        <a:latin typeface="Franklin Gothic Medium"/>
        <a:ea typeface=""/>
        <a:cs typeface=""/>
        <a:font script="Jpan" typeface="HG創英角ｺﾞｼｯｸUB"/>
        <a:font script="Hang" typeface="HY견고딕"/>
        <a:font script="Hans" typeface="微软雅黑"/>
        <a:font script="Hant" typeface="微軟正黑體"/>
        <a:font script="Arab" typeface="Arial Bold"/>
        <a:font script="Hebr" typeface="Arial Bold"/>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Bold"/>
        <a:font script="Uigh" typeface="Microsoft Uighur"/>
        <a:font script="Geor" typeface="Sylfaen"/>
      </a:majorFont>
      <a:minorFont>
        <a:latin typeface="Franklin Gothic Medium"/>
        <a:ea typeface=""/>
        <a:cs typeface=""/>
        <a:font script="Jpan" typeface="HG創英角ｺﾞｼｯｸUB"/>
        <a:font script="Hang" typeface="HY견고딕"/>
        <a:font script="Hans" typeface="微软雅黑"/>
        <a:font script="Hant" typeface="微軟正黑體"/>
        <a:font script="Arab" typeface="Arial Bold"/>
        <a:font script="Hebr" typeface="Arial Bold"/>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Bold"/>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wrap="none">
        <a:spAutoFit/>
      </a:bodyPr>
      <a:lstStyle>
        <a:defPPr>
          <a:defRPr dirty="0">
            <a:latin typeface="+mj-ea"/>
            <a:ea typeface="+mj-ea"/>
          </a:defRPr>
        </a:defPPr>
      </a:lstStyle>
    </a:spDef>
  </a:objectDefaults>
  <a:extraClrSchemeLst>
    <a:extraClrScheme>
      <a:clrScheme name="默认设计模板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默认设计模板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默认设计模板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默认设计模板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默认设计模板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默认设计模板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默认设计模板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默认设计模板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默认设计模板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默认设计模板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默认设计模板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默认设计模板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默认设计模板">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默认设计模板">
      <a:majorFont>
        <a:latin typeface="Arial"/>
        <a:ea typeface="宋体"/>
        <a:cs typeface=""/>
      </a:majorFont>
      <a:minorFont>
        <a:latin typeface="Arial"/>
        <a:ea typeface="宋体"/>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默认设计模板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默认设计模板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默认设计模板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默认设计模板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默认设计模板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默认设计模板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默认设计模板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默认设计模板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默认设计模板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默认设计模板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默认设计模板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默认设计模板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Office 主题">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Office 主题">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9282</TotalTime>
  <Words>1640</Words>
  <Application>Microsoft Office PowerPoint</Application>
  <PresentationFormat>自定义</PresentationFormat>
  <Paragraphs>199</Paragraphs>
  <Slides>25</Slides>
  <Notes>7</Notes>
  <HiddenSlides>0</HiddenSlides>
  <MMClips>1</MMClips>
  <ScaleCrop>false</ScaleCrop>
  <HeadingPairs>
    <vt:vector size="4" baseType="variant">
      <vt:variant>
        <vt:lpstr>主题</vt:lpstr>
      </vt:variant>
      <vt:variant>
        <vt:i4>4</vt:i4>
      </vt:variant>
      <vt:variant>
        <vt:lpstr>幻灯片标题</vt:lpstr>
      </vt:variant>
      <vt:variant>
        <vt:i4>25</vt:i4>
      </vt:variant>
    </vt:vector>
  </HeadingPairs>
  <TitlesOfParts>
    <vt:vector size="29" baseType="lpstr">
      <vt:lpstr>工作PPT_严肃</vt:lpstr>
      <vt:lpstr>ppt9B.tmp</vt:lpstr>
      <vt:lpstr>iflytek1</vt:lpstr>
      <vt:lpstr>默认设计模板</vt:lpstr>
      <vt:lpstr>PowerPoint 演示文稿</vt:lpstr>
      <vt:lpstr>PowerPoint 演示文稿</vt:lpstr>
      <vt:lpstr>三级应用模式</vt:lpstr>
      <vt:lpstr>五大关键领域</vt:lpstr>
      <vt:lpstr>解决教育信息化发展过程中存在的困难</vt:lpstr>
      <vt:lpstr>如何解决长期存在的教育不均衡问题</vt:lpstr>
      <vt:lpstr>资源共建共享环境</vt:lpstr>
      <vt:lpstr>触手可及的全学科优质资源</vt:lpstr>
      <vt:lpstr>PowerPoint 演示文稿</vt:lpstr>
      <vt:lpstr>如何通过针对性教与学促进减负增效</vt:lpstr>
      <vt:lpstr>PowerPoint 演示文稿</vt:lpstr>
      <vt:lpstr>PowerPoint 演示文稿</vt:lpstr>
      <vt:lpstr>PowerPoint 演示文稿</vt:lpstr>
      <vt:lpstr>PowerPoint 演示文稿</vt:lpstr>
      <vt:lpstr>PowerPoint 演示文稿</vt:lpstr>
      <vt:lpstr>如何支撑教学、管理的变革与发展</vt:lpstr>
      <vt:lpstr>信息化手段革新教学</vt:lpstr>
      <vt:lpstr>支持教师常态化教学</vt:lpstr>
      <vt:lpstr>从云到端，让资源落地、直达课堂</vt:lpstr>
      <vt:lpstr>PowerPoint 演示文稿</vt:lpstr>
      <vt:lpstr>如何实现教学情境从课堂向家庭的延伸</vt:lpstr>
      <vt:lpstr> 家校互联应用探索</vt:lpstr>
      <vt:lpstr>成绩不再是简单的数字</vt:lpstr>
      <vt:lpstr>成绩不再是简单的数字</vt:lpstr>
      <vt:lpstr>基于花名册进行表现评价</vt:lpstr>
    </vt:vector>
  </TitlesOfParts>
  <Company>Windsoft</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coachzhong</dc:creator>
  <cp:lastModifiedBy>shliu</cp:lastModifiedBy>
  <cp:revision>844</cp:revision>
  <dcterms:created xsi:type="dcterms:W3CDTF">2014-10-09T12:14:42Z</dcterms:created>
  <dcterms:modified xsi:type="dcterms:W3CDTF">2015-04-28T08:01:12Z</dcterms:modified>
</cp:coreProperties>
</file>