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77" r:id="rId6"/>
    <p:sldId id="276" r:id="rId7"/>
    <p:sldId id="278" r:id="rId8"/>
    <p:sldId id="275" r:id="rId9"/>
    <p:sldId id="265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9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2A985C-66FC-469D-9456-2A12E6987545}" type="doc">
      <dgm:prSet loTypeId="urn:microsoft.com/office/officeart/2005/8/layout/target1" loCatId="relationship" qsTypeId="urn:microsoft.com/office/officeart/2005/8/quickstyle/simple1" qsCatId="simple" csTypeId="urn:microsoft.com/office/officeart/2005/8/colors/colorful5" csCatId="colorful" phldr="1"/>
      <dgm:spPr/>
    </dgm:pt>
    <dgm:pt modelId="{968171BD-B6B6-4B98-A5DF-E7E2FAB722BB}">
      <dgm:prSet phldrT="[文本]"/>
      <dgm:spPr/>
      <dgm:t>
        <a:bodyPr/>
        <a:lstStyle/>
        <a:p>
          <a:r>
            <a:rPr lang="en-US" altLang="zh-CN" dirty="0" smtClean="0"/>
            <a:t> </a:t>
          </a:r>
          <a:endParaRPr lang="zh-CN" altLang="en-US" dirty="0"/>
        </a:p>
      </dgm:t>
    </dgm:pt>
    <dgm:pt modelId="{D09803B1-0EA2-483E-9D7D-97B9B70CFB05}" type="parTrans" cxnId="{37B63059-F6BF-4EDA-B480-F2DCFC4BBE80}">
      <dgm:prSet/>
      <dgm:spPr/>
      <dgm:t>
        <a:bodyPr/>
        <a:lstStyle/>
        <a:p>
          <a:endParaRPr lang="zh-CN" altLang="en-US"/>
        </a:p>
      </dgm:t>
    </dgm:pt>
    <dgm:pt modelId="{CDD8A28F-7224-42E5-81F6-D896F376E083}" type="sibTrans" cxnId="{37B63059-F6BF-4EDA-B480-F2DCFC4BBE80}">
      <dgm:prSet/>
      <dgm:spPr/>
      <dgm:t>
        <a:bodyPr/>
        <a:lstStyle/>
        <a:p>
          <a:endParaRPr lang="zh-CN" altLang="en-US"/>
        </a:p>
      </dgm:t>
    </dgm:pt>
    <dgm:pt modelId="{A1E6F01B-1070-4FB0-BAA7-B77ECE558562}">
      <dgm:prSet phldrT="[文本]"/>
      <dgm:spPr/>
      <dgm:t>
        <a:bodyPr/>
        <a:lstStyle/>
        <a:p>
          <a:r>
            <a:rPr lang="en-US" altLang="zh-CN" dirty="0" smtClean="0"/>
            <a:t> </a:t>
          </a:r>
          <a:endParaRPr lang="zh-CN" altLang="en-US" dirty="0"/>
        </a:p>
      </dgm:t>
    </dgm:pt>
    <dgm:pt modelId="{70EA059B-CBE3-4A18-A6CE-3E183C81FBD3}" type="parTrans" cxnId="{82C50033-54A3-4723-976C-23518E9D70EA}">
      <dgm:prSet/>
      <dgm:spPr/>
      <dgm:t>
        <a:bodyPr/>
        <a:lstStyle/>
        <a:p>
          <a:endParaRPr lang="zh-CN" altLang="en-US"/>
        </a:p>
      </dgm:t>
    </dgm:pt>
    <dgm:pt modelId="{CE161574-DDD4-4204-BB7D-B2992161DEA0}" type="sibTrans" cxnId="{82C50033-54A3-4723-976C-23518E9D70EA}">
      <dgm:prSet/>
      <dgm:spPr/>
      <dgm:t>
        <a:bodyPr/>
        <a:lstStyle/>
        <a:p>
          <a:endParaRPr lang="zh-CN" altLang="en-US"/>
        </a:p>
      </dgm:t>
    </dgm:pt>
    <dgm:pt modelId="{1DB75C42-27F8-46EF-B579-6ED49AF725DF}">
      <dgm:prSet phldrT="[文本]"/>
      <dgm:spPr/>
      <dgm:t>
        <a:bodyPr/>
        <a:lstStyle/>
        <a:p>
          <a:endParaRPr lang="zh-CN" altLang="en-US" dirty="0">
            <a:latin typeface="微软雅黑" pitchFamily="34" charset="-122"/>
            <a:ea typeface="微软雅黑" pitchFamily="34" charset="-122"/>
          </a:endParaRPr>
        </a:p>
      </dgm:t>
    </dgm:pt>
    <dgm:pt modelId="{4BA1746A-52A6-45A1-93F8-5202A4C8E56F}" type="parTrans" cxnId="{B413444A-550A-40C1-8288-1BC0C484C33F}">
      <dgm:prSet/>
      <dgm:spPr/>
      <dgm:t>
        <a:bodyPr/>
        <a:lstStyle/>
        <a:p>
          <a:endParaRPr lang="zh-CN" altLang="en-US"/>
        </a:p>
      </dgm:t>
    </dgm:pt>
    <dgm:pt modelId="{546ACD41-2CFB-4A4A-846B-3C8DD556A91F}" type="sibTrans" cxnId="{B413444A-550A-40C1-8288-1BC0C484C33F}">
      <dgm:prSet/>
      <dgm:spPr/>
      <dgm:t>
        <a:bodyPr/>
        <a:lstStyle/>
        <a:p>
          <a:endParaRPr lang="zh-CN" altLang="en-US"/>
        </a:p>
      </dgm:t>
    </dgm:pt>
    <dgm:pt modelId="{7CE219C2-C907-48DC-8406-23B6386A30BF}">
      <dgm:prSet/>
      <dgm:spPr/>
      <dgm:t>
        <a:bodyPr/>
        <a:lstStyle/>
        <a:p>
          <a:endParaRPr lang="zh-CN" altLang="en-US" dirty="0"/>
        </a:p>
      </dgm:t>
    </dgm:pt>
    <dgm:pt modelId="{3793C476-D577-4943-8061-7A2B488865A6}" type="parTrans" cxnId="{D587F511-EBA5-4FB7-9F02-3392A8C668A8}">
      <dgm:prSet/>
      <dgm:spPr/>
      <dgm:t>
        <a:bodyPr/>
        <a:lstStyle/>
        <a:p>
          <a:endParaRPr lang="zh-CN" altLang="en-US"/>
        </a:p>
      </dgm:t>
    </dgm:pt>
    <dgm:pt modelId="{FA8CC948-F381-4FE3-ACFD-2482AA0192DB}" type="sibTrans" cxnId="{D587F511-EBA5-4FB7-9F02-3392A8C668A8}">
      <dgm:prSet/>
      <dgm:spPr/>
      <dgm:t>
        <a:bodyPr/>
        <a:lstStyle/>
        <a:p>
          <a:endParaRPr lang="zh-CN" altLang="en-US"/>
        </a:p>
      </dgm:t>
    </dgm:pt>
    <dgm:pt modelId="{327A3028-ACFA-46FC-AFCE-EB87BF6123D2}">
      <dgm:prSet/>
      <dgm:spPr/>
      <dgm:t>
        <a:bodyPr/>
        <a:lstStyle/>
        <a:p>
          <a:endParaRPr lang="zh-CN" altLang="en-US" dirty="0"/>
        </a:p>
      </dgm:t>
    </dgm:pt>
    <dgm:pt modelId="{3E078039-ED9E-442A-AEAA-395431D3005F}" type="parTrans" cxnId="{33725801-F102-4625-B6DB-8FB5B2C354F8}">
      <dgm:prSet/>
      <dgm:spPr/>
      <dgm:t>
        <a:bodyPr/>
        <a:lstStyle/>
        <a:p>
          <a:endParaRPr lang="zh-CN" altLang="en-US"/>
        </a:p>
      </dgm:t>
    </dgm:pt>
    <dgm:pt modelId="{C6BFE1AA-1521-413B-8860-57E9611D05DC}" type="sibTrans" cxnId="{33725801-F102-4625-B6DB-8FB5B2C354F8}">
      <dgm:prSet/>
      <dgm:spPr/>
      <dgm:t>
        <a:bodyPr/>
        <a:lstStyle/>
        <a:p>
          <a:endParaRPr lang="zh-CN" altLang="en-US"/>
        </a:p>
      </dgm:t>
    </dgm:pt>
    <dgm:pt modelId="{B52A187E-4092-4C00-B43B-AB425CE85E5E}" type="pres">
      <dgm:prSet presAssocID="{502A985C-66FC-469D-9456-2A12E6987545}" presName="composite" presStyleCnt="0">
        <dgm:presLayoutVars>
          <dgm:chMax val="5"/>
          <dgm:dir/>
          <dgm:resizeHandles val="exact"/>
        </dgm:presLayoutVars>
      </dgm:prSet>
      <dgm:spPr/>
    </dgm:pt>
    <dgm:pt modelId="{3DAC547C-9FDD-401D-9C8F-154637D22DDD}" type="pres">
      <dgm:prSet presAssocID="{327A3028-ACFA-46FC-AFCE-EB87BF6123D2}" presName="circle1" presStyleLbl="lnNode1" presStyleIdx="0" presStyleCnt="5" custLinFactX="-42230" custLinFactNeighborX="-100000" custLinFactNeighborY="-86907"/>
      <dgm:spPr>
        <a:solidFill>
          <a:schemeClr val="accent2">
            <a:lumMod val="75000"/>
          </a:schemeClr>
        </a:solidFill>
      </dgm:spPr>
    </dgm:pt>
    <dgm:pt modelId="{B396E31A-7929-45BC-A2B9-A4522BA8F63E}" type="pres">
      <dgm:prSet presAssocID="{327A3028-ACFA-46FC-AFCE-EB87BF6123D2}" presName="text1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914A514-3FA2-44A5-9D48-977293140383}" type="pres">
      <dgm:prSet presAssocID="{327A3028-ACFA-46FC-AFCE-EB87BF6123D2}" presName="line1" presStyleLbl="callout" presStyleIdx="0" presStyleCnt="10" custLinFactY="-521528" custLinFactNeighborX="-13676" custLinFactNeighborY="-600000"/>
      <dgm:spPr>
        <a:ln>
          <a:noFill/>
        </a:ln>
      </dgm:spPr>
    </dgm:pt>
    <dgm:pt modelId="{CA6108C0-627B-44B0-BD7D-7343174D5237}" type="pres">
      <dgm:prSet presAssocID="{327A3028-ACFA-46FC-AFCE-EB87BF6123D2}" presName="d1" presStyleLbl="callout" presStyleIdx="1" presStyleCnt="10" custScaleX="83320" custScaleY="63740" custLinFactNeighborX="-8340" custLinFactNeighborY="902"/>
      <dgm:spPr>
        <a:ln>
          <a:noFill/>
        </a:ln>
      </dgm:spPr>
    </dgm:pt>
    <dgm:pt modelId="{42C18686-08AF-4325-B1A8-8FE1CD4068A6}" type="pres">
      <dgm:prSet presAssocID="{7CE219C2-C907-48DC-8406-23B6386A30BF}" presName="circle2" presStyleLbl="lnNode1" presStyleIdx="1" presStyleCnt="5" custLinFactNeighborX="-47434" custLinFactNeighborY="-28983"/>
      <dgm:spPr/>
    </dgm:pt>
    <dgm:pt modelId="{491AFE3E-865F-46BC-9E8F-2D640D057F55}" type="pres">
      <dgm:prSet presAssocID="{7CE219C2-C907-48DC-8406-23B6386A30BF}" presName="text2" presStyleLbl="revTx" presStyleIdx="1" presStyleCnt="5" custLinFactX="-100000" custLinFactY="-20151" custLinFactNeighborX="-164958" custLinFactNeighborY="-10000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A06B54F-B8E1-4827-949C-FF15F7F502D4}" type="pres">
      <dgm:prSet presAssocID="{7CE219C2-C907-48DC-8406-23B6386A30BF}" presName="line2" presStyleLbl="callout" presStyleIdx="2" presStyleCnt="10" custLinFactY="700000" custLinFactNeighborX="-23076" custLinFactNeighborY="774061"/>
      <dgm:spPr>
        <a:ln>
          <a:noFill/>
        </a:ln>
      </dgm:spPr>
    </dgm:pt>
    <dgm:pt modelId="{FE97064E-9C1E-4B14-BB9F-26EEDC0278C4}" type="pres">
      <dgm:prSet presAssocID="{7CE219C2-C907-48DC-8406-23B6386A30BF}" presName="d2" presStyleLbl="callout" presStyleIdx="3" presStyleCnt="10" custFlipVert="1" custFlipHor="1" custScaleX="71563" custScaleY="30648" custLinFactNeighborX="-9950" custLinFactNeighborY="-4853"/>
      <dgm:spPr>
        <a:ln w="0">
          <a:noFill/>
        </a:ln>
      </dgm:spPr>
    </dgm:pt>
    <dgm:pt modelId="{5B15E8BB-B8FE-4626-ABD7-0D4353B10194}" type="pres">
      <dgm:prSet presAssocID="{968171BD-B6B6-4B98-A5DF-E7E2FAB722BB}" presName="circle3" presStyleLbl="lnNode1" presStyleIdx="2" presStyleCnt="5" custLinFactNeighborX="-28456" custLinFactNeighborY="-17387"/>
      <dgm:spPr>
        <a:solidFill>
          <a:srgbClr val="00B050"/>
        </a:solidFill>
      </dgm:spPr>
    </dgm:pt>
    <dgm:pt modelId="{6B9A11D1-32AB-4018-B161-66B8AFA680E3}" type="pres">
      <dgm:prSet presAssocID="{968171BD-B6B6-4B98-A5DF-E7E2FAB722BB}" presName="text3" presStyleLbl="revTx" presStyleIdx="2" presStyleCnt="5" custLinFactY="-87158" custLinFactNeighborX="10257" custLinFactNeighborY="-10000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EA47F57-528E-4854-A1E8-F3D0164C02E9}" type="pres">
      <dgm:prSet presAssocID="{968171BD-B6B6-4B98-A5DF-E7E2FAB722BB}" presName="line3" presStyleLbl="callout" presStyleIdx="4" presStyleCnt="10" custLinFactY="700000" custLinFactNeighborX="-23076" custLinFactNeighborY="789944"/>
      <dgm:spPr>
        <a:ln>
          <a:noFill/>
        </a:ln>
      </dgm:spPr>
    </dgm:pt>
    <dgm:pt modelId="{B5ABEED6-DB95-4CB4-9204-31DF25A865FD}" type="pres">
      <dgm:prSet presAssocID="{968171BD-B6B6-4B98-A5DF-E7E2FAB722BB}" presName="d3" presStyleLbl="callout" presStyleIdx="5" presStyleCnt="10" custScaleX="93895" custScaleY="11951" custLinFactNeighborX="655" custLinFactNeighborY="-6516"/>
      <dgm:spPr>
        <a:ln>
          <a:noFill/>
        </a:ln>
      </dgm:spPr>
    </dgm:pt>
    <dgm:pt modelId="{DEB0A3A4-C80F-477B-AFB7-8E9900C96974}" type="pres">
      <dgm:prSet presAssocID="{A1E6F01B-1070-4FB0-BAA7-B77ECE558562}" presName="circle4" presStyleLbl="lnNode1" presStyleIdx="3" presStyleCnt="5" custLinFactNeighborX="-20328" custLinFactNeighborY="-12421"/>
      <dgm:spPr>
        <a:solidFill>
          <a:schemeClr val="bg2">
            <a:lumMod val="90000"/>
          </a:schemeClr>
        </a:solidFill>
      </dgm:spPr>
    </dgm:pt>
    <dgm:pt modelId="{414C78CA-E6A2-4725-AD4B-DE46DBAF4084}" type="pres">
      <dgm:prSet presAssocID="{A1E6F01B-1070-4FB0-BAA7-B77ECE558562}" presName="text4" presStyleLbl="revTx" presStyleIdx="3" presStyleCnt="5" custLinFactNeighborX="-3419" custLinFactNeighborY="-54727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C6AF0C4-FECF-46F0-B3CA-3140481E16C7}" type="pres">
      <dgm:prSet presAssocID="{A1E6F01B-1070-4FB0-BAA7-B77ECE558562}" presName="line4" presStyleLbl="callout" presStyleIdx="6" presStyleCnt="10" custLinFactY="1200000" custLinFactNeighborX="-14957" custLinFactNeighborY="1266970"/>
      <dgm:spPr>
        <a:ln>
          <a:noFill/>
        </a:ln>
      </dgm:spPr>
    </dgm:pt>
    <dgm:pt modelId="{A22C95C5-3AAF-42C1-A192-5FF7DABA7FF9}" type="pres">
      <dgm:prSet presAssocID="{A1E6F01B-1070-4FB0-BAA7-B77ECE558562}" presName="d4" presStyleLbl="callout" presStyleIdx="7" presStyleCnt="10" custFlipHor="1" custScaleX="92122" custScaleY="18633" custLinFactNeighborX="444" custLinFactNeighborY="4925"/>
      <dgm:spPr>
        <a:ln>
          <a:noFill/>
        </a:ln>
      </dgm:spPr>
    </dgm:pt>
    <dgm:pt modelId="{FCFD2114-5136-4483-A85E-C517D813847E}" type="pres">
      <dgm:prSet presAssocID="{1DB75C42-27F8-46EF-B579-6ED49AF725DF}" presName="circle5" presStyleLbl="lnNode1" presStyleIdx="4" presStyleCnt="5" custLinFactNeighborX="-15812" custLinFactNeighborY="-9661"/>
      <dgm:spPr>
        <a:solidFill>
          <a:schemeClr val="accent1">
            <a:lumMod val="75000"/>
          </a:schemeClr>
        </a:solidFill>
      </dgm:spPr>
    </dgm:pt>
    <dgm:pt modelId="{124F7A48-A040-447C-8FA6-6E7CD436B7EA}" type="pres">
      <dgm:prSet presAssocID="{1DB75C42-27F8-46EF-B579-6ED49AF725DF}" presName="text5" presStyleLbl="revTx" presStyleIdx="4" presStyleCnt="5" custLinFactX="-100000" custLinFactY="89907" custLinFactNeighborX="-188888" custLinFactNeighborY="10000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A3080EE-7764-4EE5-A1FB-41D585A306CC}" type="pres">
      <dgm:prSet presAssocID="{1DB75C42-27F8-46EF-B579-6ED49AF725DF}" presName="line5" presStyleLbl="callout" presStyleIdx="8" presStyleCnt="10" custLinFactY="1200000" custLinFactNeighborX="-36752" custLinFactNeighborY="1270253"/>
      <dgm:spPr>
        <a:ln>
          <a:noFill/>
        </a:ln>
      </dgm:spPr>
    </dgm:pt>
    <dgm:pt modelId="{2F571BB0-9F92-4090-8448-E917AC7908EC}" type="pres">
      <dgm:prSet presAssocID="{1DB75C42-27F8-46EF-B579-6ED49AF725DF}" presName="d5" presStyleLbl="callout" presStyleIdx="9" presStyleCnt="10" custFlipHor="0" custScaleX="73374" custScaleY="10618" custLinFactNeighborX="-52860" custLinFactNeighborY="39181"/>
      <dgm:spPr>
        <a:ln>
          <a:noFill/>
        </a:ln>
      </dgm:spPr>
    </dgm:pt>
  </dgm:ptLst>
  <dgm:cxnLst>
    <dgm:cxn modelId="{EA241F8F-E07E-484B-B523-21D7ED8F0109}" type="presOf" srcId="{502A985C-66FC-469D-9456-2A12E6987545}" destId="{B52A187E-4092-4C00-B43B-AB425CE85E5E}" srcOrd="0" destOrd="0" presId="urn:microsoft.com/office/officeart/2005/8/layout/target1"/>
    <dgm:cxn modelId="{1D18A80F-18E4-4011-BD26-EFC05D420FB5}" type="presOf" srcId="{327A3028-ACFA-46FC-AFCE-EB87BF6123D2}" destId="{B396E31A-7929-45BC-A2B9-A4522BA8F63E}" srcOrd="0" destOrd="0" presId="urn:microsoft.com/office/officeart/2005/8/layout/target1"/>
    <dgm:cxn modelId="{37B63059-F6BF-4EDA-B480-F2DCFC4BBE80}" srcId="{502A985C-66FC-469D-9456-2A12E6987545}" destId="{968171BD-B6B6-4B98-A5DF-E7E2FAB722BB}" srcOrd="2" destOrd="0" parTransId="{D09803B1-0EA2-483E-9D7D-97B9B70CFB05}" sibTransId="{CDD8A28F-7224-42E5-81F6-D896F376E083}"/>
    <dgm:cxn modelId="{AD71796B-6FFA-4C18-84D5-EAFCE21E094F}" type="presOf" srcId="{1DB75C42-27F8-46EF-B579-6ED49AF725DF}" destId="{124F7A48-A040-447C-8FA6-6E7CD436B7EA}" srcOrd="0" destOrd="0" presId="urn:microsoft.com/office/officeart/2005/8/layout/target1"/>
    <dgm:cxn modelId="{66B412A7-BFE5-4734-96DA-5408420F1FF1}" type="presOf" srcId="{7CE219C2-C907-48DC-8406-23B6386A30BF}" destId="{491AFE3E-865F-46BC-9E8F-2D640D057F55}" srcOrd="0" destOrd="0" presId="urn:microsoft.com/office/officeart/2005/8/layout/target1"/>
    <dgm:cxn modelId="{33725801-F102-4625-B6DB-8FB5B2C354F8}" srcId="{502A985C-66FC-469D-9456-2A12E6987545}" destId="{327A3028-ACFA-46FC-AFCE-EB87BF6123D2}" srcOrd="0" destOrd="0" parTransId="{3E078039-ED9E-442A-AEAA-395431D3005F}" sibTransId="{C6BFE1AA-1521-413B-8860-57E9611D05DC}"/>
    <dgm:cxn modelId="{A8C0A041-9B1D-4809-9DFC-29ED705FF1B1}" type="presOf" srcId="{968171BD-B6B6-4B98-A5DF-E7E2FAB722BB}" destId="{6B9A11D1-32AB-4018-B161-66B8AFA680E3}" srcOrd="0" destOrd="0" presId="urn:microsoft.com/office/officeart/2005/8/layout/target1"/>
    <dgm:cxn modelId="{82C50033-54A3-4723-976C-23518E9D70EA}" srcId="{502A985C-66FC-469D-9456-2A12E6987545}" destId="{A1E6F01B-1070-4FB0-BAA7-B77ECE558562}" srcOrd="3" destOrd="0" parTransId="{70EA059B-CBE3-4A18-A6CE-3E183C81FBD3}" sibTransId="{CE161574-DDD4-4204-BB7D-B2992161DEA0}"/>
    <dgm:cxn modelId="{D587F511-EBA5-4FB7-9F02-3392A8C668A8}" srcId="{502A985C-66FC-469D-9456-2A12E6987545}" destId="{7CE219C2-C907-48DC-8406-23B6386A30BF}" srcOrd="1" destOrd="0" parTransId="{3793C476-D577-4943-8061-7A2B488865A6}" sibTransId="{FA8CC948-F381-4FE3-ACFD-2482AA0192DB}"/>
    <dgm:cxn modelId="{F73CFA4D-D991-4025-9F40-EBE73F3CA08D}" type="presOf" srcId="{A1E6F01B-1070-4FB0-BAA7-B77ECE558562}" destId="{414C78CA-E6A2-4725-AD4B-DE46DBAF4084}" srcOrd="0" destOrd="0" presId="urn:microsoft.com/office/officeart/2005/8/layout/target1"/>
    <dgm:cxn modelId="{B413444A-550A-40C1-8288-1BC0C484C33F}" srcId="{502A985C-66FC-469D-9456-2A12E6987545}" destId="{1DB75C42-27F8-46EF-B579-6ED49AF725DF}" srcOrd="4" destOrd="0" parTransId="{4BA1746A-52A6-45A1-93F8-5202A4C8E56F}" sibTransId="{546ACD41-2CFB-4A4A-846B-3C8DD556A91F}"/>
    <dgm:cxn modelId="{2E408F3C-A686-45DF-9ED3-B8DDC3B03327}" type="presParOf" srcId="{B52A187E-4092-4C00-B43B-AB425CE85E5E}" destId="{3DAC547C-9FDD-401D-9C8F-154637D22DDD}" srcOrd="0" destOrd="0" presId="urn:microsoft.com/office/officeart/2005/8/layout/target1"/>
    <dgm:cxn modelId="{3A8C6814-0271-4F3E-A415-1D0A8E0C3168}" type="presParOf" srcId="{B52A187E-4092-4C00-B43B-AB425CE85E5E}" destId="{B396E31A-7929-45BC-A2B9-A4522BA8F63E}" srcOrd="1" destOrd="0" presId="urn:microsoft.com/office/officeart/2005/8/layout/target1"/>
    <dgm:cxn modelId="{9BCFF4E1-CE0B-4D35-926D-6D94CA17BE3F}" type="presParOf" srcId="{B52A187E-4092-4C00-B43B-AB425CE85E5E}" destId="{2914A514-3FA2-44A5-9D48-977293140383}" srcOrd="2" destOrd="0" presId="urn:microsoft.com/office/officeart/2005/8/layout/target1"/>
    <dgm:cxn modelId="{D69B9AF6-7D5D-49BE-8BA4-F12561B0EBDC}" type="presParOf" srcId="{B52A187E-4092-4C00-B43B-AB425CE85E5E}" destId="{CA6108C0-627B-44B0-BD7D-7343174D5237}" srcOrd="3" destOrd="0" presId="urn:microsoft.com/office/officeart/2005/8/layout/target1"/>
    <dgm:cxn modelId="{E6FE4ECE-C170-4A29-A07E-B95A91B037CA}" type="presParOf" srcId="{B52A187E-4092-4C00-B43B-AB425CE85E5E}" destId="{42C18686-08AF-4325-B1A8-8FE1CD4068A6}" srcOrd="4" destOrd="0" presId="urn:microsoft.com/office/officeart/2005/8/layout/target1"/>
    <dgm:cxn modelId="{8F1EEA72-0715-49AA-8139-3BAAEB42E7DE}" type="presParOf" srcId="{B52A187E-4092-4C00-B43B-AB425CE85E5E}" destId="{491AFE3E-865F-46BC-9E8F-2D640D057F55}" srcOrd="5" destOrd="0" presId="urn:microsoft.com/office/officeart/2005/8/layout/target1"/>
    <dgm:cxn modelId="{E2FEF8DC-55BC-4CBE-B603-FD080F1003D8}" type="presParOf" srcId="{B52A187E-4092-4C00-B43B-AB425CE85E5E}" destId="{8A06B54F-B8E1-4827-949C-FF15F7F502D4}" srcOrd="6" destOrd="0" presId="urn:microsoft.com/office/officeart/2005/8/layout/target1"/>
    <dgm:cxn modelId="{B614EA90-2A3B-4A7E-BE57-102A8950B96D}" type="presParOf" srcId="{B52A187E-4092-4C00-B43B-AB425CE85E5E}" destId="{FE97064E-9C1E-4B14-BB9F-26EEDC0278C4}" srcOrd="7" destOrd="0" presId="urn:microsoft.com/office/officeart/2005/8/layout/target1"/>
    <dgm:cxn modelId="{DE673120-F1C3-4D87-A270-5583469C0AF7}" type="presParOf" srcId="{B52A187E-4092-4C00-B43B-AB425CE85E5E}" destId="{5B15E8BB-B8FE-4626-ABD7-0D4353B10194}" srcOrd="8" destOrd="0" presId="urn:microsoft.com/office/officeart/2005/8/layout/target1"/>
    <dgm:cxn modelId="{B34B4AB7-F006-4BC5-A585-F3D7EDB11758}" type="presParOf" srcId="{B52A187E-4092-4C00-B43B-AB425CE85E5E}" destId="{6B9A11D1-32AB-4018-B161-66B8AFA680E3}" srcOrd="9" destOrd="0" presId="urn:microsoft.com/office/officeart/2005/8/layout/target1"/>
    <dgm:cxn modelId="{9F29EA28-AB55-4B45-AC16-2309E8BED961}" type="presParOf" srcId="{B52A187E-4092-4C00-B43B-AB425CE85E5E}" destId="{6EA47F57-528E-4854-A1E8-F3D0164C02E9}" srcOrd="10" destOrd="0" presId="urn:microsoft.com/office/officeart/2005/8/layout/target1"/>
    <dgm:cxn modelId="{496C8E35-19B1-4776-A7E1-55DB06C579E7}" type="presParOf" srcId="{B52A187E-4092-4C00-B43B-AB425CE85E5E}" destId="{B5ABEED6-DB95-4CB4-9204-31DF25A865FD}" srcOrd="11" destOrd="0" presId="urn:microsoft.com/office/officeart/2005/8/layout/target1"/>
    <dgm:cxn modelId="{DC08D8BC-6375-4095-82E8-260AA68BC566}" type="presParOf" srcId="{B52A187E-4092-4C00-B43B-AB425CE85E5E}" destId="{DEB0A3A4-C80F-477B-AFB7-8E9900C96974}" srcOrd="12" destOrd="0" presId="urn:microsoft.com/office/officeart/2005/8/layout/target1"/>
    <dgm:cxn modelId="{81B3CC45-2800-40BB-BD1F-330A2A4D869D}" type="presParOf" srcId="{B52A187E-4092-4C00-B43B-AB425CE85E5E}" destId="{414C78CA-E6A2-4725-AD4B-DE46DBAF4084}" srcOrd="13" destOrd="0" presId="urn:microsoft.com/office/officeart/2005/8/layout/target1"/>
    <dgm:cxn modelId="{1AEDAE63-E7E9-45E6-A4B2-38091579BE04}" type="presParOf" srcId="{B52A187E-4092-4C00-B43B-AB425CE85E5E}" destId="{AC6AF0C4-FECF-46F0-B3CA-3140481E16C7}" srcOrd="14" destOrd="0" presId="urn:microsoft.com/office/officeart/2005/8/layout/target1"/>
    <dgm:cxn modelId="{4F1B594D-D16E-43AA-B5FA-C2FD9A7CEBAB}" type="presParOf" srcId="{B52A187E-4092-4C00-B43B-AB425CE85E5E}" destId="{A22C95C5-3AAF-42C1-A192-5FF7DABA7FF9}" srcOrd="15" destOrd="0" presId="urn:microsoft.com/office/officeart/2005/8/layout/target1"/>
    <dgm:cxn modelId="{EEF275BD-85F7-487E-9EBF-7E9053AC1D86}" type="presParOf" srcId="{B52A187E-4092-4C00-B43B-AB425CE85E5E}" destId="{FCFD2114-5136-4483-A85E-C517D813847E}" srcOrd="16" destOrd="0" presId="urn:microsoft.com/office/officeart/2005/8/layout/target1"/>
    <dgm:cxn modelId="{6999BA49-BE3E-4D94-A357-0707BE5A73B7}" type="presParOf" srcId="{B52A187E-4092-4C00-B43B-AB425CE85E5E}" destId="{124F7A48-A040-447C-8FA6-6E7CD436B7EA}" srcOrd="17" destOrd="0" presId="urn:microsoft.com/office/officeart/2005/8/layout/target1"/>
    <dgm:cxn modelId="{F026E97C-642F-4176-B248-562B530B4E1B}" type="presParOf" srcId="{B52A187E-4092-4C00-B43B-AB425CE85E5E}" destId="{8A3080EE-7764-4EE5-A1FB-41D585A306CC}" srcOrd="18" destOrd="0" presId="urn:microsoft.com/office/officeart/2005/8/layout/target1"/>
    <dgm:cxn modelId="{F5B13E93-2746-42A6-94EF-6CD6A2C282F3}" type="presParOf" srcId="{B52A187E-4092-4C00-B43B-AB425CE85E5E}" destId="{2F571BB0-9F92-4090-8448-E917AC7908EC}" srcOrd="19" destOrd="0" presId="urn:microsoft.com/office/officeart/2005/8/layout/targe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1E6687-AEDF-44F2-8A11-DF580EC5E428}" type="doc">
      <dgm:prSet loTypeId="urn:microsoft.com/office/officeart/2005/8/layout/cycle6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B312A343-F7E6-4364-8A3C-491E3FFBE74E}">
      <dgm:prSet phldrT="[文本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zh-CN" altLang="en-US" dirty="0" smtClean="0">
              <a:latin typeface="微软雅黑" pitchFamily="34" charset="-122"/>
              <a:ea typeface="微软雅黑" pitchFamily="34" charset="-122"/>
            </a:rPr>
            <a:t>成熟</a:t>
          </a:r>
          <a:endParaRPr lang="zh-CN" altLang="en-US" dirty="0">
            <a:latin typeface="微软雅黑" pitchFamily="34" charset="-122"/>
            <a:ea typeface="微软雅黑" pitchFamily="34" charset="-122"/>
          </a:endParaRPr>
        </a:p>
      </dgm:t>
    </dgm:pt>
    <dgm:pt modelId="{F1B2B3B6-6636-4050-8EA8-71D3653D454C}" type="parTrans" cxnId="{54472569-E446-44B0-B5D3-D1CF2C75BFC3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500F9D50-5B5A-432F-A4AF-FA2E1FF34436}" type="sibTrans" cxnId="{54472569-E446-44B0-B5D3-D1CF2C75BFC3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6D63F4ED-0150-40E9-9E6D-5ECADA30DF73}">
      <dgm:prSet phldrT="[文本]"/>
      <dgm:spPr>
        <a:solidFill>
          <a:srgbClr val="00B050"/>
        </a:solidFill>
      </dgm:spPr>
      <dgm:t>
        <a:bodyPr/>
        <a:lstStyle/>
        <a:p>
          <a:r>
            <a:rPr lang="zh-CN" altLang="en-US" dirty="0" smtClean="0">
              <a:latin typeface="微软雅黑" pitchFamily="34" charset="-122"/>
              <a:ea typeface="微软雅黑" pitchFamily="34" charset="-122"/>
            </a:rPr>
            <a:t>创新</a:t>
          </a:r>
          <a:endParaRPr lang="zh-CN" altLang="en-US" dirty="0">
            <a:latin typeface="微软雅黑" pitchFamily="34" charset="-122"/>
            <a:ea typeface="微软雅黑" pitchFamily="34" charset="-122"/>
          </a:endParaRPr>
        </a:p>
      </dgm:t>
    </dgm:pt>
    <dgm:pt modelId="{7DC25C92-40CF-4234-AC83-F30D88A44CF3}" type="parTrans" cxnId="{64A817DA-C7EC-4866-ABFF-3986A9BE85E8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D22916A5-94FC-4817-BF56-1076F1C97063}" type="sibTrans" cxnId="{64A817DA-C7EC-4866-ABFF-3986A9BE85E8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AE6DB41C-6531-4C30-AAA6-C7D97B8226BB}">
      <dgm:prSet phldrT="[文本]"/>
      <dgm:spPr>
        <a:solidFill>
          <a:srgbClr val="0070C0"/>
        </a:solidFill>
      </dgm:spPr>
      <dgm:t>
        <a:bodyPr/>
        <a:lstStyle/>
        <a:p>
          <a:r>
            <a:rPr lang="zh-CN" altLang="en-US" dirty="0" smtClean="0">
              <a:latin typeface="微软雅黑" pitchFamily="34" charset="-122"/>
              <a:ea typeface="微软雅黑" pitchFamily="34" charset="-122"/>
            </a:rPr>
            <a:t>融合</a:t>
          </a:r>
          <a:endParaRPr lang="zh-CN" altLang="en-US" dirty="0">
            <a:latin typeface="微软雅黑" pitchFamily="34" charset="-122"/>
            <a:ea typeface="微软雅黑" pitchFamily="34" charset="-122"/>
          </a:endParaRPr>
        </a:p>
      </dgm:t>
    </dgm:pt>
    <dgm:pt modelId="{87A74935-B11D-4288-92A5-4479D38166F6}" type="parTrans" cxnId="{2CF6568E-5D65-45F0-BD6D-91EC1351F7CD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44DF3780-33C4-4E5E-A702-7091D8D67B3B}" type="sibTrans" cxnId="{2CF6568E-5D65-45F0-BD6D-91EC1351F7CD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2BF17551-9A47-40AF-A40B-D2B33159A292}">
      <dgm:prSet phldrT="[文本]"/>
      <dgm:spPr>
        <a:solidFill>
          <a:srgbClr val="7030A0"/>
        </a:solidFill>
      </dgm:spPr>
      <dgm:t>
        <a:bodyPr/>
        <a:lstStyle/>
        <a:p>
          <a:r>
            <a:rPr lang="zh-CN" altLang="en-US" dirty="0" smtClean="0">
              <a:latin typeface="微软雅黑" pitchFamily="34" charset="-122"/>
              <a:ea typeface="微软雅黑" pitchFamily="34" charset="-122"/>
            </a:rPr>
            <a:t>经验</a:t>
          </a:r>
          <a:endParaRPr lang="zh-CN" altLang="en-US" dirty="0">
            <a:latin typeface="微软雅黑" pitchFamily="34" charset="-122"/>
            <a:ea typeface="微软雅黑" pitchFamily="34" charset="-122"/>
          </a:endParaRPr>
        </a:p>
      </dgm:t>
    </dgm:pt>
    <dgm:pt modelId="{88FC937C-C4B0-4AED-AAA5-81AB222C5DA6}" type="parTrans" cxnId="{E20D264F-D72F-4742-B491-82A4825D0E69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951AA7AC-D1EE-4F30-A571-16D476EBC6B9}" type="sibTrans" cxnId="{E20D264F-D72F-4742-B491-82A4825D0E69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3C8CDA0F-0A98-457C-AEE7-007C6914CF3C}">
      <dgm:prSet phldrT="[文本]"/>
      <dgm:spPr>
        <a:solidFill>
          <a:srgbClr val="C00000"/>
        </a:solidFill>
      </dgm:spPr>
      <dgm:t>
        <a:bodyPr/>
        <a:lstStyle/>
        <a:p>
          <a:r>
            <a:rPr lang="zh-CN" altLang="en-US" dirty="0" smtClean="0">
              <a:latin typeface="微软雅黑" pitchFamily="34" charset="-122"/>
              <a:ea typeface="微软雅黑" pitchFamily="34" charset="-122"/>
            </a:rPr>
            <a:t>权威</a:t>
          </a:r>
          <a:endParaRPr lang="zh-CN" altLang="en-US" dirty="0">
            <a:latin typeface="微软雅黑" pitchFamily="34" charset="-122"/>
            <a:ea typeface="微软雅黑" pitchFamily="34" charset="-122"/>
          </a:endParaRPr>
        </a:p>
      </dgm:t>
    </dgm:pt>
    <dgm:pt modelId="{FAF484B8-8342-4978-B4F5-1B456302643F}" type="parTrans" cxnId="{E9B3D566-0CF3-4E25-B2F7-E30592F3A841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99F39BDA-440B-40F9-8AC8-0B32964A3DC6}" type="sibTrans" cxnId="{E9B3D566-0CF3-4E25-B2F7-E30592F3A841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58AAE71E-B6B6-41CF-B259-92C7316A891D}" type="pres">
      <dgm:prSet presAssocID="{411E6687-AEDF-44F2-8A11-DF580EC5E42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9157E88D-B42C-48B8-8934-43EDA9901028}" type="pres">
      <dgm:prSet presAssocID="{B312A343-F7E6-4364-8A3C-491E3FFBE74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8D618F7-286A-400E-9E4B-F02B858769AF}" type="pres">
      <dgm:prSet presAssocID="{B312A343-F7E6-4364-8A3C-491E3FFBE74E}" presName="spNode" presStyleCnt="0"/>
      <dgm:spPr/>
    </dgm:pt>
    <dgm:pt modelId="{A2AE007C-41A4-487D-A85A-F9727B695917}" type="pres">
      <dgm:prSet presAssocID="{500F9D50-5B5A-432F-A4AF-FA2E1FF34436}" presName="sibTrans" presStyleLbl="sibTrans1D1" presStyleIdx="0" presStyleCnt="5"/>
      <dgm:spPr/>
      <dgm:t>
        <a:bodyPr/>
        <a:lstStyle/>
        <a:p>
          <a:endParaRPr lang="zh-CN" altLang="en-US"/>
        </a:p>
      </dgm:t>
    </dgm:pt>
    <dgm:pt modelId="{16CAD764-D003-407F-B61E-137E4826FC5F}" type="pres">
      <dgm:prSet presAssocID="{6D63F4ED-0150-40E9-9E6D-5ECADA30DF7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373F6A0-0717-4312-8795-3132892003D5}" type="pres">
      <dgm:prSet presAssocID="{6D63F4ED-0150-40E9-9E6D-5ECADA30DF73}" presName="spNode" presStyleCnt="0"/>
      <dgm:spPr/>
    </dgm:pt>
    <dgm:pt modelId="{9B658B57-A6B0-4EB7-A06B-ACBEBD8FA947}" type="pres">
      <dgm:prSet presAssocID="{D22916A5-94FC-4817-BF56-1076F1C97063}" presName="sibTrans" presStyleLbl="sibTrans1D1" presStyleIdx="1" presStyleCnt="5"/>
      <dgm:spPr/>
      <dgm:t>
        <a:bodyPr/>
        <a:lstStyle/>
        <a:p>
          <a:endParaRPr lang="zh-CN" altLang="en-US"/>
        </a:p>
      </dgm:t>
    </dgm:pt>
    <dgm:pt modelId="{0A1D994A-6ED0-47BE-9797-B335B6535D68}" type="pres">
      <dgm:prSet presAssocID="{AE6DB41C-6531-4C30-AAA6-C7D97B8226B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2E6F733-A0F6-4936-90C4-945283C022C1}" type="pres">
      <dgm:prSet presAssocID="{AE6DB41C-6531-4C30-AAA6-C7D97B8226BB}" presName="spNode" presStyleCnt="0"/>
      <dgm:spPr/>
    </dgm:pt>
    <dgm:pt modelId="{B1D3E902-7D83-40B7-B16A-B51415D7DE40}" type="pres">
      <dgm:prSet presAssocID="{44DF3780-33C4-4E5E-A702-7091D8D67B3B}" presName="sibTrans" presStyleLbl="sibTrans1D1" presStyleIdx="2" presStyleCnt="5"/>
      <dgm:spPr/>
      <dgm:t>
        <a:bodyPr/>
        <a:lstStyle/>
        <a:p>
          <a:endParaRPr lang="zh-CN" altLang="en-US"/>
        </a:p>
      </dgm:t>
    </dgm:pt>
    <dgm:pt modelId="{128C0294-A503-4E0D-A068-B19DC5892522}" type="pres">
      <dgm:prSet presAssocID="{2BF17551-9A47-40AF-A40B-D2B33159A292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C61A7DF-73EA-4194-AFBF-F11EE191521A}" type="pres">
      <dgm:prSet presAssocID="{2BF17551-9A47-40AF-A40B-D2B33159A292}" presName="spNode" presStyleCnt="0"/>
      <dgm:spPr/>
    </dgm:pt>
    <dgm:pt modelId="{F632A18C-7375-40A5-8DEF-1ED9F57FDA7C}" type="pres">
      <dgm:prSet presAssocID="{951AA7AC-D1EE-4F30-A571-16D476EBC6B9}" presName="sibTrans" presStyleLbl="sibTrans1D1" presStyleIdx="3" presStyleCnt="5"/>
      <dgm:spPr/>
      <dgm:t>
        <a:bodyPr/>
        <a:lstStyle/>
        <a:p>
          <a:endParaRPr lang="zh-CN" altLang="en-US"/>
        </a:p>
      </dgm:t>
    </dgm:pt>
    <dgm:pt modelId="{B3E7124E-EA81-4CA0-8835-EC43BA8D198D}" type="pres">
      <dgm:prSet presAssocID="{3C8CDA0F-0A98-457C-AEE7-007C6914CF3C}" presName="node" presStyleLbl="node1" presStyleIdx="4" presStyleCnt="5" custRadScaleRad="115948" custRadScaleInc="1157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459EFE8-E5EC-4C69-AEBB-C96F17B424C3}" type="pres">
      <dgm:prSet presAssocID="{3C8CDA0F-0A98-457C-AEE7-007C6914CF3C}" presName="spNode" presStyleCnt="0"/>
      <dgm:spPr/>
    </dgm:pt>
    <dgm:pt modelId="{CB4F730E-7161-4B4D-8558-855DB2EF2C38}" type="pres">
      <dgm:prSet presAssocID="{99F39BDA-440B-40F9-8AC8-0B32964A3DC6}" presName="sibTrans" presStyleLbl="sibTrans1D1" presStyleIdx="4" presStyleCnt="5"/>
      <dgm:spPr/>
      <dgm:t>
        <a:bodyPr/>
        <a:lstStyle/>
        <a:p>
          <a:endParaRPr lang="zh-CN" altLang="en-US"/>
        </a:p>
      </dgm:t>
    </dgm:pt>
  </dgm:ptLst>
  <dgm:cxnLst>
    <dgm:cxn modelId="{5B1927CD-7296-40EB-8631-A52526D47BA2}" type="presOf" srcId="{99F39BDA-440B-40F9-8AC8-0B32964A3DC6}" destId="{CB4F730E-7161-4B4D-8558-855DB2EF2C38}" srcOrd="0" destOrd="0" presId="urn:microsoft.com/office/officeart/2005/8/layout/cycle6"/>
    <dgm:cxn modelId="{E20D264F-D72F-4742-B491-82A4825D0E69}" srcId="{411E6687-AEDF-44F2-8A11-DF580EC5E428}" destId="{2BF17551-9A47-40AF-A40B-D2B33159A292}" srcOrd="3" destOrd="0" parTransId="{88FC937C-C4B0-4AED-AAA5-81AB222C5DA6}" sibTransId="{951AA7AC-D1EE-4F30-A571-16D476EBC6B9}"/>
    <dgm:cxn modelId="{EEDBA07D-1024-431F-AF79-F736360C6C0A}" type="presOf" srcId="{3C8CDA0F-0A98-457C-AEE7-007C6914CF3C}" destId="{B3E7124E-EA81-4CA0-8835-EC43BA8D198D}" srcOrd="0" destOrd="0" presId="urn:microsoft.com/office/officeart/2005/8/layout/cycle6"/>
    <dgm:cxn modelId="{6D637D1D-3D9A-4262-B2E2-9F9138B2A13E}" type="presOf" srcId="{44DF3780-33C4-4E5E-A702-7091D8D67B3B}" destId="{B1D3E902-7D83-40B7-B16A-B51415D7DE40}" srcOrd="0" destOrd="0" presId="urn:microsoft.com/office/officeart/2005/8/layout/cycle6"/>
    <dgm:cxn modelId="{A3085FA6-3852-4E8C-BBB2-8D095021D5CA}" type="presOf" srcId="{951AA7AC-D1EE-4F30-A571-16D476EBC6B9}" destId="{F632A18C-7375-40A5-8DEF-1ED9F57FDA7C}" srcOrd="0" destOrd="0" presId="urn:microsoft.com/office/officeart/2005/8/layout/cycle6"/>
    <dgm:cxn modelId="{4D8CF24A-4BC4-4512-A755-B7A8AF959724}" type="presOf" srcId="{411E6687-AEDF-44F2-8A11-DF580EC5E428}" destId="{58AAE71E-B6B6-41CF-B259-92C7316A891D}" srcOrd="0" destOrd="0" presId="urn:microsoft.com/office/officeart/2005/8/layout/cycle6"/>
    <dgm:cxn modelId="{D5BB3818-6F2B-4F7C-A9AB-AA563B0436FD}" type="presOf" srcId="{B312A343-F7E6-4364-8A3C-491E3FFBE74E}" destId="{9157E88D-B42C-48B8-8934-43EDA9901028}" srcOrd="0" destOrd="0" presId="urn:microsoft.com/office/officeart/2005/8/layout/cycle6"/>
    <dgm:cxn modelId="{02C555B8-FEDC-45A9-B26F-35EAE6767079}" type="presOf" srcId="{2BF17551-9A47-40AF-A40B-D2B33159A292}" destId="{128C0294-A503-4E0D-A068-B19DC5892522}" srcOrd="0" destOrd="0" presId="urn:microsoft.com/office/officeart/2005/8/layout/cycle6"/>
    <dgm:cxn modelId="{D288643C-C40F-4239-B2B9-48C4680DAF2D}" type="presOf" srcId="{AE6DB41C-6531-4C30-AAA6-C7D97B8226BB}" destId="{0A1D994A-6ED0-47BE-9797-B335B6535D68}" srcOrd="0" destOrd="0" presId="urn:microsoft.com/office/officeart/2005/8/layout/cycle6"/>
    <dgm:cxn modelId="{54472569-E446-44B0-B5D3-D1CF2C75BFC3}" srcId="{411E6687-AEDF-44F2-8A11-DF580EC5E428}" destId="{B312A343-F7E6-4364-8A3C-491E3FFBE74E}" srcOrd="0" destOrd="0" parTransId="{F1B2B3B6-6636-4050-8EA8-71D3653D454C}" sibTransId="{500F9D50-5B5A-432F-A4AF-FA2E1FF34436}"/>
    <dgm:cxn modelId="{1BA94717-FF69-445E-AF3E-252BD58A9950}" type="presOf" srcId="{500F9D50-5B5A-432F-A4AF-FA2E1FF34436}" destId="{A2AE007C-41A4-487D-A85A-F9727B695917}" srcOrd="0" destOrd="0" presId="urn:microsoft.com/office/officeart/2005/8/layout/cycle6"/>
    <dgm:cxn modelId="{2CF6568E-5D65-45F0-BD6D-91EC1351F7CD}" srcId="{411E6687-AEDF-44F2-8A11-DF580EC5E428}" destId="{AE6DB41C-6531-4C30-AAA6-C7D97B8226BB}" srcOrd="2" destOrd="0" parTransId="{87A74935-B11D-4288-92A5-4479D38166F6}" sibTransId="{44DF3780-33C4-4E5E-A702-7091D8D67B3B}"/>
    <dgm:cxn modelId="{64A817DA-C7EC-4866-ABFF-3986A9BE85E8}" srcId="{411E6687-AEDF-44F2-8A11-DF580EC5E428}" destId="{6D63F4ED-0150-40E9-9E6D-5ECADA30DF73}" srcOrd="1" destOrd="0" parTransId="{7DC25C92-40CF-4234-AC83-F30D88A44CF3}" sibTransId="{D22916A5-94FC-4817-BF56-1076F1C97063}"/>
    <dgm:cxn modelId="{BD8430DA-C65B-4148-9B9E-8F82C7D56971}" type="presOf" srcId="{6D63F4ED-0150-40E9-9E6D-5ECADA30DF73}" destId="{16CAD764-D003-407F-B61E-137E4826FC5F}" srcOrd="0" destOrd="0" presId="urn:microsoft.com/office/officeart/2005/8/layout/cycle6"/>
    <dgm:cxn modelId="{CF6544FF-5314-4396-8911-45F0E163357C}" type="presOf" srcId="{D22916A5-94FC-4817-BF56-1076F1C97063}" destId="{9B658B57-A6B0-4EB7-A06B-ACBEBD8FA947}" srcOrd="0" destOrd="0" presId="urn:microsoft.com/office/officeart/2005/8/layout/cycle6"/>
    <dgm:cxn modelId="{E9B3D566-0CF3-4E25-B2F7-E30592F3A841}" srcId="{411E6687-AEDF-44F2-8A11-DF580EC5E428}" destId="{3C8CDA0F-0A98-457C-AEE7-007C6914CF3C}" srcOrd="4" destOrd="0" parTransId="{FAF484B8-8342-4978-B4F5-1B456302643F}" sibTransId="{99F39BDA-440B-40F9-8AC8-0B32964A3DC6}"/>
    <dgm:cxn modelId="{DB031972-E400-4230-AD30-5135B8FFF02A}" type="presParOf" srcId="{58AAE71E-B6B6-41CF-B259-92C7316A891D}" destId="{9157E88D-B42C-48B8-8934-43EDA9901028}" srcOrd="0" destOrd="0" presId="urn:microsoft.com/office/officeart/2005/8/layout/cycle6"/>
    <dgm:cxn modelId="{FFD3157D-503A-4B71-A60D-0008C085FC4D}" type="presParOf" srcId="{58AAE71E-B6B6-41CF-B259-92C7316A891D}" destId="{D8D618F7-286A-400E-9E4B-F02B858769AF}" srcOrd="1" destOrd="0" presId="urn:microsoft.com/office/officeart/2005/8/layout/cycle6"/>
    <dgm:cxn modelId="{568DFA57-8C52-4212-A628-32979D367D0C}" type="presParOf" srcId="{58AAE71E-B6B6-41CF-B259-92C7316A891D}" destId="{A2AE007C-41A4-487D-A85A-F9727B695917}" srcOrd="2" destOrd="0" presId="urn:microsoft.com/office/officeart/2005/8/layout/cycle6"/>
    <dgm:cxn modelId="{D38FD020-E308-4EB4-AE64-211B5BE027E6}" type="presParOf" srcId="{58AAE71E-B6B6-41CF-B259-92C7316A891D}" destId="{16CAD764-D003-407F-B61E-137E4826FC5F}" srcOrd="3" destOrd="0" presId="urn:microsoft.com/office/officeart/2005/8/layout/cycle6"/>
    <dgm:cxn modelId="{FF00A460-9E8B-4616-A89E-48466E899679}" type="presParOf" srcId="{58AAE71E-B6B6-41CF-B259-92C7316A891D}" destId="{D373F6A0-0717-4312-8795-3132892003D5}" srcOrd="4" destOrd="0" presId="urn:microsoft.com/office/officeart/2005/8/layout/cycle6"/>
    <dgm:cxn modelId="{E0EBFD06-8462-4F81-A9C7-709D12F89E11}" type="presParOf" srcId="{58AAE71E-B6B6-41CF-B259-92C7316A891D}" destId="{9B658B57-A6B0-4EB7-A06B-ACBEBD8FA947}" srcOrd="5" destOrd="0" presId="urn:microsoft.com/office/officeart/2005/8/layout/cycle6"/>
    <dgm:cxn modelId="{C5A9090C-D6EA-4635-9BF3-5274560EC19B}" type="presParOf" srcId="{58AAE71E-B6B6-41CF-B259-92C7316A891D}" destId="{0A1D994A-6ED0-47BE-9797-B335B6535D68}" srcOrd="6" destOrd="0" presId="urn:microsoft.com/office/officeart/2005/8/layout/cycle6"/>
    <dgm:cxn modelId="{9D1D2C06-0A5B-49A5-9D97-779B3F37218D}" type="presParOf" srcId="{58AAE71E-B6B6-41CF-B259-92C7316A891D}" destId="{32E6F733-A0F6-4936-90C4-945283C022C1}" srcOrd="7" destOrd="0" presId="urn:microsoft.com/office/officeart/2005/8/layout/cycle6"/>
    <dgm:cxn modelId="{32D50CC6-2F66-41E6-AD24-E7EC5DE4DEAD}" type="presParOf" srcId="{58AAE71E-B6B6-41CF-B259-92C7316A891D}" destId="{B1D3E902-7D83-40B7-B16A-B51415D7DE40}" srcOrd="8" destOrd="0" presId="urn:microsoft.com/office/officeart/2005/8/layout/cycle6"/>
    <dgm:cxn modelId="{3B695C79-34FC-4B9D-9FD9-7DA1AD78BD4A}" type="presParOf" srcId="{58AAE71E-B6B6-41CF-B259-92C7316A891D}" destId="{128C0294-A503-4E0D-A068-B19DC5892522}" srcOrd="9" destOrd="0" presId="urn:microsoft.com/office/officeart/2005/8/layout/cycle6"/>
    <dgm:cxn modelId="{DD5C8C1D-A3A5-4DDF-8451-EBED51CFC9FF}" type="presParOf" srcId="{58AAE71E-B6B6-41CF-B259-92C7316A891D}" destId="{FC61A7DF-73EA-4194-AFBF-F11EE191521A}" srcOrd="10" destOrd="0" presId="urn:microsoft.com/office/officeart/2005/8/layout/cycle6"/>
    <dgm:cxn modelId="{C2BF9413-58CA-47FE-B0F4-388C9EA1AEF6}" type="presParOf" srcId="{58AAE71E-B6B6-41CF-B259-92C7316A891D}" destId="{F632A18C-7375-40A5-8DEF-1ED9F57FDA7C}" srcOrd="11" destOrd="0" presId="urn:microsoft.com/office/officeart/2005/8/layout/cycle6"/>
    <dgm:cxn modelId="{33C36B02-BEED-439E-AD7F-7D19159089EF}" type="presParOf" srcId="{58AAE71E-B6B6-41CF-B259-92C7316A891D}" destId="{B3E7124E-EA81-4CA0-8835-EC43BA8D198D}" srcOrd="12" destOrd="0" presId="urn:microsoft.com/office/officeart/2005/8/layout/cycle6"/>
    <dgm:cxn modelId="{D144E570-7C61-46E6-AFDC-A1CFEBE4F10A}" type="presParOf" srcId="{58AAE71E-B6B6-41CF-B259-92C7316A891D}" destId="{E459EFE8-E5EC-4C69-AEBB-C96F17B424C3}" srcOrd="13" destOrd="0" presId="urn:microsoft.com/office/officeart/2005/8/layout/cycle6"/>
    <dgm:cxn modelId="{5A522BFC-9A8C-44FE-B990-998409337F42}" type="presParOf" srcId="{58AAE71E-B6B6-41CF-B259-92C7316A891D}" destId="{CB4F730E-7161-4B4D-8558-855DB2EF2C38}" srcOrd="14" destOrd="0" presId="urn:microsoft.com/office/officeart/2005/8/layout/cycle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2015/11/13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pPr/>
              <a:t>2015/11/13</a:t>
            </a:fld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  <p:pic>
        <p:nvPicPr>
          <p:cNvPr id="11" name="图片 10" descr="米信Logo（新）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86644" y="428604"/>
            <a:ext cx="785818" cy="785818"/>
          </a:xfrm>
          <a:prstGeom prst="rect">
            <a:avLst/>
          </a:prstGeom>
        </p:spPr>
      </p:pic>
      <p:sp>
        <p:nvSpPr>
          <p:cNvPr id="12" name="TextBox 11"/>
          <p:cNvSpPr txBox="1"/>
          <p:nvPr userDrawn="1"/>
        </p:nvSpPr>
        <p:spPr>
          <a:xfrm>
            <a:off x="7072330" y="1192397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米信智慧校园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2015/11/13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pPr/>
              <a:t>2015/11/13</a:t>
            </a:fld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2015/11/13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pPr/>
              <a:t>2015/11/13</a:t>
            </a:fld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pPr/>
              <a:t>2015/11/13</a:t>
            </a:fld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2015/11/13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7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71736" y="3571876"/>
            <a:ext cx="500066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米信智慧校园建设方案</a:t>
            </a:r>
            <a:r>
              <a:rPr lang="en-US" altLang="zh-CN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2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2016</a:t>
            </a:r>
            <a:r>
              <a:rPr lang="zh-CN" altLang="en-US" sz="2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zh-CN" altLang="en-US" sz="22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714760" y="4288942"/>
            <a:ext cx="2714628" cy="497380"/>
          </a:xfrm>
        </p:spPr>
        <p:txBody>
          <a:bodyPr>
            <a:normAutofit/>
          </a:bodyPr>
          <a:lstStyle/>
          <a:p>
            <a:pPr algn="ctr"/>
            <a:r>
              <a:rPr lang="zh-CN" altLang="en-US" sz="1300" dirty="0" smtClean="0">
                <a:latin typeface="微软雅黑" pitchFamily="34" charset="-122"/>
                <a:ea typeface="微软雅黑" pitchFamily="34" charset="-122"/>
              </a:rPr>
              <a:t>深圳乐乐米信息技术有限公司</a:t>
            </a:r>
            <a:endParaRPr lang="zh-CN" altLang="en-US" sz="13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图片 4" descr="米信Logo（新）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496" y="1428736"/>
            <a:ext cx="1785950" cy="1785950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米信智慧校园方案</a:t>
            </a:r>
            <a:endParaRPr lang="zh-CN" altLang="en-US" sz="4800" dirty="0"/>
          </a:p>
        </p:txBody>
      </p:sp>
      <p:sp>
        <p:nvSpPr>
          <p:cNvPr id="4" name="圆角矩形 3"/>
          <p:cNvSpPr/>
          <p:nvPr/>
        </p:nvSpPr>
        <p:spPr>
          <a:xfrm>
            <a:off x="2643174" y="2571744"/>
            <a:ext cx="3500462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米信概述</a:t>
            </a:r>
            <a:endParaRPr lang="en-US" altLang="zh-CN" sz="3200" dirty="0" smtClean="0">
              <a:solidFill>
                <a:schemeClr val="bg1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2643174" y="3357562"/>
            <a:ext cx="3500462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米信</a:t>
            </a:r>
            <a:r>
              <a:rPr lang="zh-CN" altLang="en-US" sz="3200" dirty="0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特点</a:t>
            </a:r>
            <a:endParaRPr lang="en-US" altLang="zh-CN" sz="3200" dirty="0" smtClean="0">
              <a:solidFill>
                <a:schemeClr val="bg1"/>
              </a:solidFill>
              <a:latin typeface="华文细黑" pitchFamily="2" charset="-122"/>
              <a:ea typeface="华文细黑" pitchFamily="2" charset="-122"/>
            </a:endParaRPr>
          </a:p>
          <a:p>
            <a:pPr algn="ctr"/>
            <a:endParaRPr lang="zh-CN" altLang="en-US" dirty="0"/>
          </a:p>
        </p:txBody>
      </p:sp>
      <p:sp>
        <p:nvSpPr>
          <p:cNvPr id="6" name="圆角矩形 5"/>
          <p:cNvSpPr/>
          <p:nvPr/>
        </p:nvSpPr>
        <p:spPr>
          <a:xfrm>
            <a:off x="2643174" y="1785926"/>
            <a:ext cx="3500462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米信背景</a:t>
            </a:r>
            <a:endParaRPr lang="en-US" altLang="zh-CN" sz="3200" dirty="0" smtClean="0">
              <a:solidFill>
                <a:schemeClr val="bg1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2643174" y="4143380"/>
            <a:ext cx="3500462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米信</a:t>
            </a:r>
            <a:r>
              <a:rPr lang="zh-CN" altLang="en-US" sz="3200" dirty="0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优势</a:t>
            </a:r>
            <a:endParaRPr lang="en-US" altLang="zh-CN" sz="3200" dirty="0" smtClean="0">
              <a:solidFill>
                <a:schemeClr val="bg1"/>
              </a:solidFill>
              <a:latin typeface="华文细黑" pitchFamily="2" charset="-122"/>
              <a:ea typeface="华文细黑" pitchFamily="2" charset="-122"/>
            </a:endParaRPr>
          </a:p>
          <a:p>
            <a:pPr algn="ctr"/>
            <a:endParaRPr lang="zh-CN" altLang="en-US" dirty="0"/>
          </a:p>
        </p:txBody>
      </p:sp>
      <p:sp>
        <p:nvSpPr>
          <p:cNvPr id="8" name="圆角矩形 7"/>
          <p:cNvSpPr/>
          <p:nvPr/>
        </p:nvSpPr>
        <p:spPr>
          <a:xfrm>
            <a:off x="2643174" y="4929198"/>
            <a:ext cx="3500462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米信</a:t>
            </a:r>
            <a:r>
              <a:rPr lang="zh-CN" altLang="en-US" sz="3200" dirty="0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愿景</a:t>
            </a:r>
            <a:endParaRPr lang="en-US" altLang="zh-CN" sz="3200" dirty="0" smtClean="0">
              <a:solidFill>
                <a:schemeClr val="bg1"/>
              </a:solidFill>
              <a:latin typeface="华文细黑" pitchFamily="2" charset="-122"/>
              <a:ea typeface="华文细黑" pitchFamily="2" charset="-122"/>
            </a:endParaRPr>
          </a:p>
          <a:p>
            <a:pPr algn="ctr"/>
            <a:endParaRPr lang="zh-CN" alt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928662" y="1600200"/>
            <a:ext cx="6929486" cy="487375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itchFamily="2" charset="-122"/>
                <a:ea typeface="华文细黑" pitchFamily="2" charset="-122"/>
              </a:rPr>
              <a:t>移动互联网在短短几年时间里，已渗透到社会生活的方方面面，产生了巨大影响。</a:t>
            </a:r>
            <a:endParaRPr lang="en-US" altLang="zh-CN" sz="1800" dirty="0" smtClean="0">
              <a:solidFill>
                <a:schemeClr val="tx1">
                  <a:lumMod val="65000"/>
                  <a:lumOff val="35000"/>
                </a:schemeClr>
              </a:solidFill>
              <a:latin typeface="华文细黑" pitchFamily="2" charset="-122"/>
              <a:ea typeface="华文细黑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itchFamily="2" charset="-122"/>
                <a:ea typeface="华文细黑" pitchFamily="2" charset="-122"/>
              </a:rPr>
              <a:t>工信部日前公布的</a:t>
            </a:r>
            <a:r>
              <a:rPr lang="en-US" altLang="zh-CN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itchFamily="2" charset="-122"/>
                <a:ea typeface="华文细黑" pitchFamily="2" charset="-122"/>
              </a:rPr>
              <a:t>2014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itchFamily="2" charset="-122"/>
                <a:ea typeface="华文细黑" pitchFamily="2" charset="-122"/>
              </a:rPr>
              <a:t>年</a:t>
            </a:r>
            <a:r>
              <a:rPr lang="en-US" altLang="zh-CN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itchFamily="2" charset="-122"/>
                <a:ea typeface="华文细黑" pitchFamily="2" charset="-122"/>
              </a:rPr>
              <a:t>1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itchFamily="2" charset="-122"/>
                <a:ea typeface="华文细黑" pitchFamily="2" charset="-122"/>
              </a:rPr>
              <a:t>月份通信业数据显示</a:t>
            </a:r>
            <a:r>
              <a:rPr lang="en-US" altLang="zh-CN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itchFamily="2" charset="-122"/>
                <a:ea typeface="华文细黑" pitchFamily="2" charset="-122"/>
              </a:rPr>
              <a:t>,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itchFamily="2" charset="-122"/>
                <a:ea typeface="华文细黑" pitchFamily="2" charset="-122"/>
              </a:rPr>
              <a:t>截止</a:t>
            </a:r>
            <a:r>
              <a:rPr lang="en-US" altLang="zh-CN" sz="1800" dirty="0" smtClean="0">
                <a:solidFill>
                  <a:schemeClr val="accent1">
                    <a:lumMod val="75000"/>
                  </a:schemeClr>
                </a:solidFill>
                <a:latin typeface="华文细黑" pitchFamily="2" charset="-122"/>
                <a:ea typeface="华文细黑" pitchFamily="2" charset="-122"/>
              </a:rPr>
              <a:t>2014</a:t>
            </a:r>
            <a:r>
              <a:rPr lang="zh-CN" altLang="en-US" sz="1800" dirty="0" smtClean="0">
                <a:solidFill>
                  <a:schemeClr val="accent1">
                    <a:lumMod val="75000"/>
                  </a:schemeClr>
                </a:solidFill>
                <a:latin typeface="华文细黑" pitchFamily="2" charset="-122"/>
                <a:ea typeface="华文细黑" pitchFamily="2" charset="-122"/>
              </a:rPr>
              <a:t>年</a:t>
            </a:r>
            <a:r>
              <a:rPr lang="en-US" altLang="zh-CN" sz="1800" dirty="0" smtClean="0">
                <a:solidFill>
                  <a:schemeClr val="accent1">
                    <a:lumMod val="75000"/>
                  </a:schemeClr>
                </a:solidFill>
                <a:latin typeface="华文细黑" pitchFamily="2" charset="-122"/>
                <a:ea typeface="华文细黑" pitchFamily="2" charset="-122"/>
              </a:rPr>
              <a:t>1</a:t>
            </a:r>
            <a:r>
              <a:rPr lang="zh-CN" altLang="en-US" sz="1800" dirty="0" smtClean="0">
                <a:solidFill>
                  <a:schemeClr val="accent1">
                    <a:lumMod val="75000"/>
                  </a:schemeClr>
                </a:solidFill>
                <a:latin typeface="华文细黑" pitchFamily="2" charset="-122"/>
                <a:ea typeface="华文细黑" pitchFamily="2" charset="-122"/>
              </a:rPr>
              <a:t>月</a:t>
            </a:r>
            <a:r>
              <a:rPr lang="en-US" altLang="zh-CN" sz="1800" dirty="0" smtClean="0">
                <a:solidFill>
                  <a:schemeClr val="accent1">
                    <a:lumMod val="75000"/>
                  </a:schemeClr>
                </a:solidFill>
                <a:latin typeface="华文细黑" pitchFamily="2" charset="-122"/>
                <a:ea typeface="华文细黑" pitchFamily="2" charset="-122"/>
              </a:rPr>
              <a:t>,</a:t>
            </a:r>
            <a:r>
              <a:rPr lang="zh-CN" altLang="en-US" sz="1800" dirty="0" smtClean="0">
                <a:solidFill>
                  <a:schemeClr val="accent1">
                    <a:lumMod val="75000"/>
                  </a:schemeClr>
                </a:solidFill>
                <a:latin typeface="华文细黑" pitchFamily="2" charset="-122"/>
                <a:ea typeface="华文细黑" pitchFamily="2" charset="-122"/>
              </a:rPr>
              <a:t>移动互联网用户总数达到</a:t>
            </a:r>
            <a:r>
              <a:rPr lang="en-US" altLang="zh-CN" sz="1800" dirty="0" smtClean="0">
                <a:solidFill>
                  <a:schemeClr val="accent1">
                    <a:lumMod val="75000"/>
                  </a:schemeClr>
                </a:solidFill>
                <a:latin typeface="华文细黑" pitchFamily="2" charset="-122"/>
                <a:ea typeface="华文细黑" pitchFamily="2" charset="-122"/>
              </a:rPr>
              <a:t>8.38</a:t>
            </a:r>
            <a:r>
              <a:rPr lang="zh-CN" altLang="en-US" sz="1800" dirty="0" smtClean="0">
                <a:solidFill>
                  <a:schemeClr val="accent1">
                    <a:lumMod val="75000"/>
                  </a:schemeClr>
                </a:solidFill>
                <a:latin typeface="华文细黑" pitchFamily="2" charset="-122"/>
                <a:ea typeface="华文细黑" pitchFamily="2" charset="-122"/>
              </a:rPr>
              <a:t>亿户</a:t>
            </a:r>
            <a:r>
              <a:rPr lang="en-US" altLang="zh-CN" sz="1800" dirty="0" smtClean="0">
                <a:solidFill>
                  <a:schemeClr val="accent1">
                    <a:lumMod val="75000"/>
                  </a:schemeClr>
                </a:solidFill>
                <a:latin typeface="华文细黑" pitchFamily="2" charset="-122"/>
                <a:ea typeface="华文细黑" pitchFamily="2" charset="-122"/>
              </a:rPr>
              <a:t>,</a:t>
            </a:r>
            <a:r>
              <a:rPr lang="zh-CN" altLang="en-US" sz="1800" dirty="0" smtClean="0">
                <a:solidFill>
                  <a:schemeClr val="accent1">
                    <a:lumMod val="75000"/>
                  </a:schemeClr>
                </a:solidFill>
                <a:latin typeface="华文细黑" pitchFamily="2" charset="-122"/>
                <a:ea typeface="华文细黑" pitchFamily="2" charset="-122"/>
              </a:rPr>
              <a:t>在移动电话用户中的渗透率达到</a:t>
            </a:r>
            <a:r>
              <a:rPr lang="en-US" altLang="zh-CN" sz="1800" dirty="0" smtClean="0">
                <a:solidFill>
                  <a:schemeClr val="accent1">
                    <a:lumMod val="75000"/>
                  </a:schemeClr>
                </a:solidFill>
                <a:latin typeface="华文细黑" pitchFamily="2" charset="-122"/>
                <a:ea typeface="华文细黑" pitchFamily="2" charset="-122"/>
              </a:rPr>
              <a:t>67.8%</a:t>
            </a:r>
            <a:r>
              <a:rPr lang="zh-CN" altLang="en-US" sz="1800" dirty="0" smtClean="0">
                <a:solidFill>
                  <a:schemeClr val="accent1">
                    <a:lumMod val="75000"/>
                  </a:schemeClr>
                </a:solidFill>
                <a:latin typeface="华文细黑" pitchFamily="2" charset="-122"/>
                <a:ea typeface="华文细黑" pitchFamily="2" charset="-122"/>
              </a:rPr>
              <a:t>，智能手机和平板电脑已经成为重要终端。</a:t>
            </a:r>
            <a:endParaRPr lang="en-US" altLang="zh-CN" sz="1800" dirty="0" smtClean="0">
              <a:solidFill>
                <a:schemeClr val="accent1">
                  <a:lumMod val="75000"/>
                </a:schemeClr>
              </a:solidFill>
              <a:latin typeface="华文细黑" pitchFamily="2" charset="-122"/>
              <a:ea typeface="华文细黑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itchFamily="2" charset="-122"/>
                <a:ea typeface="华文细黑" pitchFamily="2" charset="-122"/>
              </a:rPr>
              <a:t>校园信息化正在向移动信息化的方向飞速发展，移动学习、移动办公成为校园用户的新需求，移动服务正成为各学校一流服务的信息化服务标配。</a:t>
            </a:r>
            <a:endParaRPr lang="en-US" altLang="zh-CN" sz="1800" dirty="0" smtClean="0">
              <a:solidFill>
                <a:schemeClr val="tx1">
                  <a:lumMod val="65000"/>
                  <a:lumOff val="35000"/>
                </a:schemeClr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500034" y="785794"/>
            <a:ext cx="3500462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米信背景</a:t>
            </a:r>
            <a:endParaRPr lang="en-US" altLang="zh-CN" sz="3200" dirty="0" smtClean="0">
              <a:solidFill>
                <a:schemeClr val="bg1"/>
              </a:solidFill>
              <a:latin typeface="华文细黑" pitchFamily="2" charset="-122"/>
              <a:ea typeface="华文细黑" pitchFamily="2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500034" y="1571612"/>
            <a:ext cx="7467600" cy="1714512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zh-CN" altLang="en-US" sz="1800" dirty="0" smtClean="0"/>
              <a:t>米信</a:t>
            </a:r>
            <a:r>
              <a:rPr lang="zh-CN" altLang="en-US" sz="1800" dirty="0" smtClean="0"/>
              <a:t>由</a:t>
            </a:r>
            <a:r>
              <a:rPr lang="zh-CN" altLang="en-US" sz="1800" dirty="0" smtClean="0"/>
              <a:t>校园</a:t>
            </a:r>
            <a:r>
              <a:rPr lang="zh-CN" altLang="en-US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安防管理系统</a:t>
            </a:r>
            <a:r>
              <a:rPr lang="zh-CN" altLang="en-US" sz="1800" dirty="0" smtClean="0"/>
              <a:t>和</a:t>
            </a:r>
            <a:r>
              <a:rPr lang="zh-CN" altLang="en-US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智能化管理平台</a:t>
            </a:r>
            <a:r>
              <a:rPr lang="zh-CN" altLang="en-US" sz="1800" dirty="0" smtClean="0"/>
              <a:t>构成，是通过移动物联网解决校园安全问题的</a:t>
            </a:r>
            <a:r>
              <a:rPr lang="zh-CN" altLang="en-US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人防、技防、物防</a:t>
            </a:r>
            <a:r>
              <a:rPr lang="zh-CN" altLang="en-US" sz="1800" dirty="0" smtClean="0"/>
              <a:t>全方位的安全保护系统，是通过互联网建立的智能化校园云管理平台。系统终端包括：智能学生证、手机</a:t>
            </a:r>
            <a:r>
              <a:rPr lang="en-US" sz="1800" dirty="0" smtClean="0"/>
              <a:t>APP</a:t>
            </a:r>
            <a:r>
              <a:rPr lang="zh-CN" altLang="en-US" sz="1800" dirty="0" smtClean="0"/>
              <a:t>、校园管理平台、家长管理平台。</a:t>
            </a:r>
            <a:endParaRPr lang="zh-CN" altLang="en-US" dirty="0"/>
          </a:p>
        </p:txBody>
      </p:sp>
      <p:sp>
        <p:nvSpPr>
          <p:cNvPr id="4" name="圆角矩形 3"/>
          <p:cNvSpPr/>
          <p:nvPr/>
        </p:nvSpPr>
        <p:spPr>
          <a:xfrm>
            <a:off x="500034" y="785794"/>
            <a:ext cx="3500462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米信概述</a:t>
            </a:r>
            <a:endParaRPr lang="en-US" altLang="zh-CN" sz="3200" dirty="0" smtClean="0">
              <a:solidFill>
                <a:schemeClr val="bg1"/>
              </a:solidFill>
              <a:latin typeface="华文细黑" pitchFamily="2" charset="-122"/>
              <a:ea typeface="华文细黑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928794" y="3071810"/>
            <a:ext cx="4429156" cy="3526775"/>
            <a:chOff x="1428728" y="1504968"/>
            <a:chExt cx="5534025" cy="4495800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428728" y="1504968"/>
              <a:ext cx="5534025" cy="449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" name="椭圆 6"/>
            <p:cNvSpPr/>
            <p:nvPr/>
          </p:nvSpPr>
          <p:spPr>
            <a:xfrm>
              <a:off x="3357554" y="3143248"/>
              <a:ext cx="1857356" cy="1428760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latin typeface="微软雅黑" pitchFamily="34" charset="-122"/>
                  <a:ea typeface="微软雅黑" pitchFamily="34" charset="-122"/>
                </a:rPr>
                <a:t>教育信化</a:t>
              </a:r>
              <a:endParaRPr lang="zh-CN" altLang="en-US" sz="20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428736"/>
            <a:ext cx="7467600" cy="1685924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zh-CN" altLang="en-US" sz="1800" dirty="0" smtClean="0"/>
              <a:t>米信平台集成了“</a:t>
            </a:r>
            <a:r>
              <a:rPr lang="zh-CN" altLang="en-US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家校互动</a:t>
            </a:r>
            <a:r>
              <a:rPr lang="zh-CN" altLang="en-US" sz="1800" dirty="0" smtClean="0"/>
              <a:t>、</a:t>
            </a:r>
            <a:r>
              <a:rPr lang="zh-CN" altLang="en-US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安全管理</a:t>
            </a:r>
            <a:r>
              <a:rPr lang="zh-CN" altLang="en-US" sz="1800" dirty="0" smtClean="0"/>
              <a:t>、</a:t>
            </a:r>
            <a:r>
              <a:rPr lang="zh-CN" altLang="en-US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教育资源</a:t>
            </a:r>
            <a:r>
              <a:rPr lang="zh-CN" altLang="en-US" sz="1800" dirty="0" smtClean="0"/>
              <a:t>、</a:t>
            </a:r>
            <a:r>
              <a:rPr lang="zh-CN" altLang="en-US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绿色通话</a:t>
            </a:r>
            <a:r>
              <a:rPr lang="zh-CN" altLang="en-US" sz="1800" dirty="0" smtClean="0"/>
              <a:t>”</a:t>
            </a:r>
            <a:r>
              <a:rPr lang="en-US" altLang="en-US" sz="1800" dirty="0" smtClean="0"/>
              <a:t>4</a:t>
            </a:r>
            <a:r>
              <a:rPr lang="zh-CN" altLang="en-US" sz="1800" dirty="0" smtClean="0"/>
              <a:t>大核心功能，以开放的</a:t>
            </a:r>
            <a:r>
              <a:rPr lang="en-US" altLang="en-US" sz="1800" dirty="0" smtClean="0"/>
              <a:t>API</a:t>
            </a:r>
            <a:r>
              <a:rPr lang="zh-CN" altLang="en-US" sz="1800" dirty="0" smtClean="0"/>
              <a:t>接入模式引导教育应用教育资源接入米信平台，形成学教生态。建立学生、家长管理成长的综合服务平台，实现</a:t>
            </a:r>
            <a:r>
              <a:rPr lang="zh-CN" altLang="en-US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通讯服务、教学工作、学习活动、管理工作和学校设施</a:t>
            </a:r>
            <a:r>
              <a:rPr lang="zh-CN" altLang="en-US" sz="1800" dirty="0" smtClean="0"/>
              <a:t>的整体结合。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500034" y="785794"/>
            <a:ext cx="3500462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米信概述</a:t>
            </a:r>
            <a:endParaRPr lang="en-US" altLang="zh-CN" sz="3200" dirty="0" smtClean="0">
              <a:solidFill>
                <a:schemeClr val="bg1"/>
              </a:solidFill>
              <a:latin typeface="华文细黑" pitchFamily="2" charset="-122"/>
              <a:ea typeface="华文细黑" pitchFamily="2" charset="-122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2000" y="3000371"/>
            <a:ext cx="4088826" cy="3908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26"/>
          <p:cNvSpPr>
            <a:spLocks noChangeArrowheads="1"/>
          </p:cNvSpPr>
          <p:nvPr/>
        </p:nvSpPr>
        <p:spPr bwMode="auto">
          <a:xfrm>
            <a:off x="0" y="285728"/>
            <a:ext cx="9144000" cy="71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360000" anchor="ctr"/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项目</a:t>
            </a:r>
            <a:r>
              <a:rPr lang="zh-CN" altLang="en-US" sz="2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意</a:t>
            </a:r>
            <a:endParaRPr lang="zh-CN" altLang="en-US" sz="2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aphicFrame>
        <p:nvGraphicFramePr>
          <p:cNvPr id="8" name="图示 7"/>
          <p:cNvGraphicFramePr/>
          <p:nvPr/>
        </p:nvGraphicFramePr>
        <p:xfrm>
          <a:off x="285720" y="1214446"/>
          <a:ext cx="8715436" cy="5572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786446" y="1399819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Wingdings" pitchFamily="2" charset="2"/>
              <a:buChar char="n"/>
            </a:pPr>
            <a:r>
              <a:rPr lang="zh-CN" altLang="en-US" sz="16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身心健康成长</a:t>
            </a:r>
            <a:endParaRPr lang="en-US" altLang="zh-CN" sz="1600" dirty="0" smtClean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buFont typeface="Wingdings" pitchFamily="2" charset="2"/>
              <a:buChar char="n"/>
            </a:pPr>
            <a:r>
              <a:rPr lang="zh-CN" altLang="en-US" sz="16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终身成长档案记忆</a:t>
            </a:r>
          </a:p>
        </p:txBody>
      </p:sp>
      <p:grpSp>
        <p:nvGrpSpPr>
          <p:cNvPr id="2" name="组合 9"/>
          <p:cNvGrpSpPr/>
          <p:nvPr/>
        </p:nvGrpSpPr>
        <p:grpSpPr>
          <a:xfrm>
            <a:off x="2571736" y="1399819"/>
            <a:ext cx="5786478" cy="4675107"/>
            <a:chOff x="2571736" y="1399819"/>
            <a:chExt cx="5786478" cy="4675107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2571736" y="6027027"/>
              <a:ext cx="2214578" cy="451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2590786" y="5214950"/>
              <a:ext cx="2195528" cy="3643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2590786" y="4071942"/>
              <a:ext cx="2195528" cy="10692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2592374" y="2786917"/>
              <a:ext cx="2214578" cy="18573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rot="5400000" flipH="1" flipV="1">
              <a:off x="2520507" y="1799056"/>
              <a:ext cx="2421814" cy="22526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4813528" y="2785103"/>
              <a:ext cx="92869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4786314" y="4071942"/>
              <a:ext cx="92869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4786314" y="5214950"/>
              <a:ext cx="92869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4786314" y="6073338"/>
              <a:ext cx="92869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4740276" y="2383689"/>
              <a:ext cx="8572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accent5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家长</a:t>
              </a:r>
              <a:endParaRPr lang="zh-CN" altLang="en-US" dirty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714876" y="3643314"/>
              <a:ext cx="8572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0B050"/>
                  </a:solidFill>
                  <a:latin typeface="微软雅黑" pitchFamily="34" charset="-122"/>
                  <a:ea typeface="微软雅黑" pitchFamily="34" charset="-122"/>
                </a:rPr>
                <a:t>老师</a:t>
              </a:r>
              <a:endParaRPr lang="zh-CN" altLang="en-US" dirty="0">
                <a:solidFill>
                  <a:srgbClr val="00B05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572000" y="4786322"/>
              <a:ext cx="1143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FFC000"/>
                  </a:solidFill>
                  <a:latin typeface="微软雅黑" pitchFamily="34" charset="-122"/>
                  <a:ea typeface="微软雅黑" pitchFamily="34" charset="-122"/>
                </a:rPr>
                <a:t>教育部门</a:t>
              </a:r>
              <a:endParaRPr lang="zh-CN" altLang="en-US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597400" y="5675497"/>
              <a:ext cx="1143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accent6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公安部门</a:t>
              </a:r>
              <a:endParaRPr lang="zh-CN" altLang="en-US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786446" y="4955457"/>
              <a:ext cx="257176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buFont typeface="Wingdings" pitchFamily="2" charset="2"/>
                <a:buChar char="n"/>
              </a:pPr>
              <a:r>
                <a:rPr lang="zh-CN" altLang="en-US" sz="1600" dirty="0" smtClean="0">
                  <a:solidFill>
                    <a:srgbClr val="FFC000"/>
                  </a:solidFill>
                  <a:latin typeface="微软雅黑" pitchFamily="34" charset="-122"/>
                  <a:ea typeface="微软雅黑" pitchFamily="34" charset="-122"/>
                </a:rPr>
                <a:t>及时发布资讯与政策法规</a:t>
              </a:r>
              <a:endParaRPr lang="en-US" altLang="zh-CN" sz="1600" dirty="0" smtClean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>
                <a:buFont typeface="Wingdings" pitchFamily="2" charset="2"/>
                <a:buChar char="n"/>
              </a:pPr>
              <a:r>
                <a:rPr lang="zh-CN" altLang="en-US" sz="1600" dirty="0" smtClean="0">
                  <a:solidFill>
                    <a:srgbClr val="FFC000"/>
                  </a:solidFill>
                  <a:latin typeface="微软雅黑" pitchFamily="34" charset="-122"/>
                  <a:ea typeface="微软雅黑" pitchFamily="34" charset="-122"/>
                </a:rPr>
                <a:t>数据统计分析</a:t>
              </a:r>
            </a:p>
            <a:p>
              <a:endParaRPr lang="zh-CN" altLang="en-US" sz="1600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786446" y="1399819"/>
              <a:ext cx="257176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buFont typeface="Wingdings" pitchFamily="2" charset="2"/>
                <a:buChar char="n"/>
              </a:pPr>
              <a:r>
                <a:rPr lang="zh-CN" altLang="en-US" sz="1600" dirty="0" smtClean="0">
                  <a:solidFill>
                    <a:srgbClr val="00B0F0"/>
                  </a:solidFill>
                  <a:latin typeface="微软雅黑" pitchFamily="34" charset="-122"/>
                  <a:ea typeface="微软雅黑" pitchFamily="34" charset="-122"/>
                </a:rPr>
                <a:t>身心健康成长</a:t>
              </a:r>
              <a:endParaRPr lang="en-US" altLang="zh-CN" sz="16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>
                <a:buFont typeface="Wingdings" pitchFamily="2" charset="2"/>
                <a:buChar char="n"/>
              </a:pPr>
              <a:r>
                <a:rPr lang="zh-CN" altLang="en-US" sz="1600" dirty="0" smtClean="0">
                  <a:solidFill>
                    <a:srgbClr val="00B0F0"/>
                  </a:solidFill>
                  <a:latin typeface="微软雅黑" pitchFamily="34" charset="-122"/>
                  <a:ea typeface="微软雅黑" pitchFamily="34" charset="-122"/>
                </a:rPr>
                <a:t>终身成长档案记忆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786446" y="3288100"/>
              <a:ext cx="2571768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buFont typeface="Wingdings" pitchFamily="2" charset="2"/>
                <a:buChar char="n"/>
              </a:pPr>
              <a:r>
                <a:rPr lang="zh-CN" altLang="en-US" sz="1600" dirty="0" smtClean="0">
                  <a:solidFill>
                    <a:srgbClr val="00B050"/>
                  </a:solidFill>
                  <a:latin typeface="微软雅黑" pitchFamily="34" charset="-122"/>
                  <a:ea typeface="微软雅黑" pitchFamily="34" charset="-122"/>
                </a:rPr>
                <a:t>学校支出减负</a:t>
              </a:r>
            </a:p>
            <a:p>
              <a:pPr lvl="0">
                <a:buFont typeface="Wingdings" pitchFamily="2" charset="2"/>
                <a:buChar char="n"/>
              </a:pPr>
              <a:r>
                <a:rPr lang="zh-CN" altLang="en-US" sz="1600" dirty="0" smtClean="0">
                  <a:solidFill>
                    <a:srgbClr val="00B050"/>
                  </a:solidFill>
                  <a:latin typeface="微软雅黑" pitchFamily="34" charset="-122"/>
                  <a:ea typeface="微软雅黑" pitchFamily="34" charset="-122"/>
                </a:rPr>
                <a:t>校务管理信息化</a:t>
              </a:r>
            </a:p>
            <a:p>
              <a:pPr lvl="0">
                <a:buFont typeface="Wingdings" pitchFamily="2" charset="2"/>
                <a:buChar char="n"/>
              </a:pPr>
              <a:r>
                <a:rPr lang="zh-CN" altLang="en-US" sz="1600" dirty="0" smtClean="0">
                  <a:solidFill>
                    <a:srgbClr val="00B050"/>
                  </a:solidFill>
                  <a:latin typeface="微软雅黑" pitchFamily="34" charset="-122"/>
                  <a:ea typeface="微软雅黑" pitchFamily="34" charset="-122"/>
                </a:rPr>
                <a:t>提升家长满意度</a:t>
              </a:r>
            </a:p>
            <a:p>
              <a:pPr lvl="0">
                <a:buFont typeface="Wingdings" pitchFamily="2" charset="2"/>
                <a:buChar char="n"/>
              </a:pPr>
              <a:r>
                <a:rPr lang="zh-CN" altLang="en-US" sz="1600" dirty="0" smtClean="0">
                  <a:solidFill>
                    <a:srgbClr val="00B050"/>
                  </a:solidFill>
                  <a:latin typeface="微软雅黑" pitchFamily="34" charset="-122"/>
                  <a:ea typeface="微软雅黑" pitchFamily="34" charset="-122"/>
                </a:rPr>
                <a:t>教务工作减负</a:t>
              </a:r>
            </a:p>
            <a:p>
              <a:pPr lvl="0">
                <a:buFont typeface="Wingdings" pitchFamily="2" charset="2"/>
                <a:buChar char="n"/>
              </a:pPr>
              <a:r>
                <a:rPr lang="zh-CN" altLang="en-US" sz="1600" dirty="0" smtClean="0">
                  <a:solidFill>
                    <a:srgbClr val="00B050"/>
                  </a:solidFill>
                  <a:latin typeface="微软雅黑" pitchFamily="34" charset="-122"/>
                  <a:ea typeface="微软雅黑" pitchFamily="34" charset="-122"/>
                </a:rPr>
                <a:t>提升教学效果</a:t>
              </a:r>
            </a:p>
            <a:p>
              <a:pPr lvl="0">
                <a:buFont typeface="Wingdings" pitchFamily="2" charset="2"/>
                <a:buChar char="n"/>
              </a:pPr>
              <a:r>
                <a:rPr lang="zh-CN" altLang="en-US" sz="1600" dirty="0" smtClean="0">
                  <a:solidFill>
                    <a:srgbClr val="00B050"/>
                  </a:solidFill>
                  <a:latin typeface="微软雅黑" pitchFamily="34" charset="-122"/>
                  <a:ea typeface="微软雅黑" pitchFamily="34" charset="-122"/>
                </a:rPr>
                <a:t>方便交流沟通</a:t>
              </a:r>
              <a:endParaRPr lang="zh-CN" altLang="en-US" sz="1600" dirty="0">
                <a:solidFill>
                  <a:srgbClr val="00B05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786446" y="2141479"/>
              <a:ext cx="2571768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buFont typeface="Wingdings" pitchFamily="2" charset="2"/>
                <a:buChar char="n"/>
              </a:pPr>
              <a:r>
                <a:rPr lang="zh-CN" altLang="en-US" sz="16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教育成本减负</a:t>
              </a:r>
            </a:p>
            <a:p>
              <a:pPr lvl="0">
                <a:buFont typeface="Wingdings" pitchFamily="2" charset="2"/>
                <a:buChar char="n"/>
              </a:pPr>
              <a:r>
                <a:rPr lang="zh-CN" altLang="en-US" sz="16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主动参与孩子安防</a:t>
              </a:r>
            </a:p>
            <a:p>
              <a:pPr lvl="0">
                <a:buFont typeface="Wingdings" pitchFamily="2" charset="2"/>
                <a:buChar char="n"/>
              </a:pPr>
              <a:r>
                <a:rPr lang="zh-CN" altLang="en-US" sz="16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掌握孩子在校情况</a:t>
              </a:r>
            </a:p>
            <a:p>
              <a:pPr lvl="0">
                <a:buFont typeface="Wingdings" pitchFamily="2" charset="2"/>
                <a:buChar char="n"/>
              </a:pPr>
              <a:r>
                <a:rPr lang="zh-CN" altLang="en-US" sz="16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了解校园资讯</a:t>
              </a:r>
              <a:endParaRPr lang="zh-CN" altLang="en-US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>
              <a:off x="4857752" y="1714488"/>
              <a:ext cx="92869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5786446" y="5741275"/>
            <a:ext cx="2571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Wingdings" pitchFamily="2" charset="2"/>
              <a:buChar char="n"/>
            </a:pPr>
            <a:r>
              <a:rPr lang="zh-CN" altLang="en-US" sz="1600" dirty="0" smtClean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及时掌握校园安全情况</a:t>
            </a:r>
            <a:endParaRPr lang="en-US" altLang="zh-CN" sz="1600" dirty="0" smtClean="0">
              <a:solidFill>
                <a:schemeClr val="accent6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buFont typeface="Wingdings" pitchFamily="2" charset="2"/>
              <a:buChar char="n"/>
            </a:pPr>
            <a:r>
              <a:rPr lang="zh-CN" altLang="en-US" sz="1600" dirty="0" smtClean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与公安天网系统联动</a:t>
            </a:r>
          </a:p>
          <a:p>
            <a:endParaRPr lang="zh-CN" altLang="en-US" sz="1600" dirty="0">
              <a:solidFill>
                <a:schemeClr val="accent6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786314" y="1373052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学生</a:t>
            </a:r>
            <a:endParaRPr lang="zh-CN" altLang="en-US" dirty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圆角矩形 31"/>
          <p:cNvSpPr/>
          <p:nvPr/>
        </p:nvSpPr>
        <p:spPr>
          <a:xfrm>
            <a:off x="500034" y="785794"/>
            <a:ext cx="3500462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米信特点</a:t>
            </a:r>
            <a:endParaRPr lang="en-US" altLang="zh-CN" sz="3200" dirty="0" smtClean="0">
              <a:solidFill>
                <a:schemeClr val="bg1"/>
              </a:solidFill>
              <a:latin typeface="华文细黑" pitchFamily="2" charset="-122"/>
              <a:ea typeface="华文细黑" pitchFamily="2" charset="-122"/>
            </a:endParaRPr>
          </a:p>
          <a:p>
            <a:pPr algn="ct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4" name="图示 3"/>
          <p:cNvGraphicFramePr/>
          <p:nvPr>
            <p:extLst>
              <p:ext uri="{D42A27DB-BD31-4B8C-83A1-F6EECF244321}">
                <p14:modId xmlns="" xmlns:p14="http://schemas.microsoft.com/office/powerpoint/2010/main" val="2481959511"/>
              </p:ext>
            </p:extLst>
          </p:nvPr>
        </p:nvGraphicFramePr>
        <p:xfrm>
          <a:off x="2274994" y="1643050"/>
          <a:ext cx="4594012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矩形 4"/>
          <p:cNvSpPr/>
          <p:nvPr/>
        </p:nvSpPr>
        <p:spPr>
          <a:xfrm>
            <a:off x="424502" y="1962685"/>
            <a:ext cx="207579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荣获民盟米信校园安全行”的执行方案公司</a:t>
            </a:r>
            <a:r>
              <a:rPr lang="zh-CN" altLang="en-US" sz="16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6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深圳卫视有专题报道、湖南报业集团有跟踪报道。</a:t>
            </a:r>
            <a:endParaRPr lang="zh-CN" altLang="en-US" sz="16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858016" y="2928934"/>
            <a:ext cx="16430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smtClean="0">
                <a:solidFill>
                  <a:srgbClr val="00B050"/>
                </a:solidFill>
                <a:latin typeface="微软雅黑" pitchFamily="34" charset="-122"/>
                <a:ea typeface="微软雅黑" pitchFamily="34" charset="-122"/>
              </a:rPr>
              <a:t>2013</a:t>
            </a:r>
            <a:r>
              <a:rPr lang="zh-CN" altLang="en-US" sz="1600" dirty="0" smtClean="0">
                <a:solidFill>
                  <a:srgbClr val="00B050"/>
                </a:solidFill>
                <a:latin typeface="微软雅黑" pitchFamily="34" charset="-122"/>
                <a:ea typeface="微软雅黑" pitchFamily="34" charset="-122"/>
              </a:rPr>
              <a:t>年米信校园平安成长卡和平安通信卡被亚太通信展评为通信创新</a:t>
            </a:r>
            <a:r>
              <a:rPr lang="zh-CN" altLang="en-US" sz="1600" dirty="0" smtClean="0">
                <a:solidFill>
                  <a:srgbClr val="00B050"/>
                </a:solidFill>
                <a:latin typeface="微软雅黑" pitchFamily="34" charset="-122"/>
                <a:ea typeface="微软雅黑" pitchFamily="34" charset="-122"/>
              </a:rPr>
              <a:t>奖。</a:t>
            </a:r>
            <a:endParaRPr lang="zh-CN" altLang="en-US" sz="1600" dirty="0">
              <a:solidFill>
                <a:srgbClr val="00B05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215074" y="5500702"/>
            <a:ext cx="15001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米信平台管理是阿里云战略合作伙伴</a:t>
            </a:r>
            <a:endParaRPr lang="zh-CN" altLang="en-US" sz="1600" dirty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90076" y="5286388"/>
            <a:ext cx="18388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全国已经有上千所中小学正在使用米信的服务，深圳也有样板学校使用</a:t>
            </a:r>
            <a:endParaRPr lang="zh-CN" altLang="en-US" sz="1600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86380" y="1176867"/>
            <a:ext cx="235745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教育部三通二平台平安校园已经采用米信应用方案</a:t>
            </a:r>
            <a:r>
              <a:rPr lang="en-US" altLang="zh-CN" sz="1600" dirty="0" smtClean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600" dirty="0" smtClean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扶贫委员会将采用米信实施</a:t>
            </a:r>
            <a:r>
              <a:rPr lang="en-US" altLang="zh-CN" sz="1600" dirty="0" smtClean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53</a:t>
            </a:r>
            <a:r>
              <a:rPr lang="zh-CN" altLang="en-US" sz="1600" dirty="0" smtClean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个县的教育扶贫。</a:t>
            </a:r>
            <a:endParaRPr lang="zh-CN" altLang="en-US" sz="1600" dirty="0">
              <a:solidFill>
                <a:schemeClr val="accent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000496" y="3081335"/>
            <a:ext cx="1028707" cy="1757070"/>
            <a:chOff x="4214810" y="3071810"/>
            <a:chExt cx="928694" cy="1757070"/>
          </a:xfrm>
        </p:grpSpPr>
        <p:pic>
          <p:nvPicPr>
            <p:cNvPr id="11" name="Picture 2" descr="C:\Documents and Settings\Administrator\桌面\正面外观图片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214810" y="3071810"/>
              <a:ext cx="928694" cy="1757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图片 32" descr="无标题2.pn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329110" y="3286124"/>
              <a:ext cx="714380" cy="1000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TextBox 12"/>
          <p:cNvSpPr txBox="1"/>
          <p:nvPr/>
        </p:nvSpPr>
        <p:spPr>
          <a:xfrm>
            <a:off x="4299803" y="4862524"/>
            <a:ext cx="725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</a:rPr>
              <a:t>米信成长卡</a:t>
            </a:r>
            <a:endParaRPr lang="zh-CN" altLang="en-US" sz="1000" dirty="0">
              <a:solidFill>
                <a:schemeClr val="accent1">
                  <a:lumMod val="60000"/>
                  <a:lumOff val="4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500034" y="785794"/>
            <a:ext cx="3500462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米信优势</a:t>
            </a:r>
            <a:endParaRPr lang="en-US" altLang="zh-CN" sz="3200" dirty="0" smtClean="0">
              <a:solidFill>
                <a:schemeClr val="bg1"/>
              </a:solidFill>
              <a:latin typeface="华文细黑" pitchFamily="2" charset="-122"/>
              <a:ea typeface="华文细黑" pitchFamily="2" charset="-122"/>
            </a:endParaRPr>
          </a:p>
          <a:p>
            <a:pPr algn="ct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/>
      <p:bldP spid="7" grpId="0"/>
      <p:bldP spid="8" grpId="0"/>
      <p:bldP spid="9" grpId="0"/>
      <p:bldP spid="13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500034" y="785794"/>
            <a:ext cx="3500462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米信愿景</a:t>
            </a:r>
            <a:endParaRPr lang="en-US" altLang="zh-CN" sz="3200" dirty="0" smtClean="0">
              <a:solidFill>
                <a:schemeClr val="bg1"/>
              </a:solidFill>
              <a:latin typeface="华文细黑" pitchFamily="2" charset="-122"/>
              <a:ea typeface="华文细黑" pitchFamily="2" charset="-122"/>
            </a:endParaRPr>
          </a:p>
          <a:p>
            <a:pPr algn="ctr"/>
            <a:endParaRPr lang="zh-CN" altLang="en-US" dirty="0"/>
          </a:p>
        </p:txBody>
      </p:sp>
      <p:sp>
        <p:nvSpPr>
          <p:cNvPr id="12" name="圆角矩形 11"/>
          <p:cNvSpPr/>
          <p:nvPr/>
        </p:nvSpPr>
        <p:spPr>
          <a:xfrm>
            <a:off x="2428860" y="2109428"/>
            <a:ext cx="5429288" cy="691144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CN" altLang="en-US" dirty="0" smtClean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通过</a:t>
            </a:r>
            <a:r>
              <a:rPr lang="zh-CN" altLang="en-US" dirty="0" smtClean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技防能力提升，真正全覆盖深圳的主动安全信息系统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2428860" y="3323874"/>
            <a:ext cx="5429288" cy="691144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CN" altLang="en-US" dirty="0" smtClean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在全国服务</a:t>
            </a:r>
            <a:r>
              <a:rPr lang="en-US" altLang="zh-CN" dirty="0" smtClean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dirty="0" smtClean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千万的中小学生，服务</a:t>
            </a:r>
            <a:r>
              <a:rPr lang="en-US" altLang="zh-CN" dirty="0" smtClean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dirty="0" smtClean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千万家长的成长教育需求</a:t>
            </a:r>
          </a:p>
        </p:txBody>
      </p:sp>
      <p:sp>
        <p:nvSpPr>
          <p:cNvPr id="14" name="圆角矩形 13"/>
          <p:cNvSpPr/>
          <p:nvPr/>
        </p:nvSpPr>
        <p:spPr>
          <a:xfrm>
            <a:off x="2428860" y="4538320"/>
            <a:ext cx="5429288" cy="691144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CN" altLang="en-US" dirty="0" smtClean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搭乘中国全球化战略，组合性优势满足校园信息化国际化需求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120394" y="1928802"/>
            <a:ext cx="1086084" cy="1086084"/>
            <a:chOff x="585986" y="1514688"/>
            <a:chExt cx="1571636" cy="1571636"/>
          </a:xfrm>
        </p:grpSpPr>
        <p:sp>
          <p:nvSpPr>
            <p:cNvPr id="16" name="椭圆 15"/>
            <p:cNvSpPr/>
            <p:nvPr/>
          </p:nvSpPr>
          <p:spPr>
            <a:xfrm>
              <a:off x="585986" y="1514688"/>
              <a:ext cx="1571636" cy="15716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715480" y="1657564"/>
              <a:ext cx="1285884" cy="1285884"/>
            </a:xfrm>
            <a:prstGeom prst="ellipse">
              <a:avLst/>
            </a:prstGeom>
            <a:solidFill>
              <a:srgbClr val="FF5050"/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7200" b="1" dirty="0" smtClean="0">
                  <a:latin typeface="Arial Unicode MS" pitchFamily="34" charset="-122"/>
                  <a:ea typeface="Arial Unicode MS" pitchFamily="34" charset="-122"/>
                  <a:cs typeface="Arial Unicode MS" pitchFamily="34" charset="-122"/>
                </a:rPr>
                <a:t>1</a:t>
              </a:r>
              <a:endParaRPr lang="zh-CN" altLang="en-US" sz="7200" b="1" dirty="0"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120394" y="3143248"/>
            <a:ext cx="1086084" cy="1086084"/>
            <a:chOff x="585986" y="1514688"/>
            <a:chExt cx="1571636" cy="1571636"/>
          </a:xfrm>
        </p:grpSpPr>
        <p:sp>
          <p:nvSpPr>
            <p:cNvPr id="19" name="椭圆 18"/>
            <p:cNvSpPr/>
            <p:nvPr/>
          </p:nvSpPr>
          <p:spPr>
            <a:xfrm>
              <a:off x="585986" y="1514688"/>
              <a:ext cx="1571636" cy="15716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715480" y="1657564"/>
              <a:ext cx="1285884" cy="1285884"/>
            </a:xfrm>
            <a:prstGeom prst="ellipse">
              <a:avLst/>
            </a:prstGeom>
            <a:solidFill>
              <a:srgbClr val="FF6600"/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7200" b="1" dirty="0" smtClean="0">
                  <a:latin typeface="Arial Unicode MS" pitchFamily="34" charset="-122"/>
                  <a:ea typeface="Arial Unicode MS" pitchFamily="34" charset="-122"/>
                  <a:cs typeface="Arial Unicode MS" pitchFamily="34" charset="-122"/>
                </a:rPr>
                <a:t>2</a:t>
              </a:r>
              <a:endParaRPr lang="zh-CN" altLang="en-US" sz="7200" b="1" dirty="0"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120394" y="4357694"/>
            <a:ext cx="1086084" cy="1086084"/>
            <a:chOff x="585986" y="1514688"/>
            <a:chExt cx="1571636" cy="1571636"/>
          </a:xfrm>
        </p:grpSpPr>
        <p:sp>
          <p:nvSpPr>
            <p:cNvPr id="22" name="椭圆 21"/>
            <p:cNvSpPr/>
            <p:nvPr/>
          </p:nvSpPr>
          <p:spPr>
            <a:xfrm>
              <a:off x="585986" y="1514688"/>
              <a:ext cx="1571636" cy="15716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715480" y="1657564"/>
              <a:ext cx="1285884" cy="1285884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7200" b="1" dirty="0" smtClean="0">
                  <a:latin typeface="Arial Unicode MS" pitchFamily="34" charset="-122"/>
                  <a:ea typeface="Arial Unicode MS" pitchFamily="34" charset="-122"/>
                  <a:cs typeface="Arial Unicode MS" pitchFamily="34" charset="-122"/>
                </a:rPr>
                <a:t>3</a:t>
              </a:r>
              <a:endParaRPr lang="zh-CN" altLang="en-US" sz="7200" b="1" dirty="0"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感谢关注米信，扫一扫，了解我们更多！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 descr="米信公众号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2143116"/>
            <a:ext cx="4095750" cy="409575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凸显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193</TotalTime>
  <Words>520</Words>
  <PresentationFormat>全屏显示(4:3)</PresentationFormat>
  <Paragraphs>64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凸显</vt:lpstr>
      <vt:lpstr>米信智慧校园建设方案 （2016）</vt:lpstr>
      <vt:lpstr>米信智慧校园方案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米信智慧校园建设方案 （2016）</dc:title>
  <dc:creator>Administrator</dc:creator>
  <cp:lastModifiedBy>PC</cp:lastModifiedBy>
  <cp:revision>21</cp:revision>
  <dcterms:created xsi:type="dcterms:W3CDTF">2015-11-13T02:27:53Z</dcterms:created>
  <dcterms:modified xsi:type="dcterms:W3CDTF">2015-11-13T08:42:05Z</dcterms:modified>
</cp:coreProperties>
</file>