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699" r:id="rId2"/>
    <p:sldMasterId id="2147483705" r:id="rId3"/>
  </p:sldMasterIdLst>
  <p:notesMasterIdLst>
    <p:notesMasterId r:id="rId30"/>
  </p:notesMasterIdLst>
  <p:handoutMasterIdLst>
    <p:handoutMasterId r:id="rId31"/>
  </p:handoutMasterIdLst>
  <p:sldIdLst>
    <p:sldId id="1355" r:id="rId4"/>
    <p:sldId id="1600" r:id="rId5"/>
    <p:sldId id="1573" r:id="rId6"/>
    <p:sldId id="1574" r:id="rId7"/>
    <p:sldId id="1575" r:id="rId8"/>
    <p:sldId id="1592" r:id="rId9"/>
    <p:sldId id="1599" r:id="rId10"/>
    <p:sldId id="1598" r:id="rId11"/>
    <p:sldId id="1586" r:id="rId12"/>
    <p:sldId id="1577" r:id="rId13"/>
    <p:sldId id="1578" r:id="rId14"/>
    <p:sldId id="1604" r:id="rId15"/>
    <p:sldId id="1588" r:id="rId16"/>
    <p:sldId id="1572" r:id="rId17"/>
    <p:sldId id="1587" r:id="rId18"/>
    <p:sldId id="1579" r:id="rId19"/>
    <p:sldId id="1603" r:id="rId20"/>
    <p:sldId id="1582" r:id="rId21"/>
    <p:sldId id="1606" r:id="rId22"/>
    <p:sldId id="1607" r:id="rId23"/>
    <p:sldId id="1595" r:id="rId24"/>
    <p:sldId id="1583" r:id="rId25"/>
    <p:sldId id="1585" r:id="rId26"/>
    <p:sldId id="1590" r:id="rId27"/>
    <p:sldId id="1591" r:id="rId28"/>
    <p:sldId id="1571" r:id="rId29"/>
  </p:sldIdLst>
  <p:sldSz cx="12192000" cy="6858000"/>
  <p:notesSz cx="7099300" cy="10234613"/>
  <p:custDataLst>
    <p:tags r:id="rId3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" userDrawn="1">
          <p15:clr>
            <a:srgbClr val="A4A3A4"/>
          </p15:clr>
        </p15:guide>
        <p15:guide id="2" pos="409" userDrawn="1">
          <p15:clr>
            <a:srgbClr val="A4A3A4"/>
          </p15:clr>
        </p15:guide>
        <p15:guide id="3" pos="7236" userDrawn="1">
          <p15:clr>
            <a:srgbClr val="A4A3A4"/>
          </p15:clr>
        </p15:guide>
        <p15:guide id="4" pos="33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1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700"/>
    <a:srgbClr val="254061"/>
    <a:srgbClr val="31859C"/>
    <a:srgbClr val="E91E63"/>
    <a:srgbClr val="4BACC6"/>
    <a:srgbClr val="FFFFF5"/>
    <a:srgbClr val="8EB507"/>
    <a:srgbClr val="4F81BD"/>
    <a:srgbClr val="FFFFFF"/>
    <a:srgbClr val="F0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8" autoAdjust="0"/>
    <p:restoredTop sz="60612" autoAdjust="0"/>
  </p:normalViewPr>
  <p:slideViewPr>
    <p:cSldViewPr snapToGrid="0">
      <p:cViewPr varScale="1">
        <p:scale>
          <a:sx n="41" d="100"/>
          <a:sy n="41" d="100"/>
        </p:scale>
        <p:origin x="1272" y="54"/>
      </p:cViewPr>
      <p:guideLst>
        <p:guide orient="horz" pos="52"/>
        <p:guide pos="409"/>
        <p:guide pos="7236"/>
        <p:guide pos="3313"/>
      </p:guideLst>
    </p:cSldViewPr>
  </p:slideViewPr>
  <p:outlineViewPr>
    <p:cViewPr>
      <p:scale>
        <a:sx n="33" d="100"/>
        <a:sy n="33" d="100"/>
      </p:scale>
      <p:origin x="0" y="388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30450"/>
    </p:cViewPr>
  </p:sorterViewPr>
  <p:notesViewPr>
    <p:cSldViewPr snapToGrid="0">
      <p:cViewPr varScale="1">
        <p:scale>
          <a:sx n="49" d="100"/>
          <a:sy n="49" d="100"/>
        </p:scale>
        <p:origin x="-1956" y="-102"/>
      </p:cViewPr>
      <p:guideLst>
        <p:guide orient="horz" pos="3221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49E42-AAA5-4731-8A87-88C7062816A5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1EC80A45-020A-42C2-9591-81ED8EC44D40}">
      <dgm:prSet phldrT="[文本]" custT="1"/>
      <dgm:spPr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需求调研</a:t>
          </a:r>
          <a:endParaRPr lang="zh-CN" altLang="en-US" sz="1600" b="1" dirty="0">
            <a:latin typeface="微软雅黑" pitchFamily="34" charset="-122"/>
            <a:ea typeface="微软雅黑" pitchFamily="34" charset="-122"/>
          </a:endParaRPr>
        </a:p>
      </dgm:t>
    </dgm:pt>
    <dgm:pt modelId="{A1B9BE7B-839A-4EA4-A619-8AB7F417B1E9}" type="parTrans" cxnId="{9D99F72B-C7C3-4FD9-AADF-576FB9666F94}">
      <dgm:prSet/>
      <dgm:spPr/>
      <dgm:t>
        <a:bodyPr/>
        <a:lstStyle/>
        <a:p>
          <a:endParaRPr lang="zh-CN" altLang="en-US" sz="2400"/>
        </a:p>
      </dgm:t>
    </dgm:pt>
    <dgm:pt modelId="{93D0470E-9537-4062-9EEC-1ECEAFE09635}" type="sibTrans" cxnId="{9D99F72B-C7C3-4FD9-AADF-576FB9666F94}">
      <dgm:prSet custT="1"/>
      <dgm:spPr/>
      <dgm:t>
        <a:bodyPr/>
        <a:lstStyle/>
        <a:p>
          <a:endParaRPr lang="zh-CN" altLang="en-US" sz="800"/>
        </a:p>
      </dgm:t>
    </dgm:pt>
    <dgm:pt modelId="{08D923C0-141D-4A81-9A78-77517B769FF2}">
      <dgm:prSet phldrT="[文本]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需求分析</a:t>
          </a:r>
          <a:endParaRPr lang="zh-CN" altLang="en-US" sz="1600" b="1" dirty="0">
            <a:latin typeface="微软雅黑" pitchFamily="34" charset="-122"/>
            <a:ea typeface="微软雅黑" pitchFamily="34" charset="-122"/>
          </a:endParaRPr>
        </a:p>
      </dgm:t>
    </dgm:pt>
    <dgm:pt modelId="{6F0862CF-56C4-4401-879A-A9B07679FDC5}" type="parTrans" cxnId="{9D20ACE9-E564-4BE8-8A74-0039AEB6800F}">
      <dgm:prSet/>
      <dgm:spPr/>
      <dgm:t>
        <a:bodyPr/>
        <a:lstStyle/>
        <a:p>
          <a:endParaRPr lang="zh-CN" altLang="en-US" sz="2400"/>
        </a:p>
      </dgm:t>
    </dgm:pt>
    <dgm:pt modelId="{DBE4AD6B-7A9F-494C-BAFE-148EF15A2C76}" type="sibTrans" cxnId="{9D20ACE9-E564-4BE8-8A74-0039AEB6800F}">
      <dgm:prSet custT="1"/>
      <dgm:spPr/>
      <dgm:t>
        <a:bodyPr/>
        <a:lstStyle/>
        <a:p>
          <a:endParaRPr lang="zh-CN" altLang="en-US" sz="800"/>
        </a:p>
      </dgm:t>
    </dgm:pt>
    <dgm:pt modelId="{E21BBABB-6D0C-45EE-AF43-46B22D865D26}">
      <dgm:prSet phldrT="[文本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交互设计</a:t>
          </a:r>
          <a:endParaRPr lang="zh-CN" altLang="en-US" sz="1600" b="1" dirty="0">
            <a:latin typeface="微软雅黑" pitchFamily="34" charset="-122"/>
            <a:ea typeface="微软雅黑" pitchFamily="34" charset="-122"/>
          </a:endParaRPr>
        </a:p>
      </dgm:t>
    </dgm:pt>
    <dgm:pt modelId="{ED7FFB02-85B9-4E9D-A7A1-4CCC58617581}" type="parTrans" cxnId="{07E5257D-9505-4E0B-AC34-E1BD4CBD71E0}">
      <dgm:prSet/>
      <dgm:spPr/>
      <dgm:t>
        <a:bodyPr/>
        <a:lstStyle/>
        <a:p>
          <a:endParaRPr lang="zh-CN" altLang="en-US" sz="2400"/>
        </a:p>
      </dgm:t>
    </dgm:pt>
    <dgm:pt modelId="{E51281C3-1F17-496D-85B9-68F5D96FFE36}" type="sibTrans" cxnId="{07E5257D-9505-4E0B-AC34-E1BD4CBD71E0}">
      <dgm:prSet custT="1"/>
      <dgm:spPr/>
      <dgm:t>
        <a:bodyPr/>
        <a:lstStyle/>
        <a:p>
          <a:endParaRPr lang="zh-CN" altLang="en-US" sz="800"/>
        </a:p>
      </dgm:t>
    </dgm:pt>
    <dgm:pt modelId="{14817097-3811-4083-9B98-99B20D965A72}">
      <dgm:prSet phldrT="[文本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视觉设计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F5C16E7B-21CC-4A94-B064-36E8A248AF34}" type="parTrans" cxnId="{DD2D23BE-5FCE-4C8C-82AE-E3E63ECB5AD4}">
      <dgm:prSet/>
      <dgm:spPr/>
      <dgm:t>
        <a:bodyPr/>
        <a:lstStyle/>
        <a:p>
          <a:endParaRPr lang="zh-CN" altLang="en-US" sz="2400"/>
        </a:p>
      </dgm:t>
    </dgm:pt>
    <dgm:pt modelId="{E0BBD470-7C59-4E9D-9BFA-6D267E0CB7BD}" type="sibTrans" cxnId="{DD2D23BE-5FCE-4C8C-82AE-E3E63ECB5AD4}">
      <dgm:prSet custT="1"/>
      <dgm:spPr/>
      <dgm:t>
        <a:bodyPr/>
        <a:lstStyle/>
        <a:p>
          <a:endParaRPr lang="zh-CN" altLang="en-US" sz="800"/>
        </a:p>
      </dgm:t>
    </dgm:pt>
    <dgm:pt modelId="{7750D027-06E5-4152-9187-885DBE2B4852}">
      <dgm:prSet phldrT="[文本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前端设计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4F164A23-DE29-44AB-90DF-509803D720CC}" type="parTrans" cxnId="{D337935D-E039-45CC-B6FF-DBD4EB360AD0}">
      <dgm:prSet/>
      <dgm:spPr/>
      <dgm:t>
        <a:bodyPr/>
        <a:lstStyle/>
        <a:p>
          <a:endParaRPr lang="zh-CN" altLang="en-US" sz="2400"/>
        </a:p>
      </dgm:t>
    </dgm:pt>
    <dgm:pt modelId="{99AD9CC2-CA27-4783-80A4-7CFD810C7B9F}" type="sibTrans" cxnId="{D337935D-E039-45CC-B6FF-DBD4EB360AD0}">
      <dgm:prSet custT="1"/>
      <dgm:spPr/>
      <dgm:t>
        <a:bodyPr/>
        <a:lstStyle/>
        <a:p>
          <a:endParaRPr lang="zh-CN" altLang="en-US" sz="800"/>
        </a:p>
      </dgm:t>
    </dgm:pt>
    <dgm:pt modelId="{9D258139-41BF-4C4D-9842-AC35B76B95D8}">
      <dgm:prSet phldrT="[文本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概要设计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E86E3D9C-78A7-4614-800C-90E1F913280D}" type="parTrans" cxnId="{71C24A6D-B840-4BE2-9322-572FA65C2C60}">
      <dgm:prSet/>
      <dgm:spPr/>
      <dgm:t>
        <a:bodyPr/>
        <a:lstStyle/>
        <a:p>
          <a:endParaRPr lang="zh-CN" altLang="en-US" sz="2400"/>
        </a:p>
      </dgm:t>
    </dgm:pt>
    <dgm:pt modelId="{89EE6859-ED58-4003-8608-87F78D74521C}" type="sibTrans" cxnId="{71C24A6D-B840-4BE2-9322-572FA65C2C60}">
      <dgm:prSet custT="1"/>
      <dgm:spPr/>
      <dgm:t>
        <a:bodyPr/>
        <a:lstStyle/>
        <a:p>
          <a:endParaRPr lang="zh-CN" altLang="en-US" sz="800"/>
        </a:p>
      </dgm:t>
    </dgm:pt>
    <dgm:pt modelId="{D20DB889-D181-4787-B5EB-55DDCBBAB1CA}">
      <dgm:prSet phldrT="[文本]" custT="1"/>
      <dgm:spPr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用户评审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86F2A086-2360-4812-977B-46F84EAE8475}" type="parTrans" cxnId="{A626CEB3-9CAC-4AEF-B83F-52BDE922A003}">
      <dgm:prSet/>
      <dgm:spPr/>
      <dgm:t>
        <a:bodyPr/>
        <a:lstStyle/>
        <a:p>
          <a:endParaRPr lang="zh-CN" altLang="en-US" sz="2400"/>
        </a:p>
      </dgm:t>
    </dgm:pt>
    <dgm:pt modelId="{23C98F9B-9B79-442F-9A54-35C1CAA05E83}" type="sibTrans" cxnId="{A626CEB3-9CAC-4AEF-B83F-52BDE922A003}">
      <dgm:prSet custT="1"/>
      <dgm:spPr/>
      <dgm:t>
        <a:bodyPr/>
        <a:lstStyle/>
        <a:p>
          <a:endParaRPr lang="zh-CN" altLang="en-US" sz="800"/>
        </a:p>
      </dgm:t>
    </dgm:pt>
    <dgm:pt modelId="{73A3E2BD-7638-461E-A739-6A0AE4C058C8}">
      <dgm:prSet phldrT="[文本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详细设计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7CB34D4B-8EC3-4D8E-8C89-E64A274269C1}" type="parTrans" cxnId="{149003F0-50E4-40F1-8839-0BD578C5AD18}">
      <dgm:prSet/>
      <dgm:spPr/>
      <dgm:t>
        <a:bodyPr/>
        <a:lstStyle/>
        <a:p>
          <a:endParaRPr lang="zh-CN" altLang="en-US" sz="2400"/>
        </a:p>
      </dgm:t>
    </dgm:pt>
    <dgm:pt modelId="{D8A7C053-C42E-4427-891A-1668CE04AF86}" type="sibTrans" cxnId="{149003F0-50E4-40F1-8839-0BD578C5AD18}">
      <dgm:prSet custT="1"/>
      <dgm:spPr/>
      <dgm:t>
        <a:bodyPr/>
        <a:lstStyle/>
        <a:p>
          <a:endParaRPr lang="zh-CN" altLang="en-US" sz="800"/>
        </a:p>
      </dgm:t>
    </dgm:pt>
    <dgm:pt modelId="{724699C8-B997-44C0-8FD8-E1572D9C2367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开发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939974A9-6049-4B41-90BD-BC68D4758A3B}" type="parTrans" cxnId="{332309CB-A4F6-43F0-BD49-9E348D43A32F}">
      <dgm:prSet/>
      <dgm:spPr/>
      <dgm:t>
        <a:bodyPr/>
        <a:lstStyle/>
        <a:p>
          <a:endParaRPr lang="zh-CN" altLang="en-US" sz="2400"/>
        </a:p>
      </dgm:t>
    </dgm:pt>
    <dgm:pt modelId="{E80F8212-317B-4043-A8D6-0496A4414680}" type="sibTrans" cxnId="{332309CB-A4F6-43F0-BD49-9E348D43A32F}">
      <dgm:prSet custT="1"/>
      <dgm:spPr/>
      <dgm:t>
        <a:bodyPr/>
        <a:lstStyle/>
        <a:p>
          <a:endParaRPr lang="zh-CN" altLang="en-US" sz="800"/>
        </a:p>
      </dgm:t>
    </dgm:pt>
    <dgm:pt modelId="{CAF0AF32-2460-4102-BCA3-C3169A964392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测试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5C2ABAE6-776F-4059-820E-0AA54D5D5B64}" type="parTrans" cxnId="{88EBA1FB-5417-4688-B811-9299C53FA88D}">
      <dgm:prSet/>
      <dgm:spPr/>
      <dgm:t>
        <a:bodyPr/>
        <a:lstStyle/>
        <a:p>
          <a:endParaRPr lang="zh-CN" altLang="en-US" sz="2400"/>
        </a:p>
      </dgm:t>
    </dgm:pt>
    <dgm:pt modelId="{7DAA701C-619C-4CA0-B368-619E4A9249DC}" type="sibTrans" cxnId="{88EBA1FB-5417-4688-B811-9299C53FA88D}">
      <dgm:prSet custT="1"/>
      <dgm:spPr/>
      <dgm:t>
        <a:bodyPr/>
        <a:lstStyle/>
        <a:p>
          <a:endParaRPr lang="zh-CN" altLang="en-US" sz="800"/>
        </a:p>
      </dgm:t>
    </dgm:pt>
    <dgm:pt modelId="{027EC686-90A7-46CE-A40D-9D0DA042E1A3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实施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B2E7965B-08E0-412E-ACEA-79528CB431D6}" type="parTrans" cxnId="{CBA0A14F-892E-4FB3-8DE0-451E789B382C}">
      <dgm:prSet/>
      <dgm:spPr/>
      <dgm:t>
        <a:bodyPr/>
        <a:lstStyle/>
        <a:p>
          <a:endParaRPr lang="zh-CN" altLang="en-US" sz="2400"/>
        </a:p>
      </dgm:t>
    </dgm:pt>
    <dgm:pt modelId="{19164D70-3E0E-42F1-81A9-0C432BB2E585}" type="sibTrans" cxnId="{CBA0A14F-892E-4FB3-8DE0-451E789B382C}">
      <dgm:prSet custT="1"/>
      <dgm:spPr/>
      <dgm:t>
        <a:bodyPr/>
        <a:lstStyle/>
        <a:p>
          <a:endParaRPr lang="zh-CN" altLang="en-US" sz="800"/>
        </a:p>
      </dgm:t>
    </dgm:pt>
    <dgm:pt modelId="{9B1ADBE1-A78B-41C3-9A60-419429E85E18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现场验证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E522C4B0-9B79-4A4A-BB38-C6584FF1E946}" type="parTrans" cxnId="{CDDAED41-902D-4E20-BD0E-51C327CE034D}">
      <dgm:prSet/>
      <dgm:spPr/>
      <dgm:t>
        <a:bodyPr/>
        <a:lstStyle/>
        <a:p>
          <a:endParaRPr lang="zh-CN" altLang="en-US" sz="2400"/>
        </a:p>
      </dgm:t>
    </dgm:pt>
    <dgm:pt modelId="{FE45D305-A9E2-41D3-91F4-B68C4E6427C6}" type="sibTrans" cxnId="{CDDAED41-902D-4E20-BD0E-51C327CE034D}">
      <dgm:prSet custT="1"/>
      <dgm:spPr/>
      <dgm:t>
        <a:bodyPr/>
        <a:lstStyle/>
        <a:p>
          <a:endParaRPr lang="zh-CN" altLang="en-US" sz="800"/>
        </a:p>
      </dgm:t>
    </dgm:pt>
    <dgm:pt modelId="{41CFB52A-AF7A-4DCC-8815-EF57001A265E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用户确认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70A16B5D-796C-4FFE-AFAB-023903510EB3}" type="parTrans" cxnId="{344420A2-D9E2-4011-A610-5C489B529B6F}">
      <dgm:prSet/>
      <dgm:spPr/>
      <dgm:t>
        <a:bodyPr/>
        <a:lstStyle/>
        <a:p>
          <a:endParaRPr lang="zh-CN" altLang="en-US" sz="2400"/>
        </a:p>
      </dgm:t>
    </dgm:pt>
    <dgm:pt modelId="{3D205790-386C-4FC3-B6C6-BF80AAE267E9}" type="sibTrans" cxnId="{344420A2-D9E2-4011-A610-5C489B529B6F}">
      <dgm:prSet custT="1"/>
      <dgm:spPr/>
      <dgm:t>
        <a:bodyPr/>
        <a:lstStyle/>
        <a:p>
          <a:endParaRPr lang="zh-CN" altLang="en-US" sz="800"/>
        </a:p>
      </dgm:t>
    </dgm:pt>
    <dgm:pt modelId="{5615B1B7-8B62-48F1-8E85-4FCBEBFDD1D1}">
      <dgm:prSet phldrT="[文本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产品迭代</a:t>
          </a:r>
          <a:endParaRPr lang="en-US" altLang="zh-CN" sz="1600" b="1" dirty="0" smtClean="0">
            <a:latin typeface="微软雅黑" pitchFamily="34" charset="-122"/>
            <a:ea typeface="微软雅黑" pitchFamily="34" charset="-122"/>
          </a:endParaRPr>
        </a:p>
      </dgm:t>
    </dgm:pt>
    <dgm:pt modelId="{9757E490-5C08-4E0A-910C-4572E622D672}" type="parTrans" cxnId="{E2A2D400-8275-411D-BDBD-B84C56D8C9B4}">
      <dgm:prSet/>
      <dgm:spPr/>
      <dgm:t>
        <a:bodyPr/>
        <a:lstStyle/>
        <a:p>
          <a:endParaRPr lang="zh-CN" altLang="en-US" sz="2400"/>
        </a:p>
      </dgm:t>
    </dgm:pt>
    <dgm:pt modelId="{7F925C57-EC8C-485E-AB0A-8B0368D9673D}" type="sibTrans" cxnId="{E2A2D400-8275-411D-BDBD-B84C56D8C9B4}">
      <dgm:prSet/>
      <dgm:spPr/>
      <dgm:t>
        <a:bodyPr/>
        <a:lstStyle/>
        <a:p>
          <a:endParaRPr lang="zh-CN" altLang="en-US" sz="2400"/>
        </a:p>
      </dgm:t>
    </dgm:pt>
    <dgm:pt modelId="{94279D89-15B1-4DE1-9C78-11280A1A7F59}" type="pres">
      <dgm:prSet presAssocID="{AA049E42-AAA5-4731-8A87-88C7062816A5}" presName="Name0" presStyleCnt="0">
        <dgm:presLayoutVars>
          <dgm:dir/>
          <dgm:resizeHandles val="exact"/>
        </dgm:presLayoutVars>
      </dgm:prSet>
      <dgm:spPr/>
    </dgm:pt>
    <dgm:pt modelId="{4B76612F-A6B1-4CAD-8CDB-FC0EC2235B8F}" type="pres">
      <dgm:prSet presAssocID="{1EC80A45-020A-42C2-9591-81ED8EC44D40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CD8A11C-1DBC-4717-B139-306CE624C7F2}" type="pres">
      <dgm:prSet presAssocID="{93D0470E-9537-4062-9EEC-1ECEAFE09635}" presName="sibTrans" presStyleLbl="sibTrans2D1" presStyleIdx="0" presStyleCnt="13"/>
      <dgm:spPr/>
      <dgm:t>
        <a:bodyPr/>
        <a:lstStyle/>
        <a:p>
          <a:endParaRPr lang="zh-CN" altLang="en-US"/>
        </a:p>
      </dgm:t>
    </dgm:pt>
    <dgm:pt modelId="{83148E50-2BC7-482B-8D12-D753342DD4E1}" type="pres">
      <dgm:prSet presAssocID="{93D0470E-9537-4062-9EEC-1ECEAFE09635}" presName="connectorText" presStyleLbl="sibTrans2D1" presStyleIdx="0" presStyleCnt="13"/>
      <dgm:spPr/>
      <dgm:t>
        <a:bodyPr/>
        <a:lstStyle/>
        <a:p>
          <a:endParaRPr lang="zh-CN" altLang="en-US"/>
        </a:p>
      </dgm:t>
    </dgm:pt>
    <dgm:pt modelId="{72529410-6FFA-40FA-828C-05DE0B71DD0C}" type="pres">
      <dgm:prSet presAssocID="{08D923C0-141D-4A81-9A78-77517B769FF2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3F438B-1B0C-49C7-9ECC-31A7526F658B}" type="pres">
      <dgm:prSet presAssocID="{DBE4AD6B-7A9F-494C-BAFE-148EF15A2C76}" presName="sibTrans" presStyleLbl="sibTrans2D1" presStyleIdx="1" presStyleCnt="13"/>
      <dgm:spPr/>
      <dgm:t>
        <a:bodyPr/>
        <a:lstStyle/>
        <a:p>
          <a:endParaRPr lang="zh-CN" altLang="en-US"/>
        </a:p>
      </dgm:t>
    </dgm:pt>
    <dgm:pt modelId="{74A22889-BC35-443D-834D-1840AA791E92}" type="pres">
      <dgm:prSet presAssocID="{DBE4AD6B-7A9F-494C-BAFE-148EF15A2C76}" presName="connectorText" presStyleLbl="sibTrans2D1" presStyleIdx="1" presStyleCnt="13"/>
      <dgm:spPr/>
      <dgm:t>
        <a:bodyPr/>
        <a:lstStyle/>
        <a:p>
          <a:endParaRPr lang="zh-CN" altLang="en-US"/>
        </a:p>
      </dgm:t>
    </dgm:pt>
    <dgm:pt modelId="{FEE5A5BB-DE57-4A14-98F1-137ACEF21FF5}" type="pres">
      <dgm:prSet presAssocID="{E21BBABB-6D0C-45EE-AF43-46B22D865D26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944FB7B-8579-4596-A0DA-00AFB0EBA486}" type="pres">
      <dgm:prSet presAssocID="{E51281C3-1F17-496D-85B9-68F5D96FFE36}" presName="sibTrans" presStyleLbl="sibTrans2D1" presStyleIdx="2" presStyleCnt="13"/>
      <dgm:spPr/>
      <dgm:t>
        <a:bodyPr/>
        <a:lstStyle/>
        <a:p>
          <a:endParaRPr lang="zh-CN" altLang="en-US"/>
        </a:p>
      </dgm:t>
    </dgm:pt>
    <dgm:pt modelId="{6C71A763-EDEB-434C-A7AC-C37D7BE4A65C}" type="pres">
      <dgm:prSet presAssocID="{E51281C3-1F17-496D-85B9-68F5D96FFE36}" presName="connectorText" presStyleLbl="sibTrans2D1" presStyleIdx="2" presStyleCnt="13"/>
      <dgm:spPr/>
      <dgm:t>
        <a:bodyPr/>
        <a:lstStyle/>
        <a:p>
          <a:endParaRPr lang="zh-CN" altLang="en-US"/>
        </a:p>
      </dgm:t>
    </dgm:pt>
    <dgm:pt modelId="{791D5C42-8B57-4A74-86AF-CAD22AB0C160}" type="pres">
      <dgm:prSet presAssocID="{14817097-3811-4083-9B98-99B20D965A72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61AC9A-F601-4366-B944-4FC1C77DE1E8}" type="pres">
      <dgm:prSet presAssocID="{E0BBD470-7C59-4E9D-9BFA-6D267E0CB7BD}" presName="sibTrans" presStyleLbl="sibTrans2D1" presStyleIdx="3" presStyleCnt="13"/>
      <dgm:spPr/>
      <dgm:t>
        <a:bodyPr/>
        <a:lstStyle/>
        <a:p>
          <a:endParaRPr lang="zh-CN" altLang="en-US"/>
        </a:p>
      </dgm:t>
    </dgm:pt>
    <dgm:pt modelId="{F49D6BB1-10ED-485C-B69F-4EF907746704}" type="pres">
      <dgm:prSet presAssocID="{E0BBD470-7C59-4E9D-9BFA-6D267E0CB7BD}" presName="connectorText" presStyleLbl="sibTrans2D1" presStyleIdx="3" presStyleCnt="13"/>
      <dgm:spPr/>
      <dgm:t>
        <a:bodyPr/>
        <a:lstStyle/>
        <a:p>
          <a:endParaRPr lang="zh-CN" altLang="en-US"/>
        </a:p>
      </dgm:t>
    </dgm:pt>
    <dgm:pt modelId="{55A2FD13-934D-408A-A3C5-5C1DCC25E3CD}" type="pres">
      <dgm:prSet presAssocID="{D20DB889-D181-4787-B5EB-55DDCBBAB1CA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D39CC64-51E3-4ED5-B417-037B8E5608BF}" type="pres">
      <dgm:prSet presAssocID="{23C98F9B-9B79-442F-9A54-35C1CAA05E83}" presName="sibTrans" presStyleLbl="sibTrans2D1" presStyleIdx="4" presStyleCnt="13"/>
      <dgm:spPr/>
      <dgm:t>
        <a:bodyPr/>
        <a:lstStyle/>
        <a:p>
          <a:endParaRPr lang="zh-CN" altLang="en-US"/>
        </a:p>
      </dgm:t>
    </dgm:pt>
    <dgm:pt modelId="{103C08B9-4DE4-433F-8E34-912338F5CED2}" type="pres">
      <dgm:prSet presAssocID="{23C98F9B-9B79-442F-9A54-35C1CAA05E83}" presName="connectorText" presStyleLbl="sibTrans2D1" presStyleIdx="4" presStyleCnt="13"/>
      <dgm:spPr/>
      <dgm:t>
        <a:bodyPr/>
        <a:lstStyle/>
        <a:p>
          <a:endParaRPr lang="zh-CN" altLang="en-US"/>
        </a:p>
      </dgm:t>
    </dgm:pt>
    <dgm:pt modelId="{52B44F1C-01D5-46F6-8293-7C79D4B4FF4D}" type="pres">
      <dgm:prSet presAssocID="{7750D027-06E5-4152-9187-885DBE2B4852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21E0B0-B603-4ADC-96A5-F39E8CC9E99B}" type="pres">
      <dgm:prSet presAssocID="{99AD9CC2-CA27-4783-80A4-7CFD810C7B9F}" presName="sibTrans" presStyleLbl="sibTrans2D1" presStyleIdx="5" presStyleCnt="13"/>
      <dgm:spPr/>
      <dgm:t>
        <a:bodyPr/>
        <a:lstStyle/>
        <a:p>
          <a:endParaRPr lang="zh-CN" altLang="en-US"/>
        </a:p>
      </dgm:t>
    </dgm:pt>
    <dgm:pt modelId="{D389EB55-B72B-481A-AFEF-2E8F6E0CE3B3}" type="pres">
      <dgm:prSet presAssocID="{99AD9CC2-CA27-4783-80A4-7CFD810C7B9F}" presName="connectorText" presStyleLbl="sibTrans2D1" presStyleIdx="5" presStyleCnt="13"/>
      <dgm:spPr/>
      <dgm:t>
        <a:bodyPr/>
        <a:lstStyle/>
        <a:p>
          <a:endParaRPr lang="zh-CN" altLang="en-US"/>
        </a:p>
      </dgm:t>
    </dgm:pt>
    <dgm:pt modelId="{9B4FDFC1-DBF2-4DB8-AC67-968F14A8676B}" type="pres">
      <dgm:prSet presAssocID="{9D258139-41BF-4C4D-9842-AC35B76B95D8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E15645-E06F-4F31-82D2-81906F790399}" type="pres">
      <dgm:prSet presAssocID="{89EE6859-ED58-4003-8608-87F78D74521C}" presName="sibTrans" presStyleLbl="sibTrans2D1" presStyleIdx="6" presStyleCnt="13"/>
      <dgm:spPr/>
      <dgm:t>
        <a:bodyPr/>
        <a:lstStyle/>
        <a:p>
          <a:endParaRPr lang="zh-CN" altLang="en-US"/>
        </a:p>
      </dgm:t>
    </dgm:pt>
    <dgm:pt modelId="{94EDE63F-3851-4F33-BC69-DD243351E627}" type="pres">
      <dgm:prSet presAssocID="{89EE6859-ED58-4003-8608-87F78D74521C}" presName="connectorText" presStyleLbl="sibTrans2D1" presStyleIdx="6" presStyleCnt="13"/>
      <dgm:spPr/>
      <dgm:t>
        <a:bodyPr/>
        <a:lstStyle/>
        <a:p>
          <a:endParaRPr lang="zh-CN" altLang="en-US"/>
        </a:p>
      </dgm:t>
    </dgm:pt>
    <dgm:pt modelId="{B81498BF-EC4A-4D5C-960E-DA7334BABD16}" type="pres">
      <dgm:prSet presAssocID="{73A3E2BD-7638-461E-A739-6A0AE4C058C8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00CABA-EE14-4556-B9B7-3B03C3A739B0}" type="pres">
      <dgm:prSet presAssocID="{D8A7C053-C42E-4427-891A-1668CE04AF86}" presName="sibTrans" presStyleLbl="sibTrans2D1" presStyleIdx="7" presStyleCnt="13"/>
      <dgm:spPr/>
      <dgm:t>
        <a:bodyPr/>
        <a:lstStyle/>
        <a:p>
          <a:endParaRPr lang="zh-CN" altLang="en-US"/>
        </a:p>
      </dgm:t>
    </dgm:pt>
    <dgm:pt modelId="{20AC1CFD-362F-4AB7-8F8C-3B5756A30F47}" type="pres">
      <dgm:prSet presAssocID="{D8A7C053-C42E-4427-891A-1668CE04AF86}" presName="connectorText" presStyleLbl="sibTrans2D1" presStyleIdx="7" presStyleCnt="13"/>
      <dgm:spPr/>
      <dgm:t>
        <a:bodyPr/>
        <a:lstStyle/>
        <a:p>
          <a:endParaRPr lang="zh-CN" altLang="en-US"/>
        </a:p>
      </dgm:t>
    </dgm:pt>
    <dgm:pt modelId="{4E04AA46-EA7E-42A8-A4F1-2B06806EE8DD}" type="pres">
      <dgm:prSet presAssocID="{724699C8-B997-44C0-8FD8-E1572D9C2367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B9219D-A35E-4AF6-9379-775054EEA71A}" type="pres">
      <dgm:prSet presAssocID="{E80F8212-317B-4043-A8D6-0496A4414680}" presName="sibTrans" presStyleLbl="sibTrans2D1" presStyleIdx="8" presStyleCnt="13"/>
      <dgm:spPr/>
      <dgm:t>
        <a:bodyPr/>
        <a:lstStyle/>
        <a:p>
          <a:endParaRPr lang="zh-CN" altLang="en-US"/>
        </a:p>
      </dgm:t>
    </dgm:pt>
    <dgm:pt modelId="{97B658A0-849D-4B09-A729-B9BBB57F3B71}" type="pres">
      <dgm:prSet presAssocID="{E80F8212-317B-4043-A8D6-0496A4414680}" presName="connectorText" presStyleLbl="sibTrans2D1" presStyleIdx="8" presStyleCnt="13"/>
      <dgm:spPr/>
      <dgm:t>
        <a:bodyPr/>
        <a:lstStyle/>
        <a:p>
          <a:endParaRPr lang="zh-CN" altLang="en-US"/>
        </a:p>
      </dgm:t>
    </dgm:pt>
    <dgm:pt modelId="{CAD8615B-1F8E-4045-8416-A2DBA72B8F08}" type="pres">
      <dgm:prSet presAssocID="{CAF0AF32-2460-4102-BCA3-C3169A964392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CFCD522-6A38-4D3A-822C-3582BFAF7D17}" type="pres">
      <dgm:prSet presAssocID="{7DAA701C-619C-4CA0-B368-619E4A9249DC}" presName="sibTrans" presStyleLbl="sibTrans2D1" presStyleIdx="9" presStyleCnt="13"/>
      <dgm:spPr/>
      <dgm:t>
        <a:bodyPr/>
        <a:lstStyle/>
        <a:p>
          <a:endParaRPr lang="zh-CN" altLang="en-US"/>
        </a:p>
      </dgm:t>
    </dgm:pt>
    <dgm:pt modelId="{1E571106-5AD7-4D12-8E78-CF2D79CBC5F3}" type="pres">
      <dgm:prSet presAssocID="{7DAA701C-619C-4CA0-B368-619E4A9249DC}" presName="connectorText" presStyleLbl="sibTrans2D1" presStyleIdx="9" presStyleCnt="13"/>
      <dgm:spPr/>
      <dgm:t>
        <a:bodyPr/>
        <a:lstStyle/>
        <a:p>
          <a:endParaRPr lang="zh-CN" altLang="en-US"/>
        </a:p>
      </dgm:t>
    </dgm:pt>
    <dgm:pt modelId="{4811E238-772D-4D4E-A302-61F9A2CB033A}" type="pres">
      <dgm:prSet presAssocID="{027EC686-90A7-46CE-A40D-9D0DA042E1A3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4B4316-9E32-4A56-8CA1-AFE88A681709}" type="pres">
      <dgm:prSet presAssocID="{19164D70-3E0E-42F1-81A9-0C432BB2E585}" presName="sibTrans" presStyleLbl="sibTrans2D1" presStyleIdx="10" presStyleCnt="13"/>
      <dgm:spPr/>
      <dgm:t>
        <a:bodyPr/>
        <a:lstStyle/>
        <a:p>
          <a:endParaRPr lang="zh-CN" altLang="en-US"/>
        </a:p>
      </dgm:t>
    </dgm:pt>
    <dgm:pt modelId="{736D42CD-0D87-4991-BF2D-ECF124B32C99}" type="pres">
      <dgm:prSet presAssocID="{19164D70-3E0E-42F1-81A9-0C432BB2E585}" presName="connectorText" presStyleLbl="sibTrans2D1" presStyleIdx="10" presStyleCnt="13"/>
      <dgm:spPr/>
      <dgm:t>
        <a:bodyPr/>
        <a:lstStyle/>
        <a:p>
          <a:endParaRPr lang="zh-CN" altLang="en-US"/>
        </a:p>
      </dgm:t>
    </dgm:pt>
    <dgm:pt modelId="{83C14D3F-2591-4661-BFF4-691A46096682}" type="pres">
      <dgm:prSet presAssocID="{9B1ADBE1-A78B-41C3-9A60-419429E85E18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C81B8B7-AB7E-4C96-83D5-8C3B711620AC}" type="pres">
      <dgm:prSet presAssocID="{FE45D305-A9E2-41D3-91F4-B68C4E6427C6}" presName="sibTrans" presStyleLbl="sibTrans2D1" presStyleIdx="11" presStyleCnt="13"/>
      <dgm:spPr/>
      <dgm:t>
        <a:bodyPr/>
        <a:lstStyle/>
        <a:p>
          <a:endParaRPr lang="zh-CN" altLang="en-US"/>
        </a:p>
      </dgm:t>
    </dgm:pt>
    <dgm:pt modelId="{C0870502-E067-4262-A767-FF31C6E707A4}" type="pres">
      <dgm:prSet presAssocID="{FE45D305-A9E2-41D3-91F4-B68C4E6427C6}" presName="connectorText" presStyleLbl="sibTrans2D1" presStyleIdx="11" presStyleCnt="13"/>
      <dgm:spPr/>
      <dgm:t>
        <a:bodyPr/>
        <a:lstStyle/>
        <a:p>
          <a:endParaRPr lang="zh-CN" altLang="en-US"/>
        </a:p>
      </dgm:t>
    </dgm:pt>
    <dgm:pt modelId="{B92B6404-0772-45DA-8B58-D6AAB4A31ECB}" type="pres">
      <dgm:prSet presAssocID="{41CFB52A-AF7A-4DCC-8815-EF57001A265E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5BB860-11A9-4556-8D39-6B79E8D6F47E}" type="pres">
      <dgm:prSet presAssocID="{3D205790-386C-4FC3-B6C6-BF80AAE267E9}" presName="sibTrans" presStyleLbl="sibTrans2D1" presStyleIdx="12" presStyleCnt="13"/>
      <dgm:spPr/>
      <dgm:t>
        <a:bodyPr/>
        <a:lstStyle/>
        <a:p>
          <a:endParaRPr lang="zh-CN" altLang="en-US"/>
        </a:p>
      </dgm:t>
    </dgm:pt>
    <dgm:pt modelId="{5750BA23-B937-4872-95F6-16691884F810}" type="pres">
      <dgm:prSet presAssocID="{3D205790-386C-4FC3-B6C6-BF80AAE267E9}" presName="connectorText" presStyleLbl="sibTrans2D1" presStyleIdx="12" presStyleCnt="13"/>
      <dgm:spPr/>
      <dgm:t>
        <a:bodyPr/>
        <a:lstStyle/>
        <a:p>
          <a:endParaRPr lang="zh-CN" altLang="en-US"/>
        </a:p>
      </dgm:t>
    </dgm:pt>
    <dgm:pt modelId="{6F393527-1C43-4B8E-AE0C-B40942361B4F}" type="pres">
      <dgm:prSet presAssocID="{5615B1B7-8B62-48F1-8E85-4FCBEBFDD1D1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F8483C0-C4E0-4ADA-8550-639D2E9972B7}" type="presOf" srcId="{19164D70-3E0E-42F1-81A9-0C432BB2E585}" destId="{0B4B4316-9E32-4A56-8CA1-AFE88A681709}" srcOrd="0" destOrd="0" presId="urn:microsoft.com/office/officeart/2005/8/layout/process1"/>
    <dgm:cxn modelId="{38B0B242-82A8-4D97-85D1-ED23217DB809}" type="presOf" srcId="{D8A7C053-C42E-4427-891A-1668CE04AF86}" destId="{20AC1CFD-362F-4AB7-8F8C-3B5756A30F47}" srcOrd="1" destOrd="0" presId="urn:microsoft.com/office/officeart/2005/8/layout/process1"/>
    <dgm:cxn modelId="{D645B4C8-8D63-426F-8B20-E5F389B84E0E}" type="presOf" srcId="{DBE4AD6B-7A9F-494C-BAFE-148EF15A2C76}" destId="{74A22889-BC35-443D-834D-1840AA791E92}" srcOrd="1" destOrd="0" presId="urn:microsoft.com/office/officeart/2005/8/layout/process1"/>
    <dgm:cxn modelId="{D337935D-E039-45CC-B6FF-DBD4EB360AD0}" srcId="{AA049E42-AAA5-4731-8A87-88C7062816A5}" destId="{7750D027-06E5-4152-9187-885DBE2B4852}" srcOrd="5" destOrd="0" parTransId="{4F164A23-DE29-44AB-90DF-509803D720CC}" sibTransId="{99AD9CC2-CA27-4783-80A4-7CFD810C7B9F}"/>
    <dgm:cxn modelId="{C0AFC339-4474-4202-8F8D-B2823580A898}" type="presOf" srcId="{D20DB889-D181-4787-B5EB-55DDCBBAB1CA}" destId="{55A2FD13-934D-408A-A3C5-5C1DCC25E3CD}" srcOrd="0" destOrd="0" presId="urn:microsoft.com/office/officeart/2005/8/layout/process1"/>
    <dgm:cxn modelId="{04BC6B76-388E-4E67-8BD9-5B807A1CB8A9}" type="presOf" srcId="{7750D027-06E5-4152-9187-885DBE2B4852}" destId="{52B44F1C-01D5-46F6-8293-7C79D4B4FF4D}" srcOrd="0" destOrd="0" presId="urn:microsoft.com/office/officeart/2005/8/layout/process1"/>
    <dgm:cxn modelId="{092E5690-A043-434C-8138-79426205682A}" type="presOf" srcId="{E21BBABB-6D0C-45EE-AF43-46B22D865D26}" destId="{FEE5A5BB-DE57-4A14-98F1-137ACEF21FF5}" srcOrd="0" destOrd="0" presId="urn:microsoft.com/office/officeart/2005/8/layout/process1"/>
    <dgm:cxn modelId="{CBA0A14F-892E-4FB3-8DE0-451E789B382C}" srcId="{AA049E42-AAA5-4731-8A87-88C7062816A5}" destId="{027EC686-90A7-46CE-A40D-9D0DA042E1A3}" srcOrd="10" destOrd="0" parTransId="{B2E7965B-08E0-412E-ACEA-79528CB431D6}" sibTransId="{19164D70-3E0E-42F1-81A9-0C432BB2E585}"/>
    <dgm:cxn modelId="{DA32D32F-98DB-458B-8238-2202452B21C3}" type="presOf" srcId="{93D0470E-9537-4062-9EEC-1ECEAFE09635}" destId="{83148E50-2BC7-482B-8D12-D753342DD4E1}" srcOrd="1" destOrd="0" presId="urn:microsoft.com/office/officeart/2005/8/layout/process1"/>
    <dgm:cxn modelId="{4444B223-6344-42C2-9AC2-918AA5859001}" type="presOf" srcId="{DBE4AD6B-7A9F-494C-BAFE-148EF15A2C76}" destId="{F43F438B-1B0C-49C7-9ECC-31A7526F658B}" srcOrd="0" destOrd="0" presId="urn:microsoft.com/office/officeart/2005/8/layout/process1"/>
    <dgm:cxn modelId="{E34690FD-2EF4-4850-8C88-D5541E7BF30F}" type="presOf" srcId="{7DAA701C-619C-4CA0-B368-619E4A9249DC}" destId="{1E571106-5AD7-4D12-8E78-CF2D79CBC5F3}" srcOrd="1" destOrd="0" presId="urn:microsoft.com/office/officeart/2005/8/layout/process1"/>
    <dgm:cxn modelId="{DEA9C88E-98E0-4A87-A9C9-37F4A54AA856}" type="presOf" srcId="{3D205790-386C-4FC3-B6C6-BF80AAE267E9}" destId="{FF5BB860-11A9-4556-8D39-6B79E8D6F47E}" srcOrd="0" destOrd="0" presId="urn:microsoft.com/office/officeart/2005/8/layout/process1"/>
    <dgm:cxn modelId="{DD2D23BE-5FCE-4C8C-82AE-E3E63ECB5AD4}" srcId="{AA049E42-AAA5-4731-8A87-88C7062816A5}" destId="{14817097-3811-4083-9B98-99B20D965A72}" srcOrd="3" destOrd="0" parTransId="{F5C16E7B-21CC-4A94-B064-36E8A248AF34}" sibTransId="{E0BBD470-7C59-4E9D-9BFA-6D267E0CB7BD}"/>
    <dgm:cxn modelId="{A626CEB3-9CAC-4AEF-B83F-52BDE922A003}" srcId="{AA049E42-AAA5-4731-8A87-88C7062816A5}" destId="{D20DB889-D181-4787-B5EB-55DDCBBAB1CA}" srcOrd="4" destOrd="0" parTransId="{86F2A086-2360-4812-977B-46F84EAE8475}" sibTransId="{23C98F9B-9B79-442F-9A54-35C1CAA05E83}"/>
    <dgm:cxn modelId="{9D99F72B-C7C3-4FD9-AADF-576FB9666F94}" srcId="{AA049E42-AAA5-4731-8A87-88C7062816A5}" destId="{1EC80A45-020A-42C2-9591-81ED8EC44D40}" srcOrd="0" destOrd="0" parTransId="{A1B9BE7B-839A-4EA4-A619-8AB7F417B1E9}" sibTransId="{93D0470E-9537-4062-9EEC-1ECEAFE09635}"/>
    <dgm:cxn modelId="{53BE5D8F-1A43-42F0-9396-D8DB0C5144F5}" type="presOf" srcId="{CAF0AF32-2460-4102-BCA3-C3169A964392}" destId="{CAD8615B-1F8E-4045-8416-A2DBA72B8F08}" srcOrd="0" destOrd="0" presId="urn:microsoft.com/office/officeart/2005/8/layout/process1"/>
    <dgm:cxn modelId="{32702557-CC29-4A0E-8FF4-005A889E380D}" type="presOf" srcId="{9D258139-41BF-4C4D-9842-AC35B76B95D8}" destId="{9B4FDFC1-DBF2-4DB8-AC67-968F14A8676B}" srcOrd="0" destOrd="0" presId="urn:microsoft.com/office/officeart/2005/8/layout/process1"/>
    <dgm:cxn modelId="{66286C3B-D35E-4939-A0F7-EB338A0D998D}" type="presOf" srcId="{E0BBD470-7C59-4E9D-9BFA-6D267E0CB7BD}" destId="{F49D6BB1-10ED-485C-B69F-4EF907746704}" srcOrd="1" destOrd="0" presId="urn:microsoft.com/office/officeart/2005/8/layout/process1"/>
    <dgm:cxn modelId="{557AD7B6-E9FE-4D32-B46D-7BE3396B7EE5}" type="presOf" srcId="{AA049E42-AAA5-4731-8A87-88C7062816A5}" destId="{94279D89-15B1-4DE1-9C78-11280A1A7F59}" srcOrd="0" destOrd="0" presId="urn:microsoft.com/office/officeart/2005/8/layout/process1"/>
    <dgm:cxn modelId="{32CF0EB9-9812-42D3-8C01-D713D2EC47F0}" type="presOf" srcId="{14817097-3811-4083-9B98-99B20D965A72}" destId="{791D5C42-8B57-4A74-86AF-CAD22AB0C160}" srcOrd="0" destOrd="0" presId="urn:microsoft.com/office/officeart/2005/8/layout/process1"/>
    <dgm:cxn modelId="{332309CB-A4F6-43F0-BD49-9E348D43A32F}" srcId="{AA049E42-AAA5-4731-8A87-88C7062816A5}" destId="{724699C8-B997-44C0-8FD8-E1572D9C2367}" srcOrd="8" destOrd="0" parTransId="{939974A9-6049-4B41-90BD-BC68D4758A3B}" sibTransId="{E80F8212-317B-4043-A8D6-0496A4414680}"/>
    <dgm:cxn modelId="{74EF9A0D-7A92-40C0-939C-FF04E067E66B}" type="presOf" srcId="{89EE6859-ED58-4003-8608-87F78D74521C}" destId="{FFE15645-E06F-4F31-82D2-81906F790399}" srcOrd="0" destOrd="0" presId="urn:microsoft.com/office/officeart/2005/8/layout/process1"/>
    <dgm:cxn modelId="{7C28C90A-94E1-4767-BE1D-87D2BB619DFE}" type="presOf" srcId="{89EE6859-ED58-4003-8608-87F78D74521C}" destId="{94EDE63F-3851-4F33-BC69-DD243351E627}" srcOrd="1" destOrd="0" presId="urn:microsoft.com/office/officeart/2005/8/layout/process1"/>
    <dgm:cxn modelId="{03B0F823-6915-4C9F-8798-8909CBE3AE89}" type="presOf" srcId="{E80F8212-317B-4043-A8D6-0496A4414680}" destId="{C1B9219D-A35E-4AF6-9379-775054EEA71A}" srcOrd="0" destOrd="0" presId="urn:microsoft.com/office/officeart/2005/8/layout/process1"/>
    <dgm:cxn modelId="{344420A2-D9E2-4011-A610-5C489B529B6F}" srcId="{AA049E42-AAA5-4731-8A87-88C7062816A5}" destId="{41CFB52A-AF7A-4DCC-8815-EF57001A265E}" srcOrd="12" destOrd="0" parTransId="{70A16B5D-796C-4FFE-AFAB-023903510EB3}" sibTransId="{3D205790-386C-4FC3-B6C6-BF80AAE267E9}"/>
    <dgm:cxn modelId="{31241905-3B65-47CB-A654-3A1357734C8E}" type="presOf" srcId="{724699C8-B997-44C0-8FD8-E1572D9C2367}" destId="{4E04AA46-EA7E-42A8-A4F1-2B06806EE8DD}" srcOrd="0" destOrd="0" presId="urn:microsoft.com/office/officeart/2005/8/layout/process1"/>
    <dgm:cxn modelId="{0A225AA7-AF91-44BF-A17F-797DACB3C704}" type="presOf" srcId="{93D0470E-9537-4062-9EEC-1ECEAFE09635}" destId="{5CD8A11C-1DBC-4717-B139-306CE624C7F2}" srcOrd="0" destOrd="0" presId="urn:microsoft.com/office/officeart/2005/8/layout/process1"/>
    <dgm:cxn modelId="{FAD74C2C-975A-4245-8D5E-2122051F8142}" type="presOf" srcId="{19164D70-3E0E-42F1-81A9-0C432BB2E585}" destId="{736D42CD-0D87-4991-BF2D-ECF124B32C99}" srcOrd="1" destOrd="0" presId="urn:microsoft.com/office/officeart/2005/8/layout/process1"/>
    <dgm:cxn modelId="{9A77604D-5E44-4E6A-9C91-1A368752707F}" type="presOf" srcId="{FE45D305-A9E2-41D3-91F4-B68C4E6427C6}" destId="{7C81B8B7-AB7E-4C96-83D5-8C3B711620AC}" srcOrd="0" destOrd="0" presId="urn:microsoft.com/office/officeart/2005/8/layout/process1"/>
    <dgm:cxn modelId="{F3A8B48F-F9D9-4724-9DB2-6A44E4C7A1DE}" type="presOf" srcId="{D8A7C053-C42E-4427-891A-1668CE04AF86}" destId="{0900CABA-EE14-4556-B9B7-3B03C3A739B0}" srcOrd="0" destOrd="0" presId="urn:microsoft.com/office/officeart/2005/8/layout/process1"/>
    <dgm:cxn modelId="{C547A373-092B-45CA-AF9A-0BFA29E61DA5}" type="presOf" srcId="{73A3E2BD-7638-461E-A739-6A0AE4C058C8}" destId="{B81498BF-EC4A-4D5C-960E-DA7334BABD16}" srcOrd="0" destOrd="0" presId="urn:microsoft.com/office/officeart/2005/8/layout/process1"/>
    <dgm:cxn modelId="{110873AA-05D6-47D1-9FCE-28E5C60E951F}" type="presOf" srcId="{3D205790-386C-4FC3-B6C6-BF80AAE267E9}" destId="{5750BA23-B937-4872-95F6-16691884F810}" srcOrd="1" destOrd="0" presId="urn:microsoft.com/office/officeart/2005/8/layout/process1"/>
    <dgm:cxn modelId="{149003F0-50E4-40F1-8839-0BD578C5AD18}" srcId="{AA049E42-AAA5-4731-8A87-88C7062816A5}" destId="{73A3E2BD-7638-461E-A739-6A0AE4C058C8}" srcOrd="7" destOrd="0" parTransId="{7CB34D4B-8EC3-4D8E-8C89-E64A274269C1}" sibTransId="{D8A7C053-C42E-4427-891A-1668CE04AF86}"/>
    <dgm:cxn modelId="{6BC6618F-D7C3-4CBF-B779-8652DC04898E}" type="presOf" srcId="{08D923C0-141D-4A81-9A78-77517B769FF2}" destId="{72529410-6FFA-40FA-828C-05DE0B71DD0C}" srcOrd="0" destOrd="0" presId="urn:microsoft.com/office/officeart/2005/8/layout/process1"/>
    <dgm:cxn modelId="{5BDF9957-1D2C-4B7A-BD52-65F3FA197568}" type="presOf" srcId="{23C98F9B-9B79-442F-9A54-35C1CAA05E83}" destId="{103C08B9-4DE4-433F-8E34-912338F5CED2}" srcOrd="1" destOrd="0" presId="urn:microsoft.com/office/officeart/2005/8/layout/process1"/>
    <dgm:cxn modelId="{88EBA1FB-5417-4688-B811-9299C53FA88D}" srcId="{AA049E42-AAA5-4731-8A87-88C7062816A5}" destId="{CAF0AF32-2460-4102-BCA3-C3169A964392}" srcOrd="9" destOrd="0" parTransId="{5C2ABAE6-776F-4059-820E-0AA54D5D5B64}" sibTransId="{7DAA701C-619C-4CA0-B368-619E4A9249DC}"/>
    <dgm:cxn modelId="{65D80AF1-88E5-46B3-9541-9CACB1B87E88}" type="presOf" srcId="{23C98F9B-9B79-442F-9A54-35C1CAA05E83}" destId="{7D39CC64-51E3-4ED5-B417-037B8E5608BF}" srcOrd="0" destOrd="0" presId="urn:microsoft.com/office/officeart/2005/8/layout/process1"/>
    <dgm:cxn modelId="{82016F15-4093-46A0-A5B7-C91D3C675BD4}" type="presOf" srcId="{E51281C3-1F17-496D-85B9-68F5D96FFE36}" destId="{6C71A763-EDEB-434C-A7AC-C37D7BE4A65C}" srcOrd="1" destOrd="0" presId="urn:microsoft.com/office/officeart/2005/8/layout/process1"/>
    <dgm:cxn modelId="{4DC1CB3D-CE2F-4990-86D5-4C3E3F8669D5}" type="presOf" srcId="{99AD9CC2-CA27-4783-80A4-7CFD810C7B9F}" destId="{D389EB55-B72B-481A-AFEF-2E8F6E0CE3B3}" srcOrd="1" destOrd="0" presId="urn:microsoft.com/office/officeart/2005/8/layout/process1"/>
    <dgm:cxn modelId="{419C5341-DEC7-407A-A045-6F965AB754E0}" type="presOf" srcId="{FE45D305-A9E2-41D3-91F4-B68C4E6427C6}" destId="{C0870502-E067-4262-A767-FF31C6E707A4}" srcOrd="1" destOrd="0" presId="urn:microsoft.com/office/officeart/2005/8/layout/process1"/>
    <dgm:cxn modelId="{094C9971-E0BC-4ED7-9BBC-EE90F48A6E1E}" type="presOf" srcId="{1EC80A45-020A-42C2-9591-81ED8EC44D40}" destId="{4B76612F-A6B1-4CAD-8CDB-FC0EC2235B8F}" srcOrd="0" destOrd="0" presId="urn:microsoft.com/office/officeart/2005/8/layout/process1"/>
    <dgm:cxn modelId="{888EA78C-A292-4A5B-B180-29E66ACCDCE2}" type="presOf" srcId="{E80F8212-317B-4043-A8D6-0496A4414680}" destId="{97B658A0-849D-4B09-A729-B9BBB57F3B71}" srcOrd="1" destOrd="0" presId="urn:microsoft.com/office/officeart/2005/8/layout/process1"/>
    <dgm:cxn modelId="{DE0E86E1-9874-4122-8494-5183C3486D0B}" type="presOf" srcId="{41CFB52A-AF7A-4DCC-8815-EF57001A265E}" destId="{B92B6404-0772-45DA-8B58-D6AAB4A31ECB}" srcOrd="0" destOrd="0" presId="urn:microsoft.com/office/officeart/2005/8/layout/process1"/>
    <dgm:cxn modelId="{9D20ACE9-E564-4BE8-8A74-0039AEB6800F}" srcId="{AA049E42-AAA5-4731-8A87-88C7062816A5}" destId="{08D923C0-141D-4A81-9A78-77517B769FF2}" srcOrd="1" destOrd="0" parTransId="{6F0862CF-56C4-4401-879A-A9B07679FDC5}" sibTransId="{DBE4AD6B-7A9F-494C-BAFE-148EF15A2C76}"/>
    <dgm:cxn modelId="{71C24A6D-B840-4BE2-9322-572FA65C2C60}" srcId="{AA049E42-AAA5-4731-8A87-88C7062816A5}" destId="{9D258139-41BF-4C4D-9842-AC35B76B95D8}" srcOrd="6" destOrd="0" parTransId="{E86E3D9C-78A7-4614-800C-90E1F913280D}" sibTransId="{89EE6859-ED58-4003-8608-87F78D74521C}"/>
    <dgm:cxn modelId="{07E5257D-9505-4E0B-AC34-E1BD4CBD71E0}" srcId="{AA049E42-AAA5-4731-8A87-88C7062816A5}" destId="{E21BBABB-6D0C-45EE-AF43-46B22D865D26}" srcOrd="2" destOrd="0" parTransId="{ED7FFB02-85B9-4E9D-A7A1-4CCC58617581}" sibTransId="{E51281C3-1F17-496D-85B9-68F5D96FFE36}"/>
    <dgm:cxn modelId="{CDDAED41-902D-4E20-BD0E-51C327CE034D}" srcId="{AA049E42-AAA5-4731-8A87-88C7062816A5}" destId="{9B1ADBE1-A78B-41C3-9A60-419429E85E18}" srcOrd="11" destOrd="0" parTransId="{E522C4B0-9B79-4A4A-BB38-C6584FF1E946}" sibTransId="{FE45D305-A9E2-41D3-91F4-B68C4E6427C6}"/>
    <dgm:cxn modelId="{E2A2D400-8275-411D-BDBD-B84C56D8C9B4}" srcId="{AA049E42-AAA5-4731-8A87-88C7062816A5}" destId="{5615B1B7-8B62-48F1-8E85-4FCBEBFDD1D1}" srcOrd="13" destOrd="0" parTransId="{9757E490-5C08-4E0A-910C-4572E622D672}" sibTransId="{7F925C57-EC8C-485E-AB0A-8B0368D9673D}"/>
    <dgm:cxn modelId="{5DF7A26D-FA09-461B-A1FF-4F7DAF9E6655}" type="presOf" srcId="{9B1ADBE1-A78B-41C3-9A60-419429E85E18}" destId="{83C14D3F-2591-4661-BFF4-691A46096682}" srcOrd="0" destOrd="0" presId="urn:microsoft.com/office/officeart/2005/8/layout/process1"/>
    <dgm:cxn modelId="{CD087C6F-1AD0-406B-8706-1CA85D71C8F4}" type="presOf" srcId="{027EC686-90A7-46CE-A40D-9D0DA042E1A3}" destId="{4811E238-772D-4D4E-A302-61F9A2CB033A}" srcOrd="0" destOrd="0" presId="urn:microsoft.com/office/officeart/2005/8/layout/process1"/>
    <dgm:cxn modelId="{912045B6-800E-433B-BEE8-80747FF2C1BB}" type="presOf" srcId="{E0BBD470-7C59-4E9D-9BFA-6D267E0CB7BD}" destId="{8761AC9A-F601-4366-B944-4FC1C77DE1E8}" srcOrd="0" destOrd="0" presId="urn:microsoft.com/office/officeart/2005/8/layout/process1"/>
    <dgm:cxn modelId="{68876928-4448-4FCD-94CC-18C3805F280C}" type="presOf" srcId="{99AD9CC2-CA27-4783-80A4-7CFD810C7B9F}" destId="{8221E0B0-B603-4ADC-96A5-F39E8CC9E99B}" srcOrd="0" destOrd="0" presId="urn:microsoft.com/office/officeart/2005/8/layout/process1"/>
    <dgm:cxn modelId="{DAB13BE6-7351-4C43-85C1-06A9BCAACCD3}" type="presOf" srcId="{5615B1B7-8B62-48F1-8E85-4FCBEBFDD1D1}" destId="{6F393527-1C43-4B8E-AE0C-B40942361B4F}" srcOrd="0" destOrd="0" presId="urn:microsoft.com/office/officeart/2005/8/layout/process1"/>
    <dgm:cxn modelId="{1B4E259A-C467-48B2-A424-31326B1FA62A}" type="presOf" srcId="{E51281C3-1F17-496D-85B9-68F5D96FFE36}" destId="{E944FB7B-8579-4596-A0DA-00AFB0EBA486}" srcOrd="0" destOrd="0" presId="urn:microsoft.com/office/officeart/2005/8/layout/process1"/>
    <dgm:cxn modelId="{061507A7-6D33-494A-96B6-532271B7041D}" type="presOf" srcId="{7DAA701C-619C-4CA0-B368-619E4A9249DC}" destId="{BCFCD522-6A38-4D3A-822C-3582BFAF7D17}" srcOrd="0" destOrd="0" presId="urn:microsoft.com/office/officeart/2005/8/layout/process1"/>
    <dgm:cxn modelId="{BAD1D6FB-E2F5-4DAC-9019-50B32ED68383}" type="presParOf" srcId="{94279D89-15B1-4DE1-9C78-11280A1A7F59}" destId="{4B76612F-A6B1-4CAD-8CDB-FC0EC2235B8F}" srcOrd="0" destOrd="0" presId="urn:microsoft.com/office/officeart/2005/8/layout/process1"/>
    <dgm:cxn modelId="{3D64880C-51CC-441F-AD00-99268EDA4C0C}" type="presParOf" srcId="{94279D89-15B1-4DE1-9C78-11280A1A7F59}" destId="{5CD8A11C-1DBC-4717-B139-306CE624C7F2}" srcOrd="1" destOrd="0" presId="urn:microsoft.com/office/officeart/2005/8/layout/process1"/>
    <dgm:cxn modelId="{1FB0990D-3FCA-4EE3-B1BD-4E72C94823F0}" type="presParOf" srcId="{5CD8A11C-1DBC-4717-B139-306CE624C7F2}" destId="{83148E50-2BC7-482B-8D12-D753342DD4E1}" srcOrd="0" destOrd="0" presId="urn:microsoft.com/office/officeart/2005/8/layout/process1"/>
    <dgm:cxn modelId="{81A9CC48-3B55-4176-B616-14A1CB6DF275}" type="presParOf" srcId="{94279D89-15B1-4DE1-9C78-11280A1A7F59}" destId="{72529410-6FFA-40FA-828C-05DE0B71DD0C}" srcOrd="2" destOrd="0" presId="urn:microsoft.com/office/officeart/2005/8/layout/process1"/>
    <dgm:cxn modelId="{D95A60AC-FEEF-410F-8F84-1B1D4F4B4C26}" type="presParOf" srcId="{94279D89-15B1-4DE1-9C78-11280A1A7F59}" destId="{F43F438B-1B0C-49C7-9ECC-31A7526F658B}" srcOrd="3" destOrd="0" presId="urn:microsoft.com/office/officeart/2005/8/layout/process1"/>
    <dgm:cxn modelId="{AEC57A3E-8085-41BA-86AD-D993FC16790E}" type="presParOf" srcId="{F43F438B-1B0C-49C7-9ECC-31A7526F658B}" destId="{74A22889-BC35-443D-834D-1840AA791E92}" srcOrd="0" destOrd="0" presId="urn:microsoft.com/office/officeart/2005/8/layout/process1"/>
    <dgm:cxn modelId="{92E599C6-6422-480B-926B-1FACD807BED0}" type="presParOf" srcId="{94279D89-15B1-4DE1-9C78-11280A1A7F59}" destId="{FEE5A5BB-DE57-4A14-98F1-137ACEF21FF5}" srcOrd="4" destOrd="0" presId="urn:microsoft.com/office/officeart/2005/8/layout/process1"/>
    <dgm:cxn modelId="{A9275C79-4C21-445E-8408-DA549D993201}" type="presParOf" srcId="{94279D89-15B1-4DE1-9C78-11280A1A7F59}" destId="{E944FB7B-8579-4596-A0DA-00AFB0EBA486}" srcOrd="5" destOrd="0" presId="urn:microsoft.com/office/officeart/2005/8/layout/process1"/>
    <dgm:cxn modelId="{7689DE00-12B0-45CD-B69A-1AA542E23D35}" type="presParOf" srcId="{E944FB7B-8579-4596-A0DA-00AFB0EBA486}" destId="{6C71A763-EDEB-434C-A7AC-C37D7BE4A65C}" srcOrd="0" destOrd="0" presId="urn:microsoft.com/office/officeart/2005/8/layout/process1"/>
    <dgm:cxn modelId="{EB15E574-DD1A-453F-95DD-F1EC933EB8DE}" type="presParOf" srcId="{94279D89-15B1-4DE1-9C78-11280A1A7F59}" destId="{791D5C42-8B57-4A74-86AF-CAD22AB0C160}" srcOrd="6" destOrd="0" presId="urn:microsoft.com/office/officeart/2005/8/layout/process1"/>
    <dgm:cxn modelId="{E680E369-9B93-4DF1-AB08-B5C412DC4A4B}" type="presParOf" srcId="{94279D89-15B1-4DE1-9C78-11280A1A7F59}" destId="{8761AC9A-F601-4366-B944-4FC1C77DE1E8}" srcOrd="7" destOrd="0" presId="urn:microsoft.com/office/officeart/2005/8/layout/process1"/>
    <dgm:cxn modelId="{83EB20C4-836F-4794-9F4E-D0089D310F62}" type="presParOf" srcId="{8761AC9A-F601-4366-B944-4FC1C77DE1E8}" destId="{F49D6BB1-10ED-485C-B69F-4EF907746704}" srcOrd="0" destOrd="0" presId="urn:microsoft.com/office/officeart/2005/8/layout/process1"/>
    <dgm:cxn modelId="{E4B9FC1E-3EA6-4647-A862-3BCB07A37F17}" type="presParOf" srcId="{94279D89-15B1-4DE1-9C78-11280A1A7F59}" destId="{55A2FD13-934D-408A-A3C5-5C1DCC25E3CD}" srcOrd="8" destOrd="0" presId="urn:microsoft.com/office/officeart/2005/8/layout/process1"/>
    <dgm:cxn modelId="{9AB51855-B1AB-40B1-8F1B-9516F51C7C52}" type="presParOf" srcId="{94279D89-15B1-4DE1-9C78-11280A1A7F59}" destId="{7D39CC64-51E3-4ED5-B417-037B8E5608BF}" srcOrd="9" destOrd="0" presId="urn:microsoft.com/office/officeart/2005/8/layout/process1"/>
    <dgm:cxn modelId="{714FBE4E-08D2-4E80-B1CB-AC41368F31FA}" type="presParOf" srcId="{7D39CC64-51E3-4ED5-B417-037B8E5608BF}" destId="{103C08B9-4DE4-433F-8E34-912338F5CED2}" srcOrd="0" destOrd="0" presId="urn:microsoft.com/office/officeart/2005/8/layout/process1"/>
    <dgm:cxn modelId="{A2A7B065-2D5B-488E-AD31-680B7568412F}" type="presParOf" srcId="{94279D89-15B1-4DE1-9C78-11280A1A7F59}" destId="{52B44F1C-01D5-46F6-8293-7C79D4B4FF4D}" srcOrd="10" destOrd="0" presId="urn:microsoft.com/office/officeart/2005/8/layout/process1"/>
    <dgm:cxn modelId="{EECC8F1E-6FC3-441D-AA56-E1780EB42EE5}" type="presParOf" srcId="{94279D89-15B1-4DE1-9C78-11280A1A7F59}" destId="{8221E0B0-B603-4ADC-96A5-F39E8CC9E99B}" srcOrd="11" destOrd="0" presId="urn:microsoft.com/office/officeart/2005/8/layout/process1"/>
    <dgm:cxn modelId="{3C78BCD3-03FB-4171-9E6D-88B9DB14713D}" type="presParOf" srcId="{8221E0B0-B603-4ADC-96A5-F39E8CC9E99B}" destId="{D389EB55-B72B-481A-AFEF-2E8F6E0CE3B3}" srcOrd="0" destOrd="0" presId="urn:microsoft.com/office/officeart/2005/8/layout/process1"/>
    <dgm:cxn modelId="{BC49B65E-4B5E-4CD8-952E-82245F148DA4}" type="presParOf" srcId="{94279D89-15B1-4DE1-9C78-11280A1A7F59}" destId="{9B4FDFC1-DBF2-4DB8-AC67-968F14A8676B}" srcOrd="12" destOrd="0" presId="urn:microsoft.com/office/officeart/2005/8/layout/process1"/>
    <dgm:cxn modelId="{D4DEE481-C036-4203-AA1D-1B2115801C82}" type="presParOf" srcId="{94279D89-15B1-4DE1-9C78-11280A1A7F59}" destId="{FFE15645-E06F-4F31-82D2-81906F790399}" srcOrd="13" destOrd="0" presId="urn:microsoft.com/office/officeart/2005/8/layout/process1"/>
    <dgm:cxn modelId="{F8B5565C-87DD-4175-A418-7971EF44DA10}" type="presParOf" srcId="{FFE15645-E06F-4F31-82D2-81906F790399}" destId="{94EDE63F-3851-4F33-BC69-DD243351E627}" srcOrd="0" destOrd="0" presId="urn:microsoft.com/office/officeart/2005/8/layout/process1"/>
    <dgm:cxn modelId="{16B7AD70-5BDD-4521-8766-88C72A6D07C7}" type="presParOf" srcId="{94279D89-15B1-4DE1-9C78-11280A1A7F59}" destId="{B81498BF-EC4A-4D5C-960E-DA7334BABD16}" srcOrd="14" destOrd="0" presId="urn:microsoft.com/office/officeart/2005/8/layout/process1"/>
    <dgm:cxn modelId="{30C1B467-FF45-4638-A3A0-007E55C9DFA5}" type="presParOf" srcId="{94279D89-15B1-4DE1-9C78-11280A1A7F59}" destId="{0900CABA-EE14-4556-B9B7-3B03C3A739B0}" srcOrd="15" destOrd="0" presId="urn:microsoft.com/office/officeart/2005/8/layout/process1"/>
    <dgm:cxn modelId="{010B0E57-6D3B-450C-AC3D-3CB57122BBFE}" type="presParOf" srcId="{0900CABA-EE14-4556-B9B7-3B03C3A739B0}" destId="{20AC1CFD-362F-4AB7-8F8C-3B5756A30F47}" srcOrd="0" destOrd="0" presId="urn:microsoft.com/office/officeart/2005/8/layout/process1"/>
    <dgm:cxn modelId="{655CD615-D114-4894-A81A-84DBC125AE9D}" type="presParOf" srcId="{94279D89-15B1-4DE1-9C78-11280A1A7F59}" destId="{4E04AA46-EA7E-42A8-A4F1-2B06806EE8DD}" srcOrd="16" destOrd="0" presId="urn:microsoft.com/office/officeart/2005/8/layout/process1"/>
    <dgm:cxn modelId="{8DFA4D57-7866-4823-BC82-5039117E4291}" type="presParOf" srcId="{94279D89-15B1-4DE1-9C78-11280A1A7F59}" destId="{C1B9219D-A35E-4AF6-9379-775054EEA71A}" srcOrd="17" destOrd="0" presId="urn:microsoft.com/office/officeart/2005/8/layout/process1"/>
    <dgm:cxn modelId="{A052BBCF-B5DD-4FBE-86F1-4BBDA5DA1013}" type="presParOf" srcId="{C1B9219D-A35E-4AF6-9379-775054EEA71A}" destId="{97B658A0-849D-4B09-A729-B9BBB57F3B71}" srcOrd="0" destOrd="0" presId="urn:microsoft.com/office/officeart/2005/8/layout/process1"/>
    <dgm:cxn modelId="{2270BE66-81A0-417B-9180-D8032BEB5E2C}" type="presParOf" srcId="{94279D89-15B1-4DE1-9C78-11280A1A7F59}" destId="{CAD8615B-1F8E-4045-8416-A2DBA72B8F08}" srcOrd="18" destOrd="0" presId="urn:microsoft.com/office/officeart/2005/8/layout/process1"/>
    <dgm:cxn modelId="{1A3B3578-AE33-4CB4-8B86-CAC6C0FF29C6}" type="presParOf" srcId="{94279D89-15B1-4DE1-9C78-11280A1A7F59}" destId="{BCFCD522-6A38-4D3A-822C-3582BFAF7D17}" srcOrd="19" destOrd="0" presId="urn:microsoft.com/office/officeart/2005/8/layout/process1"/>
    <dgm:cxn modelId="{DE442075-12AC-4B3A-B3DB-2217ED7C23C3}" type="presParOf" srcId="{BCFCD522-6A38-4D3A-822C-3582BFAF7D17}" destId="{1E571106-5AD7-4D12-8E78-CF2D79CBC5F3}" srcOrd="0" destOrd="0" presId="urn:microsoft.com/office/officeart/2005/8/layout/process1"/>
    <dgm:cxn modelId="{D20940CF-C7F7-4BC9-9223-1BFFC0861EF1}" type="presParOf" srcId="{94279D89-15B1-4DE1-9C78-11280A1A7F59}" destId="{4811E238-772D-4D4E-A302-61F9A2CB033A}" srcOrd="20" destOrd="0" presId="urn:microsoft.com/office/officeart/2005/8/layout/process1"/>
    <dgm:cxn modelId="{128EF0E1-F3EB-451E-8484-B0C03E3F37BA}" type="presParOf" srcId="{94279D89-15B1-4DE1-9C78-11280A1A7F59}" destId="{0B4B4316-9E32-4A56-8CA1-AFE88A681709}" srcOrd="21" destOrd="0" presId="urn:microsoft.com/office/officeart/2005/8/layout/process1"/>
    <dgm:cxn modelId="{E110FEA2-F86D-4740-8F61-028E7B2221DC}" type="presParOf" srcId="{0B4B4316-9E32-4A56-8CA1-AFE88A681709}" destId="{736D42CD-0D87-4991-BF2D-ECF124B32C99}" srcOrd="0" destOrd="0" presId="urn:microsoft.com/office/officeart/2005/8/layout/process1"/>
    <dgm:cxn modelId="{CBC27811-3350-4908-9CD5-6F76EFC72491}" type="presParOf" srcId="{94279D89-15B1-4DE1-9C78-11280A1A7F59}" destId="{83C14D3F-2591-4661-BFF4-691A46096682}" srcOrd="22" destOrd="0" presId="urn:microsoft.com/office/officeart/2005/8/layout/process1"/>
    <dgm:cxn modelId="{7AC76930-62CF-4EDA-A170-87DF0F57DE4C}" type="presParOf" srcId="{94279D89-15B1-4DE1-9C78-11280A1A7F59}" destId="{7C81B8B7-AB7E-4C96-83D5-8C3B711620AC}" srcOrd="23" destOrd="0" presId="urn:microsoft.com/office/officeart/2005/8/layout/process1"/>
    <dgm:cxn modelId="{662E6D98-55B9-456E-B6FB-BC6513E552A5}" type="presParOf" srcId="{7C81B8B7-AB7E-4C96-83D5-8C3B711620AC}" destId="{C0870502-E067-4262-A767-FF31C6E707A4}" srcOrd="0" destOrd="0" presId="urn:microsoft.com/office/officeart/2005/8/layout/process1"/>
    <dgm:cxn modelId="{D5FC14DD-DCDF-4010-B591-C8E0E3F2EC4A}" type="presParOf" srcId="{94279D89-15B1-4DE1-9C78-11280A1A7F59}" destId="{B92B6404-0772-45DA-8B58-D6AAB4A31ECB}" srcOrd="24" destOrd="0" presId="urn:microsoft.com/office/officeart/2005/8/layout/process1"/>
    <dgm:cxn modelId="{F3083E64-B2E0-49A0-B68D-6E27AA69FEEE}" type="presParOf" srcId="{94279D89-15B1-4DE1-9C78-11280A1A7F59}" destId="{FF5BB860-11A9-4556-8D39-6B79E8D6F47E}" srcOrd="25" destOrd="0" presId="urn:microsoft.com/office/officeart/2005/8/layout/process1"/>
    <dgm:cxn modelId="{C85E5A6A-952E-4D3A-B08C-7340CBC852DD}" type="presParOf" srcId="{FF5BB860-11A9-4556-8D39-6B79E8D6F47E}" destId="{5750BA23-B937-4872-95F6-16691884F810}" srcOrd="0" destOrd="0" presId="urn:microsoft.com/office/officeart/2005/8/layout/process1"/>
    <dgm:cxn modelId="{B3F9DCEF-2206-4229-B182-AB069845DDF2}" type="presParOf" srcId="{94279D89-15B1-4DE1-9C78-11280A1A7F59}" destId="{6F393527-1C43-4B8E-AE0C-B40942361B4F}" srcOrd="2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6612F-A6B1-4CAD-8CDB-FC0EC2235B8F}">
      <dsp:nvSpPr>
        <dsp:cNvPr id="0" name=""/>
        <dsp:cNvSpPr/>
      </dsp:nvSpPr>
      <dsp:spPr>
        <a:xfrm>
          <a:off x="2180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需求调研</a:t>
          </a:r>
          <a:endParaRPr lang="zh-CN" altLang="en-US" sz="16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19204" y="214880"/>
        <a:ext cx="547182" cy="756061"/>
      </dsp:txXfrm>
    </dsp:sp>
    <dsp:sp modelId="{5CD8A11C-1DBC-4717-B139-306CE624C7F2}">
      <dsp:nvSpPr>
        <dsp:cNvPr id="0" name=""/>
        <dsp:cNvSpPr/>
      </dsp:nvSpPr>
      <dsp:spPr>
        <a:xfrm>
          <a:off x="641533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641533" y="549667"/>
        <a:ext cx="86254" cy="86487"/>
      </dsp:txXfrm>
    </dsp:sp>
    <dsp:sp modelId="{72529410-6FFA-40FA-828C-05DE0B71DD0C}">
      <dsp:nvSpPr>
        <dsp:cNvPr id="0" name=""/>
        <dsp:cNvSpPr/>
      </dsp:nvSpPr>
      <dsp:spPr>
        <a:xfrm>
          <a:off x="815902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需求分析</a:t>
          </a:r>
          <a:endParaRPr lang="zh-CN" altLang="en-US" sz="16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832926" y="214880"/>
        <a:ext cx="547182" cy="756061"/>
      </dsp:txXfrm>
    </dsp:sp>
    <dsp:sp modelId="{F43F438B-1B0C-49C7-9ECC-31A7526F658B}">
      <dsp:nvSpPr>
        <dsp:cNvPr id="0" name=""/>
        <dsp:cNvSpPr/>
      </dsp:nvSpPr>
      <dsp:spPr>
        <a:xfrm>
          <a:off x="1455255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1455255" y="549667"/>
        <a:ext cx="86254" cy="86487"/>
      </dsp:txXfrm>
    </dsp:sp>
    <dsp:sp modelId="{FEE5A5BB-DE57-4A14-98F1-137ACEF21FF5}">
      <dsp:nvSpPr>
        <dsp:cNvPr id="0" name=""/>
        <dsp:cNvSpPr/>
      </dsp:nvSpPr>
      <dsp:spPr>
        <a:xfrm>
          <a:off x="1629624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交互设计</a:t>
          </a:r>
          <a:endParaRPr lang="zh-CN" altLang="en-US" sz="1600" b="1" kern="1200" dirty="0">
            <a:latin typeface="微软雅黑" pitchFamily="34" charset="-122"/>
            <a:ea typeface="微软雅黑" pitchFamily="34" charset="-122"/>
          </a:endParaRPr>
        </a:p>
      </dsp:txBody>
      <dsp:txXfrm>
        <a:off x="1646648" y="214880"/>
        <a:ext cx="547182" cy="756061"/>
      </dsp:txXfrm>
    </dsp:sp>
    <dsp:sp modelId="{E944FB7B-8579-4596-A0DA-00AFB0EBA486}">
      <dsp:nvSpPr>
        <dsp:cNvPr id="0" name=""/>
        <dsp:cNvSpPr/>
      </dsp:nvSpPr>
      <dsp:spPr>
        <a:xfrm>
          <a:off x="2268977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2268977" y="549667"/>
        <a:ext cx="86254" cy="86487"/>
      </dsp:txXfrm>
    </dsp:sp>
    <dsp:sp modelId="{791D5C42-8B57-4A74-86AF-CAD22AB0C160}">
      <dsp:nvSpPr>
        <dsp:cNvPr id="0" name=""/>
        <dsp:cNvSpPr/>
      </dsp:nvSpPr>
      <dsp:spPr>
        <a:xfrm>
          <a:off x="2443346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视觉设计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2460370" y="214880"/>
        <a:ext cx="547182" cy="756061"/>
      </dsp:txXfrm>
    </dsp:sp>
    <dsp:sp modelId="{8761AC9A-F601-4366-B944-4FC1C77DE1E8}">
      <dsp:nvSpPr>
        <dsp:cNvPr id="0" name=""/>
        <dsp:cNvSpPr/>
      </dsp:nvSpPr>
      <dsp:spPr>
        <a:xfrm>
          <a:off x="3082699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3082699" y="549667"/>
        <a:ext cx="86254" cy="86487"/>
      </dsp:txXfrm>
    </dsp:sp>
    <dsp:sp modelId="{55A2FD13-934D-408A-A3C5-5C1DCC25E3CD}">
      <dsp:nvSpPr>
        <dsp:cNvPr id="0" name=""/>
        <dsp:cNvSpPr/>
      </dsp:nvSpPr>
      <dsp:spPr>
        <a:xfrm>
          <a:off x="3257068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用户评审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3274092" y="214880"/>
        <a:ext cx="547182" cy="756061"/>
      </dsp:txXfrm>
    </dsp:sp>
    <dsp:sp modelId="{7D39CC64-51E3-4ED5-B417-037B8E5608BF}">
      <dsp:nvSpPr>
        <dsp:cNvPr id="0" name=""/>
        <dsp:cNvSpPr/>
      </dsp:nvSpPr>
      <dsp:spPr>
        <a:xfrm>
          <a:off x="3896421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3896421" y="549667"/>
        <a:ext cx="86254" cy="86487"/>
      </dsp:txXfrm>
    </dsp:sp>
    <dsp:sp modelId="{52B44F1C-01D5-46F6-8293-7C79D4B4FF4D}">
      <dsp:nvSpPr>
        <dsp:cNvPr id="0" name=""/>
        <dsp:cNvSpPr/>
      </dsp:nvSpPr>
      <dsp:spPr>
        <a:xfrm>
          <a:off x="4070790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前端设计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4087814" y="214880"/>
        <a:ext cx="547182" cy="756061"/>
      </dsp:txXfrm>
    </dsp:sp>
    <dsp:sp modelId="{8221E0B0-B603-4ADC-96A5-F39E8CC9E99B}">
      <dsp:nvSpPr>
        <dsp:cNvPr id="0" name=""/>
        <dsp:cNvSpPr/>
      </dsp:nvSpPr>
      <dsp:spPr>
        <a:xfrm>
          <a:off x="4710143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4710143" y="549667"/>
        <a:ext cx="86254" cy="86487"/>
      </dsp:txXfrm>
    </dsp:sp>
    <dsp:sp modelId="{9B4FDFC1-DBF2-4DB8-AC67-968F14A8676B}">
      <dsp:nvSpPr>
        <dsp:cNvPr id="0" name=""/>
        <dsp:cNvSpPr/>
      </dsp:nvSpPr>
      <dsp:spPr>
        <a:xfrm>
          <a:off x="4884512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概要设计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4901536" y="214880"/>
        <a:ext cx="547182" cy="756061"/>
      </dsp:txXfrm>
    </dsp:sp>
    <dsp:sp modelId="{FFE15645-E06F-4F31-82D2-81906F790399}">
      <dsp:nvSpPr>
        <dsp:cNvPr id="0" name=""/>
        <dsp:cNvSpPr/>
      </dsp:nvSpPr>
      <dsp:spPr>
        <a:xfrm>
          <a:off x="5523865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5523865" y="549667"/>
        <a:ext cx="86254" cy="86487"/>
      </dsp:txXfrm>
    </dsp:sp>
    <dsp:sp modelId="{B81498BF-EC4A-4D5C-960E-DA7334BABD16}">
      <dsp:nvSpPr>
        <dsp:cNvPr id="0" name=""/>
        <dsp:cNvSpPr/>
      </dsp:nvSpPr>
      <dsp:spPr>
        <a:xfrm>
          <a:off x="5698234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详细设计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5715258" y="214880"/>
        <a:ext cx="547182" cy="756061"/>
      </dsp:txXfrm>
    </dsp:sp>
    <dsp:sp modelId="{0900CABA-EE14-4556-B9B7-3B03C3A739B0}">
      <dsp:nvSpPr>
        <dsp:cNvPr id="0" name=""/>
        <dsp:cNvSpPr/>
      </dsp:nvSpPr>
      <dsp:spPr>
        <a:xfrm>
          <a:off x="6337587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6337587" y="549667"/>
        <a:ext cx="86254" cy="86487"/>
      </dsp:txXfrm>
    </dsp:sp>
    <dsp:sp modelId="{4E04AA46-EA7E-42A8-A4F1-2B06806EE8DD}">
      <dsp:nvSpPr>
        <dsp:cNvPr id="0" name=""/>
        <dsp:cNvSpPr/>
      </dsp:nvSpPr>
      <dsp:spPr>
        <a:xfrm>
          <a:off x="6511956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开发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6528980" y="214880"/>
        <a:ext cx="547182" cy="756061"/>
      </dsp:txXfrm>
    </dsp:sp>
    <dsp:sp modelId="{C1B9219D-A35E-4AF6-9379-775054EEA71A}">
      <dsp:nvSpPr>
        <dsp:cNvPr id="0" name=""/>
        <dsp:cNvSpPr/>
      </dsp:nvSpPr>
      <dsp:spPr>
        <a:xfrm>
          <a:off x="7151309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7151309" y="549667"/>
        <a:ext cx="86254" cy="86487"/>
      </dsp:txXfrm>
    </dsp:sp>
    <dsp:sp modelId="{CAD8615B-1F8E-4045-8416-A2DBA72B8F08}">
      <dsp:nvSpPr>
        <dsp:cNvPr id="0" name=""/>
        <dsp:cNvSpPr/>
      </dsp:nvSpPr>
      <dsp:spPr>
        <a:xfrm>
          <a:off x="7325678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测试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7342702" y="214880"/>
        <a:ext cx="547182" cy="756061"/>
      </dsp:txXfrm>
    </dsp:sp>
    <dsp:sp modelId="{BCFCD522-6A38-4D3A-822C-3582BFAF7D17}">
      <dsp:nvSpPr>
        <dsp:cNvPr id="0" name=""/>
        <dsp:cNvSpPr/>
      </dsp:nvSpPr>
      <dsp:spPr>
        <a:xfrm>
          <a:off x="7965031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7965031" y="549667"/>
        <a:ext cx="86254" cy="86487"/>
      </dsp:txXfrm>
    </dsp:sp>
    <dsp:sp modelId="{4811E238-772D-4D4E-A302-61F9A2CB033A}">
      <dsp:nvSpPr>
        <dsp:cNvPr id="0" name=""/>
        <dsp:cNvSpPr/>
      </dsp:nvSpPr>
      <dsp:spPr>
        <a:xfrm>
          <a:off x="8139400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实施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8156424" y="214880"/>
        <a:ext cx="547182" cy="756061"/>
      </dsp:txXfrm>
    </dsp:sp>
    <dsp:sp modelId="{0B4B4316-9E32-4A56-8CA1-AFE88A681709}">
      <dsp:nvSpPr>
        <dsp:cNvPr id="0" name=""/>
        <dsp:cNvSpPr/>
      </dsp:nvSpPr>
      <dsp:spPr>
        <a:xfrm>
          <a:off x="8778753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8778753" y="549667"/>
        <a:ext cx="86254" cy="86487"/>
      </dsp:txXfrm>
    </dsp:sp>
    <dsp:sp modelId="{83C14D3F-2591-4661-BFF4-691A46096682}">
      <dsp:nvSpPr>
        <dsp:cNvPr id="0" name=""/>
        <dsp:cNvSpPr/>
      </dsp:nvSpPr>
      <dsp:spPr>
        <a:xfrm>
          <a:off x="8953122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现场验证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8970146" y="214880"/>
        <a:ext cx="547182" cy="756061"/>
      </dsp:txXfrm>
    </dsp:sp>
    <dsp:sp modelId="{7C81B8B7-AB7E-4C96-83D5-8C3B711620AC}">
      <dsp:nvSpPr>
        <dsp:cNvPr id="0" name=""/>
        <dsp:cNvSpPr/>
      </dsp:nvSpPr>
      <dsp:spPr>
        <a:xfrm>
          <a:off x="9592475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9592475" y="549667"/>
        <a:ext cx="86254" cy="86487"/>
      </dsp:txXfrm>
    </dsp:sp>
    <dsp:sp modelId="{B92B6404-0772-45DA-8B58-D6AAB4A31ECB}">
      <dsp:nvSpPr>
        <dsp:cNvPr id="0" name=""/>
        <dsp:cNvSpPr/>
      </dsp:nvSpPr>
      <dsp:spPr>
        <a:xfrm>
          <a:off x="9766844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用户确认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9783868" y="214880"/>
        <a:ext cx="547182" cy="756061"/>
      </dsp:txXfrm>
    </dsp:sp>
    <dsp:sp modelId="{FF5BB860-11A9-4556-8D39-6B79E8D6F47E}">
      <dsp:nvSpPr>
        <dsp:cNvPr id="0" name=""/>
        <dsp:cNvSpPr/>
      </dsp:nvSpPr>
      <dsp:spPr>
        <a:xfrm>
          <a:off x="10406197" y="520838"/>
          <a:ext cx="123220" cy="144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800" kern="1200"/>
        </a:p>
      </dsp:txBody>
      <dsp:txXfrm>
        <a:off x="10406197" y="549667"/>
        <a:ext cx="86254" cy="86487"/>
      </dsp:txXfrm>
    </dsp:sp>
    <dsp:sp modelId="{6F393527-1C43-4B8E-AE0C-B40942361B4F}">
      <dsp:nvSpPr>
        <dsp:cNvPr id="0" name=""/>
        <dsp:cNvSpPr/>
      </dsp:nvSpPr>
      <dsp:spPr>
        <a:xfrm>
          <a:off x="10580566" y="197856"/>
          <a:ext cx="581230" cy="7901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kern="1200" dirty="0" smtClean="0">
              <a:latin typeface="微软雅黑" pitchFamily="34" charset="-122"/>
              <a:ea typeface="微软雅黑" pitchFamily="34" charset="-122"/>
            </a:rPr>
            <a:t>产品迭代</a:t>
          </a:r>
          <a:endParaRPr lang="en-US" altLang="zh-CN" sz="1600" b="1" kern="1200" dirty="0" smtClean="0">
            <a:latin typeface="微软雅黑" pitchFamily="34" charset="-122"/>
            <a:ea typeface="微软雅黑" pitchFamily="34" charset="-122"/>
          </a:endParaRPr>
        </a:p>
      </dsp:txBody>
      <dsp:txXfrm>
        <a:off x="10597590" y="214880"/>
        <a:ext cx="547182" cy="756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t" anchorCtr="0" compatLnSpc="1">
            <a:prstTxWarp prst="textNoShape">
              <a:avLst/>
            </a:prstTxWarp>
          </a:bodyPr>
          <a:lstStyle>
            <a:lvl1pPr defTabSz="968436" eaLnBrk="1" hangingPunct="1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659" y="0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t" anchorCtr="0" compatLnSpc="1">
            <a:prstTxWarp prst="textNoShape">
              <a:avLst/>
            </a:prstTxWarp>
          </a:bodyPr>
          <a:lstStyle>
            <a:lvl1pPr algn="r" defTabSz="968436" eaLnBrk="1" hangingPunct="1">
              <a:defRPr sz="1300" smtClean="0"/>
            </a:lvl1pPr>
          </a:lstStyle>
          <a:p>
            <a:pPr>
              <a:defRPr/>
            </a:pPr>
            <a:fld id="{0E639A8A-8F15-48AC-A7B2-AE5710213AF5}" type="datetime1">
              <a:rPr lang="zh-CN" altLang="en-US"/>
              <a:pPr>
                <a:defRPr/>
              </a:pPr>
              <a:t>2016-1-28</a:t>
            </a:fld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824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b" anchorCtr="0" compatLnSpc="1">
            <a:prstTxWarp prst="textNoShape">
              <a:avLst/>
            </a:prstTxWarp>
          </a:bodyPr>
          <a:lstStyle>
            <a:lvl1pPr defTabSz="968436" eaLnBrk="1" hangingPunct="1">
              <a:defRPr sz="13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659" y="9720824"/>
            <a:ext cx="3076641" cy="51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023" tIns="48510" rIns="97023" bIns="48510" numCol="1" anchor="b" anchorCtr="0" compatLnSpc="1">
            <a:prstTxWarp prst="textNoShape">
              <a:avLst/>
            </a:prstTxWarp>
          </a:bodyPr>
          <a:lstStyle>
            <a:lvl1pPr algn="r" defTabSz="968436" eaLnBrk="1" hangingPunct="1">
              <a:defRPr sz="1300" smtClean="0"/>
            </a:lvl1pPr>
          </a:lstStyle>
          <a:p>
            <a:pPr>
              <a:defRPr/>
            </a:pPr>
            <a:fld id="{938EACBC-6CC9-4D94-B838-EE5984464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257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>
            <a:lvl1pPr defTabSz="958503" eaLnBrk="1" hangingPunct="1">
              <a:defRPr sz="13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7653" y="0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>
            <a:lvl1pPr algn="r" defTabSz="958503" eaLnBrk="1" hangingPunct="1">
              <a:defRPr sz="1300" smtClean="0"/>
            </a:lvl1pPr>
          </a:lstStyle>
          <a:p>
            <a:pPr>
              <a:defRPr/>
            </a:pPr>
            <a:fld id="{2FF24276-7E6D-40D3-BF9C-2B7B831A510B}" type="datetime1">
              <a:rPr lang="zh-CN" altLang="en-US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66688" y="758825"/>
            <a:ext cx="6767512" cy="3808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664" y="4902405"/>
            <a:ext cx="5250646" cy="456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4117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b" anchorCtr="0" compatLnSpc="1">
            <a:prstTxWarp prst="textNoShape">
              <a:avLst/>
            </a:prstTxWarp>
          </a:bodyPr>
          <a:lstStyle>
            <a:lvl1pPr defTabSz="958503" eaLnBrk="1" hangingPunct="1">
              <a:defRPr sz="13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7653" y="9724117"/>
            <a:ext cx="3088321" cy="50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5" tIns="48007" rIns="96015" bIns="48007" numCol="1" anchor="b" anchorCtr="0" compatLnSpc="1">
            <a:prstTxWarp prst="textNoShape">
              <a:avLst/>
            </a:prstTxWarp>
          </a:bodyPr>
          <a:lstStyle>
            <a:lvl1pPr algn="r" defTabSz="958503" eaLnBrk="1" hangingPunct="1">
              <a:defRPr sz="1300" smtClean="0"/>
            </a:lvl1pPr>
          </a:lstStyle>
          <a:p>
            <a:pPr>
              <a:defRPr/>
            </a:pPr>
            <a:fld id="{B312E322-DA56-4FA2-A048-4A8C8B5F84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23166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前面黄总讲了三朵云，其中</a:t>
            </a:r>
            <a:r>
              <a:rPr lang="en-US" altLang="zh-CN" dirty="0" err="1" smtClean="0"/>
              <a:t>campusphere</a:t>
            </a:r>
            <a:r>
              <a:rPr lang="zh-CN" altLang="en-US" dirty="0" smtClean="0"/>
              <a:t>这朵云是小应用</a:t>
            </a:r>
            <a:r>
              <a:rPr lang="en-US" altLang="zh-CN" dirty="0" smtClean="0"/>
              <a:t>+</a:t>
            </a:r>
            <a:r>
              <a:rPr lang="zh-CN" altLang="en-US" dirty="0" smtClean="0"/>
              <a:t>大平台。</a:t>
            </a:r>
            <a:endParaRPr lang="en-US" altLang="zh-CN" dirty="0" smtClean="0"/>
          </a:p>
          <a:p>
            <a:r>
              <a:rPr lang="zh-CN" altLang="en-US" dirty="0" smtClean="0"/>
              <a:t>这里的小应用应该如何建设？我们应该朝什么样的方向发展？</a:t>
            </a:r>
            <a:endParaRPr lang="en-US" altLang="zh-CN" dirty="0" smtClean="0"/>
          </a:p>
          <a:p>
            <a:r>
              <a:rPr lang="zh-CN" altLang="en-US" dirty="0" smtClean="0"/>
              <a:t>这一年，我们业务线的同事们一直在探索，好像找到了一些答案。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1865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给大家看下前面孔处吐槽的新进教职工报到，我们做了什么变化？这是最新版的真实体验。可以看到这个报道过程是一个自闭环的清晰的流程。。。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5728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我们现在的这种实现效果完全吻合了人事处孔处的需求，他去德国交流过，他说国外</a:t>
            </a:r>
            <a:r>
              <a:rPr lang="zh-CN" altLang="en-US" dirty="0" smtClean="0"/>
              <a:t>的信息化非常先进，教师注册报到都不需要去跑的，只要动动电脑就可以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所以我们认为，真正的信息化应该是雁过无痕式的，悄悄的就给你提供了哪些哪些服务，悄悄的就把哪些哪些事给做了。就像武林高手的，做到心中有剑、手中无剑。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952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先说心中</a:t>
            </a:r>
            <a:r>
              <a:rPr lang="zh-CN" altLang="en-US" dirty="0" smtClean="0"/>
              <a:t>有</a:t>
            </a:r>
            <a:r>
              <a:rPr lang="zh-CN" altLang="en-US" dirty="0" smtClean="0"/>
              <a:t>剑，如何做搭配：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、对业务的理解，比如和王处谈到工资体系，她的评价。。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、对用户的敬畏：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）对服务的构建，我们都是和高校一线信息化专家、公司负责技术框架的同事、负责开发平台的同事、负责用户体验的同事一起反复沟通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）同时，我们跟学校业务部门反复讨论使用场景，不管是在办公室、在吃饭的时候，不管是白天还是凌晨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2026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1254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6989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手中无</a:t>
            </a:r>
            <a:r>
              <a:rPr lang="zh-CN" altLang="en-US" dirty="0" smtClean="0"/>
              <a:t>剑，如何把心中的剑气呈现出来？</a:t>
            </a:r>
            <a:endParaRPr lang="en-US" altLang="zh-CN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我们</a:t>
            </a:r>
            <a:r>
              <a:rPr lang="zh-CN" altLang="en-US" dirty="0" smtClean="0"/>
              <a:t>发现教职工新进报道，要跑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人事处、财务处、组织部、团委、工会、计生办、校医院、图书馆、房管处、信息化处、保卫处、国资处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13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个部门，我们和这些部门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20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多个负责人及业务经办人进行深度沟通，跟他们了解为什么报道要有这个环节？流程能不能精简？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+mn-cs"/>
            </a:endParaRPr>
          </a:p>
          <a:p>
            <a:r>
              <a:rPr lang="zh-CN" altLang="en-US" dirty="0" smtClean="0"/>
              <a:t>比如组织部的</a:t>
            </a:r>
            <a:r>
              <a:rPr lang="zh-CN" altLang="en-US" dirty="0" smtClean="0"/>
              <a:t>沟通的例子。。。。</a:t>
            </a:r>
            <a:endParaRPr lang="en-US" altLang="zh-CN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0570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原来新进教职工报到期间需要到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13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个部门签字盖章，优化后，新进报到期间新进教职工原来要跑的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6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个部门业务转化成网上办理，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个部门业务自动开通，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个部门业务提供网上办理通道，与新进报到业务并行开展不影响教职工正常起薪；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10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个职能部门实现网上审核办理，及时了解新进教职工报到情况。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4351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所以，这次我们到底做了什么改变？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>
                <a:solidFill>
                  <a:srgbClr val="000000"/>
                </a:solidFill>
              </a:rPr>
              <a:pPr>
                <a:defRPr/>
              </a:pPr>
              <a:t>2016-1-28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28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我们总结了下，有几点，第一点是视角的转变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0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第二点是设计的转变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4849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【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动效，像电影一样的一个个字打出，有声音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】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75121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第三点是，产品生产流程的改变，我们</a:t>
            </a:r>
            <a:r>
              <a:rPr lang="zh-CN" altLang="en-US" dirty="0" smtClean="0"/>
              <a:t>规范了产品的整个需求</a:t>
            </a:r>
            <a:r>
              <a:rPr lang="en-US" altLang="zh-CN" dirty="0" smtClean="0"/>
              <a:t>-</a:t>
            </a:r>
            <a:r>
              <a:rPr lang="zh-CN" altLang="en-US" dirty="0" smtClean="0"/>
              <a:t>发布迭代的生产过程，严格落实到每个实现节点。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9604A-A1C0-48DE-9E03-27CF9119DC23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93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故事还没有结束，以上只是我们在做的一小部分，还有很多的故事，因为时间原因我不展开讲，大家可以私下交流，我再给大家简单看下其他的一些效果。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>
                <a:solidFill>
                  <a:srgbClr val="000000"/>
                </a:solidFill>
              </a:rPr>
              <a:pPr>
                <a:defRPr/>
              </a:pPr>
              <a:t>2016-1-28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21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人事、教务和学工界面</a:t>
            </a:r>
            <a:r>
              <a:rPr lang="zh-CN" altLang="en-US" dirty="0" smtClean="0"/>
              <a:t>图</a:t>
            </a:r>
            <a:endParaRPr lang="en-US" altLang="zh-CN" dirty="0" smtClean="0"/>
          </a:p>
          <a:p>
            <a:r>
              <a:rPr lang="zh-CN" altLang="en-US" dirty="0" smtClean="0"/>
              <a:t>人事：</a:t>
            </a:r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）首页入口对比，</a:t>
            </a:r>
            <a:r>
              <a:rPr lang="en-US" altLang="zh-CN" dirty="0" smtClean="0"/>
              <a:t>GIF</a:t>
            </a:r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）流程，图片</a:t>
            </a:r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）审核，图片</a:t>
            </a:r>
            <a:endParaRPr lang="en-US" altLang="zh-CN" dirty="0" smtClean="0"/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）个人信息，</a:t>
            </a:r>
            <a:r>
              <a:rPr lang="en-US" altLang="zh-CN" dirty="0" smtClean="0"/>
              <a:t>gif</a:t>
            </a:r>
          </a:p>
          <a:p>
            <a:r>
              <a:rPr lang="en-US" altLang="zh-CN" dirty="0" smtClean="0"/>
              <a:t>5</a:t>
            </a:r>
            <a:r>
              <a:rPr lang="zh-CN" altLang="en-US" dirty="0" smtClean="0"/>
              <a:t>）查询？</a:t>
            </a:r>
            <a:endParaRPr lang="en-US" altLang="zh-CN" dirty="0" smtClean="0"/>
          </a:p>
          <a:p>
            <a:r>
              <a:rPr lang="en-US" altLang="zh-CN" dirty="0" smtClean="0"/>
              <a:t>6</a:t>
            </a:r>
            <a:r>
              <a:rPr lang="zh-CN" altLang="en-US" dirty="0" smtClean="0"/>
              <a:t>）个人填报？</a:t>
            </a:r>
            <a:endParaRPr lang="en-US" altLang="zh-CN" dirty="0" smtClean="0"/>
          </a:p>
          <a:p>
            <a:r>
              <a:rPr lang="en-US" altLang="zh-CN" dirty="0" smtClean="0"/>
              <a:t>7</a:t>
            </a:r>
            <a:r>
              <a:rPr lang="zh-CN" altLang="en-US" dirty="0" smtClean="0"/>
              <a:t>）领导审核？</a:t>
            </a:r>
            <a:endParaRPr lang="en-US" altLang="zh-CN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81076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迎新、就业（新增的</a:t>
            </a:r>
            <a:r>
              <a:rPr lang="en-US" altLang="zh-CN" dirty="0" smtClean="0"/>
              <a:t>2</a:t>
            </a:r>
            <a:r>
              <a:rPr lang="zh-CN" altLang="en-US" dirty="0" smtClean="0"/>
              <a:t>个点）、选房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9487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课程详情、培养方案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22232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D8148-8D94-4AA1-AED9-B7946739F9F1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22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2016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年元旦正式上线，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30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项人事服务正式开放，全校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个机关单位、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21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个教学科研机构、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11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个直属单位、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个独立学院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，超过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3000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名教职工受益。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9604A-A1C0-48DE-9E03-27CF9119DC23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647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1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、文章转发：教育司、老师、后台数据</a:t>
            </a:r>
            <a:endParaRPr lang="en-US" altLang="zh-CN" sz="1200" b="0" i="0" kern="1200" dirty="0" smtClean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+mn-cs"/>
            </a:endParaRP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2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、用户评价</a:t>
            </a:r>
            <a:endParaRPr lang="en-US" altLang="zh-CN" sz="1200" b="0" i="0" kern="1200" dirty="0" smtClean="0">
              <a:solidFill>
                <a:schemeClr val="tx1"/>
              </a:solidFill>
              <a:effectLst/>
              <a:latin typeface="Arial" charset="0"/>
              <a:ea typeface="宋体" pitchFamily="2" charset="-122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40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在跟南理工王处沟通的时候，她告诉我们，为什么大家会感兴趣，我们听听她怎么说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8869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王处在讲的时候表情是很愉快的，满脸笑容，后来她还告诉我们另一个信息，以前他们其实不愿意用，表情瞬间就凝固了，大家来看下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11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我们还走访了人事处孔处，他的说法又让我知道了另一个大家不愿意用的愿意，还是来听下原声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297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aseline="0" dirty="0" smtClean="0"/>
              <a:t>那么，以前的系统是不是像他们说的那样，我们老亲自看下以前的系统界面，这是一个人事信息填报的。</a:t>
            </a:r>
            <a:endParaRPr lang="en-US" altLang="zh-CN" baseline="0" dirty="0" smtClean="0"/>
          </a:p>
          <a:p>
            <a:endParaRPr lang="en-US" altLang="zh-CN" baseline="0" dirty="0" smtClean="0"/>
          </a:p>
          <a:p>
            <a:r>
              <a:rPr lang="zh-CN" altLang="en-US" baseline="0" dirty="0" smtClean="0"/>
              <a:t>我想这里很多人看完就会有个感觉：啥玩意？！没错，那理工的教师也是，我们看看他们心声。</a:t>
            </a:r>
            <a:endParaRPr lang="en-US" altLang="zh-CN" baseline="0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937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这是一个南理工人事处对人事信息化由黑转粉的真实故事，大家可以回想下王处在给出不同评价时脸上的表情。那么问题来了，为什么他们会有这样一个转变？我们在中间到底做了什么？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2FF24276-7E6D-40D3-BF9C-2B7B831A510B}" type="datetime1">
              <a:rPr lang="zh-CN" altLang="en-US" smtClean="0"/>
              <a:pPr>
                <a:defRPr/>
              </a:pPr>
              <a:t>2016-1-28</a:t>
            </a:fld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12E322-DA56-4FA2-A048-4A8C8B5F8467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894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3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556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642" y="243040"/>
            <a:ext cx="4930588" cy="54927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437642" y="805833"/>
            <a:ext cx="1822619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37642" y="846994"/>
            <a:ext cx="3428813" cy="41611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6593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3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29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9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8870" y="441873"/>
            <a:ext cx="10533529" cy="480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09600" y="1277472"/>
            <a:ext cx="10972799" cy="5096434"/>
          </a:xfrm>
          <a:prstGeom prst="rect">
            <a:avLst/>
          </a:prstGeom>
        </p:spPr>
        <p:txBody>
          <a:bodyPr>
            <a:normAutofit/>
          </a:bodyPr>
          <a:lstStyle>
            <a:lvl1pPr marL="422041" indent="-422041">
              <a:lnSpc>
                <a:spcPct val="150000"/>
              </a:lnSpc>
              <a:buFont typeface="Wingdings" panose="05000000000000000000" pitchFamily="2" charset="2"/>
              <a:buChar char="ü"/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kumimoji="1" lang="zh-CN" altLang="en-US" dirty="0" smtClean="0"/>
              <a:t>单击此处编辑母版文本样式</a:t>
            </a:r>
          </a:p>
          <a:p>
            <a:pPr lvl="1"/>
            <a:r>
              <a:rPr kumimoji="1" lang="zh-CN" altLang="en-US" dirty="0" smtClean="0"/>
              <a:t>二级</a:t>
            </a:r>
          </a:p>
          <a:p>
            <a:pPr lvl="2"/>
            <a:r>
              <a:rPr kumimoji="1" lang="zh-CN" altLang="en-US" dirty="0" smtClean="0"/>
              <a:t>三级</a:t>
            </a:r>
          </a:p>
          <a:p>
            <a:pPr lvl="3"/>
            <a:r>
              <a:rPr kumimoji="1" lang="zh-CN" altLang="en-US" dirty="0" smtClean="0"/>
              <a:t>四级</a:t>
            </a:r>
          </a:p>
          <a:p>
            <a:pPr lvl="4"/>
            <a:r>
              <a:rPr kumimoji="1" lang="zh-CN" altLang="en-US" dirty="0" smtClean="0"/>
              <a:t>五级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12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DB4F6B-A5C1-47CA-B885-46A8D62178F3}" type="datetimeFigureOut">
              <a:rPr lang="zh-CN" altLang="en-US" smtClean="0"/>
              <a:t>2016-1-28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AB510-CEAB-41CE-B53B-DEA36AD5DE3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2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7642" y="243040"/>
            <a:ext cx="4930588" cy="549275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zh-CN" altLang="en-US" dirty="0" smtClean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437642" y="805833"/>
            <a:ext cx="1822619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437642" y="846994"/>
            <a:ext cx="3428813" cy="41611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71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56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7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5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4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6" r:id="rId2"/>
    <p:sldLayoutId id="2147483695" r:id="rId3"/>
    <p:sldLayoutId id="214748369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562722" rtl="0" eaLnBrk="1" latinLnBrk="0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562722" rtl="0" eaLnBrk="1" latinLnBrk="0" hangingPunct="1">
        <a:spcBef>
          <a:spcPct val="20000"/>
        </a:spcBef>
        <a:buFont typeface="Arial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562722" rtl="0" eaLnBrk="1" latinLnBrk="0" hangingPunct="1">
        <a:spcBef>
          <a:spcPct val="20000"/>
        </a:spcBef>
        <a:buFont typeface="Arial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562722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562722" rtl="0" eaLnBrk="1" latinLnBrk="0" hangingPunct="1">
        <a:spcBef>
          <a:spcPct val="20000"/>
        </a:spcBef>
        <a:buFont typeface="Arial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562722" rtl="0" eaLnBrk="1" latinLnBrk="0" hangingPunct="1">
        <a:spcBef>
          <a:spcPct val="20000"/>
        </a:spcBef>
        <a:buFont typeface="Arial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562722" rtl="0" eaLnBrk="1" latinLnBrk="0" hangingPunct="1">
        <a:spcBef>
          <a:spcPct val="20000"/>
        </a:spcBef>
        <a:buFont typeface="Arial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56272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entury Gothic  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entury Gothic  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</p:spTree>
    <p:extLst>
      <p:ext uri="{BB962C8B-B14F-4D97-AF65-F5344CB8AC3E}">
        <p14:creationId xmlns:p14="http://schemas.microsoft.com/office/powerpoint/2010/main" val="4092440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3A4EB8D-0036-48A5-9BF1-E211154662A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entury Gothic  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2016-1-28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0830D88-0388-4384-8B7E-368412C61A26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entury Gothic  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entury Gothic  "/>
            </a:endParaRPr>
          </a:p>
        </p:txBody>
      </p:sp>
    </p:spTree>
    <p:extLst>
      <p:ext uri="{BB962C8B-B14F-4D97-AF65-F5344CB8AC3E}">
        <p14:creationId xmlns:p14="http://schemas.microsoft.com/office/powerpoint/2010/main" val="342463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9.gif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37.png"/><Relationship Id="rId5" Type="http://schemas.openxmlformats.org/officeDocument/2006/relationships/image" Target="../media/image32.gif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" y="2321680"/>
            <a:ext cx="2660516" cy="5771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44116" y="2923910"/>
            <a:ext cx="5929828" cy="743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</a:rPr>
              <a:t>金智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教育</a:t>
            </a:r>
            <a:r>
              <a:rPr lang="zh-CN" altLang="en-US" sz="3200" b="1" dirty="0" smtClean="0">
                <a:solidFill>
                  <a:srgbClr val="FFC000"/>
                </a:solidFill>
              </a:rPr>
              <a:t>应用服务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产品</a:t>
            </a:r>
            <a:r>
              <a:rPr lang="zh-CN" altLang="en-US" sz="3200" b="1" dirty="0">
                <a:solidFill>
                  <a:schemeClr val="bg1"/>
                </a:solidFill>
              </a:rPr>
              <a:t>发展报告</a:t>
            </a:r>
            <a:endParaRPr lang="zh-CN" altLang="en-US" sz="3200" b="1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82482" y="2574018"/>
            <a:ext cx="0" cy="157401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544116" y="3772291"/>
            <a:ext cx="3599247" cy="40010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kumimoji="1" lang="en-US" altLang="zh-CN" sz="2000" dirty="0">
                <a:solidFill>
                  <a:prstClr val="white"/>
                </a:solidFill>
              </a:rPr>
              <a:t>PRESENTED</a:t>
            </a:r>
            <a:r>
              <a:rPr kumimoji="1" lang="zh-CN" altLang="en-US" sz="2000" dirty="0">
                <a:solidFill>
                  <a:prstClr val="white"/>
                </a:solidFill>
              </a:rPr>
              <a:t> </a:t>
            </a:r>
            <a:r>
              <a:rPr kumimoji="1" lang="en-US" altLang="zh-CN" sz="2000" dirty="0">
                <a:solidFill>
                  <a:prstClr val="white"/>
                </a:solidFill>
              </a:rPr>
              <a:t>BY</a:t>
            </a:r>
            <a:r>
              <a:rPr kumimoji="1" lang="zh-CN" altLang="en-US" sz="2000" dirty="0">
                <a:solidFill>
                  <a:prstClr val="white"/>
                </a:solidFill>
              </a:rPr>
              <a:t>  </a:t>
            </a:r>
            <a:r>
              <a:rPr kumimoji="1" lang="zh-CN" altLang="en-US" sz="2000" dirty="0" smtClean="0">
                <a:solidFill>
                  <a:prstClr val="white"/>
                </a:solidFill>
              </a:rPr>
              <a:t>力磊 </a:t>
            </a:r>
            <a:r>
              <a:rPr kumimoji="1" lang="en-US" altLang="zh-CN" sz="2000" dirty="0" smtClean="0">
                <a:solidFill>
                  <a:prstClr val="white"/>
                </a:solidFill>
              </a:rPr>
              <a:t>| 2016</a:t>
            </a:r>
            <a:endParaRPr kumimoji="1" lang="zh-CN" altLang="en-US" sz="2000" dirty="0">
              <a:solidFill>
                <a:prstClr val="white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-1" y="3724212"/>
            <a:ext cx="738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36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78835" y="2759779"/>
            <a:ext cx="99721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chemeClr val="bg1"/>
                </a:solidFill>
              </a:rPr>
              <a:t>为什么他们对人事信息化黑转粉了？</a:t>
            </a:r>
            <a:endParaRPr lang="zh-CN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20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04" y="1011796"/>
            <a:ext cx="10000953" cy="5649990"/>
          </a:xfrm>
          <a:prstGeom prst="rect">
            <a:avLst/>
          </a:prstGeom>
        </p:spPr>
      </p:pic>
      <p:sp>
        <p:nvSpPr>
          <p:cNvPr id="5" name="矩形 39"/>
          <p:cNvSpPr/>
          <p:nvPr/>
        </p:nvSpPr>
        <p:spPr>
          <a:xfrm>
            <a:off x="266340" y="80309"/>
            <a:ext cx="3416316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新的教职工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66340" y="652005"/>
            <a:ext cx="341631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043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41774" y="2277075"/>
            <a:ext cx="59542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+mn-ea"/>
              </a:rPr>
              <a:t>“国外的新进</a:t>
            </a:r>
            <a:r>
              <a:rPr lang="zh-CN" altLang="en-US" sz="2400" dirty="0" smtClean="0">
                <a:solidFill>
                  <a:schemeClr val="bg1"/>
                </a:solidFill>
                <a:latin typeface="+mn-ea"/>
              </a:rPr>
              <a:t>报到是</a:t>
            </a:r>
            <a:r>
              <a:rPr lang="zh-CN" altLang="en-US" sz="2400" dirty="0" smtClean="0">
                <a:solidFill>
                  <a:schemeClr val="bg1"/>
                </a:solidFill>
                <a:latin typeface="+mn-ea"/>
              </a:rPr>
              <a:t>教职工只要在网上注册下，职能部门就会把所有东西都给你准备好，非常方便。”</a:t>
            </a:r>
            <a:endParaRPr lang="en-US" altLang="zh-CN" sz="2400" dirty="0" smtClean="0">
              <a:solidFill>
                <a:schemeClr val="bg1"/>
              </a:solidFill>
              <a:latin typeface="+mn-ea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dirty="0">
                <a:solidFill>
                  <a:schemeClr val="bg1"/>
                </a:solidFill>
              </a:rPr>
              <a:t> </a:t>
            </a:r>
            <a:r>
              <a:rPr lang="en-US" altLang="zh-CN" sz="2800" dirty="0" smtClean="0">
                <a:solidFill>
                  <a:schemeClr val="bg1"/>
                </a:solidFill>
              </a:rPr>
              <a:t>      </a:t>
            </a:r>
            <a:r>
              <a:rPr lang="en-US" altLang="zh-CN" sz="2000" dirty="0" smtClean="0">
                <a:solidFill>
                  <a:schemeClr val="bg1"/>
                </a:solidFill>
                <a:latin typeface="+mn-ea"/>
              </a:rPr>
              <a:t>—</a:t>
            </a:r>
            <a:r>
              <a:rPr lang="zh-CN" altLang="en-US" sz="2000" dirty="0" smtClean="0">
                <a:solidFill>
                  <a:schemeClr val="bg1"/>
                </a:solidFill>
                <a:latin typeface="+mn-ea"/>
              </a:rPr>
              <a:t>南京理工大学人事处</a:t>
            </a:r>
            <a:r>
              <a:rPr lang="zh-CN" altLang="en-US" sz="2000" dirty="0">
                <a:solidFill>
                  <a:schemeClr val="bg1"/>
                </a:solidFill>
                <a:latin typeface="+mn-ea"/>
              </a:rPr>
              <a:t>处长 孔</a:t>
            </a:r>
            <a:r>
              <a:rPr lang="zh-CN" altLang="en-US" sz="2000" dirty="0" smtClean="0">
                <a:solidFill>
                  <a:schemeClr val="bg1"/>
                </a:solidFill>
                <a:latin typeface="+mn-ea"/>
              </a:rPr>
              <a:t>捷</a:t>
            </a:r>
            <a:endParaRPr lang="en-US" altLang="zh-CN" sz="2000" dirty="0" smtClean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4" y="1672987"/>
            <a:ext cx="4846664" cy="321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29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8"/>
          <a:stretch/>
        </p:blipFill>
        <p:spPr>
          <a:xfrm>
            <a:off x="8162038" y="-12941"/>
            <a:ext cx="4177826" cy="68709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75"/>
          <a:stretch/>
        </p:blipFill>
        <p:spPr>
          <a:xfrm>
            <a:off x="-20492" y="11708"/>
            <a:ext cx="8391537" cy="685099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17307" y="3422384"/>
            <a:ext cx="1413164" cy="14131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3042348" y="3452552"/>
            <a:ext cx="1413164" cy="14131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5297879" y="3610494"/>
            <a:ext cx="1413164" cy="14131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9876073" y="1367968"/>
            <a:ext cx="1146632" cy="11466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1" name="椭圆 10"/>
          <p:cNvSpPr/>
          <p:nvPr/>
        </p:nvSpPr>
        <p:spPr>
          <a:xfrm>
            <a:off x="8547880" y="1879369"/>
            <a:ext cx="1328193" cy="12704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3" name="文本框 12"/>
          <p:cNvSpPr txBox="1"/>
          <p:nvPr/>
        </p:nvSpPr>
        <p:spPr>
          <a:xfrm>
            <a:off x="217307" y="128785"/>
            <a:ext cx="8273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+mn-ea"/>
              </a:rPr>
              <a:t>专家级讨论团队</a:t>
            </a:r>
            <a:endParaRPr lang="zh-CN" altLang="en-US" sz="2800" dirty="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19473" y="2763728"/>
            <a:ext cx="121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用户体验不好找我</a:t>
            </a:r>
            <a:endParaRPr lang="zh-CN" altLang="en-US" dirty="0">
              <a:solidFill>
                <a:srgbClr val="FCC700"/>
              </a:solidFill>
              <a:latin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211858" y="2753259"/>
            <a:ext cx="121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产品不</a:t>
            </a:r>
            <a:endParaRPr lang="en-US" altLang="zh-CN" dirty="0" smtClean="0">
              <a:solidFill>
                <a:srgbClr val="FCC700"/>
              </a:solidFill>
              <a:latin typeface="+mn-ea"/>
            </a:endParaRPr>
          </a:p>
          <a:p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好找我</a:t>
            </a:r>
            <a:endParaRPr lang="zh-CN" altLang="en-US" dirty="0">
              <a:solidFill>
                <a:srgbClr val="FCC700"/>
              </a:solidFill>
              <a:latin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03751" y="2951838"/>
            <a:ext cx="121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开发框架不好找我</a:t>
            </a:r>
            <a:endParaRPr lang="zh-CN" altLang="en-US" dirty="0">
              <a:solidFill>
                <a:srgbClr val="FCC700"/>
              </a:solidFill>
              <a:latin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56907" y="951336"/>
            <a:ext cx="1210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我是高校信息化一线专家</a:t>
            </a:r>
            <a:endParaRPr lang="zh-CN" altLang="en-US" dirty="0">
              <a:solidFill>
                <a:srgbClr val="FCC700"/>
              </a:solidFill>
              <a:latin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904196" y="716934"/>
            <a:ext cx="121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CC700"/>
                </a:solidFill>
                <a:latin typeface="+mn-ea"/>
              </a:rPr>
              <a:t>整体</a:t>
            </a:r>
            <a:r>
              <a:rPr lang="zh-CN" altLang="en-US" dirty="0" smtClean="0">
                <a:solidFill>
                  <a:srgbClr val="FCC700"/>
                </a:solidFill>
                <a:latin typeface="+mn-ea"/>
              </a:rPr>
              <a:t>技术不好找我</a:t>
            </a:r>
            <a:endParaRPr lang="zh-CN" altLang="en-US" dirty="0">
              <a:solidFill>
                <a:srgbClr val="FCC7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8082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47" y="-14748"/>
            <a:ext cx="3264310" cy="435241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55" y="-50730"/>
            <a:ext cx="5116550" cy="69087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905" y="1"/>
            <a:ext cx="3759843" cy="50131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" t="6609" r="128" b="52067"/>
          <a:stretch/>
        </p:blipFill>
        <p:spPr>
          <a:xfrm>
            <a:off x="3048000" y="4021015"/>
            <a:ext cx="9144000" cy="283698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23252" y="2346632"/>
            <a:ext cx="12192000" cy="199103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82761" y="3107909"/>
            <a:ext cx="8273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prstClr val="white"/>
                </a:solidFill>
                <a:latin typeface="+mn-ea"/>
              </a:rPr>
              <a:t>论和用户进行需求讨论的</a:t>
            </a:r>
            <a:r>
              <a:rPr lang="en-US" altLang="zh-CN" sz="4000" dirty="0" smtClean="0">
                <a:solidFill>
                  <a:prstClr val="white"/>
                </a:solidFill>
                <a:latin typeface="+mn-ea"/>
              </a:rPr>
              <a:t>N</a:t>
            </a:r>
            <a:r>
              <a:rPr lang="zh-CN" altLang="en-US" sz="4000" dirty="0" smtClean="0">
                <a:solidFill>
                  <a:prstClr val="white"/>
                </a:solidFill>
                <a:latin typeface="+mn-ea"/>
              </a:rPr>
              <a:t>种姿势</a:t>
            </a:r>
            <a:endParaRPr lang="zh-CN" altLang="en-US" sz="4000" dirty="0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29213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83" y="1490501"/>
            <a:ext cx="6901742" cy="517630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25" y="299258"/>
            <a:ext cx="4775662" cy="636754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1865" y="609588"/>
            <a:ext cx="596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+mn-ea"/>
              </a:rPr>
              <a:t>@</a:t>
            </a:r>
            <a:r>
              <a:rPr lang="zh-CN" altLang="en-US" sz="2400" dirty="0" smtClean="0">
                <a:solidFill>
                  <a:schemeClr val="bg1"/>
                </a:solidFill>
                <a:latin typeface="+mn-ea"/>
              </a:rPr>
              <a:t>力磊：快成南理工人事处半个员工了</a:t>
            </a:r>
            <a:r>
              <a:rPr lang="en-US" altLang="zh-CN" sz="2400" dirty="0" smtClean="0">
                <a:solidFill>
                  <a:schemeClr val="bg1"/>
                </a:solidFill>
                <a:latin typeface="+mn-ea"/>
              </a:rPr>
              <a:t>……</a:t>
            </a:r>
            <a:endParaRPr lang="zh-CN" altLang="en-US" sz="24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622801" y="1194445"/>
            <a:ext cx="23373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147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3"/>
          <a:stretch/>
        </p:blipFill>
        <p:spPr>
          <a:xfrm>
            <a:off x="0" y="0"/>
            <a:ext cx="12192000" cy="709397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-24276" y="0"/>
            <a:ext cx="12192000" cy="7093974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39"/>
          <p:cNvSpPr/>
          <p:nvPr/>
        </p:nvSpPr>
        <p:spPr>
          <a:xfrm>
            <a:off x="189968" y="83967"/>
            <a:ext cx="2698170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们在聊什么？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886" y="83967"/>
            <a:ext cx="6880702" cy="7457441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9147126" y="345576"/>
            <a:ext cx="2831282" cy="1478280"/>
          </a:xfrm>
          <a:prstGeom prst="wedgeEllipseCallout">
            <a:avLst>
              <a:gd name="adj1" fmla="val -50037"/>
              <a:gd name="adj2" fmla="val 6928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张老师，</a:t>
            </a:r>
            <a:r>
              <a:rPr lang="zh-CN" altLang="en-US" dirty="0"/>
              <a:t>咱们</a:t>
            </a:r>
            <a:r>
              <a:rPr lang="zh-CN" altLang="en-US" dirty="0" smtClean="0"/>
              <a:t>教职工报道时候都要上组织部来做什么？</a:t>
            </a:r>
            <a:endParaRPr lang="zh-CN" altLang="en-US" dirty="0"/>
          </a:p>
        </p:txBody>
      </p:sp>
      <p:sp>
        <p:nvSpPr>
          <p:cNvPr id="6" name="椭圆形标注 5"/>
          <p:cNvSpPr/>
          <p:nvPr/>
        </p:nvSpPr>
        <p:spPr>
          <a:xfrm>
            <a:off x="9806966" y="5242560"/>
            <a:ext cx="1923730" cy="1615440"/>
          </a:xfrm>
          <a:prstGeom prst="wedgeEllipseCallout">
            <a:avLst>
              <a:gd name="adj1" fmla="val -82826"/>
              <a:gd name="adj2" fmla="val 154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比如有：</a:t>
            </a:r>
            <a:r>
              <a:rPr lang="en-US" altLang="zh-CN" dirty="0" smtClean="0"/>
              <a:t>@@#3%6778%……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4712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35499" y="1791982"/>
            <a:ext cx="484060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dirty="0" smtClean="0">
                <a:solidFill>
                  <a:schemeClr val="bg1"/>
                </a:solidFill>
                <a:latin typeface="+mn-ea"/>
              </a:rPr>
              <a:t>13</a:t>
            </a:r>
            <a:endParaRPr lang="zh-CN" altLang="en-US" sz="239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486991" y="2096714"/>
            <a:ext cx="4915552" cy="3162007"/>
            <a:chOff x="2744422" y="1604865"/>
            <a:chExt cx="4915552" cy="3162007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2938072" y="1604865"/>
              <a:ext cx="4721902" cy="316200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2744422" y="1604865"/>
              <a:ext cx="4723200" cy="3160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3270782" y="1717322"/>
            <a:ext cx="199517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dirty="0" smtClean="0">
                <a:solidFill>
                  <a:schemeClr val="bg1"/>
                </a:solidFill>
                <a:latin typeface="+mn-ea"/>
              </a:rPr>
              <a:t>8</a:t>
            </a:r>
            <a:endParaRPr lang="zh-CN" altLang="en-US" sz="23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852478" y="1791982"/>
            <a:ext cx="199517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dirty="0" smtClean="0">
                <a:solidFill>
                  <a:schemeClr val="bg1"/>
                </a:solidFill>
                <a:latin typeface="+mn-ea"/>
              </a:rPr>
              <a:t>5</a:t>
            </a:r>
            <a:endParaRPr lang="zh-CN" altLang="en-US" sz="23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07430" y="1531317"/>
            <a:ext cx="199517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dirty="0" smtClean="0">
                <a:solidFill>
                  <a:schemeClr val="bg1"/>
                </a:solidFill>
                <a:latin typeface="+mn-ea"/>
              </a:rPr>
              <a:t>+</a:t>
            </a:r>
            <a:endParaRPr lang="zh-CN" altLang="en-US" sz="23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矩形 39"/>
          <p:cNvSpPr/>
          <p:nvPr/>
        </p:nvSpPr>
        <p:spPr>
          <a:xfrm>
            <a:off x="189968" y="83967"/>
            <a:ext cx="1261880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成绩单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689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26366" y="2657352"/>
            <a:ext cx="10954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chemeClr val="bg1"/>
                </a:solidFill>
              </a:rPr>
              <a:t>总结：所以，这次我们做了什么改变？</a:t>
            </a:r>
            <a:endParaRPr lang="zh-CN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3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9"/>
          <p:cNvSpPr/>
          <p:nvPr/>
        </p:nvSpPr>
        <p:spPr>
          <a:xfrm>
            <a:off x="189968" y="83967"/>
            <a:ext cx="162095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视角转变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2334126" y="1961887"/>
            <a:ext cx="2550694" cy="62564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/>
              <a:t>做一</a:t>
            </a:r>
            <a:r>
              <a:rPr lang="zh-CN" altLang="en-US" sz="2000" dirty="0" smtClean="0"/>
              <a:t>个管理信息系统</a:t>
            </a:r>
            <a:endParaRPr lang="zh-CN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6849978" y="1961887"/>
            <a:ext cx="2550694" cy="625642"/>
          </a:xfrm>
          <a:prstGeom prst="rect">
            <a:avLst/>
          </a:prstGeom>
          <a:solidFill>
            <a:srgbClr val="FCC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提供众多业务服务</a:t>
            </a:r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2334126" y="3157127"/>
            <a:ext cx="2550694" cy="625642"/>
          </a:xfrm>
          <a:prstGeom prst="rect">
            <a:avLst/>
          </a:prstGeom>
          <a:solidFill>
            <a:srgbClr val="2540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围绕职能部门需求</a:t>
            </a:r>
            <a:endParaRPr lang="zh-CN" altLang="en-US" sz="2000" dirty="0"/>
          </a:p>
        </p:txBody>
      </p:sp>
      <p:sp>
        <p:nvSpPr>
          <p:cNvPr id="9" name="矩形 8"/>
          <p:cNvSpPr/>
          <p:nvPr/>
        </p:nvSpPr>
        <p:spPr>
          <a:xfrm>
            <a:off x="6849978" y="3157127"/>
            <a:ext cx="2550694" cy="625642"/>
          </a:xfrm>
          <a:prstGeom prst="rect">
            <a:avLst/>
          </a:prstGeom>
          <a:solidFill>
            <a:srgbClr val="FCC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围绕师生个体需求</a:t>
            </a:r>
            <a:endParaRPr lang="zh-CN" altLang="en-US" sz="2000" dirty="0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5097378" y="2286001"/>
            <a:ext cx="1540042" cy="1276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5097378" y="3457179"/>
            <a:ext cx="1540042" cy="1276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334126" y="4366824"/>
            <a:ext cx="2550694" cy="625642"/>
          </a:xfrm>
          <a:prstGeom prst="rect">
            <a:avLst/>
          </a:prstGeom>
          <a:solidFill>
            <a:srgbClr val="25406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系统和系统之间有围墙</a:t>
            </a:r>
            <a:endParaRPr lang="zh-CN" altLang="en-US" sz="2000" dirty="0"/>
          </a:p>
        </p:txBody>
      </p:sp>
      <p:sp>
        <p:nvSpPr>
          <p:cNvPr id="16" name="矩形 15"/>
          <p:cNvSpPr/>
          <p:nvPr/>
        </p:nvSpPr>
        <p:spPr>
          <a:xfrm>
            <a:off x="6849978" y="4366824"/>
            <a:ext cx="2550694" cy="625642"/>
          </a:xfrm>
          <a:prstGeom prst="rect">
            <a:avLst/>
          </a:prstGeom>
          <a:solidFill>
            <a:srgbClr val="FCC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服务和服务之间打通</a:t>
            </a:r>
            <a:endParaRPr lang="zh-CN" altLang="en-US" sz="2000" dirty="0"/>
          </a:p>
        </p:txBody>
      </p:sp>
      <p:cxnSp>
        <p:nvCxnSpPr>
          <p:cNvPr id="17" name="直接箭头连接符 16"/>
          <p:cNvCxnSpPr/>
          <p:nvPr/>
        </p:nvCxnSpPr>
        <p:spPr>
          <a:xfrm>
            <a:off x="5097378" y="4679645"/>
            <a:ext cx="1540042" cy="1276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785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箭头连接符 4"/>
          <p:cNvCxnSpPr/>
          <p:nvPr/>
        </p:nvCxnSpPr>
        <p:spPr bwMode="auto">
          <a:xfrm>
            <a:off x="4345519" y="2968857"/>
            <a:ext cx="364926" cy="3057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接箭头连接符 5"/>
          <p:cNvCxnSpPr/>
          <p:nvPr/>
        </p:nvCxnSpPr>
        <p:spPr bwMode="auto">
          <a:xfrm flipV="1">
            <a:off x="6885903" y="2929161"/>
            <a:ext cx="377755" cy="3022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文本框 11"/>
          <p:cNvSpPr txBox="1"/>
          <p:nvPr/>
        </p:nvSpPr>
        <p:spPr>
          <a:xfrm>
            <a:off x="2780139" y="3011799"/>
            <a:ext cx="1634818" cy="344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提供应用服务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405424" y="3017787"/>
            <a:ext cx="1536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</a:rPr>
              <a:t>沉淀运营数据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619214" y="1079494"/>
            <a:ext cx="2716626" cy="1542466"/>
            <a:chOff x="3173159" y="1222239"/>
            <a:chExt cx="2716626" cy="1542466"/>
          </a:xfrm>
        </p:grpSpPr>
        <p:sp>
          <p:nvSpPr>
            <p:cNvPr id="3" name="矩形 2"/>
            <p:cNvSpPr/>
            <p:nvPr/>
          </p:nvSpPr>
          <p:spPr>
            <a:xfrm>
              <a:off x="3927946" y="1829606"/>
              <a:ext cx="1596912" cy="416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b="1" dirty="0" err="1" smtClean="0">
                  <a:solidFill>
                    <a:schemeClr val="bg1"/>
                  </a:solidFill>
                  <a:cs typeface="Arial" panose="020B0604020202020204" pitchFamily="34" charset="0"/>
                </a:rPr>
                <a:t>Campuscrowd</a:t>
              </a:r>
              <a:endParaRPr lang="en-US" altLang="zh-CN" sz="1600" b="1" dirty="0" smtClean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original cloud"/>
            <p:cNvSpPr>
              <a:spLocks noChangeAspect="1"/>
            </p:cNvSpPr>
            <p:nvPr/>
          </p:nvSpPr>
          <p:spPr bwMode="black">
            <a:xfrm>
              <a:off x="3173159" y="1222239"/>
              <a:ext cx="2716626" cy="1542466"/>
            </a:xfrm>
            <a:custGeom>
              <a:avLst/>
              <a:gdLst>
                <a:gd name="T0" fmla="*/ 396 w 509"/>
                <a:gd name="T1" fmla="*/ 281 h 281"/>
                <a:gd name="T2" fmla="*/ 57 w 509"/>
                <a:gd name="T3" fmla="*/ 281 h 281"/>
                <a:gd name="T4" fmla="*/ 0 w 509"/>
                <a:gd name="T5" fmla="*/ 223 h 281"/>
                <a:gd name="T6" fmla="*/ 43 w 509"/>
                <a:gd name="T7" fmla="*/ 168 h 281"/>
                <a:gd name="T8" fmla="*/ 110 w 509"/>
                <a:gd name="T9" fmla="*/ 116 h 281"/>
                <a:gd name="T10" fmla="*/ 232 w 509"/>
                <a:gd name="T11" fmla="*/ 0 h 281"/>
                <a:gd name="T12" fmla="*/ 343 w 509"/>
                <a:gd name="T13" fmla="*/ 70 h 281"/>
                <a:gd name="T14" fmla="*/ 396 w 509"/>
                <a:gd name="T15" fmla="*/ 56 h 281"/>
                <a:gd name="T16" fmla="*/ 509 w 509"/>
                <a:gd name="T17" fmla="*/ 169 h 281"/>
                <a:gd name="T18" fmla="*/ 396 w 509"/>
                <a:gd name="T19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9" h="281">
                  <a:moveTo>
                    <a:pt x="396" y="281"/>
                  </a:moveTo>
                  <a:cubicBezTo>
                    <a:pt x="57" y="281"/>
                    <a:pt x="57" y="281"/>
                    <a:pt x="57" y="281"/>
                  </a:cubicBezTo>
                  <a:cubicBezTo>
                    <a:pt x="26" y="281"/>
                    <a:pt x="0" y="255"/>
                    <a:pt x="0" y="223"/>
                  </a:cubicBezTo>
                  <a:cubicBezTo>
                    <a:pt x="0" y="196"/>
                    <a:pt x="18" y="174"/>
                    <a:pt x="43" y="168"/>
                  </a:cubicBezTo>
                  <a:cubicBezTo>
                    <a:pt x="55" y="140"/>
                    <a:pt x="80" y="120"/>
                    <a:pt x="110" y="116"/>
                  </a:cubicBezTo>
                  <a:cubicBezTo>
                    <a:pt x="113" y="52"/>
                    <a:pt x="167" y="0"/>
                    <a:pt x="232" y="0"/>
                  </a:cubicBezTo>
                  <a:cubicBezTo>
                    <a:pt x="280" y="0"/>
                    <a:pt x="323" y="28"/>
                    <a:pt x="343" y="70"/>
                  </a:cubicBezTo>
                  <a:cubicBezTo>
                    <a:pt x="359" y="61"/>
                    <a:pt x="377" y="56"/>
                    <a:pt x="396" y="56"/>
                  </a:cubicBezTo>
                  <a:cubicBezTo>
                    <a:pt x="458" y="56"/>
                    <a:pt x="509" y="107"/>
                    <a:pt x="509" y="169"/>
                  </a:cubicBezTo>
                  <a:cubicBezTo>
                    <a:pt x="509" y="230"/>
                    <a:pt x="458" y="281"/>
                    <a:pt x="396" y="281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  <a:extLst/>
          </p:spPr>
          <p:txBody>
            <a:bodyPr vert="horz" wrap="square" lIns="68570" tIns="34286" rIns="68570" bIns="34286" numCol="1" anchor="t" anchorCtr="0" compatLnSpc="1">
              <a:prstTxWarp prst="textNoShape">
                <a:avLst/>
              </a:prstTxWarp>
            </a:bodyPr>
            <a:lstStyle/>
            <a:p>
              <a:pPr defTabSz="582668"/>
              <a:endParaRPr lang="en-US" sz="196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784172" y="1116998"/>
            <a:ext cx="2650573" cy="1504962"/>
            <a:chOff x="6864572" y="1209063"/>
            <a:chExt cx="2650573" cy="1504962"/>
          </a:xfrm>
        </p:grpSpPr>
        <p:sp>
          <p:nvSpPr>
            <p:cNvPr id="4" name="矩形 3"/>
            <p:cNvSpPr/>
            <p:nvPr/>
          </p:nvSpPr>
          <p:spPr>
            <a:xfrm>
              <a:off x="7634181" y="1853645"/>
              <a:ext cx="1414170" cy="416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b="1" dirty="0" err="1" smtClean="0">
                  <a:solidFill>
                    <a:schemeClr val="bg1"/>
                  </a:solidFill>
                  <a:cs typeface="Arial" panose="020B0604020202020204" pitchFamily="34" charset="0"/>
                </a:rPr>
                <a:t>Campuscare</a:t>
              </a:r>
              <a:endParaRPr lang="en-US" altLang="zh-CN" sz="1600" b="1" dirty="0" smtClean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original cloud"/>
            <p:cNvSpPr>
              <a:spLocks noChangeAspect="1"/>
            </p:cNvSpPr>
            <p:nvPr/>
          </p:nvSpPr>
          <p:spPr bwMode="black">
            <a:xfrm>
              <a:off x="6864572" y="1209063"/>
              <a:ext cx="2650573" cy="1504962"/>
            </a:xfrm>
            <a:custGeom>
              <a:avLst/>
              <a:gdLst>
                <a:gd name="T0" fmla="*/ 396 w 509"/>
                <a:gd name="T1" fmla="*/ 281 h 281"/>
                <a:gd name="T2" fmla="*/ 57 w 509"/>
                <a:gd name="T3" fmla="*/ 281 h 281"/>
                <a:gd name="T4" fmla="*/ 0 w 509"/>
                <a:gd name="T5" fmla="*/ 223 h 281"/>
                <a:gd name="T6" fmla="*/ 43 w 509"/>
                <a:gd name="T7" fmla="*/ 168 h 281"/>
                <a:gd name="T8" fmla="*/ 110 w 509"/>
                <a:gd name="T9" fmla="*/ 116 h 281"/>
                <a:gd name="T10" fmla="*/ 232 w 509"/>
                <a:gd name="T11" fmla="*/ 0 h 281"/>
                <a:gd name="T12" fmla="*/ 343 w 509"/>
                <a:gd name="T13" fmla="*/ 70 h 281"/>
                <a:gd name="T14" fmla="*/ 396 w 509"/>
                <a:gd name="T15" fmla="*/ 56 h 281"/>
                <a:gd name="T16" fmla="*/ 509 w 509"/>
                <a:gd name="T17" fmla="*/ 169 h 281"/>
                <a:gd name="T18" fmla="*/ 396 w 509"/>
                <a:gd name="T19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9" h="281">
                  <a:moveTo>
                    <a:pt x="396" y="281"/>
                  </a:moveTo>
                  <a:cubicBezTo>
                    <a:pt x="57" y="281"/>
                    <a:pt x="57" y="281"/>
                    <a:pt x="57" y="281"/>
                  </a:cubicBezTo>
                  <a:cubicBezTo>
                    <a:pt x="26" y="281"/>
                    <a:pt x="0" y="255"/>
                    <a:pt x="0" y="223"/>
                  </a:cubicBezTo>
                  <a:cubicBezTo>
                    <a:pt x="0" y="196"/>
                    <a:pt x="18" y="174"/>
                    <a:pt x="43" y="168"/>
                  </a:cubicBezTo>
                  <a:cubicBezTo>
                    <a:pt x="55" y="140"/>
                    <a:pt x="80" y="120"/>
                    <a:pt x="110" y="116"/>
                  </a:cubicBezTo>
                  <a:cubicBezTo>
                    <a:pt x="113" y="52"/>
                    <a:pt x="167" y="0"/>
                    <a:pt x="232" y="0"/>
                  </a:cubicBezTo>
                  <a:cubicBezTo>
                    <a:pt x="280" y="0"/>
                    <a:pt x="323" y="28"/>
                    <a:pt x="343" y="70"/>
                  </a:cubicBezTo>
                  <a:cubicBezTo>
                    <a:pt x="359" y="61"/>
                    <a:pt x="377" y="56"/>
                    <a:pt x="396" y="56"/>
                  </a:cubicBezTo>
                  <a:cubicBezTo>
                    <a:pt x="458" y="56"/>
                    <a:pt x="509" y="107"/>
                    <a:pt x="509" y="169"/>
                  </a:cubicBezTo>
                  <a:cubicBezTo>
                    <a:pt x="509" y="230"/>
                    <a:pt x="458" y="281"/>
                    <a:pt x="396" y="281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  <a:extLst/>
          </p:spPr>
          <p:txBody>
            <a:bodyPr vert="horz" wrap="square" lIns="68570" tIns="34286" rIns="68570" bIns="34286" numCol="1" anchor="t" anchorCtr="0" compatLnSpc="1">
              <a:prstTxWarp prst="textNoShape">
                <a:avLst/>
              </a:prstTxWarp>
            </a:bodyPr>
            <a:lstStyle/>
            <a:p>
              <a:pPr defTabSz="582668"/>
              <a:endParaRPr lang="en-US" sz="1961" dirty="0">
                <a:solidFill>
                  <a:schemeClr val="tx2"/>
                </a:solidFill>
              </a:endParaRPr>
            </a:p>
          </p:txBody>
        </p:sp>
      </p:grpSp>
      <p:sp>
        <p:nvSpPr>
          <p:cNvPr id="7" name="矩形 6"/>
          <p:cNvSpPr/>
          <p:nvPr/>
        </p:nvSpPr>
        <p:spPr bwMode="auto">
          <a:xfrm>
            <a:off x="4523365" y="3954825"/>
            <a:ext cx="2995355" cy="940403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Campusphere</a:t>
            </a:r>
            <a:r>
              <a:rPr lang="en-US" altLang="zh-CN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zh-CN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智慧校园信息服务开放平台</a:t>
            </a:r>
            <a:endParaRPr lang="zh-CN" alt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28931" y="5083486"/>
            <a:ext cx="1412142" cy="348298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小应用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10387" y="5087233"/>
            <a:ext cx="1412142" cy="348298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小应用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891844" y="5077077"/>
            <a:ext cx="1412142" cy="348298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小应用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89856" y="5635367"/>
            <a:ext cx="3500453" cy="383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r>
              <a:rPr lang="zh-CN" altLang="en-US" sz="1600" dirty="0" smtClean="0">
                <a:solidFill>
                  <a:schemeClr val="bg1"/>
                </a:solidFill>
              </a:rPr>
              <a:t>校园私有云平台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original cloud"/>
          <p:cNvSpPr>
            <a:spLocks noChangeAspect="1"/>
          </p:cNvSpPr>
          <p:nvPr/>
        </p:nvSpPr>
        <p:spPr bwMode="black">
          <a:xfrm>
            <a:off x="3364830" y="3097927"/>
            <a:ext cx="5386210" cy="3058223"/>
          </a:xfrm>
          <a:custGeom>
            <a:avLst/>
            <a:gdLst>
              <a:gd name="T0" fmla="*/ 396 w 509"/>
              <a:gd name="T1" fmla="*/ 281 h 281"/>
              <a:gd name="T2" fmla="*/ 57 w 509"/>
              <a:gd name="T3" fmla="*/ 281 h 281"/>
              <a:gd name="T4" fmla="*/ 0 w 509"/>
              <a:gd name="T5" fmla="*/ 223 h 281"/>
              <a:gd name="T6" fmla="*/ 43 w 509"/>
              <a:gd name="T7" fmla="*/ 168 h 281"/>
              <a:gd name="T8" fmla="*/ 110 w 509"/>
              <a:gd name="T9" fmla="*/ 116 h 281"/>
              <a:gd name="T10" fmla="*/ 232 w 509"/>
              <a:gd name="T11" fmla="*/ 0 h 281"/>
              <a:gd name="T12" fmla="*/ 343 w 509"/>
              <a:gd name="T13" fmla="*/ 70 h 281"/>
              <a:gd name="T14" fmla="*/ 396 w 509"/>
              <a:gd name="T15" fmla="*/ 56 h 281"/>
              <a:gd name="T16" fmla="*/ 509 w 509"/>
              <a:gd name="T17" fmla="*/ 169 h 281"/>
              <a:gd name="T18" fmla="*/ 396 w 509"/>
              <a:gd name="T19" fmla="*/ 281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9" h="281">
                <a:moveTo>
                  <a:pt x="396" y="281"/>
                </a:moveTo>
                <a:cubicBezTo>
                  <a:pt x="57" y="281"/>
                  <a:pt x="57" y="281"/>
                  <a:pt x="57" y="281"/>
                </a:cubicBezTo>
                <a:cubicBezTo>
                  <a:pt x="26" y="281"/>
                  <a:pt x="0" y="255"/>
                  <a:pt x="0" y="223"/>
                </a:cubicBezTo>
                <a:cubicBezTo>
                  <a:pt x="0" y="196"/>
                  <a:pt x="18" y="174"/>
                  <a:pt x="43" y="168"/>
                </a:cubicBezTo>
                <a:cubicBezTo>
                  <a:pt x="55" y="140"/>
                  <a:pt x="80" y="120"/>
                  <a:pt x="110" y="116"/>
                </a:cubicBezTo>
                <a:cubicBezTo>
                  <a:pt x="113" y="52"/>
                  <a:pt x="167" y="0"/>
                  <a:pt x="232" y="0"/>
                </a:cubicBezTo>
                <a:cubicBezTo>
                  <a:pt x="280" y="0"/>
                  <a:pt x="323" y="28"/>
                  <a:pt x="343" y="70"/>
                </a:cubicBezTo>
                <a:cubicBezTo>
                  <a:pt x="359" y="61"/>
                  <a:pt x="377" y="56"/>
                  <a:pt x="396" y="56"/>
                </a:cubicBezTo>
                <a:cubicBezTo>
                  <a:pt x="458" y="56"/>
                  <a:pt x="509" y="107"/>
                  <a:pt x="509" y="169"/>
                </a:cubicBezTo>
                <a:cubicBezTo>
                  <a:pt x="509" y="230"/>
                  <a:pt x="458" y="281"/>
                  <a:pt x="396" y="281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68570" tIns="34286" rIns="68570" bIns="34286" numCol="1" anchor="t" anchorCtr="0" compatLnSpc="1">
            <a:prstTxWarp prst="textNoShape">
              <a:avLst/>
            </a:prstTxWarp>
          </a:bodyPr>
          <a:lstStyle/>
          <a:p>
            <a:pPr defTabSz="582668"/>
            <a:endParaRPr lang="en-US" sz="1961" dirty="0">
              <a:solidFill>
                <a:schemeClr val="tx2"/>
              </a:solidFill>
            </a:endParaRPr>
          </a:p>
        </p:txBody>
      </p:sp>
      <p:sp>
        <p:nvSpPr>
          <p:cNvPr id="22" name="矩形 39"/>
          <p:cNvSpPr/>
          <p:nvPr/>
        </p:nvSpPr>
        <p:spPr>
          <a:xfrm>
            <a:off x="266340" y="80309"/>
            <a:ext cx="2339098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里的小应用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040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4"/>
          <a:srcRect t="2907"/>
          <a:stretch/>
        </p:blipFill>
        <p:spPr>
          <a:xfrm>
            <a:off x="0" y="-14514"/>
            <a:ext cx="12193057" cy="6890095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1574752" y="1180220"/>
            <a:ext cx="1726003" cy="1726003"/>
            <a:chOff x="6788233" y="1428646"/>
            <a:chExt cx="1726003" cy="1726003"/>
          </a:xfrm>
        </p:grpSpPr>
        <p:sp>
          <p:nvSpPr>
            <p:cNvPr id="24" name="椭圆 23"/>
            <p:cNvSpPr/>
            <p:nvPr/>
          </p:nvSpPr>
          <p:spPr>
            <a:xfrm>
              <a:off x="6788233" y="1428646"/>
              <a:ext cx="1726003" cy="17260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7885" y="1614848"/>
              <a:ext cx="1353600" cy="1353600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5232998" y="1180220"/>
            <a:ext cx="1726003" cy="1726003"/>
            <a:chOff x="4318598" y="3887649"/>
            <a:chExt cx="1726003" cy="1726003"/>
          </a:xfrm>
        </p:grpSpPr>
        <p:sp>
          <p:nvSpPr>
            <p:cNvPr id="21" name="椭圆 20"/>
            <p:cNvSpPr/>
            <p:nvPr/>
          </p:nvSpPr>
          <p:spPr>
            <a:xfrm>
              <a:off x="4318598" y="3887649"/>
              <a:ext cx="1726003" cy="17260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5643" y="4074694"/>
              <a:ext cx="1351912" cy="1351912"/>
            </a:xfrm>
            <a:prstGeom prst="rect">
              <a:avLst/>
            </a:prstGeom>
          </p:spPr>
        </p:pic>
      </p:grpSp>
      <p:grpSp>
        <p:nvGrpSpPr>
          <p:cNvPr id="29" name="组合 28"/>
          <p:cNvGrpSpPr/>
          <p:nvPr/>
        </p:nvGrpSpPr>
        <p:grpSpPr>
          <a:xfrm>
            <a:off x="3300755" y="3989035"/>
            <a:ext cx="1726003" cy="1726003"/>
            <a:chOff x="6695133" y="3868200"/>
            <a:chExt cx="1726003" cy="1726003"/>
          </a:xfrm>
        </p:grpSpPr>
        <p:sp>
          <p:nvSpPr>
            <p:cNvPr id="22" name="椭圆 21"/>
            <p:cNvSpPr/>
            <p:nvPr/>
          </p:nvSpPr>
          <p:spPr>
            <a:xfrm>
              <a:off x="6695133" y="3868200"/>
              <a:ext cx="1726003" cy="17260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8318" y="4074694"/>
              <a:ext cx="1353600" cy="1353600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/>
        </p:nvGrpSpPr>
        <p:grpSpPr>
          <a:xfrm>
            <a:off x="7027507" y="3992433"/>
            <a:ext cx="1726003" cy="1726003"/>
            <a:chOff x="8421136" y="2105447"/>
            <a:chExt cx="1726003" cy="1726003"/>
          </a:xfrm>
        </p:grpSpPr>
        <p:sp>
          <p:nvSpPr>
            <p:cNvPr id="23" name="椭圆 22"/>
            <p:cNvSpPr/>
            <p:nvPr/>
          </p:nvSpPr>
          <p:spPr>
            <a:xfrm>
              <a:off x="8421136" y="2105447"/>
              <a:ext cx="1726003" cy="17260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7337" y="2291648"/>
              <a:ext cx="1353600" cy="1353600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/>
        </p:nvGrpSpPr>
        <p:grpSpPr>
          <a:xfrm>
            <a:off x="8529341" y="1180220"/>
            <a:ext cx="1726003" cy="1726003"/>
            <a:chOff x="4129403" y="1242445"/>
            <a:chExt cx="1726003" cy="1726003"/>
          </a:xfrm>
        </p:grpSpPr>
        <p:sp>
          <p:nvSpPr>
            <p:cNvPr id="25" name="椭圆 24"/>
            <p:cNvSpPr/>
            <p:nvPr/>
          </p:nvSpPr>
          <p:spPr>
            <a:xfrm>
              <a:off x="4129403" y="1242445"/>
              <a:ext cx="1726003" cy="172600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8057" y="1614848"/>
              <a:ext cx="1138989" cy="1138989"/>
            </a:xfrm>
            <a:prstGeom prst="rect">
              <a:avLst/>
            </a:prstGeom>
          </p:spPr>
        </p:pic>
      </p:grpSp>
      <p:sp>
        <p:nvSpPr>
          <p:cNvPr id="3" name="矩形 39"/>
          <p:cNvSpPr/>
          <p:nvPr/>
        </p:nvSpPr>
        <p:spPr>
          <a:xfrm>
            <a:off x="189968" y="83967"/>
            <a:ext cx="162095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转变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66340" y="652005"/>
            <a:ext cx="242199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1555525" y="3137311"/>
            <a:ext cx="291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</a:rPr>
              <a:t>统一权限体系</a:t>
            </a:r>
            <a:endParaRPr lang="en-US" altLang="zh-CN" dirty="0" smtClean="0">
              <a:solidFill>
                <a:srgbClr val="FCC7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</a:rPr>
              <a:t>部门为边界</a:t>
            </a:r>
            <a:r>
              <a:rPr lang="en-US" altLang="zh-CN" dirty="0" smtClean="0">
                <a:solidFill>
                  <a:schemeClr val="bg1"/>
                </a:solidFill>
              </a:rPr>
              <a:t>-</a:t>
            </a:r>
            <a:r>
              <a:rPr lang="zh-CN" altLang="en-US" dirty="0" smtClean="0">
                <a:solidFill>
                  <a:schemeClr val="bg1"/>
                </a:solidFill>
              </a:rPr>
              <a:t>服务为边界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210154" y="3137311"/>
            <a:ext cx="291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</a:rPr>
              <a:t>统一浏览器兼容</a:t>
            </a:r>
            <a:endParaRPr lang="en-US" altLang="zh-CN" dirty="0" smtClean="0">
              <a:solidFill>
                <a:srgbClr val="FCC7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smtClean="0">
                <a:solidFill>
                  <a:schemeClr val="bg1"/>
                </a:solidFill>
              </a:rPr>
              <a:t>IE</a:t>
            </a:r>
            <a:r>
              <a:rPr lang="zh-CN" altLang="en-US" dirty="0" smtClean="0">
                <a:solidFill>
                  <a:schemeClr val="bg1"/>
                </a:solidFill>
              </a:rPr>
              <a:t>、</a:t>
            </a:r>
            <a:r>
              <a:rPr lang="en-US" altLang="zh-CN" dirty="0" smtClean="0">
                <a:solidFill>
                  <a:schemeClr val="bg1"/>
                </a:solidFill>
              </a:rPr>
              <a:t>chrome</a:t>
            </a:r>
            <a:r>
              <a:rPr lang="zh-CN" altLang="en-US" dirty="0" smtClean="0">
                <a:solidFill>
                  <a:schemeClr val="bg1"/>
                </a:solidFill>
              </a:rPr>
              <a:t>、</a:t>
            </a:r>
            <a:r>
              <a:rPr lang="en-US" altLang="zh-CN" dirty="0" err="1" smtClean="0">
                <a:solidFill>
                  <a:schemeClr val="bg1"/>
                </a:solidFill>
              </a:rPr>
              <a:t>firefox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159932" y="3137311"/>
            <a:ext cx="291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</a:rPr>
              <a:t>统一展现方式</a:t>
            </a:r>
            <a:endParaRPr lang="en-US" altLang="zh-CN" dirty="0" smtClean="0">
              <a:solidFill>
                <a:srgbClr val="FCC7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</a:rPr>
              <a:t>土肥圆</a:t>
            </a:r>
            <a:r>
              <a:rPr lang="en-US" altLang="zh-CN" dirty="0" smtClean="0">
                <a:solidFill>
                  <a:schemeClr val="bg1"/>
                </a:solidFill>
              </a:rPr>
              <a:t>-</a:t>
            </a:r>
            <a:r>
              <a:rPr lang="zh-CN" altLang="en-US" dirty="0" smtClean="0">
                <a:solidFill>
                  <a:schemeClr val="bg1"/>
                </a:solidFill>
              </a:rPr>
              <a:t>高大上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068004" y="5856488"/>
            <a:ext cx="3060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</a:rPr>
              <a:t>统一信息标准</a:t>
            </a:r>
            <a:endParaRPr lang="en-US" altLang="zh-CN" dirty="0" smtClean="0">
              <a:solidFill>
                <a:srgbClr val="FCC7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</a:rPr>
              <a:t>解决内部系统标准不统一的老大难问题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664769" y="5920432"/>
            <a:ext cx="3729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CC700"/>
                </a:solidFill>
              </a:rPr>
              <a:t>统一技术架构</a:t>
            </a:r>
            <a:endParaRPr lang="en-US" altLang="zh-CN" dirty="0" smtClean="0">
              <a:solidFill>
                <a:srgbClr val="FCC7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</a:rPr>
              <a:t>开发和实施的资源复用、有效安全保障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74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" b="26237"/>
          <a:stretch/>
        </p:blipFill>
        <p:spPr>
          <a:xfrm>
            <a:off x="0" y="-1"/>
            <a:ext cx="12167615" cy="6858001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-24385" y="-1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1291" y="6348532"/>
            <a:ext cx="1143360" cy="248051"/>
          </a:xfrm>
          <a:prstGeom prst="rect">
            <a:avLst/>
          </a:prstGeom>
        </p:spPr>
      </p:pic>
      <p:sp>
        <p:nvSpPr>
          <p:cNvPr id="15" name="矩形 39"/>
          <p:cNvSpPr/>
          <p:nvPr/>
        </p:nvSpPr>
        <p:spPr>
          <a:xfrm>
            <a:off x="219042" y="143373"/>
            <a:ext cx="305724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产品生产流程转变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266340" y="761710"/>
            <a:ext cx="3185987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图示 22"/>
          <p:cNvGraphicFramePr/>
          <p:nvPr>
            <p:extLst>
              <p:ext uri="{D42A27DB-BD31-4B8C-83A1-F6EECF244321}">
                <p14:modId xmlns:p14="http://schemas.microsoft.com/office/powerpoint/2010/main" val="3042341972"/>
              </p:ext>
            </p:extLst>
          </p:nvPr>
        </p:nvGraphicFramePr>
        <p:xfrm>
          <a:off x="503199" y="2810426"/>
          <a:ext cx="11163977" cy="1185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4" name="矩形 23"/>
          <p:cNvSpPr/>
          <p:nvPr/>
        </p:nvSpPr>
        <p:spPr>
          <a:xfrm>
            <a:off x="503199" y="1829062"/>
            <a:ext cx="7067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Arial" pitchFamily="34" charset="0"/>
              </a:rPr>
              <a:t>&gt;&gt;</a:t>
            </a:r>
            <a:r>
              <a:rPr lang="zh-CN" altLang="en-US" sz="2800" b="1" dirty="0" smtClean="0">
                <a:solidFill>
                  <a:schemeClr val="bg1"/>
                </a:solidFill>
                <a:latin typeface="Arial" pitchFamily="34" charset="0"/>
              </a:rPr>
              <a:t>产品生产规范化、流程化，重视用户体验</a:t>
            </a:r>
            <a:endParaRPr lang="zh-CN" altLang="en-US" sz="28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04" y="234680"/>
            <a:ext cx="7264167" cy="638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3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  <p:bldGraphic spid="23" grpId="1">
        <p:bldAsOne/>
      </p:bldGraphic>
      <p:bldP spid="24" grpId="0"/>
      <p:bldP spid="2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78306" y="2510118"/>
            <a:ext cx="6040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prstClr val="white"/>
                </a:solidFill>
              </a:rPr>
              <a:t>故事还没有结束</a:t>
            </a:r>
            <a:r>
              <a:rPr lang="en-US" altLang="zh-CN" sz="4800" dirty="0" smtClean="0">
                <a:solidFill>
                  <a:prstClr val="white"/>
                </a:solidFill>
              </a:rPr>
              <a:t>……</a:t>
            </a:r>
            <a:endParaRPr lang="zh-CN" altLang="en-US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3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200" y="785624"/>
            <a:ext cx="2687282" cy="2687282"/>
          </a:xfrm>
          <a:prstGeom prst="rect">
            <a:avLst/>
          </a:prstGeom>
        </p:spPr>
      </p:pic>
      <p:sp>
        <p:nvSpPr>
          <p:cNvPr id="4" name="矩形 39"/>
          <p:cNvSpPr/>
          <p:nvPr/>
        </p:nvSpPr>
        <p:spPr>
          <a:xfrm>
            <a:off x="266340" y="80309"/>
            <a:ext cx="1210584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人事业务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76158" y="469102"/>
            <a:ext cx="1822619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158" y="3472906"/>
            <a:ext cx="7236796" cy="311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hape 271"/>
          <p:cNvSpPr/>
          <p:nvPr/>
        </p:nvSpPr>
        <p:spPr>
          <a:xfrm>
            <a:off x="0" y="2869924"/>
            <a:ext cx="12192000" cy="3998192"/>
          </a:xfrm>
          <a:prstGeom prst="rect">
            <a:avLst/>
          </a:prstGeom>
          <a:solidFill>
            <a:srgbClr val="000000">
              <a:alpha val="74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482" y="70855"/>
            <a:ext cx="6626518" cy="479816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6158" y="3469485"/>
            <a:ext cx="7352316" cy="312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-24385" y="2858609"/>
            <a:ext cx="12192000" cy="399938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954" y="33105"/>
            <a:ext cx="6628742" cy="4799775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8"/>
          <a:stretch>
            <a:fillRect/>
          </a:stretch>
        </p:blipFill>
        <p:spPr>
          <a:xfrm>
            <a:off x="376157" y="3484221"/>
            <a:ext cx="7352317" cy="3146212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-24385" y="2858609"/>
            <a:ext cx="12192000" cy="399939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8" name="图片 17" descr="E:\work\项目\南京理工大学\教师综合管理系统\上线\南理工截图 2\人事处初审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918" y="22988"/>
            <a:ext cx="7882900" cy="466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8" descr="E:\work\项目\南京理工大学\教师综合管理系统\上线\南理工截图 2\新进报道保卫处审核图片.pn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917" y="-27505"/>
            <a:ext cx="7721357" cy="4566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 descr="E:\work\项目\南京理工大学\教师综合管理系统\上线\南理工截图 2\人事处环节监控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613" y="-44633"/>
            <a:ext cx="7750318" cy="4583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5854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486478" y="869210"/>
            <a:ext cx="8497100" cy="4724919"/>
          </a:xfrm>
          <a:prstGeom prst="rect">
            <a:avLst/>
          </a:prstGeom>
        </p:spPr>
      </p:pic>
      <p:sp>
        <p:nvSpPr>
          <p:cNvPr id="4" name="矩形 39"/>
          <p:cNvSpPr/>
          <p:nvPr/>
        </p:nvSpPr>
        <p:spPr>
          <a:xfrm>
            <a:off x="266340" y="80309"/>
            <a:ext cx="1210584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学工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76158" y="469102"/>
            <a:ext cx="1822619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163650" y="1234180"/>
            <a:ext cx="8104117" cy="4867362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5095692" y="1062773"/>
            <a:ext cx="10344150" cy="521017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6"/>
          <a:stretch>
            <a:fillRect/>
          </a:stretch>
        </p:blipFill>
        <p:spPr>
          <a:xfrm>
            <a:off x="1039494" y="1370636"/>
            <a:ext cx="11001375" cy="509587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7"/>
          <a:stretch>
            <a:fillRect/>
          </a:stretch>
        </p:blipFill>
        <p:spPr>
          <a:xfrm>
            <a:off x="871632" y="3277358"/>
            <a:ext cx="102679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03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844199"/>
              </p:ext>
            </p:extLst>
          </p:nvPr>
        </p:nvGraphicFramePr>
        <p:xfrm>
          <a:off x="6663886" y="1146474"/>
          <a:ext cx="7572375" cy="497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2" name="PicObj Class" r:id="rId4" imgW="16000000" imgH="10514286" progId="Picture.PicObj.1">
                  <p:embed/>
                </p:oleObj>
              </mc:Choice>
              <mc:Fallback>
                <p:oleObj name="PicObj Class" r:id="rId4" imgW="16000000" imgH="10514286" progId="Picture.PicObj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3886" y="1146474"/>
                        <a:ext cx="7572375" cy="497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9"/>
          <p:cNvSpPr/>
          <p:nvPr/>
        </p:nvSpPr>
        <p:spPr>
          <a:xfrm>
            <a:off x="266340" y="80309"/>
            <a:ext cx="1210584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endParaRPr lang="zh-CN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76158" y="469102"/>
            <a:ext cx="1822619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E:\新教务设计\教务设计\培养方案\新建文件夹\教务\培养方案_学生_查看_个人培养方案_卡片式_推荐路线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255" y="469102"/>
            <a:ext cx="3806479" cy="793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6158" y="1579611"/>
            <a:ext cx="5274310" cy="438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右箭头 7"/>
          <p:cNvSpPr/>
          <p:nvPr/>
        </p:nvSpPr>
        <p:spPr>
          <a:xfrm>
            <a:off x="5673969" y="2485292"/>
            <a:ext cx="457200" cy="63304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2376" y="3634087"/>
            <a:ext cx="527431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2486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577" y="6341685"/>
            <a:ext cx="1429289" cy="31008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710112" y="2863660"/>
            <a:ext cx="4771775" cy="797311"/>
          </a:xfrm>
          <a:prstGeom prst="rect">
            <a:avLst/>
          </a:prstGeom>
          <a:noFill/>
          <a:ln>
            <a:noFill/>
          </a:ln>
        </p:spPr>
        <p:txBody>
          <a:bodyPr wrap="none" lIns="180000" tIns="108000" rIns="180000" bIns="72000" rtlCol="0" anchor="ctr" anchorCtr="1">
            <a:spAutoFit/>
          </a:bodyPr>
          <a:lstStyle/>
          <a:p>
            <a:pPr algn="ctr"/>
            <a:r>
              <a:rPr lang="zh-CN" altLang="en-US" sz="40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感谢聆听  请多指正</a:t>
            </a:r>
            <a:endParaRPr lang="zh-CN" altLang="en-US" sz="40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cxnSp>
        <p:nvCxnSpPr>
          <p:cNvPr id="12" name="直接连接符 11"/>
          <p:cNvCxnSpPr>
            <a:stCxn id="11" idx="1"/>
          </p:cNvCxnSpPr>
          <p:nvPr/>
        </p:nvCxnSpPr>
        <p:spPr>
          <a:xfrm flipH="1">
            <a:off x="27" y="3262316"/>
            <a:ext cx="3710085" cy="5308"/>
          </a:xfrm>
          <a:prstGeom prst="line">
            <a:avLst/>
          </a:prstGeom>
          <a:ln>
            <a:solidFill>
              <a:schemeClr val="bg1">
                <a:alpha val="1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endCxn id="11" idx="3"/>
          </p:cNvCxnSpPr>
          <p:nvPr/>
        </p:nvCxnSpPr>
        <p:spPr>
          <a:xfrm flipH="1">
            <a:off x="8481887" y="3262316"/>
            <a:ext cx="3710114" cy="0"/>
          </a:xfrm>
          <a:prstGeom prst="line">
            <a:avLst/>
          </a:prstGeom>
          <a:ln>
            <a:solidFill>
              <a:schemeClr val="bg1">
                <a:alpha val="1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134" y="2104862"/>
            <a:ext cx="2331728" cy="50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029417" y="2512889"/>
            <a:ext cx="7235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chemeClr val="bg1"/>
                </a:solidFill>
              </a:rPr>
              <a:t>故事即将开始</a:t>
            </a:r>
            <a:r>
              <a:rPr lang="en-US" altLang="zh-CN" sz="4800" dirty="0" smtClean="0">
                <a:solidFill>
                  <a:schemeClr val="bg1"/>
                </a:solidFill>
              </a:rPr>
              <a:t>……</a:t>
            </a:r>
            <a:endParaRPr lang="zh-CN" alt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02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00"/>
    </mc:Choice>
    <mc:Fallback xmlns="">
      <p:transition advTm="3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0" y="-1"/>
            <a:ext cx="12192000" cy="6858001"/>
            <a:chOff x="0" y="-1"/>
            <a:chExt cx="9125712" cy="514350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0" b="26237"/>
            <a:stretch/>
          </p:blipFill>
          <p:spPr>
            <a:xfrm>
              <a:off x="0" y="-1"/>
              <a:ext cx="9125712" cy="5143501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0" y="0"/>
              <a:ext cx="9125712" cy="5143500"/>
            </a:xfrm>
            <a:prstGeom prst="rect">
              <a:avLst/>
            </a:prstGeom>
            <a:solidFill>
              <a:schemeClr val="tx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矩形 39"/>
          <p:cNvSpPr/>
          <p:nvPr/>
        </p:nvSpPr>
        <p:spPr>
          <a:xfrm>
            <a:off x="1085490" y="2928284"/>
            <a:ext cx="1826137" cy="58477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一个月前</a:t>
            </a:r>
            <a:endParaRPr lang="zh-CN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185783" y="3546868"/>
            <a:ext cx="1822619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615" y="6434257"/>
            <a:ext cx="1143360" cy="24805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85" y="17251"/>
            <a:ext cx="8075396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6301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976308" y="6285475"/>
            <a:ext cx="2548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人教司某领导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10030" y="6303058"/>
            <a:ext cx="2548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金智教育研究院公众号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13" y="281527"/>
            <a:ext cx="3306536" cy="58782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099" y="281527"/>
            <a:ext cx="3306536" cy="5878286"/>
          </a:xfrm>
          <a:prstGeom prst="rect">
            <a:avLst/>
          </a:prstGeom>
        </p:spPr>
      </p:pic>
      <p:sp>
        <p:nvSpPr>
          <p:cNvPr id="9" name="矩形 39"/>
          <p:cNvSpPr/>
          <p:nvPr/>
        </p:nvSpPr>
        <p:spPr>
          <a:xfrm>
            <a:off x="1085490" y="2928284"/>
            <a:ext cx="1415768" cy="58477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盆友圈</a:t>
            </a:r>
            <a:endParaRPr lang="zh-CN" altLang="zh-CN" sz="32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1185783" y="3546868"/>
            <a:ext cx="1822619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427701" y="2605118"/>
            <a:ext cx="17642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+mn-ea"/>
              </a:rPr>
              <a:t>总计：</a:t>
            </a:r>
            <a:endParaRPr lang="en-US" altLang="zh-CN" sz="2800" dirty="0" smtClean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  <a:latin typeface="+mn-ea"/>
              </a:rPr>
              <a:t>阅读数近</a:t>
            </a:r>
            <a:r>
              <a:rPr lang="en-US" altLang="zh-CN" sz="2800" dirty="0" smtClean="0">
                <a:solidFill>
                  <a:schemeClr val="bg1"/>
                </a:solidFill>
                <a:latin typeface="+mn-ea"/>
              </a:rPr>
              <a:t>4000</a:t>
            </a:r>
          </a:p>
          <a:p>
            <a:r>
              <a:rPr lang="zh-CN" altLang="en-US" sz="2800" dirty="0" smtClean="0">
                <a:solidFill>
                  <a:schemeClr val="bg1"/>
                </a:solidFill>
                <a:latin typeface="+mn-ea"/>
              </a:rPr>
              <a:t>转发数近</a:t>
            </a:r>
            <a:r>
              <a:rPr lang="en-US" altLang="zh-CN" sz="2800" dirty="0" smtClean="0">
                <a:solidFill>
                  <a:schemeClr val="bg1"/>
                </a:solidFill>
                <a:latin typeface="+mn-ea"/>
              </a:rPr>
              <a:t>400</a:t>
            </a:r>
            <a:endParaRPr lang="zh-CN" altLang="en-US" sz="28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48537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365" y="0"/>
            <a:ext cx="12235541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867" y="-1"/>
            <a:ext cx="12235541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39"/>
          <p:cNvSpPr/>
          <p:nvPr/>
        </p:nvSpPr>
        <p:spPr>
          <a:xfrm>
            <a:off x="845938" y="3057741"/>
            <a:ext cx="989369" cy="4616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prstClr val="white"/>
                </a:solidFill>
                <a:latin typeface="+mn-ea"/>
              </a:rPr>
              <a:t>声音</a:t>
            </a:r>
            <a:r>
              <a:rPr lang="en-US" altLang="zh-CN" sz="2400" b="1" dirty="0" smtClean="0">
                <a:solidFill>
                  <a:prstClr val="white"/>
                </a:solidFill>
                <a:latin typeface="+mn-ea"/>
              </a:rPr>
              <a:t>1</a:t>
            </a:r>
            <a:endParaRPr lang="zh-CN" altLang="zh-CN" sz="2400" b="1" dirty="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845938" y="3627929"/>
            <a:ext cx="270429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39"/>
          <p:cNvSpPr/>
          <p:nvPr/>
        </p:nvSpPr>
        <p:spPr>
          <a:xfrm>
            <a:off x="767878" y="3736455"/>
            <a:ext cx="3005947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solidFill>
                  <a:prstClr val="white"/>
                </a:solidFill>
                <a:latin typeface="+mn-ea"/>
              </a:rPr>
              <a:t>南京理工大学人事处王处</a:t>
            </a:r>
            <a:endParaRPr lang="zh-CN" altLang="zh-CN" sz="2000" b="1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7" name="矩形 39"/>
          <p:cNvSpPr/>
          <p:nvPr/>
        </p:nvSpPr>
        <p:spPr>
          <a:xfrm>
            <a:off x="266340" y="80309"/>
            <a:ext cx="4134461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为什么大家感兴趣？”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66340" y="652005"/>
            <a:ext cx="362373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好评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9803" y="894415"/>
            <a:ext cx="7289369" cy="546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68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  <p:bldP spid="1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235541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矩形 39"/>
          <p:cNvSpPr/>
          <p:nvPr/>
        </p:nvSpPr>
        <p:spPr>
          <a:xfrm>
            <a:off x="845938" y="3057741"/>
            <a:ext cx="989369" cy="4616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prstClr val="white"/>
                </a:solidFill>
                <a:latin typeface="+mn-ea"/>
              </a:rPr>
              <a:t>声音</a:t>
            </a:r>
            <a:r>
              <a:rPr lang="en-US" altLang="zh-CN" sz="2400" b="1" dirty="0" smtClean="0">
                <a:solidFill>
                  <a:prstClr val="white"/>
                </a:solidFill>
                <a:latin typeface="+mn-ea"/>
              </a:rPr>
              <a:t>2</a:t>
            </a:r>
            <a:endParaRPr lang="zh-CN" altLang="zh-CN" sz="2400" b="1" dirty="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845938" y="3627929"/>
            <a:ext cx="270429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39"/>
          <p:cNvSpPr/>
          <p:nvPr/>
        </p:nvSpPr>
        <p:spPr>
          <a:xfrm>
            <a:off x="266340" y="80309"/>
            <a:ext cx="3775388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“以前我们不愿意用”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66340" y="652005"/>
            <a:ext cx="350748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吐槽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27708" y="918590"/>
            <a:ext cx="6935503" cy="5201627"/>
          </a:xfrm>
          <a:prstGeom prst="rect">
            <a:avLst/>
          </a:prstGeom>
        </p:spPr>
      </p:pic>
      <p:sp>
        <p:nvSpPr>
          <p:cNvPr id="9" name="矩形 39"/>
          <p:cNvSpPr/>
          <p:nvPr/>
        </p:nvSpPr>
        <p:spPr>
          <a:xfrm>
            <a:off x="767878" y="3736455"/>
            <a:ext cx="3005947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solidFill>
                  <a:prstClr val="white"/>
                </a:solidFill>
                <a:latin typeface="+mn-ea"/>
              </a:rPr>
              <a:t>南京理工大学人事处王处</a:t>
            </a:r>
            <a:endParaRPr lang="zh-CN" altLang="zh-CN" sz="2000" b="1" dirty="0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705140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235541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889"/>
            <a:ext cx="12235541" cy="68580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39"/>
          <p:cNvSpPr/>
          <p:nvPr/>
        </p:nvSpPr>
        <p:spPr>
          <a:xfrm>
            <a:off x="845938" y="3057741"/>
            <a:ext cx="989369" cy="461663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 smtClean="0">
                <a:solidFill>
                  <a:prstClr val="white"/>
                </a:solidFill>
                <a:latin typeface="+mn-ea"/>
              </a:rPr>
              <a:t>声音</a:t>
            </a:r>
            <a:r>
              <a:rPr lang="en-US" altLang="zh-CN" sz="2400" b="1" dirty="0" smtClean="0">
                <a:solidFill>
                  <a:prstClr val="white"/>
                </a:solidFill>
                <a:latin typeface="+mn-ea"/>
              </a:rPr>
              <a:t>2</a:t>
            </a:r>
            <a:endParaRPr lang="zh-CN" altLang="zh-CN" sz="2400" b="1" dirty="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845938" y="3627929"/>
            <a:ext cx="270429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39"/>
          <p:cNvSpPr/>
          <p:nvPr/>
        </p:nvSpPr>
        <p:spPr>
          <a:xfrm>
            <a:off x="767878" y="3736455"/>
            <a:ext cx="3005947" cy="40010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solidFill>
                  <a:prstClr val="white"/>
                </a:solidFill>
                <a:latin typeface="+mn-ea"/>
              </a:rPr>
              <a:t>南京理工大学人事处王处</a:t>
            </a:r>
            <a:endParaRPr lang="zh-CN" altLang="zh-CN" sz="2000" b="1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7" name="矩形 39"/>
          <p:cNvSpPr/>
          <p:nvPr/>
        </p:nvSpPr>
        <p:spPr>
          <a:xfrm>
            <a:off x="-115990" y="114926"/>
            <a:ext cx="493596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“以前报个道要跑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个部门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58198" y="654718"/>
            <a:ext cx="4553633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吐槽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7843" y="981155"/>
            <a:ext cx="7359964" cy="551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560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  <p:bldP spid="1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2336"/>
            <a:ext cx="12192000" cy="472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-3299" y="1457260"/>
            <a:ext cx="12195299" cy="472059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11049" y="1728778"/>
            <a:ext cx="367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+mn-ea"/>
              </a:rPr>
              <a:t>丑</a:t>
            </a:r>
            <a:r>
              <a:rPr lang="en-US" altLang="zh-CN" sz="2800" b="1" dirty="0" smtClean="0">
                <a:solidFill>
                  <a:srgbClr val="C00000"/>
                </a:solidFill>
                <a:latin typeface="+mn-ea"/>
              </a:rPr>
              <a:t>cry~~</a:t>
            </a:r>
            <a:endParaRPr lang="zh-CN" altLang="en-US" sz="28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32143" y="1760385"/>
            <a:ext cx="9469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+mn-ea"/>
              </a:rPr>
              <a:t>跑</a:t>
            </a:r>
            <a:r>
              <a:rPr lang="zh-CN" altLang="en-US" sz="2800" b="1" dirty="0" smtClean="0">
                <a:latin typeface="+mn-ea"/>
              </a:rPr>
              <a:t>断腿了！跑断腿了！跑断腿了！重要的事情说三遍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55372" y="2566852"/>
            <a:ext cx="5606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+mn-ea"/>
              </a:rPr>
              <a:t>在学校办个事赶得上政府部门了</a:t>
            </a:r>
            <a:endParaRPr lang="zh-CN" altLang="en-US" sz="28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66821" y="3262356"/>
            <a:ext cx="367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我是来补刀的</a:t>
            </a:r>
            <a:r>
              <a:rPr lang="en-US" altLang="zh-CN" sz="2800" b="1" dirty="0" smtClean="0">
                <a:solidFill>
                  <a:schemeClr val="accent3">
                    <a:lumMod val="50000"/>
                  </a:schemeClr>
                </a:solidFill>
                <a:latin typeface="+mn-ea"/>
              </a:rPr>
              <a:t>!</a:t>
            </a:r>
            <a:endParaRPr lang="zh-CN" altLang="en-US" sz="2800" b="1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00133" y="3552013"/>
            <a:ext cx="7258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这么复杂的填表谁发明的？？？</a:t>
            </a:r>
            <a:endParaRPr lang="zh-CN" alt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11049" y="4429032"/>
            <a:ext cx="510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+mn-ea"/>
              </a:rPr>
              <a:t>毫无智能化可言的系统啊啊啊</a:t>
            </a:r>
            <a:endParaRPr lang="zh-CN" altLang="en-US" sz="28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5252" y="5263096"/>
            <a:ext cx="9889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人事处办事效率还可以再低点嘛</a:t>
            </a:r>
            <a:r>
              <a:rPr lang="en-US" altLang="zh-CN" sz="28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!!!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70751" y="4364890"/>
            <a:ext cx="546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CC700"/>
                </a:solidFill>
                <a:latin typeface="+mn-ea"/>
              </a:rPr>
              <a:t>这是只能靠才华吃饭了</a:t>
            </a:r>
            <a:r>
              <a:rPr lang="en-US" altLang="zh-CN" sz="2800" b="1" dirty="0" smtClean="0">
                <a:solidFill>
                  <a:srgbClr val="FCC700"/>
                </a:solidFill>
                <a:latin typeface="+mn-ea"/>
              </a:rPr>
              <a:t>…</a:t>
            </a:r>
            <a:endParaRPr lang="zh-CN" altLang="en-US" sz="2800" b="1" dirty="0">
              <a:solidFill>
                <a:srgbClr val="FCC700"/>
              </a:solidFill>
              <a:latin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28263" y="2762944"/>
            <a:ext cx="5439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+mn-ea"/>
              </a:rPr>
              <a:t>这个表填的，我想静静</a:t>
            </a:r>
            <a:r>
              <a:rPr lang="en-US" altLang="zh-CN" sz="2800" b="1" dirty="0" smtClean="0">
                <a:solidFill>
                  <a:srgbClr val="C00000"/>
                </a:solidFill>
                <a:latin typeface="+mn-ea"/>
              </a:rPr>
              <a:t>……</a:t>
            </a:r>
            <a:endParaRPr lang="zh-CN" altLang="en-US" sz="28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" name="矩形 39"/>
          <p:cNvSpPr/>
          <p:nvPr/>
        </p:nvSpPr>
        <p:spPr>
          <a:xfrm>
            <a:off x="266340" y="80309"/>
            <a:ext cx="6288897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人事系统：以前辣么多吐槽，怪我咯？</a:t>
            </a:r>
            <a:endParaRPr lang="zh-CN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266340" y="652005"/>
            <a:ext cx="604147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071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9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UBTIT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heme/theme1.xml><?xml version="1.0" encoding="utf-8"?>
<a:theme xmlns:a="http://schemas.openxmlformats.org/drawingml/2006/main" name="Office 主题">
  <a:themeElements>
    <a:clrScheme name="金智教育配色">
      <a:dk1>
        <a:srgbClr val="3F3F3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金智标准字体">
      <a:majorFont>
        <a:latin typeface="Arial Black"/>
        <a:ea typeface="微软雅黑"/>
        <a:cs typeface=""/>
      </a:majorFont>
      <a:minorFont>
        <a:latin typeface="Arial Unicode MS"/>
        <a:ea typeface="微软雅黑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主题">
  <a:themeElements>
    <a:clrScheme name="自定义 2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294B"/>
      </a:accent1>
      <a:accent2>
        <a:srgbClr val="FFC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6">
      <a:majorFont>
        <a:latin typeface="HelveticaNeueLT Pro 77 BdCn"/>
        <a:ea typeface="微软雅黑"/>
        <a:cs typeface=""/>
      </a:majorFont>
      <a:minorFont>
        <a:latin typeface="Century Gothic  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自定义 2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294B"/>
      </a:accent1>
      <a:accent2>
        <a:srgbClr val="FFC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6">
      <a:majorFont>
        <a:latin typeface="HelveticaNeueLT Pro 77 BdCn"/>
        <a:ea typeface="微软雅黑"/>
        <a:cs typeface=""/>
      </a:majorFont>
      <a:minorFont>
        <a:latin typeface="Century Gothic  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东莞市教育信息化建设方案V2</Template>
  <TotalTime>64959</TotalTime>
  <Words>1447</Words>
  <Application>Microsoft Office PowerPoint</Application>
  <PresentationFormat>宽屏</PresentationFormat>
  <Paragraphs>191</Paragraphs>
  <Slides>26</Slides>
  <Notes>25</Notes>
  <HiddenSlides>0</HiddenSlides>
  <MMClips>3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 Unicode MS</vt:lpstr>
      <vt:lpstr>Century Gothic  </vt:lpstr>
      <vt:lpstr>HelveticaNeueLT Pro 67 MdCn</vt:lpstr>
      <vt:lpstr>HelveticaNeueLT Pro 77 BdCn</vt:lpstr>
      <vt:lpstr>Hiragino Sans GB W3</vt:lpstr>
      <vt:lpstr>News Gothic MT</vt:lpstr>
      <vt:lpstr>宋体</vt:lpstr>
      <vt:lpstr>微软雅黑</vt:lpstr>
      <vt:lpstr>微软雅黑 Light</vt:lpstr>
      <vt:lpstr>Arial</vt:lpstr>
      <vt:lpstr>Arial Black</vt:lpstr>
      <vt:lpstr>Wingdings</vt:lpstr>
      <vt:lpstr>Office 主题</vt:lpstr>
      <vt:lpstr>1_Office 主题</vt:lpstr>
      <vt:lpstr>2_Office 主题</vt:lpstr>
      <vt:lpstr>PicObj Class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</dc:title>
  <dc:subject>Syngenta</dc:subject>
  <dc:creator>zzh</dc:creator>
  <cp:lastModifiedBy>OA系统管理员</cp:lastModifiedBy>
  <cp:revision>5710</cp:revision>
  <dcterms:created xsi:type="dcterms:W3CDTF">2002-08-28T14:32:09Z</dcterms:created>
  <dcterms:modified xsi:type="dcterms:W3CDTF">2016-01-28T10:25:13Z</dcterms:modified>
</cp:coreProperties>
</file>