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5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6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7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8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9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  <p:sldMasterId id="2147483684" r:id="rId4"/>
    <p:sldMasterId id="2147483695" r:id="rId5"/>
    <p:sldMasterId id="2147483707" r:id="rId6"/>
    <p:sldMasterId id="2147483719" r:id="rId7"/>
    <p:sldMasterId id="2147483754" r:id="rId8"/>
    <p:sldMasterId id="2147483766" r:id="rId9"/>
    <p:sldMasterId id="2147483778" r:id="rId10"/>
  </p:sldMasterIdLst>
  <p:notesMasterIdLst>
    <p:notesMasterId r:id="rId41"/>
  </p:notesMasterIdLst>
  <p:sldIdLst>
    <p:sldId id="334" r:id="rId11"/>
    <p:sldId id="364" r:id="rId12"/>
    <p:sldId id="313" r:id="rId13"/>
    <p:sldId id="314" r:id="rId14"/>
    <p:sldId id="315" r:id="rId15"/>
    <p:sldId id="285" r:id="rId16"/>
    <p:sldId id="286" r:id="rId17"/>
    <p:sldId id="319" r:id="rId18"/>
    <p:sldId id="363" r:id="rId19"/>
    <p:sldId id="322" r:id="rId20"/>
    <p:sldId id="318" r:id="rId21"/>
    <p:sldId id="316" r:id="rId22"/>
    <p:sldId id="320" r:id="rId23"/>
    <p:sldId id="324" r:id="rId24"/>
    <p:sldId id="365" r:id="rId25"/>
    <p:sldId id="323" r:id="rId26"/>
    <p:sldId id="362" r:id="rId27"/>
    <p:sldId id="333" r:id="rId28"/>
    <p:sldId id="336" r:id="rId29"/>
    <p:sldId id="337" r:id="rId30"/>
    <p:sldId id="338" r:id="rId31"/>
    <p:sldId id="339" r:id="rId32"/>
    <p:sldId id="340" r:id="rId33"/>
    <p:sldId id="341" r:id="rId34"/>
    <p:sldId id="342" r:id="rId35"/>
    <p:sldId id="361" r:id="rId36"/>
    <p:sldId id="344" r:id="rId37"/>
    <p:sldId id="345" r:id="rId38"/>
    <p:sldId id="347" r:id="rId39"/>
    <p:sldId id="357" r:id="rId40"/>
  </p:sldIdLst>
  <p:sldSz cx="24382413" cy="13804900"/>
  <p:notesSz cx="6858000" cy="9144000"/>
  <p:defaultTextStyle>
    <a:defPPr>
      <a:defRPr lang="zh-CN"/>
    </a:defPPr>
    <a:lvl1pPr marL="0" algn="l" defTabSz="91098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5503" algn="l" defTabSz="91098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0985" algn="l" defTabSz="91098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6500" algn="l" defTabSz="91098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1990" algn="l" defTabSz="91098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77487" algn="l" defTabSz="91098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2993" algn="l" defTabSz="91098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88484" algn="l" defTabSz="91098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43985" algn="l" defTabSz="91098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48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631D"/>
    <a:srgbClr val="3AA6E8"/>
    <a:srgbClr val="F8A000"/>
    <a:srgbClr val="E66C22"/>
    <a:srgbClr val="51CF56"/>
    <a:srgbClr val="4B7FE3"/>
    <a:srgbClr val="027FCD"/>
    <a:srgbClr val="52CF57"/>
    <a:srgbClr val="4C7FE5"/>
    <a:srgbClr val="FCC4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588"/>
    <p:restoredTop sz="92838"/>
  </p:normalViewPr>
  <p:slideViewPr>
    <p:cSldViewPr snapToGrid="0" snapToObjects="1">
      <p:cViewPr varScale="1">
        <p:scale>
          <a:sx n="55" d="100"/>
          <a:sy n="55" d="100"/>
        </p:scale>
        <p:origin x="600" y="200"/>
      </p:cViewPr>
      <p:guideLst>
        <p:guide orient="horz" pos="4348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0.xml"/><Relationship Id="rId21" Type="http://schemas.openxmlformats.org/officeDocument/2006/relationships/slide" Target="slides/slide11.xml"/><Relationship Id="rId22" Type="http://schemas.openxmlformats.org/officeDocument/2006/relationships/slide" Target="slides/slide12.xml"/><Relationship Id="rId23" Type="http://schemas.openxmlformats.org/officeDocument/2006/relationships/slide" Target="slides/slide13.xml"/><Relationship Id="rId24" Type="http://schemas.openxmlformats.org/officeDocument/2006/relationships/slide" Target="slides/slide14.xml"/><Relationship Id="rId25" Type="http://schemas.openxmlformats.org/officeDocument/2006/relationships/slide" Target="slides/slide15.xml"/><Relationship Id="rId26" Type="http://schemas.openxmlformats.org/officeDocument/2006/relationships/slide" Target="slides/slide16.xml"/><Relationship Id="rId27" Type="http://schemas.openxmlformats.org/officeDocument/2006/relationships/slide" Target="slides/slide17.xml"/><Relationship Id="rId28" Type="http://schemas.openxmlformats.org/officeDocument/2006/relationships/slide" Target="slides/slide18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30" Type="http://schemas.openxmlformats.org/officeDocument/2006/relationships/slide" Target="slides/slide20.xml"/><Relationship Id="rId31" Type="http://schemas.openxmlformats.org/officeDocument/2006/relationships/slide" Target="slides/slide21.xml"/><Relationship Id="rId32" Type="http://schemas.openxmlformats.org/officeDocument/2006/relationships/slide" Target="slides/slide22.xml"/><Relationship Id="rId9" Type="http://schemas.openxmlformats.org/officeDocument/2006/relationships/slideMaster" Target="slideMasters/slideMaster9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33" Type="http://schemas.openxmlformats.org/officeDocument/2006/relationships/slide" Target="slides/slide23.xml"/><Relationship Id="rId34" Type="http://schemas.openxmlformats.org/officeDocument/2006/relationships/slide" Target="slides/slide24.xml"/><Relationship Id="rId35" Type="http://schemas.openxmlformats.org/officeDocument/2006/relationships/slide" Target="slides/slide25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1" Type="http://schemas.openxmlformats.org/officeDocument/2006/relationships/slide" Target="slides/slide1.xml"/><Relationship Id="rId12" Type="http://schemas.openxmlformats.org/officeDocument/2006/relationships/slide" Target="slides/slide2.xml"/><Relationship Id="rId13" Type="http://schemas.openxmlformats.org/officeDocument/2006/relationships/slide" Target="slides/slide3.xml"/><Relationship Id="rId14" Type="http://schemas.openxmlformats.org/officeDocument/2006/relationships/slide" Target="slides/slide4.xml"/><Relationship Id="rId15" Type="http://schemas.openxmlformats.org/officeDocument/2006/relationships/slide" Target="slides/slide5.xml"/><Relationship Id="rId16" Type="http://schemas.openxmlformats.org/officeDocument/2006/relationships/slide" Target="slides/slide6.xml"/><Relationship Id="rId17" Type="http://schemas.openxmlformats.org/officeDocument/2006/relationships/slide" Target="slides/slide7.xml"/><Relationship Id="rId18" Type="http://schemas.openxmlformats.org/officeDocument/2006/relationships/slide" Target="slides/slide8.xml"/><Relationship Id="rId19" Type="http://schemas.openxmlformats.org/officeDocument/2006/relationships/slide" Target="slides/slide9.xml"/><Relationship Id="rId37" Type="http://schemas.openxmlformats.org/officeDocument/2006/relationships/slide" Target="slides/slide27.xml"/><Relationship Id="rId38" Type="http://schemas.openxmlformats.org/officeDocument/2006/relationships/slide" Target="slides/slide28.xml"/><Relationship Id="rId39" Type="http://schemas.openxmlformats.org/officeDocument/2006/relationships/slide" Target="slides/slide29.xml"/><Relationship Id="rId40" Type="http://schemas.openxmlformats.org/officeDocument/2006/relationships/slide" Target="slides/slide30.xml"/><Relationship Id="rId41" Type="http://schemas.openxmlformats.org/officeDocument/2006/relationships/notesMaster" Target="notesMasters/notesMaster1.xml"/><Relationship Id="rId42" Type="http://schemas.openxmlformats.org/officeDocument/2006/relationships/presProps" Target="presProps.xml"/><Relationship Id="rId43" Type="http://schemas.openxmlformats.org/officeDocument/2006/relationships/viewProps" Target="viewProps.xml"/><Relationship Id="rId44" Type="http://schemas.openxmlformats.org/officeDocument/2006/relationships/theme" Target="theme/theme1.xml"/><Relationship Id="rId4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BA6597-CF0F-6D43-96D8-89136E5C2E28}" type="datetimeFigureOut">
              <a:rPr kumimoji="1" lang="zh-CN" altLang="en-US" smtClean="0"/>
              <a:t>2017/11/18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43000"/>
            <a:ext cx="54514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CDB790-D49B-9943-B8F8-4C750B9BB9E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05765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098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503" algn="l" defTabSz="91098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0985" algn="l" defTabSz="91098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6500" algn="l" defTabSz="91098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1990" algn="l" defTabSz="91098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77487" algn="l" defTabSz="91098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2993" algn="l" defTabSz="91098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88484" algn="l" defTabSz="91098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3985" algn="l" defTabSz="91098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047849" y="2259456"/>
            <a:ext cx="18287102" cy="4806533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3047849" y="7251347"/>
            <a:ext cx="18287102" cy="3333253"/>
          </a:xfrm>
        </p:spPr>
        <p:txBody>
          <a:bodyPr/>
          <a:lstStyle>
            <a:lvl1pPr marL="0" indent="0" algn="ctr">
              <a:buNone/>
              <a:defRPr sz="4800"/>
            </a:lvl1pPr>
            <a:lvl2pPr marL="916698" indent="0" algn="ctr">
              <a:buNone/>
              <a:defRPr sz="4000"/>
            </a:lvl2pPr>
            <a:lvl3pPr marL="1834011" indent="0" algn="ctr">
              <a:buNone/>
              <a:defRPr sz="3600"/>
            </a:lvl3pPr>
            <a:lvl4pPr marL="2750709" indent="0" algn="ctr">
              <a:buNone/>
              <a:defRPr sz="3200"/>
            </a:lvl4pPr>
            <a:lvl5pPr marL="3668023" indent="0" algn="ctr">
              <a:buNone/>
              <a:defRPr sz="3200"/>
            </a:lvl5pPr>
            <a:lvl6pPr marL="4584710" indent="0" algn="ctr">
              <a:buNone/>
              <a:defRPr sz="3200"/>
            </a:lvl6pPr>
            <a:lvl7pPr marL="5502040" indent="0" algn="ctr">
              <a:buNone/>
              <a:defRPr sz="3200"/>
            </a:lvl7pPr>
            <a:lvl8pPr marL="6418724" indent="0" algn="ctr">
              <a:buNone/>
              <a:defRPr sz="3200"/>
            </a:lvl8pPr>
            <a:lvl9pPr marL="7336047" indent="0" algn="ctr">
              <a:buNone/>
              <a:defRPr sz="32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18D18-8321-4D32-9838-2E73D5AB9BBF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E1CA5-32BD-49A4-8FDF-640257120B2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18D18-8321-4D32-9838-2E73D5AB9BBF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E1CA5-32BD-49A4-8FDF-640257120B2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18D18-8321-4D32-9838-2E73D5AB9BB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E1CA5-32BD-49A4-8FDF-640257120B2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64449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63618" y="3441913"/>
            <a:ext cx="21030167" cy="5742911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1663618" y="9239156"/>
            <a:ext cx="21030167" cy="3020060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6698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34011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50709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68023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8471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50204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1872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3604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18D18-8321-4D32-9838-2E73D5AB9BB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E1CA5-32BD-49A4-8FDF-640257120B2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91440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1676366" y="3675209"/>
            <a:ext cx="10362692" cy="875977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12343793" y="3675209"/>
            <a:ext cx="10362692" cy="875977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18D18-8321-4D32-9838-2E73D5AB9BB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E1CA5-32BD-49A4-8FDF-640257120B2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07520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493" y="735089"/>
            <a:ext cx="21030167" cy="266852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1679541" y="3384436"/>
            <a:ext cx="10315067" cy="1658635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6698" indent="0">
              <a:buNone/>
              <a:defRPr sz="4000" b="1"/>
            </a:lvl2pPr>
            <a:lvl3pPr marL="1834011" indent="0">
              <a:buNone/>
              <a:defRPr sz="3600" b="1"/>
            </a:lvl3pPr>
            <a:lvl4pPr marL="2750709" indent="0">
              <a:buNone/>
              <a:defRPr sz="3200" b="1"/>
            </a:lvl4pPr>
            <a:lvl5pPr marL="3668023" indent="0">
              <a:buNone/>
              <a:defRPr sz="3200" b="1"/>
            </a:lvl5pPr>
            <a:lvl6pPr marL="4584710" indent="0">
              <a:buNone/>
              <a:defRPr sz="3200" b="1"/>
            </a:lvl6pPr>
            <a:lvl7pPr marL="5502040" indent="0">
              <a:buNone/>
              <a:defRPr sz="3200" b="1"/>
            </a:lvl7pPr>
            <a:lvl8pPr marL="6418724" indent="0">
              <a:buNone/>
              <a:defRPr sz="3200" b="1"/>
            </a:lvl8pPr>
            <a:lvl9pPr marL="7336047" indent="0">
              <a:buNone/>
              <a:defRPr sz="3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1679541" y="5043024"/>
            <a:ext cx="10315067" cy="741753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12343840" y="3384436"/>
            <a:ext cx="10365867" cy="1658635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6698" indent="0">
              <a:buNone/>
              <a:defRPr sz="4000" b="1"/>
            </a:lvl2pPr>
            <a:lvl3pPr marL="1834011" indent="0">
              <a:buNone/>
              <a:defRPr sz="3600" b="1"/>
            </a:lvl3pPr>
            <a:lvl4pPr marL="2750709" indent="0">
              <a:buNone/>
              <a:defRPr sz="3200" b="1"/>
            </a:lvl4pPr>
            <a:lvl5pPr marL="3668023" indent="0">
              <a:buNone/>
              <a:defRPr sz="3200" b="1"/>
            </a:lvl5pPr>
            <a:lvl6pPr marL="4584710" indent="0">
              <a:buNone/>
              <a:defRPr sz="3200" b="1"/>
            </a:lvl6pPr>
            <a:lvl7pPr marL="5502040" indent="0">
              <a:buNone/>
              <a:defRPr sz="3200" b="1"/>
            </a:lvl7pPr>
            <a:lvl8pPr marL="6418724" indent="0">
              <a:buNone/>
              <a:defRPr sz="3200" b="1"/>
            </a:lvl8pPr>
            <a:lvl9pPr marL="7336047" indent="0">
              <a:buNone/>
              <a:defRPr sz="3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12343840" y="5043024"/>
            <a:ext cx="10365867" cy="741753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18D18-8321-4D32-9838-2E73D5AB9BB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E1CA5-32BD-49A4-8FDF-640257120B2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88297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 bwMode="auto">
          <a:xfrm>
            <a:off x="47" y="0"/>
            <a:ext cx="24382803" cy="13805999"/>
          </a:xfrm>
          <a:prstGeom prst="rect">
            <a:avLst/>
          </a:prstGeom>
          <a:solidFill>
            <a:srgbClr val="3B424C"/>
          </a:solidFill>
          <a:ln w="9525">
            <a:noFill/>
            <a:round/>
          </a:ln>
        </p:spPr>
        <p:txBody>
          <a:bodyPr wrap="none" lIns="91103" tIns="45548" rIns="91103" bIns="45548" rtlCol="0" anchor="ctr"/>
          <a:lstStyle/>
          <a:p>
            <a:pPr algn="ctr"/>
            <a:endParaRPr lang="zh-CN" altLang="en-US" sz="36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0466511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18D18-8321-4D32-9838-2E73D5AB9BB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E1CA5-32BD-49A4-8FDF-640257120B2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181835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493" y="920399"/>
            <a:ext cx="7864088" cy="3221401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10365867" y="1987840"/>
            <a:ext cx="12343793" cy="9811208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1679493" y="4141848"/>
            <a:ext cx="7864088" cy="7673195"/>
          </a:xfrm>
        </p:spPr>
        <p:txBody>
          <a:bodyPr/>
          <a:lstStyle>
            <a:lvl1pPr marL="0" indent="0">
              <a:buNone/>
              <a:defRPr sz="3200"/>
            </a:lvl1pPr>
            <a:lvl2pPr marL="916698" indent="0">
              <a:buNone/>
              <a:defRPr sz="2800"/>
            </a:lvl2pPr>
            <a:lvl3pPr marL="1834011" indent="0">
              <a:buNone/>
              <a:defRPr sz="2400"/>
            </a:lvl3pPr>
            <a:lvl4pPr marL="2750709" indent="0">
              <a:buNone/>
              <a:defRPr sz="2000"/>
            </a:lvl4pPr>
            <a:lvl5pPr marL="3668023" indent="0">
              <a:buNone/>
              <a:defRPr sz="2000"/>
            </a:lvl5pPr>
            <a:lvl6pPr marL="4584710" indent="0">
              <a:buNone/>
              <a:defRPr sz="2000"/>
            </a:lvl6pPr>
            <a:lvl7pPr marL="5502040" indent="0">
              <a:buNone/>
              <a:defRPr sz="2000"/>
            </a:lvl7pPr>
            <a:lvl8pPr marL="6418724" indent="0">
              <a:buNone/>
              <a:defRPr sz="2000"/>
            </a:lvl8pPr>
            <a:lvl9pPr marL="7336047" indent="0">
              <a:buNone/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18D18-8321-4D32-9838-2E73D5AB9BB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E1CA5-32BD-49A4-8FDF-640257120B2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75732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493" y="920399"/>
            <a:ext cx="7864088" cy="3221401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0365867" y="1987840"/>
            <a:ext cx="12343793" cy="9811208"/>
          </a:xfrm>
        </p:spPr>
        <p:txBody>
          <a:bodyPr/>
          <a:lstStyle>
            <a:lvl1pPr marL="0" indent="0">
              <a:buNone/>
              <a:defRPr sz="6400"/>
            </a:lvl1pPr>
            <a:lvl2pPr marL="916698" indent="0">
              <a:buNone/>
              <a:defRPr sz="5600"/>
            </a:lvl2pPr>
            <a:lvl3pPr marL="1834011" indent="0">
              <a:buNone/>
              <a:defRPr sz="4800"/>
            </a:lvl3pPr>
            <a:lvl4pPr marL="2750709" indent="0">
              <a:buNone/>
              <a:defRPr sz="4000"/>
            </a:lvl4pPr>
            <a:lvl5pPr marL="3668023" indent="0">
              <a:buNone/>
              <a:defRPr sz="4000"/>
            </a:lvl5pPr>
            <a:lvl6pPr marL="4584710" indent="0">
              <a:buNone/>
              <a:defRPr sz="4000"/>
            </a:lvl6pPr>
            <a:lvl7pPr marL="5502040" indent="0">
              <a:buNone/>
              <a:defRPr sz="4000"/>
            </a:lvl7pPr>
            <a:lvl8pPr marL="6418724" indent="0">
              <a:buNone/>
              <a:defRPr sz="4000"/>
            </a:lvl8pPr>
            <a:lvl9pPr marL="7336047" indent="0">
              <a:buNone/>
              <a:defRPr sz="4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1679493" y="4141848"/>
            <a:ext cx="7864088" cy="7673195"/>
          </a:xfrm>
        </p:spPr>
        <p:txBody>
          <a:bodyPr/>
          <a:lstStyle>
            <a:lvl1pPr marL="0" indent="0">
              <a:buNone/>
              <a:defRPr sz="3200"/>
            </a:lvl1pPr>
            <a:lvl2pPr marL="916698" indent="0">
              <a:buNone/>
              <a:defRPr sz="2800"/>
            </a:lvl2pPr>
            <a:lvl3pPr marL="1834011" indent="0">
              <a:buNone/>
              <a:defRPr sz="2400"/>
            </a:lvl3pPr>
            <a:lvl4pPr marL="2750709" indent="0">
              <a:buNone/>
              <a:defRPr sz="2000"/>
            </a:lvl4pPr>
            <a:lvl5pPr marL="3668023" indent="0">
              <a:buNone/>
              <a:defRPr sz="2000"/>
            </a:lvl5pPr>
            <a:lvl6pPr marL="4584710" indent="0">
              <a:buNone/>
              <a:defRPr sz="2000"/>
            </a:lvl6pPr>
            <a:lvl7pPr marL="5502040" indent="0">
              <a:buNone/>
              <a:defRPr sz="2000"/>
            </a:lvl7pPr>
            <a:lvl8pPr marL="6418724" indent="0">
              <a:buNone/>
              <a:defRPr sz="2000"/>
            </a:lvl8pPr>
            <a:lvl9pPr marL="7336047" indent="0">
              <a:buNone/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18D18-8321-4D32-9838-2E73D5AB9BB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E1CA5-32BD-49A4-8FDF-640257120B2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71788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18D18-8321-4D32-9838-2E73D5AB9BB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E1CA5-32BD-49A4-8FDF-640257120B2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36255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7448942" y="735089"/>
            <a:ext cx="5257542" cy="1169994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1676366" y="735089"/>
            <a:ext cx="15467839" cy="11699947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18D18-8321-4D32-9838-2E73D5AB9BB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E1CA5-32BD-49A4-8FDF-640257120B2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603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7448942" y="735089"/>
            <a:ext cx="5257542" cy="1169994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1676366" y="735089"/>
            <a:ext cx="15467839" cy="11699947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18D18-8321-4D32-9838-2E73D5AB9BBF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E1CA5-32BD-49A4-8FDF-640257120B2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047849" y="2259456"/>
            <a:ext cx="18287102" cy="4806533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3047849" y="7251347"/>
            <a:ext cx="18287102" cy="3333253"/>
          </a:xfrm>
        </p:spPr>
        <p:txBody>
          <a:bodyPr/>
          <a:lstStyle>
            <a:lvl1pPr marL="0" indent="0" algn="ctr">
              <a:buNone/>
              <a:defRPr sz="4800"/>
            </a:lvl1pPr>
            <a:lvl2pPr marL="916698" indent="0" algn="ctr">
              <a:buNone/>
              <a:defRPr sz="4000"/>
            </a:lvl2pPr>
            <a:lvl3pPr marL="1834011" indent="0" algn="ctr">
              <a:buNone/>
              <a:defRPr sz="3600"/>
            </a:lvl3pPr>
            <a:lvl4pPr marL="2750709" indent="0" algn="ctr">
              <a:buNone/>
              <a:defRPr sz="3200"/>
            </a:lvl4pPr>
            <a:lvl5pPr marL="3668023" indent="0" algn="ctr">
              <a:buNone/>
              <a:defRPr sz="3200"/>
            </a:lvl5pPr>
            <a:lvl6pPr marL="4584710" indent="0" algn="ctr">
              <a:buNone/>
              <a:defRPr sz="3200"/>
            </a:lvl6pPr>
            <a:lvl7pPr marL="5502040" indent="0" algn="ctr">
              <a:buNone/>
              <a:defRPr sz="3200"/>
            </a:lvl7pPr>
            <a:lvl8pPr marL="6418724" indent="0" algn="ctr">
              <a:buNone/>
              <a:defRPr sz="3200"/>
            </a:lvl8pPr>
            <a:lvl9pPr marL="7336047" indent="0" algn="ctr">
              <a:buNone/>
              <a:defRPr sz="32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18D18-8321-4D32-9838-2E73D5AB9BBF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E1CA5-32BD-49A4-8FDF-640257120B2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18D18-8321-4D32-9838-2E73D5AB9BBF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E1CA5-32BD-49A4-8FDF-640257120B2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63618" y="3441913"/>
            <a:ext cx="21030167" cy="5742911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1663618" y="9239156"/>
            <a:ext cx="21030167" cy="3020060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6698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34011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50709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68023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8471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50204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1872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3604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18D18-8321-4D32-9838-2E73D5AB9BBF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E1CA5-32BD-49A4-8FDF-640257120B2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1676366" y="3675209"/>
            <a:ext cx="10362692" cy="875977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12343793" y="3675209"/>
            <a:ext cx="10362692" cy="875977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18D18-8321-4D32-9838-2E73D5AB9BBF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E1CA5-32BD-49A4-8FDF-640257120B2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493" y="735089"/>
            <a:ext cx="21030167" cy="266852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1679541" y="3384436"/>
            <a:ext cx="10315067" cy="1658635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6698" indent="0">
              <a:buNone/>
              <a:defRPr sz="4000" b="1"/>
            </a:lvl2pPr>
            <a:lvl3pPr marL="1834011" indent="0">
              <a:buNone/>
              <a:defRPr sz="3600" b="1"/>
            </a:lvl3pPr>
            <a:lvl4pPr marL="2750709" indent="0">
              <a:buNone/>
              <a:defRPr sz="3200" b="1"/>
            </a:lvl4pPr>
            <a:lvl5pPr marL="3668023" indent="0">
              <a:buNone/>
              <a:defRPr sz="3200" b="1"/>
            </a:lvl5pPr>
            <a:lvl6pPr marL="4584710" indent="0">
              <a:buNone/>
              <a:defRPr sz="3200" b="1"/>
            </a:lvl6pPr>
            <a:lvl7pPr marL="5502040" indent="0">
              <a:buNone/>
              <a:defRPr sz="3200" b="1"/>
            </a:lvl7pPr>
            <a:lvl8pPr marL="6418724" indent="0">
              <a:buNone/>
              <a:defRPr sz="3200" b="1"/>
            </a:lvl8pPr>
            <a:lvl9pPr marL="7336047" indent="0">
              <a:buNone/>
              <a:defRPr sz="3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1679541" y="5043024"/>
            <a:ext cx="10315067" cy="741753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12343840" y="3384436"/>
            <a:ext cx="10365867" cy="1658635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6698" indent="0">
              <a:buNone/>
              <a:defRPr sz="4000" b="1"/>
            </a:lvl2pPr>
            <a:lvl3pPr marL="1834011" indent="0">
              <a:buNone/>
              <a:defRPr sz="3600" b="1"/>
            </a:lvl3pPr>
            <a:lvl4pPr marL="2750709" indent="0">
              <a:buNone/>
              <a:defRPr sz="3200" b="1"/>
            </a:lvl4pPr>
            <a:lvl5pPr marL="3668023" indent="0">
              <a:buNone/>
              <a:defRPr sz="3200" b="1"/>
            </a:lvl5pPr>
            <a:lvl6pPr marL="4584710" indent="0">
              <a:buNone/>
              <a:defRPr sz="3200" b="1"/>
            </a:lvl6pPr>
            <a:lvl7pPr marL="5502040" indent="0">
              <a:buNone/>
              <a:defRPr sz="3200" b="1"/>
            </a:lvl7pPr>
            <a:lvl8pPr marL="6418724" indent="0">
              <a:buNone/>
              <a:defRPr sz="3200" b="1"/>
            </a:lvl8pPr>
            <a:lvl9pPr marL="7336047" indent="0">
              <a:buNone/>
              <a:defRPr sz="3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12343840" y="5043024"/>
            <a:ext cx="10365867" cy="741753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18D18-8321-4D32-9838-2E73D5AB9BBF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E1CA5-32BD-49A4-8FDF-640257120B2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 bwMode="auto">
          <a:xfrm>
            <a:off x="47" y="0"/>
            <a:ext cx="24382803" cy="13805999"/>
          </a:xfrm>
          <a:prstGeom prst="rect">
            <a:avLst/>
          </a:prstGeom>
          <a:solidFill>
            <a:srgbClr val="3B424C"/>
          </a:solidFill>
          <a:ln w="9525">
            <a:noFill/>
            <a:round/>
          </a:ln>
        </p:spPr>
        <p:txBody>
          <a:bodyPr wrap="none" lIns="91103" tIns="45548" rIns="91103" bIns="45548" rtlCol="0" anchor="ctr"/>
          <a:lstStyle/>
          <a:p>
            <a:pPr algn="ctr"/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18D18-8321-4D32-9838-2E73D5AB9BBF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E1CA5-32BD-49A4-8FDF-640257120B2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493" y="920399"/>
            <a:ext cx="7864088" cy="3221401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10365867" y="1987840"/>
            <a:ext cx="12343793" cy="9811208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1679493" y="4141848"/>
            <a:ext cx="7864088" cy="7673195"/>
          </a:xfrm>
        </p:spPr>
        <p:txBody>
          <a:bodyPr/>
          <a:lstStyle>
            <a:lvl1pPr marL="0" indent="0">
              <a:buNone/>
              <a:defRPr sz="3200"/>
            </a:lvl1pPr>
            <a:lvl2pPr marL="916698" indent="0">
              <a:buNone/>
              <a:defRPr sz="2800"/>
            </a:lvl2pPr>
            <a:lvl3pPr marL="1834011" indent="0">
              <a:buNone/>
              <a:defRPr sz="2400"/>
            </a:lvl3pPr>
            <a:lvl4pPr marL="2750709" indent="0">
              <a:buNone/>
              <a:defRPr sz="2000"/>
            </a:lvl4pPr>
            <a:lvl5pPr marL="3668023" indent="0">
              <a:buNone/>
              <a:defRPr sz="2000"/>
            </a:lvl5pPr>
            <a:lvl6pPr marL="4584710" indent="0">
              <a:buNone/>
              <a:defRPr sz="2000"/>
            </a:lvl6pPr>
            <a:lvl7pPr marL="5502040" indent="0">
              <a:buNone/>
              <a:defRPr sz="2000"/>
            </a:lvl7pPr>
            <a:lvl8pPr marL="6418724" indent="0">
              <a:buNone/>
              <a:defRPr sz="2000"/>
            </a:lvl8pPr>
            <a:lvl9pPr marL="7336047" indent="0">
              <a:buNone/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18D18-8321-4D32-9838-2E73D5AB9BBF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E1CA5-32BD-49A4-8FDF-640257120B2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18D18-8321-4D32-9838-2E73D5AB9BBF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E1CA5-32BD-49A4-8FDF-640257120B2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493" y="920399"/>
            <a:ext cx="7864088" cy="3221401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0365867" y="1987840"/>
            <a:ext cx="12343793" cy="9811208"/>
          </a:xfrm>
        </p:spPr>
        <p:txBody>
          <a:bodyPr/>
          <a:lstStyle>
            <a:lvl1pPr marL="0" indent="0">
              <a:buNone/>
              <a:defRPr sz="6400"/>
            </a:lvl1pPr>
            <a:lvl2pPr marL="916698" indent="0">
              <a:buNone/>
              <a:defRPr sz="5600"/>
            </a:lvl2pPr>
            <a:lvl3pPr marL="1834011" indent="0">
              <a:buNone/>
              <a:defRPr sz="4800"/>
            </a:lvl3pPr>
            <a:lvl4pPr marL="2750709" indent="0">
              <a:buNone/>
              <a:defRPr sz="4000"/>
            </a:lvl4pPr>
            <a:lvl5pPr marL="3668023" indent="0">
              <a:buNone/>
              <a:defRPr sz="4000"/>
            </a:lvl5pPr>
            <a:lvl6pPr marL="4584710" indent="0">
              <a:buNone/>
              <a:defRPr sz="4000"/>
            </a:lvl6pPr>
            <a:lvl7pPr marL="5502040" indent="0">
              <a:buNone/>
              <a:defRPr sz="4000"/>
            </a:lvl7pPr>
            <a:lvl8pPr marL="6418724" indent="0">
              <a:buNone/>
              <a:defRPr sz="4000"/>
            </a:lvl8pPr>
            <a:lvl9pPr marL="7336047" indent="0">
              <a:buNone/>
              <a:defRPr sz="4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1679493" y="4141848"/>
            <a:ext cx="7864088" cy="7673195"/>
          </a:xfrm>
        </p:spPr>
        <p:txBody>
          <a:bodyPr/>
          <a:lstStyle>
            <a:lvl1pPr marL="0" indent="0">
              <a:buNone/>
              <a:defRPr sz="3200"/>
            </a:lvl1pPr>
            <a:lvl2pPr marL="916698" indent="0">
              <a:buNone/>
              <a:defRPr sz="2800"/>
            </a:lvl2pPr>
            <a:lvl3pPr marL="1834011" indent="0">
              <a:buNone/>
              <a:defRPr sz="2400"/>
            </a:lvl3pPr>
            <a:lvl4pPr marL="2750709" indent="0">
              <a:buNone/>
              <a:defRPr sz="2000"/>
            </a:lvl4pPr>
            <a:lvl5pPr marL="3668023" indent="0">
              <a:buNone/>
              <a:defRPr sz="2000"/>
            </a:lvl5pPr>
            <a:lvl6pPr marL="4584710" indent="0">
              <a:buNone/>
              <a:defRPr sz="2000"/>
            </a:lvl6pPr>
            <a:lvl7pPr marL="5502040" indent="0">
              <a:buNone/>
              <a:defRPr sz="2000"/>
            </a:lvl7pPr>
            <a:lvl8pPr marL="6418724" indent="0">
              <a:buNone/>
              <a:defRPr sz="2000"/>
            </a:lvl8pPr>
            <a:lvl9pPr marL="7336047" indent="0">
              <a:buNone/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18D18-8321-4D32-9838-2E73D5AB9BBF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E1CA5-32BD-49A4-8FDF-640257120B2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18D18-8321-4D32-9838-2E73D5AB9BBF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E1CA5-32BD-49A4-8FDF-640257120B2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7448942" y="735089"/>
            <a:ext cx="5257542" cy="1169994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1676366" y="735089"/>
            <a:ext cx="15467839" cy="11699947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18D18-8321-4D32-9838-2E73D5AB9BBF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E1CA5-32BD-49A4-8FDF-640257120B2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047849" y="2259456"/>
            <a:ext cx="18287102" cy="4806533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3047849" y="7251347"/>
            <a:ext cx="18287102" cy="3333253"/>
          </a:xfrm>
        </p:spPr>
        <p:txBody>
          <a:bodyPr/>
          <a:lstStyle>
            <a:lvl1pPr marL="0" indent="0" algn="ctr">
              <a:buNone/>
              <a:defRPr sz="4800"/>
            </a:lvl1pPr>
            <a:lvl2pPr marL="916698" indent="0" algn="ctr">
              <a:buNone/>
              <a:defRPr sz="4000"/>
            </a:lvl2pPr>
            <a:lvl3pPr marL="1834011" indent="0" algn="ctr">
              <a:buNone/>
              <a:defRPr sz="3600"/>
            </a:lvl3pPr>
            <a:lvl4pPr marL="2750709" indent="0" algn="ctr">
              <a:buNone/>
              <a:defRPr sz="3200"/>
            </a:lvl4pPr>
            <a:lvl5pPr marL="3668023" indent="0" algn="ctr">
              <a:buNone/>
              <a:defRPr sz="3200"/>
            </a:lvl5pPr>
            <a:lvl6pPr marL="4584710" indent="0" algn="ctr">
              <a:buNone/>
              <a:defRPr sz="3200"/>
            </a:lvl6pPr>
            <a:lvl7pPr marL="5502040" indent="0" algn="ctr">
              <a:buNone/>
              <a:defRPr sz="3200"/>
            </a:lvl7pPr>
            <a:lvl8pPr marL="6418724" indent="0" algn="ctr">
              <a:buNone/>
              <a:defRPr sz="3200"/>
            </a:lvl8pPr>
            <a:lvl9pPr marL="7336047" indent="0" algn="ctr">
              <a:buNone/>
              <a:defRPr sz="32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18D18-8321-4D32-9838-2E73D5AB9BBF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E1CA5-32BD-49A4-8FDF-640257120B2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18D18-8321-4D32-9838-2E73D5AB9BBF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E1CA5-32BD-49A4-8FDF-640257120B2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63618" y="3441913"/>
            <a:ext cx="21030167" cy="5742911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1663618" y="9239156"/>
            <a:ext cx="21030167" cy="3020060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6698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34011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50709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68023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8471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50204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1872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3604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18D18-8321-4D32-9838-2E73D5AB9BBF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E1CA5-32BD-49A4-8FDF-640257120B2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1676366" y="3675209"/>
            <a:ext cx="10362692" cy="875977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12343793" y="3675209"/>
            <a:ext cx="10362692" cy="875977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18D18-8321-4D32-9838-2E73D5AB9BBF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E1CA5-32BD-49A4-8FDF-640257120B2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493" y="735089"/>
            <a:ext cx="21030167" cy="266852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1679541" y="3384436"/>
            <a:ext cx="10315067" cy="1658635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6698" indent="0">
              <a:buNone/>
              <a:defRPr sz="4000" b="1"/>
            </a:lvl2pPr>
            <a:lvl3pPr marL="1834011" indent="0">
              <a:buNone/>
              <a:defRPr sz="3600" b="1"/>
            </a:lvl3pPr>
            <a:lvl4pPr marL="2750709" indent="0">
              <a:buNone/>
              <a:defRPr sz="3200" b="1"/>
            </a:lvl4pPr>
            <a:lvl5pPr marL="3668023" indent="0">
              <a:buNone/>
              <a:defRPr sz="3200" b="1"/>
            </a:lvl5pPr>
            <a:lvl6pPr marL="4584710" indent="0">
              <a:buNone/>
              <a:defRPr sz="3200" b="1"/>
            </a:lvl6pPr>
            <a:lvl7pPr marL="5502040" indent="0">
              <a:buNone/>
              <a:defRPr sz="3200" b="1"/>
            </a:lvl7pPr>
            <a:lvl8pPr marL="6418724" indent="0">
              <a:buNone/>
              <a:defRPr sz="3200" b="1"/>
            </a:lvl8pPr>
            <a:lvl9pPr marL="7336047" indent="0">
              <a:buNone/>
              <a:defRPr sz="3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1679541" y="5043024"/>
            <a:ext cx="10315067" cy="741753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12343840" y="3384436"/>
            <a:ext cx="10365867" cy="1658635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6698" indent="0">
              <a:buNone/>
              <a:defRPr sz="4000" b="1"/>
            </a:lvl2pPr>
            <a:lvl3pPr marL="1834011" indent="0">
              <a:buNone/>
              <a:defRPr sz="3600" b="1"/>
            </a:lvl3pPr>
            <a:lvl4pPr marL="2750709" indent="0">
              <a:buNone/>
              <a:defRPr sz="3200" b="1"/>
            </a:lvl4pPr>
            <a:lvl5pPr marL="3668023" indent="0">
              <a:buNone/>
              <a:defRPr sz="3200" b="1"/>
            </a:lvl5pPr>
            <a:lvl6pPr marL="4584710" indent="0">
              <a:buNone/>
              <a:defRPr sz="3200" b="1"/>
            </a:lvl6pPr>
            <a:lvl7pPr marL="5502040" indent="0">
              <a:buNone/>
              <a:defRPr sz="3200" b="1"/>
            </a:lvl7pPr>
            <a:lvl8pPr marL="6418724" indent="0">
              <a:buNone/>
              <a:defRPr sz="3200" b="1"/>
            </a:lvl8pPr>
            <a:lvl9pPr marL="7336047" indent="0">
              <a:buNone/>
              <a:defRPr sz="3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12343840" y="5043024"/>
            <a:ext cx="10365867" cy="741753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18D18-8321-4D32-9838-2E73D5AB9BBF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E1CA5-32BD-49A4-8FDF-640257120B2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 bwMode="auto">
          <a:xfrm>
            <a:off x="47" y="0"/>
            <a:ext cx="24382803" cy="13805999"/>
          </a:xfrm>
          <a:prstGeom prst="rect">
            <a:avLst/>
          </a:prstGeom>
          <a:solidFill>
            <a:srgbClr val="3B424C"/>
          </a:solidFill>
          <a:ln w="9525">
            <a:noFill/>
            <a:round/>
          </a:ln>
        </p:spPr>
        <p:txBody>
          <a:bodyPr wrap="none" lIns="91103" tIns="45548" rIns="91103" bIns="45548" rtlCol="0" anchor="ctr"/>
          <a:lstStyle/>
          <a:p>
            <a:pPr algn="ctr"/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18D18-8321-4D32-9838-2E73D5AB9BBF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E1CA5-32BD-49A4-8FDF-640257120B2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63618" y="3441913"/>
            <a:ext cx="21030167" cy="5742911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1663618" y="9239156"/>
            <a:ext cx="21030167" cy="3020060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6698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34011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50709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68023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8471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50204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1872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3604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18D18-8321-4D32-9838-2E73D5AB9BBF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E1CA5-32BD-49A4-8FDF-640257120B2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493" y="920399"/>
            <a:ext cx="7864088" cy="3221401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10365867" y="1987840"/>
            <a:ext cx="12343793" cy="9811208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1679493" y="4141848"/>
            <a:ext cx="7864088" cy="7673195"/>
          </a:xfrm>
        </p:spPr>
        <p:txBody>
          <a:bodyPr/>
          <a:lstStyle>
            <a:lvl1pPr marL="0" indent="0">
              <a:buNone/>
              <a:defRPr sz="3200"/>
            </a:lvl1pPr>
            <a:lvl2pPr marL="916698" indent="0">
              <a:buNone/>
              <a:defRPr sz="2800"/>
            </a:lvl2pPr>
            <a:lvl3pPr marL="1834011" indent="0">
              <a:buNone/>
              <a:defRPr sz="2400"/>
            </a:lvl3pPr>
            <a:lvl4pPr marL="2750709" indent="0">
              <a:buNone/>
              <a:defRPr sz="2000"/>
            </a:lvl4pPr>
            <a:lvl5pPr marL="3668023" indent="0">
              <a:buNone/>
              <a:defRPr sz="2000"/>
            </a:lvl5pPr>
            <a:lvl6pPr marL="4584710" indent="0">
              <a:buNone/>
              <a:defRPr sz="2000"/>
            </a:lvl6pPr>
            <a:lvl7pPr marL="5502040" indent="0">
              <a:buNone/>
              <a:defRPr sz="2000"/>
            </a:lvl7pPr>
            <a:lvl8pPr marL="6418724" indent="0">
              <a:buNone/>
              <a:defRPr sz="2000"/>
            </a:lvl8pPr>
            <a:lvl9pPr marL="7336047" indent="0">
              <a:buNone/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18D18-8321-4D32-9838-2E73D5AB9BBF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E1CA5-32BD-49A4-8FDF-640257120B2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493" y="920399"/>
            <a:ext cx="7864088" cy="3221401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0365867" y="1987840"/>
            <a:ext cx="12343793" cy="9811208"/>
          </a:xfrm>
        </p:spPr>
        <p:txBody>
          <a:bodyPr/>
          <a:lstStyle>
            <a:lvl1pPr marL="0" indent="0">
              <a:buNone/>
              <a:defRPr sz="6400"/>
            </a:lvl1pPr>
            <a:lvl2pPr marL="916698" indent="0">
              <a:buNone/>
              <a:defRPr sz="5600"/>
            </a:lvl2pPr>
            <a:lvl3pPr marL="1834011" indent="0">
              <a:buNone/>
              <a:defRPr sz="4800"/>
            </a:lvl3pPr>
            <a:lvl4pPr marL="2750709" indent="0">
              <a:buNone/>
              <a:defRPr sz="4000"/>
            </a:lvl4pPr>
            <a:lvl5pPr marL="3668023" indent="0">
              <a:buNone/>
              <a:defRPr sz="4000"/>
            </a:lvl5pPr>
            <a:lvl6pPr marL="4584710" indent="0">
              <a:buNone/>
              <a:defRPr sz="4000"/>
            </a:lvl6pPr>
            <a:lvl7pPr marL="5502040" indent="0">
              <a:buNone/>
              <a:defRPr sz="4000"/>
            </a:lvl7pPr>
            <a:lvl8pPr marL="6418724" indent="0">
              <a:buNone/>
              <a:defRPr sz="4000"/>
            </a:lvl8pPr>
            <a:lvl9pPr marL="7336047" indent="0">
              <a:buNone/>
              <a:defRPr sz="4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1679493" y="4141848"/>
            <a:ext cx="7864088" cy="7673195"/>
          </a:xfrm>
        </p:spPr>
        <p:txBody>
          <a:bodyPr/>
          <a:lstStyle>
            <a:lvl1pPr marL="0" indent="0">
              <a:buNone/>
              <a:defRPr sz="3200"/>
            </a:lvl1pPr>
            <a:lvl2pPr marL="916698" indent="0">
              <a:buNone/>
              <a:defRPr sz="2800"/>
            </a:lvl2pPr>
            <a:lvl3pPr marL="1834011" indent="0">
              <a:buNone/>
              <a:defRPr sz="2400"/>
            </a:lvl3pPr>
            <a:lvl4pPr marL="2750709" indent="0">
              <a:buNone/>
              <a:defRPr sz="2000"/>
            </a:lvl4pPr>
            <a:lvl5pPr marL="3668023" indent="0">
              <a:buNone/>
              <a:defRPr sz="2000"/>
            </a:lvl5pPr>
            <a:lvl6pPr marL="4584710" indent="0">
              <a:buNone/>
              <a:defRPr sz="2000"/>
            </a:lvl6pPr>
            <a:lvl7pPr marL="5502040" indent="0">
              <a:buNone/>
              <a:defRPr sz="2000"/>
            </a:lvl7pPr>
            <a:lvl8pPr marL="6418724" indent="0">
              <a:buNone/>
              <a:defRPr sz="2000"/>
            </a:lvl8pPr>
            <a:lvl9pPr marL="7336047" indent="0">
              <a:buNone/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18D18-8321-4D32-9838-2E73D5AB9BBF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E1CA5-32BD-49A4-8FDF-640257120B2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18D18-8321-4D32-9838-2E73D5AB9BBF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E1CA5-32BD-49A4-8FDF-640257120B2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7448942" y="735089"/>
            <a:ext cx="5257542" cy="1169994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1676366" y="735089"/>
            <a:ext cx="15467839" cy="11699947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18D18-8321-4D32-9838-2E73D5AB9BBF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E1CA5-32BD-49A4-8FDF-640257120B2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047842" y="2259380"/>
            <a:ext cx="18287048" cy="4806372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047842" y="7251103"/>
            <a:ext cx="18287048" cy="3333141"/>
          </a:xfrm>
        </p:spPr>
        <p:txBody>
          <a:bodyPr/>
          <a:lstStyle>
            <a:lvl1pPr marL="0" indent="0" algn="ctr">
              <a:buNone/>
              <a:defRPr sz="4800"/>
            </a:lvl1pPr>
            <a:lvl2pPr marL="910985" indent="0" algn="ctr">
              <a:buNone/>
              <a:defRPr sz="4000"/>
            </a:lvl2pPr>
            <a:lvl3pPr marL="1821990" indent="0" algn="ctr">
              <a:buNone/>
              <a:defRPr sz="3600"/>
            </a:lvl3pPr>
            <a:lvl4pPr marL="2732993" indent="0" algn="ctr">
              <a:buNone/>
              <a:defRPr sz="3200"/>
            </a:lvl4pPr>
            <a:lvl5pPr marL="3643985" indent="0" algn="ctr">
              <a:buNone/>
              <a:defRPr sz="3200"/>
            </a:lvl5pPr>
            <a:lvl6pPr marL="4554980" indent="0" algn="ctr">
              <a:buNone/>
              <a:defRPr sz="3200"/>
            </a:lvl6pPr>
            <a:lvl7pPr marL="5465981" indent="0" algn="ctr">
              <a:buNone/>
              <a:defRPr sz="3200"/>
            </a:lvl7pPr>
            <a:lvl8pPr marL="6376335" indent="0" algn="ctr">
              <a:buNone/>
              <a:defRPr sz="3200"/>
            </a:lvl8pPr>
            <a:lvl9pPr marL="7287332" indent="0" algn="ctr">
              <a:buNone/>
              <a:defRPr sz="3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63661" y="3441798"/>
            <a:ext cx="21030105" cy="5742718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663661" y="9238844"/>
            <a:ext cx="21030105" cy="3019960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0985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199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32993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43985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5498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65981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376335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287332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676360" y="3675085"/>
            <a:ext cx="10362660" cy="875948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2343757" y="3675085"/>
            <a:ext cx="10362660" cy="875948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536" y="735017"/>
            <a:ext cx="21030105" cy="266843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373424" y="3580095"/>
            <a:ext cx="9746640" cy="1658581"/>
          </a:xfrm>
        </p:spPr>
        <p:txBody>
          <a:bodyPr anchor="ctr" anchorCtr="0"/>
          <a:lstStyle>
            <a:lvl1pPr marL="0" indent="0">
              <a:buNone/>
              <a:defRPr sz="5600"/>
            </a:lvl1pPr>
            <a:lvl2pPr marL="910985" indent="0">
              <a:buNone/>
              <a:defRPr sz="4800"/>
            </a:lvl2pPr>
            <a:lvl3pPr marL="1821990" indent="0">
              <a:buNone/>
              <a:defRPr sz="4000"/>
            </a:lvl3pPr>
            <a:lvl4pPr marL="2732993" indent="0">
              <a:buNone/>
              <a:defRPr sz="3600"/>
            </a:lvl4pPr>
            <a:lvl5pPr marL="3643985" indent="0">
              <a:buNone/>
              <a:defRPr sz="3600"/>
            </a:lvl5pPr>
            <a:lvl6pPr marL="4554980" indent="0">
              <a:buNone/>
              <a:defRPr sz="3600"/>
            </a:lvl6pPr>
            <a:lvl7pPr marL="5465981" indent="0">
              <a:buNone/>
              <a:defRPr sz="3600"/>
            </a:lvl7pPr>
            <a:lvl8pPr marL="6376335" indent="0">
              <a:buNone/>
              <a:defRPr sz="3600"/>
            </a:lvl8pPr>
            <a:lvl9pPr marL="7287332" indent="0">
              <a:buNone/>
              <a:defRPr sz="3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2373424" y="5365557"/>
            <a:ext cx="9746640" cy="7094579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12513224" y="3580095"/>
            <a:ext cx="9794642" cy="1658581"/>
          </a:xfrm>
        </p:spPr>
        <p:txBody>
          <a:bodyPr anchor="ctr" anchorCtr="0"/>
          <a:lstStyle>
            <a:lvl1pPr marL="0" indent="0">
              <a:buNone/>
              <a:defRPr sz="5600"/>
            </a:lvl1pPr>
            <a:lvl2pPr marL="910985" indent="0">
              <a:buNone/>
              <a:defRPr sz="4800"/>
            </a:lvl2pPr>
            <a:lvl3pPr marL="1821990" indent="0">
              <a:buNone/>
              <a:defRPr sz="4000"/>
            </a:lvl3pPr>
            <a:lvl4pPr marL="2732993" indent="0">
              <a:buNone/>
              <a:defRPr sz="3600"/>
            </a:lvl4pPr>
            <a:lvl5pPr marL="3643985" indent="0">
              <a:buNone/>
              <a:defRPr sz="3600"/>
            </a:lvl5pPr>
            <a:lvl6pPr marL="4554980" indent="0">
              <a:buNone/>
              <a:defRPr sz="3600"/>
            </a:lvl6pPr>
            <a:lvl7pPr marL="5465981" indent="0">
              <a:buNone/>
              <a:defRPr sz="3600"/>
            </a:lvl7pPr>
            <a:lvl8pPr marL="6376335" indent="0">
              <a:buNone/>
              <a:defRPr sz="3600"/>
            </a:lvl8pPr>
            <a:lvl9pPr marL="7287332" indent="0">
              <a:buNone/>
              <a:defRPr sz="3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12513224" y="5365557"/>
            <a:ext cx="9794642" cy="7094579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1676366" y="3675209"/>
            <a:ext cx="10362692" cy="875977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12343793" y="3675209"/>
            <a:ext cx="10362692" cy="875977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18D18-8321-4D32-9838-2E73D5AB9BBF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E1CA5-32BD-49A4-8FDF-640257120B2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536" y="920370"/>
            <a:ext cx="8330264" cy="322129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0365837" y="920371"/>
            <a:ext cx="12343757" cy="10878249"/>
          </a:xfrm>
        </p:spPr>
        <p:txBody>
          <a:bodyPr/>
          <a:lstStyle>
            <a:lvl1pPr marL="0" indent="0">
              <a:buNone/>
              <a:defRPr sz="6400"/>
            </a:lvl1pPr>
            <a:lvl2pPr marL="910985" indent="0">
              <a:buNone/>
              <a:defRPr sz="5600"/>
            </a:lvl2pPr>
            <a:lvl3pPr marL="1821990" indent="0">
              <a:buNone/>
              <a:defRPr sz="4800"/>
            </a:lvl3pPr>
            <a:lvl4pPr marL="2732993" indent="0">
              <a:buNone/>
              <a:defRPr sz="4000"/>
            </a:lvl4pPr>
            <a:lvl5pPr marL="3643985" indent="0">
              <a:buNone/>
              <a:defRPr sz="4000"/>
            </a:lvl5pPr>
            <a:lvl6pPr marL="4554980" indent="0">
              <a:buNone/>
              <a:defRPr sz="4000"/>
            </a:lvl6pPr>
            <a:lvl7pPr marL="5465981" indent="0">
              <a:buNone/>
              <a:defRPr sz="4000"/>
            </a:lvl7pPr>
            <a:lvl8pPr marL="6376335" indent="0">
              <a:buNone/>
              <a:defRPr sz="4000"/>
            </a:lvl8pPr>
            <a:lvl9pPr marL="7287332" indent="0">
              <a:buNone/>
              <a:defRPr sz="4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679536" y="4141660"/>
            <a:ext cx="8330264" cy="7672938"/>
          </a:xfrm>
        </p:spPr>
        <p:txBody>
          <a:bodyPr/>
          <a:lstStyle>
            <a:lvl1pPr marL="0" indent="0">
              <a:buNone/>
              <a:defRPr sz="4000"/>
            </a:lvl1pPr>
            <a:lvl2pPr marL="910985" indent="0">
              <a:buNone/>
              <a:defRPr sz="3600"/>
            </a:lvl2pPr>
            <a:lvl3pPr marL="1821990" indent="0">
              <a:buNone/>
              <a:defRPr sz="3200"/>
            </a:lvl3pPr>
            <a:lvl4pPr marL="2732993" indent="0">
              <a:buNone/>
              <a:defRPr sz="2800"/>
            </a:lvl4pPr>
            <a:lvl5pPr marL="3643985" indent="0">
              <a:buNone/>
              <a:defRPr sz="2800"/>
            </a:lvl5pPr>
            <a:lvl6pPr marL="4554980" indent="0">
              <a:buNone/>
              <a:defRPr sz="2800"/>
            </a:lvl6pPr>
            <a:lvl7pPr marL="5465981" indent="0">
              <a:buNone/>
              <a:defRPr sz="2800"/>
            </a:lvl7pPr>
            <a:lvl8pPr marL="6376335" indent="0">
              <a:buNone/>
              <a:defRPr sz="2800"/>
            </a:lvl8pPr>
            <a:lvl9pPr marL="7287332" indent="0">
              <a:buNone/>
              <a:defRPr sz="2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7448890" y="735018"/>
            <a:ext cx="5257526" cy="11699552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676313" y="735018"/>
            <a:ext cx="15467793" cy="11699552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1676360" y="735018"/>
            <a:ext cx="21030105" cy="1169955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047842" y="2259380"/>
            <a:ext cx="18287048" cy="4806372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3047842" y="7251103"/>
            <a:ext cx="18287048" cy="3333141"/>
          </a:xfrm>
        </p:spPr>
        <p:txBody>
          <a:bodyPr/>
          <a:lstStyle>
            <a:lvl1pPr marL="0" indent="0" algn="ctr">
              <a:buNone/>
              <a:defRPr sz="4800"/>
            </a:lvl1pPr>
            <a:lvl2pPr marL="910985" indent="0" algn="ctr">
              <a:buNone/>
              <a:defRPr sz="4000"/>
            </a:lvl2pPr>
            <a:lvl3pPr marL="1821990" indent="0" algn="ctr">
              <a:buNone/>
              <a:defRPr sz="3600"/>
            </a:lvl3pPr>
            <a:lvl4pPr marL="2732993" indent="0" algn="ctr">
              <a:buNone/>
              <a:defRPr sz="3200"/>
            </a:lvl4pPr>
            <a:lvl5pPr marL="3643985" indent="0" algn="ctr">
              <a:buNone/>
              <a:defRPr sz="3200"/>
            </a:lvl5pPr>
            <a:lvl6pPr marL="4554980" indent="0" algn="ctr">
              <a:buNone/>
              <a:defRPr sz="3200"/>
            </a:lvl6pPr>
            <a:lvl7pPr marL="5465981" indent="0" algn="ctr">
              <a:buNone/>
              <a:defRPr sz="3200"/>
            </a:lvl7pPr>
            <a:lvl8pPr marL="6376335" indent="0" algn="ctr">
              <a:buNone/>
              <a:defRPr sz="3200"/>
            </a:lvl8pPr>
            <a:lvl9pPr marL="7287332" indent="0" algn="ctr">
              <a:buNone/>
              <a:defRPr sz="32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F2834-0737-425E-87BB-3B334E5A5750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7630-B15C-4792-9AF0-354EF9C55EA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F2834-0737-425E-87BB-3B334E5A5750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7630-B15C-4792-9AF0-354EF9C55EA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63661" y="3441798"/>
            <a:ext cx="21030105" cy="5742718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1663661" y="9238844"/>
            <a:ext cx="21030105" cy="3019960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0985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199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32993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43985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5498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65981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376335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287332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F2834-0737-425E-87BB-3B334E5A5750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7630-B15C-4792-9AF0-354EF9C55EA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1676360" y="3675085"/>
            <a:ext cx="10362660" cy="8759485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12343757" y="3675085"/>
            <a:ext cx="10362660" cy="8759485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F2834-0737-425E-87BB-3B334E5A5750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7630-B15C-4792-9AF0-354EF9C55EA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536" y="735017"/>
            <a:ext cx="21030105" cy="266843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1679490" y="3384276"/>
            <a:ext cx="10315037" cy="1658581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0985" indent="0">
              <a:buNone/>
              <a:defRPr sz="4000" b="1"/>
            </a:lvl2pPr>
            <a:lvl3pPr marL="1821990" indent="0">
              <a:buNone/>
              <a:defRPr sz="3600" b="1"/>
            </a:lvl3pPr>
            <a:lvl4pPr marL="2732993" indent="0">
              <a:buNone/>
              <a:defRPr sz="3200" b="1"/>
            </a:lvl4pPr>
            <a:lvl5pPr marL="3643985" indent="0">
              <a:buNone/>
              <a:defRPr sz="3200" b="1"/>
            </a:lvl5pPr>
            <a:lvl6pPr marL="4554980" indent="0">
              <a:buNone/>
              <a:defRPr sz="3200" b="1"/>
            </a:lvl6pPr>
            <a:lvl7pPr marL="5465981" indent="0">
              <a:buNone/>
              <a:defRPr sz="3200" b="1"/>
            </a:lvl7pPr>
            <a:lvl8pPr marL="6376335" indent="0">
              <a:buNone/>
              <a:defRPr sz="3200" b="1"/>
            </a:lvl8pPr>
            <a:lvl9pPr marL="7287332" indent="0">
              <a:buNone/>
              <a:defRPr sz="3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1679490" y="5042902"/>
            <a:ext cx="10315037" cy="741727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12343804" y="3384276"/>
            <a:ext cx="10365835" cy="1658581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0985" indent="0">
              <a:buNone/>
              <a:defRPr sz="4000" b="1"/>
            </a:lvl2pPr>
            <a:lvl3pPr marL="1821990" indent="0">
              <a:buNone/>
              <a:defRPr sz="3600" b="1"/>
            </a:lvl3pPr>
            <a:lvl4pPr marL="2732993" indent="0">
              <a:buNone/>
              <a:defRPr sz="3200" b="1"/>
            </a:lvl4pPr>
            <a:lvl5pPr marL="3643985" indent="0">
              <a:buNone/>
              <a:defRPr sz="3200" b="1"/>
            </a:lvl5pPr>
            <a:lvl6pPr marL="4554980" indent="0">
              <a:buNone/>
              <a:defRPr sz="3200" b="1"/>
            </a:lvl6pPr>
            <a:lvl7pPr marL="5465981" indent="0">
              <a:buNone/>
              <a:defRPr sz="3200" b="1"/>
            </a:lvl7pPr>
            <a:lvl8pPr marL="6376335" indent="0">
              <a:buNone/>
              <a:defRPr sz="3200" b="1"/>
            </a:lvl8pPr>
            <a:lvl9pPr marL="7287332" indent="0">
              <a:buNone/>
              <a:defRPr sz="3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12343804" y="5042902"/>
            <a:ext cx="10365835" cy="741727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F2834-0737-425E-87BB-3B334E5A5750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7630-B15C-4792-9AF0-354EF9C55EA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F2834-0737-425E-87BB-3B334E5A5750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7630-B15C-4792-9AF0-354EF9C55EA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493" y="735089"/>
            <a:ext cx="21030167" cy="266852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1679541" y="3384436"/>
            <a:ext cx="10315067" cy="1658635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6698" indent="0">
              <a:buNone/>
              <a:defRPr sz="4000" b="1"/>
            </a:lvl2pPr>
            <a:lvl3pPr marL="1834011" indent="0">
              <a:buNone/>
              <a:defRPr sz="3600" b="1"/>
            </a:lvl3pPr>
            <a:lvl4pPr marL="2750709" indent="0">
              <a:buNone/>
              <a:defRPr sz="3200" b="1"/>
            </a:lvl4pPr>
            <a:lvl5pPr marL="3668023" indent="0">
              <a:buNone/>
              <a:defRPr sz="3200" b="1"/>
            </a:lvl5pPr>
            <a:lvl6pPr marL="4584710" indent="0">
              <a:buNone/>
              <a:defRPr sz="3200" b="1"/>
            </a:lvl6pPr>
            <a:lvl7pPr marL="5502040" indent="0">
              <a:buNone/>
              <a:defRPr sz="3200" b="1"/>
            </a:lvl7pPr>
            <a:lvl8pPr marL="6418724" indent="0">
              <a:buNone/>
              <a:defRPr sz="3200" b="1"/>
            </a:lvl8pPr>
            <a:lvl9pPr marL="7336047" indent="0">
              <a:buNone/>
              <a:defRPr sz="3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1679541" y="5043024"/>
            <a:ext cx="10315067" cy="741753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12343840" y="3384436"/>
            <a:ext cx="10365867" cy="1658635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6698" indent="0">
              <a:buNone/>
              <a:defRPr sz="4000" b="1"/>
            </a:lvl2pPr>
            <a:lvl3pPr marL="1834011" indent="0">
              <a:buNone/>
              <a:defRPr sz="3600" b="1"/>
            </a:lvl3pPr>
            <a:lvl4pPr marL="2750709" indent="0">
              <a:buNone/>
              <a:defRPr sz="3200" b="1"/>
            </a:lvl4pPr>
            <a:lvl5pPr marL="3668023" indent="0">
              <a:buNone/>
              <a:defRPr sz="3200" b="1"/>
            </a:lvl5pPr>
            <a:lvl6pPr marL="4584710" indent="0">
              <a:buNone/>
              <a:defRPr sz="3200" b="1"/>
            </a:lvl6pPr>
            <a:lvl7pPr marL="5502040" indent="0">
              <a:buNone/>
              <a:defRPr sz="3200" b="1"/>
            </a:lvl7pPr>
            <a:lvl8pPr marL="6418724" indent="0">
              <a:buNone/>
              <a:defRPr sz="3200" b="1"/>
            </a:lvl8pPr>
            <a:lvl9pPr marL="7336047" indent="0">
              <a:buNone/>
              <a:defRPr sz="3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12343840" y="5043024"/>
            <a:ext cx="10365867" cy="741753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18D18-8321-4D32-9838-2E73D5AB9BBF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E1CA5-32BD-49A4-8FDF-640257120B2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F2834-0737-425E-87BB-3B334E5A5750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7630-B15C-4792-9AF0-354EF9C55EA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489" y="920370"/>
            <a:ext cx="7864064" cy="322129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10365837" y="1987741"/>
            <a:ext cx="12343757" cy="9810878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1679489" y="4141660"/>
            <a:ext cx="7864064" cy="7672938"/>
          </a:xfrm>
        </p:spPr>
        <p:txBody>
          <a:bodyPr/>
          <a:lstStyle>
            <a:lvl1pPr marL="0" indent="0">
              <a:buNone/>
              <a:defRPr sz="3200"/>
            </a:lvl1pPr>
            <a:lvl2pPr marL="910985" indent="0">
              <a:buNone/>
              <a:defRPr sz="2800"/>
            </a:lvl2pPr>
            <a:lvl3pPr marL="1821990" indent="0">
              <a:buNone/>
              <a:defRPr sz="2400"/>
            </a:lvl3pPr>
            <a:lvl4pPr marL="2732993" indent="0">
              <a:buNone/>
              <a:defRPr sz="2000"/>
            </a:lvl4pPr>
            <a:lvl5pPr marL="3643985" indent="0">
              <a:buNone/>
              <a:defRPr sz="2000"/>
            </a:lvl5pPr>
            <a:lvl6pPr marL="4554980" indent="0">
              <a:buNone/>
              <a:defRPr sz="2000"/>
            </a:lvl6pPr>
            <a:lvl7pPr marL="5465981" indent="0">
              <a:buNone/>
              <a:defRPr sz="2000"/>
            </a:lvl7pPr>
            <a:lvl8pPr marL="6376335" indent="0">
              <a:buNone/>
              <a:defRPr sz="2000"/>
            </a:lvl8pPr>
            <a:lvl9pPr marL="7287332" indent="0">
              <a:buNone/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F2834-0737-425E-87BB-3B334E5A5750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7630-B15C-4792-9AF0-354EF9C55EA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489" y="920370"/>
            <a:ext cx="7864064" cy="322129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0365837" y="1987741"/>
            <a:ext cx="12343757" cy="9810878"/>
          </a:xfrm>
        </p:spPr>
        <p:txBody>
          <a:bodyPr/>
          <a:lstStyle>
            <a:lvl1pPr marL="0" indent="0">
              <a:buNone/>
              <a:defRPr sz="6400"/>
            </a:lvl1pPr>
            <a:lvl2pPr marL="910985" indent="0">
              <a:buNone/>
              <a:defRPr sz="5600"/>
            </a:lvl2pPr>
            <a:lvl3pPr marL="1821990" indent="0">
              <a:buNone/>
              <a:defRPr sz="4800"/>
            </a:lvl3pPr>
            <a:lvl4pPr marL="2732993" indent="0">
              <a:buNone/>
              <a:defRPr sz="4000"/>
            </a:lvl4pPr>
            <a:lvl5pPr marL="3643985" indent="0">
              <a:buNone/>
              <a:defRPr sz="4000"/>
            </a:lvl5pPr>
            <a:lvl6pPr marL="4554980" indent="0">
              <a:buNone/>
              <a:defRPr sz="4000"/>
            </a:lvl6pPr>
            <a:lvl7pPr marL="5465981" indent="0">
              <a:buNone/>
              <a:defRPr sz="4000"/>
            </a:lvl7pPr>
            <a:lvl8pPr marL="6376335" indent="0">
              <a:buNone/>
              <a:defRPr sz="4000"/>
            </a:lvl8pPr>
            <a:lvl9pPr marL="7287332" indent="0">
              <a:buNone/>
              <a:defRPr sz="4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1679489" y="4141660"/>
            <a:ext cx="7864064" cy="7672938"/>
          </a:xfrm>
        </p:spPr>
        <p:txBody>
          <a:bodyPr/>
          <a:lstStyle>
            <a:lvl1pPr marL="0" indent="0">
              <a:buNone/>
              <a:defRPr sz="3200"/>
            </a:lvl1pPr>
            <a:lvl2pPr marL="910985" indent="0">
              <a:buNone/>
              <a:defRPr sz="2800"/>
            </a:lvl2pPr>
            <a:lvl3pPr marL="1821990" indent="0">
              <a:buNone/>
              <a:defRPr sz="2400"/>
            </a:lvl3pPr>
            <a:lvl4pPr marL="2732993" indent="0">
              <a:buNone/>
              <a:defRPr sz="2000"/>
            </a:lvl4pPr>
            <a:lvl5pPr marL="3643985" indent="0">
              <a:buNone/>
              <a:defRPr sz="2000"/>
            </a:lvl5pPr>
            <a:lvl6pPr marL="4554980" indent="0">
              <a:buNone/>
              <a:defRPr sz="2000"/>
            </a:lvl6pPr>
            <a:lvl7pPr marL="5465981" indent="0">
              <a:buNone/>
              <a:defRPr sz="2000"/>
            </a:lvl7pPr>
            <a:lvl8pPr marL="6376335" indent="0">
              <a:buNone/>
              <a:defRPr sz="2000"/>
            </a:lvl8pPr>
            <a:lvl9pPr marL="7287332" indent="0">
              <a:buNone/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F2834-0737-425E-87BB-3B334E5A5750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7630-B15C-4792-9AF0-354EF9C55EA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F2834-0737-425E-87BB-3B334E5A5750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7630-B15C-4792-9AF0-354EF9C55EA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7448890" y="735018"/>
            <a:ext cx="5257526" cy="11699552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1676313" y="735018"/>
            <a:ext cx="15467793" cy="11699552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F2834-0737-425E-87BB-3B334E5A5750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7630-B15C-4792-9AF0-354EF9C55EA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047802" y="2259275"/>
            <a:ext cx="18286810" cy="480615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3047802" y="7250788"/>
            <a:ext cx="18286810" cy="3332990"/>
          </a:xfrm>
        </p:spPr>
        <p:txBody>
          <a:bodyPr/>
          <a:lstStyle>
            <a:lvl1pPr marL="0" indent="0" algn="ctr">
              <a:buNone/>
              <a:defRPr sz="4800"/>
            </a:lvl1pPr>
            <a:lvl2pPr marL="913753" indent="0" algn="ctr">
              <a:buNone/>
              <a:defRPr sz="4000"/>
            </a:lvl2pPr>
            <a:lvl3pPr marL="1827507" indent="0" algn="ctr">
              <a:buNone/>
              <a:defRPr sz="3800"/>
            </a:lvl3pPr>
            <a:lvl4pPr marL="2741260" indent="0" algn="ctr">
              <a:buNone/>
              <a:defRPr sz="3200"/>
            </a:lvl4pPr>
            <a:lvl5pPr marL="3655021" indent="0" algn="ctr">
              <a:buNone/>
              <a:defRPr sz="3200"/>
            </a:lvl5pPr>
            <a:lvl6pPr marL="4568777" indent="0" algn="ctr">
              <a:buNone/>
              <a:defRPr sz="3200"/>
            </a:lvl6pPr>
            <a:lvl7pPr marL="5482530" indent="0" algn="ctr">
              <a:buNone/>
              <a:defRPr sz="3200"/>
            </a:lvl7pPr>
            <a:lvl8pPr marL="6396289" indent="0" algn="ctr">
              <a:buNone/>
              <a:defRPr sz="3200"/>
            </a:lvl8pPr>
            <a:lvl9pPr marL="7310045" indent="0" algn="ctr">
              <a:buNone/>
              <a:defRPr sz="32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F2834-0737-425E-87BB-3B334E5A575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7630-B15C-4792-9AF0-354EF9C55E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42314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F2834-0737-425E-87BB-3B334E5A575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7630-B15C-4792-9AF0-354EF9C55E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577451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63594" y="3441646"/>
            <a:ext cx="21029831" cy="574245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1663594" y="9238462"/>
            <a:ext cx="21029831" cy="3019821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3753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7507" indent="0">
              <a:buNone/>
              <a:defRPr sz="3800">
                <a:solidFill>
                  <a:schemeClr val="tx1">
                    <a:tint val="75000"/>
                  </a:schemeClr>
                </a:solidFill>
              </a:defRPr>
            </a:lvl3pPr>
            <a:lvl4pPr marL="274126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5021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6877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253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396289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0045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F2834-0737-425E-87BB-3B334E5A575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7630-B15C-4792-9AF0-354EF9C55E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42423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1676291" y="3674955"/>
            <a:ext cx="10362526" cy="875908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12343596" y="3674955"/>
            <a:ext cx="10362526" cy="875908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F2834-0737-425E-87BB-3B334E5A575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7630-B15C-4792-9AF0-354EF9C55E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47132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467" y="735022"/>
            <a:ext cx="21029831" cy="266830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1679507" y="3384119"/>
            <a:ext cx="10314903" cy="165850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3753" indent="0">
              <a:buNone/>
              <a:defRPr sz="4000" b="1"/>
            </a:lvl2pPr>
            <a:lvl3pPr marL="1827507" indent="0">
              <a:buNone/>
              <a:defRPr sz="3800" b="1"/>
            </a:lvl3pPr>
            <a:lvl4pPr marL="2741260" indent="0">
              <a:buNone/>
              <a:defRPr sz="3200" b="1"/>
            </a:lvl4pPr>
            <a:lvl5pPr marL="3655021" indent="0">
              <a:buNone/>
              <a:defRPr sz="3200" b="1"/>
            </a:lvl5pPr>
            <a:lvl6pPr marL="4568777" indent="0">
              <a:buNone/>
              <a:defRPr sz="3200" b="1"/>
            </a:lvl6pPr>
            <a:lvl7pPr marL="5482530" indent="0">
              <a:buNone/>
              <a:defRPr sz="3200" b="1"/>
            </a:lvl7pPr>
            <a:lvl8pPr marL="6396289" indent="0">
              <a:buNone/>
              <a:defRPr sz="3200" b="1"/>
            </a:lvl8pPr>
            <a:lvl9pPr marL="7310045" indent="0">
              <a:buNone/>
              <a:defRPr sz="3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1679507" y="5042623"/>
            <a:ext cx="10314903" cy="74169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12343601" y="3384119"/>
            <a:ext cx="10365701" cy="165850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3753" indent="0">
              <a:buNone/>
              <a:defRPr sz="4000" b="1"/>
            </a:lvl2pPr>
            <a:lvl3pPr marL="1827507" indent="0">
              <a:buNone/>
              <a:defRPr sz="3800" b="1"/>
            </a:lvl3pPr>
            <a:lvl4pPr marL="2741260" indent="0">
              <a:buNone/>
              <a:defRPr sz="3200" b="1"/>
            </a:lvl4pPr>
            <a:lvl5pPr marL="3655021" indent="0">
              <a:buNone/>
              <a:defRPr sz="3200" b="1"/>
            </a:lvl5pPr>
            <a:lvl6pPr marL="4568777" indent="0">
              <a:buNone/>
              <a:defRPr sz="3200" b="1"/>
            </a:lvl6pPr>
            <a:lvl7pPr marL="5482530" indent="0">
              <a:buNone/>
              <a:defRPr sz="3200" b="1"/>
            </a:lvl7pPr>
            <a:lvl8pPr marL="6396289" indent="0">
              <a:buNone/>
              <a:defRPr sz="3200" b="1"/>
            </a:lvl8pPr>
            <a:lvl9pPr marL="7310045" indent="0">
              <a:buNone/>
              <a:defRPr sz="3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12343601" y="5042623"/>
            <a:ext cx="10365701" cy="74169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F2834-0737-425E-87BB-3B334E5A575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7630-B15C-4792-9AF0-354EF9C55E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375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 bwMode="auto">
          <a:xfrm>
            <a:off x="47" y="0"/>
            <a:ext cx="24382803" cy="13805999"/>
          </a:xfrm>
          <a:prstGeom prst="rect">
            <a:avLst/>
          </a:prstGeom>
          <a:solidFill>
            <a:srgbClr val="3B424C"/>
          </a:solidFill>
          <a:ln w="9525">
            <a:noFill/>
            <a:round/>
          </a:ln>
        </p:spPr>
        <p:txBody>
          <a:bodyPr wrap="none" lIns="91103" tIns="45548" rIns="91103" bIns="45548" rtlCol="0" anchor="ctr"/>
          <a:lstStyle/>
          <a:p>
            <a:pPr algn="ctr"/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F2834-0737-425E-87BB-3B334E5A575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7630-B15C-4792-9AF0-354EF9C55E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68934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F2834-0737-425E-87BB-3B334E5A575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7630-B15C-4792-9AF0-354EF9C55E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83485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506" y="920327"/>
            <a:ext cx="7863962" cy="3221143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10365701" y="1987695"/>
            <a:ext cx="12343597" cy="9810427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1679506" y="4141474"/>
            <a:ext cx="7863962" cy="7672585"/>
          </a:xfrm>
        </p:spPr>
        <p:txBody>
          <a:bodyPr/>
          <a:lstStyle>
            <a:lvl1pPr marL="0" indent="0">
              <a:buNone/>
              <a:defRPr sz="3200"/>
            </a:lvl1pPr>
            <a:lvl2pPr marL="913753" indent="0">
              <a:buNone/>
              <a:defRPr sz="3000"/>
            </a:lvl2pPr>
            <a:lvl3pPr marL="1827507" indent="0">
              <a:buNone/>
              <a:defRPr sz="2400"/>
            </a:lvl3pPr>
            <a:lvl4pPr marL="2741260" indent="0">
              <a:buNone/>
              <a:defRPr sz="2200"/>
            </a:lvl4pPr>
            <a:lvl5pPr marL="3655021" indent="0">
              <a:buNone/>
              <a:defRPr sz="2200"/>
            </a:lvl5pPr>
            <a:lvl6pPr marL="4568777" indent="0">
              <a:buNone/>
              <a:defRPr sz="2200"/>
            </a:lvl6pPr>
            <a:lvl7pPr marL="5482530" indent="0">
              <a:buNone/>
              <a:defRPr sz="2200"/>
            </a:lvl7pPr>
            <a:lvl8pPr marL="6396289" indent="0">
              <a:buNone/>
              <a:defRPr sz="2200"/>
            </a:lvl8pPr>
            <a:lvl9pPr marL="7310045" indent="0">
              <a:buNone/>
              <a:defRPr sz="22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F2834-0737-425E-87BB-3B334E5A575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7630-B15C-4792-9AF0-354EF9C55E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03382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506" y="920327"/>
            <a:ext cx="7863962" cy="3221143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0365701" y="1987695"/>
            <a:ext cx="12343597" cy="9810427"/>
          </a:xfrm>
        </p:spPr>
        <p:txBody>
          <a:bodyPr/>
          <a:lstStyle>
            <a:lvl1pPr marL="0" indent="0">
              <a:buNone/>
              <a:defRPr sz="6400"/>
            </a:lvl1pPr>
            <a:lvl2pPr marL="913753" indent="0">
              <a:buNone/>
              <a:defRPr sz="5600"/>
            </a:lvl2pPr>
            <a:lvl3pPr marL="1827507" indent="0">
              <a:buNone/>
              <a:defRPr sz="4800"/>
            </a:lvl3pPr>
            <a:lvl4pPr marL="2741260" indent="0">
              <a:buNone/>
              <a:defRPr sz="4000"/>
            </a:lvl4pPr>
            <a:lvl5pPr marL="3655021" indent="0">
              <a:buNone/>
              <a:defRPr sz="4000"/>
            </a:lvl5pPr>
            <a:lvl6pPr marL="4568777" indent="0">
              <a:buNone/>
              <a:defRPr sz="4000"/>
            </a:lvl6pPr>
            <a:lvl7pPr marL="5482530" indent="0">
              <a:buNone/>
              <a:defRPr sz="4000"/>
            </a:lvl7pPr>
            <a:lvl8pPr marL="6396289" indent="0">
              <a:buNone/>
              <a:defRPr sz="4000"/>
            </a:lvl8pPr>
            <a:lvl9pPr marL="7310045" indent="0">
              <a:buNone/>
              <a:defRPr sz="4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1679506" y="4141474"/>
            <a:ext cx="7863962" cy="7672585"/>
          </a:xfrm>
        </p:spPr>
        <p:txBody>
          <a:bodyPr/>
          <a:lstStyle>
            <a:lvl1pPr marL="0" indent="0">
              <a:buNone/>
              <a:defRPr sz="3200"/>
            </a:lvl1pPr>
            <a:lvl2pPr marL="913753" indent="0">
              <a:buNone/>
              <a:defRPr sz="3000"/>
            </a:lvl2pPr>
            <a:lvl3pPr marL="1827507" indent="0">
              <a:buNone/>
              <a:defRPr sz="2400"/>
            </a:lvl3pPr>
            <a:lvl4pPr marL="2741260" indent="0">
              <a:buNone/>
              <a:defRPr sz="2200"/>
            </a:lvl4pPr>
            <a:lvl5pPr marL="3655021" indent="0">
              <a:buNone/>
              <a:defRPr sz="2200"/>
            </a:lvl5pPr>
            <a:lvl6pPr marL="4568777" indent="0">
              <a:buNone/>
              <a:defRPr sz="2200"/>
            </a:lvl6pPr>
            <a:lvl7pPr marL="5482530" indent="0">
              <a:buNone/>
              <a:defRPr sz="2200"/>
            </a:lvl7pPr>
            <a:lvl8pPr marL="6396289" indent="0">
              <a:buNone/>
              <a:defRPr sz="2200"/>
            </a:lvl8pPr>
            <a:lvl9pPr marL="7310045" indent="0">
              <a:buNone/>
              <a:defRPr sz="22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F2834-0737-425E-87BB-3B334E5A575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7630-B15C-4792-9AF0-354EF9C55E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35167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F2834-0737-425E-87BB-3B334E5A575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7630-B15C-4792-9AF0-354EF9C55E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18476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7448668" y="735026"/>
            <a:ext cx="5257458" cy="1169901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1676295" y="735026"/>
            <a:ext cx="15467593" cy="11699017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F2834-0737-425E-87BB-3B334E5A575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7630-B15C-4792-9AF0-354EF9C55E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74375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047802" y="2259275"/>
            <a:ext cx="18286810" cy="480615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3047802" y="7250788"/>
            <a:ext cx="18286810" cy="3332990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323" indent="0" algn="ctr">
              <a:buNone/>
              <a:defRPr sz="4000"/>
            </a:lvl2pPr>
            <a:lvl3pPr marL="1828645" indent="0" algn="ctr">
              <a:buNone/>
              <a:defRPr sz="3800"/>
            </a:lvl3pPr>
            <a:lvl4pPr marL="2742968" indent="0" algn="ctr">
              <a:buNone/>
              <a:defRPr sz="3200"/>
            </a:lvl4pPr>
            <a:lvl5pPr marL="3657294" indent="0" algn="ctr">
              <a:buNone/>
              <a:defRPr sz="3200"/>
            </a:lvl5pPr>
            <a:lvl6pPr marL="4571617" indent="0" algn="ctr">
              <a:buNone/>
              <a:defRPr sz="3200"/>
            </a:lvl6pPr>
            <a:lvl7pPr marL="5485938" indent="0" algn="ctr">
              <a:buNone/>
              <a:defRPr sz="3200"/>
            </a:lvl7pPr>
            <a:lvl8pPr marL="6400266" indent="0" algn="ctr">
              <a:buNone/>
              <a:defRPr sz="3200"/>
            </a:lvl8pPr>
            <a:lvl9pPr marL="7314591" indent="0" algn="ctr">
              <a:buNone/>
              <a:defRPr sz="32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F2834-0737-425E-87BB-3B334E5A575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7630-B15C-4792-9AF0-354EF9C55E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93502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F2834-0737-425E-87BB-3B334E5A575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7630-B15C-4792-9AF0-354EF9C55E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3585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63596" y="3441646"/>
            <a:ext cx="21029831" cy="574245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1663596" y="9238454"/>
            <a:ext cx="21029831" cy="3019821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323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645" indent="0">
              <a:buNone/>
              <a:defRPr sz="3800">
                <a:solidFill>
                  <a:schemeClr val="tx1">
                    <a:tint val="75000"/>
                  </a:schemeClr>
                </a:solidFill>
              </a:defRPr>
            </a:lvl3pPr>
            <a:lvl4pPr marL="2742968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29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161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5938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266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4591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F2834-0737-425E-87BB-3B334E5A575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7630-B15C-4792-9AF0-354EF9C55E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5610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1676293" y="3674947"/>
            <a:ext cx="10362526" cy="875908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12343598" y="3674947"/>
            <a:ext cx="10362526" cy="875908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F2834-0737-425E-87BB-3B334E5A575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7630-B15C-4792-9AF0-354EF9C55E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463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18D18-8321-4D32-9838-2E73D5AB9BBF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E1CA5-32BD-49A4-8FDF-640257120B2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469" y="735014"/>
            <a:ext cx="21029831" cy="266830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1679499" y="3384119"/>
            <a:ext cx="10314903" cy="165850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23" indent="0">
              <a:buNone/>
              <a:defRPr sz="4000" b="1"/>
            </a:lvl2pPr>
            <a:lvl3pPr marL="1828645" indent="0">
              <a:buNone/>
              <a:defRPr sz="3800" b="1"/>
            </a:lvl3pPr>
            <a:lvl4pPr marL="2742968" indent="0">
              <a:buNone/>
              <a:defRPr sz="3200" b="1"/>
            </a:lvl4pPr>
            <a:lvl5pPr marL="3657294" indent="0">
              <a:buNone/>
              <a:defRPr sz="3200" b="1"/>
            </a:lvl5pPr>
            <a:lvl6pPr marL="4571617" indent="0">
              <a:buNone/>
              <a:defRPr sz="3200" b="1"/>
            </a:lvl6pPr>
            <a:lvl7pPr marL="5485938" indent="0">
              <a:buNone/>
              <a:defRPr sz="3200" b="1"/>
            </a:lvl7pPr>
            <a:lvl8pPr marL="6400266" indent="0">
              <a:buNone/>
              <a:defRPr sz="3200" b="1"/>
            </a:lvl8pPr>
            <a:lvl9pPr marL="7314591" indent="0">
              <a:buNone/>
              <a:defRPr sz="3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1679499" y="5042629"/>
            <a:ext cx="10314903" cy="74169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12343603" y="3384119"/>
            <a:ext cx="10365701" cy="165850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23" indent="0">
              <a:buNone/>
              <a:defRPr sz="4000" b="1"/>
            </a:lvl2pPr>
            <a:lvl3pPr marL="1828645" indent="0">
              <a:buNone/>
              <a:defRPr sz="3800" b="1"/>
            </a:lvl3pPr>
            <a:lvl4pPr marL="2742968" indent="0">
              <a:buNone/>
              <a:defRPr sz="3200" b="1"/>
            </a:lvl4pPr>
            <a:lvl5pPr marL="3657294" indent="0">
              <a:buNone/>
              <a:defRPr sz="3200" b="1"/>
            </a:lvl5pPr>
            <a:lvl6pPr marL="4571617" indent="0">
              <a:buNone/>
              <a:defRPr sz="3200" b="1"/>
            </a:lvl6pPr>
            <a:lvl7pPr marL="5485938" indent="0">
              <a:buNone/>
              <a:defRPr sz="3200" b="1"/>
            </a:lvl7pPr>
            <a:lvl8pPr marL="6400266" indent="0">
              <a:buNone/>
              <a:defRPr sz="3200" b="1"/>
            </a:lvl8pPr>
            <a:lvl9pPr marL="7314591" indent="0">
              <a:buNone/>
              <a:defRPr sz="3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12343603" y="5042629"/>
            <a:ext cx="10365701" cy="74169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F2834-0737-425E-87BB-3B334E5A575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7630-B15C-4792-9AF0-354EF9C55E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23049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F2834-0737-425E-87BB-3B334E5A575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7630-B15C-4792-9AF0-354EF9C55E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53630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F2834-0737-425E-87BB-3B334E5A575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7630-B15C-4792-9AF0-354EF9C55E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28915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473" y="920327"/>
            <a:ext cx="7863960" cy="3221143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10365736" y="1987687"/>
            <a:ext cx="12343599" cy="9810427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1679473" y="4141474"/>
            <a:ext cx="7863960" cy="7672585"/>
          </a:xfrm>
        </p:spPr>
        <p:txBody>
          <a:bodyPr/>
          <a:lstStyle>
            <a:lvl1pPr marL="0" indent="0">
              <a:buNone/>
              <a:defRPr sz="3200"/>
            </a:lvl1pPr>
            <a:lvl2pPr marL="914323" indent="0">
              <a:buNone/>
              <a:defRPr sz="3000"/>
            </a:lvl2pPr>
            <a:lvl3pPr marL="1828645" indent="0">
              <a:buNone/>
              <a:defRPr sz="2400"/>
            </a:lvl3pPr>
            <a:lvl4pPr marL="2742968" indent="0">
              <a:buNone/>
              <a:defRPr sz="2200"/>
            </a:lvl4pPr>
            <a:lvl5pPr marL="3657294" indent="0">
              <a:buNone/>
              <a:defRPr sz="2200"/>
            </a:lvl5pPr>
            <a:lvl6pPr marL="4571617" indent="0">
              <a:buNone/>
              <a:defRPr sz="2200"/>
            </a:lvl6pPr>
            <a:lvl7pPr marL="5485938" indent="0">
              <a:buNone/>
              <a:defRPr sz="2200"/>
            </a:lvl7pPr>
            <a:lvl8pPr marL="6400266" indent="0">
              <a:buNone/>
              <a:defRPr sz="2200"/>
            </a:lvl8pPr>
            <a:lvl9pPr marL="7314591" indent="0">
              <a:buNone/>
              <a:defRPr sz="22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F2834-0737-425E-87BB-3B334E5A575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7630-B15C-4792-9AF0-354EF9C55E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44801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473" y="920327"/>
            <a:ext cx="7863960" cy="3221143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0365736" y="1987687"/>
            <a:ext cx="12343599" cy="9810427"/>
          </a:xfrm>
        </p:spPr>
        <p:txBody>
          <a:bodyPr/>
          <a:lstStyle>
            <a:lvl1pPr marL="0" indent="0">
              <a:buNone/>
              <a:defRPr sz="6400"/>
            </a:lvl1pPr>
            <a:lvl2pPr marL="914323" indent="0">
              <a:buNone/>
              <a:defRPr sz="5600"/>
            </a:lvl2pPr>
            <a:lvl3pPr marL="1828645" indent="0">
              <a:buNone/>
              <a:defRPr sz="4800"/>
            </a:lvl3pPr>
            <a:lvl4pPr marL="2742968" indent="0">
              <a:buNone/>
              <a:defRPr sz="4000"/>
            </a:lvl4pPr>
            <a:lvl5pPr marL="3657294" indent="0">
              <a:buNone/>
              <a:defRPr sz="4000"/>
            </a:lvl5pPr>
            <a:lvl6pPr marL="4571617" indent="0">
              <a:buNone/>
              <a:defRPr sz="4000"/>
            </a:lvl6pPr>
            <a:lvl7pPr marL="5485938" indent="0">
              <a:buNone/>
              <a:defRPr sz="4000"/>
            </a:lvl7pPr>
            <a:lvl8pPr marL="6400266" indent="0">
              <a:buNone/>
              <a:defRPr sz="4000"/>
            </a:lvl8pPr>
            <a:lvl9pPr marL="7314591" indent="0">
              <a:buNone/>
              <a:defRPr sz="4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1679473" y="4141474"/>
            <a:ext cx="7863960" cy="7672585"/>
          </a:xfrm>
        </p:spPr>
        <p:txBody>
          <a:bodyPr/>
          <a:lstStyle>
            <a:lvl1pPr marL="0" indent="0">
              <a:buNone/>
              <a:defRPr sz="3200"/>
            </a:lvl1pPr>
            <a:lvl2pPr marL="914323" indent="0">
              <a:buNone/>
              <a:defRPr sz="3000"/>
            </a:lvl2pPr>
            <a:lvl3pPr marL="1828645" indent="0">
              <a:buNone/>
              <a:defRPr sz="2400"/>
            </a:lvl3pPr>
            <a:lvl4pPr marL="2742968" indent="0">
              <a:buNone/>
              <a:defRPr sz="2200"/>
            </a:lvl4pPr>
            <a:lvl5pPr marL="3657294" indent="0">
              <a:buNone/>
              <a:defRPr sz="2200"/>
            </a:lvl5pPr>
            <a:lvl6pPr marL="4571617" indent="0">
              <a:buNone/>
              <a:defRPr sz="2200"/>
            </a:lvl6pPr>
            <a:lvl7pPr marL="5485938" indent="0">
              <a:buNone/>
              <a:defRPr sz="2200"/>
            </a:lvl7pPr>
            <a:lvl8pPr marL="6400266" indent="0">
              <a:buNone/>
              <a:defRPr sz="2200"/>
            </a:lvl8pPr>
            <a:lvl9pPr marL="7314591" indent="0">
              <a:buNone/>
              <a:defRPr sz="22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F2834-0737-425E-87BB-3B334E5A575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7630-B15C-4792-9AF0-354EF9C55E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451192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F2834-0737-425E-87BB-3B334E5A575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7630-B15C-4792-9AF0-354EF9C55E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16811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7448662" y="735018"/>
            <a:ext cx="5257458" cy="1169901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1676289" y="735018"/>
            <a:ext cx="15467593" cy="11699017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F2834-0737-425E-87BB-3B334E5A575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7630-B15C-4792-9AF0-354EF9C55E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53631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047802" y="2259275"/>
            <a:ext cx="18286810" cy="480615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3047802" y="7250769"/>
            <a:ext cx="18286810" cy="3332988"/>
          </a:xfrm>
        </p:spPr>
        <p:txBody>
          <a:bodyPr/>
          <a:lstStyle>
            <a:lvl1pPr marL="0" indent="0" algn="ctr">
              <a:buNone/>
              <a:defRPr sz="4800"/>
            </a:lvl1pPr>
            <a:lvl2pPr marL="916457" indent="0" algn="ctr">
              <a:buNone/>
              <a:defRPr sz="4000"/>
            </a:lvl2pPr>
            <a:lvl3pPr marL="1832915" indent="0" algn="ctr">
              <a:buNone/>
              <a:defRPr sz="3600"/>
            </a:lvl3pPr>
            <a:lvl4pPr marL="2749372" indent="0" algn="ctr">
              <a:buNone/>
              <a:defRPr sz="3200"/>
            </a:lvl4pPr>
            <a:lvl5pPr marL="3665830" indent="0" algn="ctr">
              <a:buNone/>
              <a:defRPr sz="3200"/>
            </a:lvl5pPr>
            <a:lvl6pPr marL="4582287" indent="0" algn="ctr">
              <a:buNone/>
              <a:defRPr sz="3200"/>
            </a:lvl6pPr>
            <a:lvl7pPr marL="5498744" indent="0" algn="ctr">
              <a:buNone/>
              <a:defRPr sz="3200"/>
            </a:lvl7pPr>
            <a:lvl8pPr marL="6415202" indent="0" algn="ctr">
              <a:buNone/>
              <a:defRPr sz="3200"/>
            </a:lvl8pPr>
            <a:lvl9pPr marL="7331659" indent="0" algn="ctr">
              <a:buNone/>
              <a:defRPr sz="32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F2834-0737-425E-87BB-3B334E5A575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7630-B15C-4792-9AF0-354EF9C55E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22905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F2834-0737-425E-87BB-3B334E5A575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7630-B15C-4792-9AF0-354EF9C55E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4754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63592" y="3441640"/>
            <a:ext cx="21029831" cy="574245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1663592" y="9238420"/>
            <a:ext cx="21029831" cy="3019821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6457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32915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9372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6583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8228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9874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15202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31659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F2834-0737-425E-87BB-3B334E5A575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7630-B15C-4792-9AF0-354EF9C55E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213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493" y="920399"/>
            <a:ext cx="7864088" cy="3221401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10365867" y="1987840"/>
            <a:ext cx="12343793" cy="9811208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1679493" y="4141848"/>
            <a:ext cx="7864088" cy="7673195"/>
          </a:xfrm>
        </p:spPr>
        <p:txBody>
          <a:bodyPr/>
          <a:lstStyle>
            <a:lvl1pPr marL="0" indent="0">
              <a:buNone/>
              <a:defRPr sz="3200"/>
            </a:lvl1pPr>
            <a:lvl2pPr marL="916698" indent="0">
              <a:buNone/>
              <a:defRPr sz="2800"/>
            </a:lvl2pPr>
            <a:lvl3pPr marL="1834011" indent="0">
              <a:buNone/>
              <a:defRPr sz="2400"/>
            </a:lvl3pPr>
            <a:lvl4pPr marL="2750709" indent="0">
              <a:buNone/>
              <a:defRPr sz="2000"/>
            </a:lvl4pPr>
            <a:lvl5pPr marL="3668023" indent="0">
              <a:buNone/>
              <a:defRPr sz="2000"/>
            </a:lvl5pPr>
            <a:lvl6pPr marL="4584710" indent="0">
              <a:buNone/>
              <a:defRPr sz="2000"/>
            </a:lvl6pPr>
            <a:lvl7pPr marL="5502040" indent="0">
              <a:buNone/>
              <a:defRPr sz="2000"/>
            </a:lvl7pPr>
            <a:lvl8pPr marL="6418724" indent="0">
              <a:buNone/>
              <a:defRPr sz="2000"/>
            </a:lvl8pPr>
            <a:lvl9pPr marL="7336047" indent="0">
              <a:buNone/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18D18-8321-4D32-9838-2E73D5AB9BBF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E1CA5-32BD-49A4-8FDF-640257120B2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1676291" y="3674916"/>
            <a:ext cx="10362526" cy="8759082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12343596" y="3674916"/>
            <a:ext cx="10362526" cy="8759082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F2834-0737-425E-87BB-3B334E5A575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7630-B15C-4792-9AF0-354EF9C55E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32970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467" y="734984"/>
            <a:ext cx="21029831" cy="266830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1679467" y="3384119"/>
            <a:ext cx="10314903" cy="165850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6457" indent="0">
              <a:buNone/>
              <a:defRPr sz="4000" b="1"/>
            </a:lvl2pPr>
            <a:lvl3pPr marL="1832915" indent="0">
              <a:buNone/>
              <a:defRPr sz="3600" b="1"/>
            </a:lvl3pPr>
            <a:lvl4pPr marL="2749372" indent="0">
              <a:buNone/>
              <a:defRPr sz="3200" b="1"/>
            </a:lvl4pPr>
            <a:lvl5pPr marL="3665830" indent="0">
              <a:buNone/>
              <a:defRPr sz="3200" b="1"/>
            </a:lvl5pPr>
            <a:lvl6pPr marL="4582287" indent="0">
              <a:buNone/>
              <a:defRPr sz="3200" b="1"/>
            </a:lvl6pPr>
            <a:lvl7pPr marL="5498744" indent="0">
              <a:buNone/>
              <a:defRPr sz="3200" b="1"/>
            </a:lvl7pPr>
            <a:lvl8pPr marL="6415202" indent="0">
              <a:buNone/>
              <a:defRPr sz="3200" b="1"/>
            </a:lvl8pPr>
            <a:lvl9pPr marL="7331659" indent="0">
              <a:buNone/>
              <a:defRPr sz="3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1679467" y="5042623"/>
            <a:ext cx="10314903" cy="74169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12343597" y="3384119"/>
            <a:ext cx="10365701" cy="165850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6457" indent="0">
              <a:buNone/>
              <a:defRPr sz="4000" b="1"/>
            </a:lvl2pPr>
            <a:lvl3pPr marL="1832915" indent="0">
              <a:buNone/>
              <a:defRPr sz="3600" b="1"/>
            </a:lvl3pPr>
            <a:lvl4pPr marL="2749372" indent="0">
              <a:buNone/>
              <a:defRPr sz="3200" b="1"/>
            </a:lvl4pPr>
            <a:lvl5pPr marL="3665830" indent="0">
              <a:buNone/>
              <a:defRPr sz="3200" b="1"/>
            </a:lvl5pPr>
            <a:lvl6pPr marL="4582287" indent="0">
              <a:buNone/>
              <a:defRPr sz="3200" b="1"/>
            </a:lvl6pPr>
            <a:lvl7pPr marL="5498744" indent="0">
              <a:buNone/>
              <a:defRPr sz="3200" b="1"/>
            </a:lvl7pPr>
            <a:lvl8pPr marL="6415202" indent="0">
              <a:buNone/>
              <a:defRPr sz="3200" b="1"/>
            </a:lvl8pPr>
            <a:lvl9pPr marL="7331659" indent="0">
              <a:buNone/>
              <a:defRPr sz="3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12343597" y="5042623"/>
            <a:ext cx="10365701" cy="74169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F2834-0737-425E-87BB-3B334E5A575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7630-B15C-4792-9AF0-354EF9C55E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9804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F2834-0737-425E-87BB-3B334E5A575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7630-B15C-4792-9AF0-354EF9C55E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88341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F2834-0737-425E-87BB-3B334E5A575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7630-B15C-4792-9AF0-354EF9C55E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49602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468" y="920327"/>
            <a:ext cx="7863962" cy="3221143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10365701" y="1987651"/>
            <a:ext cx="12343597" cy="9810427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1679468" y="4141470"/>
            <a:ext cx="7863962" cy="7672585"/>
          </a:xfrm>
        </p:spPr>
        <p:txBody>
          <a:bodyPr/>
          <a:lstStyle>
            <a:lvl1pPr marL="0" indent="0">
              <a:buNone/>
              <a:defRPr sz="3200"/>
            </a:lvl1pPr>
            <a:lvl2pPr marL="916457" indent="0">
              <a:buNone/>
              <a:defRPr sz="2800"/>
            </a:lvl2pPr>
            <a:lvl3pPr marL="1832915" indent="0">
              <a:buNone/>
              <a:defRPr sz="2400"/>
            </a:lvl3pPr>
            <a:lvl4pPr marL="2749372" indent="0">
              <a:buNone/>
              <a:defRPr sz="2000"/>
            </a:lvl4pPr>
            <a:lvl5pPr marL="3665830" indent="0">
              <a:buNone/>
              <a:defRPr sz="2000"/>
            </a:lvl5pPr>
            <a:lvl6pPr marL="4582287" indent="0">
              <a:buNone/>
              <a:defRPr sz="2000"/>
            </a:lvl6pPr>
            <a:lvl7pPr marL="5498744" indent="0">
              <a:buNone/>
              <a:defRPr sz="2000"/>
            </a:lvl7pPr>
            <a:lvl8pPr marL="6415202" indent="0">
              <a:buNone/>
              <a:defRPr sz="2000"/>
            </a:lvl8pPr>
            <a:lvl9pPr marL="7331659" indent="0">
              <a:buNone/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F2834-0737-425E-87BB-3B334E5A575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7630-B15C-4792-9AF0-354EF9C55E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70969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468" y="920327"/>
            <a:ext cx="7863962" cy="3221143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0365701" y="1987651"/>
            <a:ext cx="12343597" cy="9810427"/>
          </a:xfrm>
        </p:spPr>
        <p:txBody>
          <a:bodyPr/>
          <a:lstStyle>
            <a:lvl1pPr marL="0" indent="0">
              <a:buNone/>
              <a:defRPr sz="6400"/>
            </a:lvl1pPr>
            <a:lvl2pPr marL="916457" indent="0">
              <a:buNone/>
              <a:defRPr sz="5600"/>
            </a:lvl2pPr>
            <a:lvl3pPr marL="1832915" indent="0">
              <a:buNone/>
              <a:defRPr sz="4800"/>
            </a:lvl3pPr>
            <a:lvl4pPr marL="2749372" indent="0">
              <a:buNone/>
              <a:defRPr sz="4000"/>
            </a:lvl4pPr>
            <a:lvl5pPr marL="3665830" indent="0">
              <a:buNone/>
              <a:defRPr sz="4000"/>
            </a:lvl5pPr>
            <a:lvl6pPr marL="4582287" indent="0">
              <a:buNone/>
              <a:defRPr sz="4000"/>
            </a:lvl6pPr>
            <a:lvl7pPr marL="5498744" indent="0">
              <a:buNone/>
              <a:defRPr sz="4000"/>
            </a:lvl7pPr>
            <a:lvl8pPr marL="6415202" indent="0">
              <a:buNone/>
              <a:defRPr sz="4000"/>
            </a:lvl8pPr>
            <a:lvl9pPr marL="7331659" indent="0">
              <a:buNone/>
              <a:defRPr sz="4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1679468" y="4141470"/>
            <a:ext cx="7863962" cy="7672585"/>
          </a:xfrm>
        </p:spPr>
        <p:txBody>
          <a:bodyPr/>
          <a:lstStyle>
            <a:lvl1pPr marL="0" indent="0">
              <a:buNone/>
              <a:defRPr sz="3200"/>
            </a:lvl1pPr>
            <a:lvl2pPr marL="916457" indent="0">
              <a:buNone/>
              <a:defRPr sz="2800"/>
            </a:lvl2pPr>
            <a:lvl3pPr marL="1832915" indent="0">
              <a:buNone/>
              <a:defRPr sz="2400"/>
            </a:lvl3pPr>
            <a:lvl4pPr marL="2749372" indent="0">
              <a:buNone/>
              <a:defRPr sz="2000"/>
            </a:lvl4pPr>
            <a:lvl5pPr marL="3665830" indent="0">
              <a:buNone/>
              <a:defRPr sz="2000"/>
            </a:lvl5pPr>
            <a:lvl6pPr marL="4582287" indent="0">
              <a:buNone/>
              <a:defRPr sz="2000"/>
            </a:lvl6pPr>
            <a:lvl7pPr marL="5498744" indent="0">
              <a:buNone/>
              <a:defRPr sz="2000"/>
            </a:lvl7pPr>
            <a:lvl8pPr marL="6415202" indent="0">
              <a:buNone/>
              <a:defRPr sz="2000"/>
            </a:lvl8pPr>
            <a:lvl9pPr marL="7331659" indent="0">
              <a:buNone/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F2834-0737-425E-87BB-3B334E5A575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7630-B15C-4792-9AF0-354EF9C55E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03268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F2834-0737-425E-87BB-3B334E5A575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7630-B15C-4792-9AF0-354EF9C55E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03437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7448664" y="734983"/>
            <a:ext cx="5257458" cy="1169901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1676291" y="734983"/>
            <a:ext cx="15467593" cy="11699015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F2834-0737-425E-87BB-3B334E5A575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7630-B15C-4792-9AF0-354EF9C55E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24431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047849" y="2259456"/>
            <a:ext cx="18287102" cy="4806533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3047849" y="7251347"/>
            <a:ext cx="18287102" cy="3333253"/>
          </a:xfrm>
        </p:spPr>
        <p:txBody>
          <a:bodyPr/>
          <a:lstStyle>
            <a:lvl1pPr marL="0" indent="0" algn="ctr">
              <a:buNone/>
              <a:defRPr sz="4800"/>
            </a:lvl1pPr>
            <a:lvl2pPr marL="916698" indent="0" algn="ctr">
              <a:buNone/>
              <a:defRPr sz="4000"/>
            </a:lvl2pPr>
            <a:lvl3pPr marL="1834011" indent="0" algn="ctr">
              <a:buNone/>
              <a:defRPr sz="3600"/>
            </a:lvl3pPr>
            <a:lvl4pPr marL="2750709" indent="0" algn="ctr">
              <a:buNone/>
              <a:defRPr sz="3200"/>
            </a:lvl4pPr>
            <a:lvl5pPr marL="3668023" indent="0" algn="ctr">
              <a:buNone/>
              <a:defRPr sz="3200"/>
            </a:lvl5pPr>
            <a:lvl6pPr marL="4584710" indent="0" algn="ctr">
              <a:buNone/>
              <a:defRPr sz="3200"/>
            </a:lvl6pPr>
            <a:lvl7pPr marL="5502040" indent="0" algn="ctr">
              <a:buNone/>
              <a:defRPr sz="3200"/>
            </a:lvl7pPr>
            <a:lvl8pPr marL="6418724" indent="0" algn="ctr">
              <a:buNone/>
              <a:defRPr sz="3200"/>
            </a:lvl8pPr>
            <a:lvl9pPr marL="7336047" indent="0" algn="ctr">
              <a:buNone/>
              <a:defRPr sz="32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18D18-8321-4D32-9838-2E73D5AB9BB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E1CA5-32BD-49A4-8FDF-640257120B2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84342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18D18-8321-4D32-9838-2E73D5AB9BB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E1CA5-32BD-49A4-8FDF-640257120B2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344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493" y="920399"/>
            <a:ext cx="7864088" cy="3221401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0365867" y="1987840"/>
            <a:ext cx="12343793" cy="9811208"/>
          </a:xfrm>
        </p:spPr>
        <p:txBody>
          <a:bodyPr/>
          <a:lstStyle>
            <a:lvl1pPr marL="0" indent="0">
              <a:buNone/>
              <a:defRPr sz="6400"/>
            </a:lvl1pPr>
            <a:lvl2pPr marL="916698" indent="0">
              <a:buNone/>
              <a:defRPr sz="5600"/>
            </a:lvl2pPr>
            <a:lvl3pPr marL="1834011" indent="0">
              <a:buNone/>
              <a:defRPr sz="4800"/>
            </a:lvl3pPr>
            <a:lvl4pPr marL="2750709" indent="0">
              <a:buNone/>
              <a:defRPr sz="4000"/>
            </a:lvl4pPr>
            <a:lvl5pPr marL="3668023" indent="0">
              <a:buNone/>
              <a:defRPr sz="4000"/>
            </a:lvl5pPr>
            <a:lvl6pPr marL="4584710" indent="0">
              <a:buNone/>
              <a:defRPr sz="4000"/>
            </a:lvl6pPr>
            <a:lvl7pPr marL="5502040" indent="0">
              <a:buNone/>
              <a:defRPr sz="4000"/>
            </a:lvl7pPr>
            <a:lvl8pPr marL="6418724" indent="0">
              <a:buNone/>
              <a:defRPr sz="4000"/>
            </a:lvl8pPr>
            <a:lvl9pPr marL="7336047" indent="0">
              <a:buNone/>
              <a:defRPr sz="4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1679493" y="4141848"/>
            <a:ext cx="7864088" cy="7673195"/>
          </a:xfrm>
        </p:spPr>
        <p:txBody>
          <a:bodyPr/>
          <a:lstStyle>
            <a:lvl1pPr marL="0" indent="0">
              <a:buNone/>
              <a:defRPr sz="3200"/>
            </a:lvl1pPr>
            <a:lvl2pPr marL="916698" indent="0">
              <a:buNone/>
              <a:defRPr sz="2800"/>
            </a:lvl2pPr>
            <a:lvl3pPr marL="1834011" indent="0">
              <a:buNone/>
              <a:defRPr sz="2400"/>
            </a:lvl3pPr>
            <a:lvl4pPr marL="2750709" indent="0">
              <a:buNone/>
              <a:defRPr sz="2000"/>
            </a:lvl4pPr>
            <a:lvl5pPr marL="3668023" indent="0">
              <a:buNone/>
              <a:defRPr sz="2000"/>
            </a:lvl5pPr>
            <a:lvl6pPr marL="4584710" indent="0">
              <a:buNone/>
              <a:defRPr sz="2000"/>
            </a:lvl6pPr>
            <a:lvl7pPr marL="5502040" indent="0">
              <a:buNone/>
              <a:defRPr sz="2000"/>
            </a:lvl7pPr>
            <a:lvl8pPr marL="6418724" indent="0">
              <a:buNone/>
              <a:defRPr sz="2000"/>
            </a:lvl8pPr>
            <a:lvl9pPr marL="7336047" indent="0">
              <a:buNone/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18D18-8321-4D32-9838-2E73D5AB9BBF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E1CA5-32BD-49A4-8FDF-640257120B2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63618" y="3441913"/>
            <a:ext cx="21030167" cy="5742911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1663618" y="9239156"/>
            <a:ext cx="21030167" cy="3020060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6698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34011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50709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68023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8471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50204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1872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3604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18D18-8321-4D32-9838-2E73D5AB9BB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E1CA5-32BD-49A4-8FDF-640257120B2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96382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1676366" y="3675209"/>
            <a:ext cx="10362692" cy="875977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12343793" y="3675209"/>
            <a:ext cx="10362692" cy="875977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18D18-8321-4D32-9838-2E73D5AB9BB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E1CA5-32BD-49A4-8FDF-640257120B2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89167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493" y="735089"/>
            <a:ext cx="21030167" cy="266852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1679541" y="3384436"/>
            <a:ext cx="10315067" cy="1658635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6698" indent="0">
              <a:buNone/>
              <a:defRPr sz="4000" b="1"/>
            </a:lvl2pPr>
            <a:lvl3pPr marL="1834011" indent="0">
              <a:buNone/>
              <a:defRPr sz="3600" b="1"/>
            </a:lvl3pPr>
            <a:lvl4pPr marL="2750709" indent="0">
              <a:buNone/>
              <a:defRPr sz="3200" b="1"/>
            </a:lvl4pPr>
            <a:lvl5pPr marL="3668023" indent="0">
              <a:buNone/>
              <a:defRPr sz="3200" b="1"/>
            </a:lvl5pPr>
            <a:lvl6pPr marL="4584710" indent="0">
              <a:buNone/>
              <a:defRPr sz="3200" b="1"/>
            </a:lvl6pPr>
            <a:lvl7pPr marL="5502040" indent="0">
              <a:buNone/>
              <a:defRPr sz="3200" b="1"/>
            </a:lvl7pPr>
            <a:lvl8pPr marL="6418724" indent="0">
              <a:buNone/>
              <a:defRPr sz="3200" b="1"/>
            </a:lvl8pPr>
            <a:lvl9pPr marL="7336047" indent="0">
              <a:buNone/>
              <a:defRPr sz="3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1679541" y="5043024"/>
            <a:ext cx="10315067" cy="741753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12343840" y="3384436"/>
            <a:ext cx="10365867" cy="1658635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6698" indent="0">
              <a:buNone/>
              <a:defRPr sz="4000" b="1"/>
            </a:lvl2pPr>
            <a:lvl3pPr marL="1834011" indent="0">
              <a:buNone/>
              <a:defRPr sz="3600" b="1"/>
            </a:lvl3pPr>
            <a:lvl4pPr marL="2750709" indent="0">
              <a:buNone/>
              <a:defRPr sz="3200" b="1"/>
            </a:lvl4pPr>
            <a:lvl5pPr marL="3668023" indent="0">
              <a:buNone/>
              <a:defRPr sz="3200" b="1"/>
            </a:lvl5pPr>
            <a:lvl6pPr marL="4584710" indent="0">
              <a:buNone/>
              <a:defRPr sz="3200" b="1"/>
            </a:lvl6pPr>
            <a:lvl7pPr marL="5502040" indent="0">
              <a:buNone/>
              <a:defRPr sz="3200" b="1"/>
            </a:lvl7pPr>
            <a:lvl8pPr marL="6418724" indent="0">
              <a:buNone/>
              <a:defRPr sz="3200" b="1"/>
            </a:lvl8pPr>
            <a:lvl9pPr marL="7336047" indent="0">
              <a:buNone/>
              <a:defRPr sz="3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12343840" y="5043024"/>
            <a:ext cx="10365867" cy="741753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18D18-8321-4D32-9838-2E73D5AB9BB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E1CA5-32BD-49A4-8FDF-640257120B2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598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 bwMode="auto">
          <a:xfrm>
            <a:off x="47" y="0"/>
            <a:ext cx="24382803" cy="13805999"/>
          </a:xfrm>
          <a:prstGeom prst="rect">
            <a:avLst/>
          </a:prstGeom>
          <a:solidFill>
            <a:srgbClr val="3B424C"/>
          </a:solidFill>
          <a:ln w="9525">
            <a:noFill/>
            <a:round/>
          </a:ln>
        </p:spPr>
        <p:txBody>
          <a:bodyPr wrap="none" lIns="91103" tIns="45548" rIns="91103" bIns="45548" rtlCol="0" anchor="ctr"/>
          <a:lstStyle/>
          <a:p>
            <a:pPr algn="ctr"/>
            <a:endParaRPr lang="zh-CN" altLang="en-US" sz="36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9530825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18D18-8321-4D32-9838-2E73D5AB9BB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E1CA5-32BD-49A4-8FDF-640257120B2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42268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493" y="920399"/>
            <a:ext cx="7864088" cy="3221401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10365867" y="1987840"/>
            <a:ext cx="12343793" cy="9811208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1679493" y="4141848"/>
            <a:ext cx="7864088" cy="7673195"/>
          </a:xfrm>
        </p:spPr>
        <p:txBody>
          <a:bodyPr/>
          <a:lstStyle>
            <a:lvl1pPr marL="0" indent="0">
              <a:buNone/>
              <a:defRPr sz="3200"/>
            </a:lvl1pPr>
            <a:lvl2pPr marL="916698" indent="0">
              <a:buNone/>
              <a:defRPr sz="2800"/>
            </a:lvl2pPr>
            <a:lvl3pPr marL="1834011" indent="0">
              <a:buNone/>
              <a:defRPr sz="2400"/>
            </a:lvl3pPr>
            <a:lvl4pPr marL="2750709" indent="0">
              <a:buNone/>
              <a:defRPr sz="2000"/>
            </a:lvl4pPr>
            <a:lvl5pPr marL="3668023" indent="0">
              <a:buNone/>
              <a:defRPr sz="2000"/>
            </a:lvl5pPr>
            <a:lvl6pPr marL="4584710" indent="0">
              <a:buNone/>
              <a:defRPr sz="2000"/>
            </a:lvl6pPr>
            <a:lvl7pPr marL="5502040" indent="0">
              <a:buNone/>
              <a:defRPr sz="2000"/>
            </a:lvl7pPr>
            <a:lvl8pPr marL="6418724" indent="0">
              <a:buNone/>
              <a:defRPr sz="2000"/>
            </a:lvl8pPr>
            <a:lvl9pPr marL="7336047" indent="0">
              <a:buNone/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18D18-8321-4D32-9838-2E73D5AB9BB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E1CA5-32BD-49A4-8FDF-640257120B2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59623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493" y="920399"/>
            <a:ext cx="7864088" cy="3221401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0365867" y="1987840"/>
            <a:ext cx="12343793" cy="9811208"/>
          </a:xfrm>
        </p:spPr>
        <p:txBody>
          <a:bodyPr/>
          <a:lstStyle>
            <a:lvl1pPr marL="0" indent="0">
              <a:buNone/>
              <a:defRPr sz="6400"/>
            </a:lvl1pPr>
            <a:lvl2pPr marL="916698" indent="0">
              <a:buNone/>
              <a:defRPr sz="5600"/>
            </a:lvl2pPr>
            <a:lvl3pPr marL="1834011" indent="0">
              <a:buNone/>
              <a:defRPr sz="4800"/>
            </a:lvl3pPr>
            <a:lvl4pPr marL="2750709" indent="0">
              <a:buNone/>
              <a:defRPr sz="4000"/>
            </a:lvl4pPr>
            <a:lvl5pPr marL="3668023" indent="0">
              <a:buNone/>
              <a:defRPr sz="4000"/>
            </a:lvl5pPr>
            <a:lvl6pPr marL="4584710" indent="0">
              <a:buNone/>
              <a:defRPr sz="4000"/>
            </a:lvl6pPr>
            <a:lvl7pPr marL="5502040" indent="0">
              <a:buNone/>
              <a:defRPr sz="4000"/>
            </a:lvl7pPr>
            <a:lvl8pPr marL="6418724" indent="0">
              <a:buNone/>
              <a:defRPr sz="4000"/>
            </a:lvl8pPr>
            <a:lvl9pPr marL="7336047" indent="0">
              <a:buNone/>
              <a:defRPr sz="4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1679493" y="4141848"/>
            <a:ext cx="7864088" cy="7673195"/>
          </a:xfrm>
        </p:spPr>
        <p:txBody>
          <a:bodyPr/>
          <a:lstStyle>
            <a:lvl1pPr marL="0" indent="0">
              <a:buNone/>
              <a:defRPr sz="3200"/>
            </a:lvl1pPr>
            <a:lvl2pPr marL="916698" indent="0">
              <a:buNone/>
              <a:defRPr sz="2800"/>
            </a:lvl2pPr>
            <a:lvl3pPr marL="1834011" indent="0">
              <a:buNone/>
              <a:defRPr sz="2400"/>
            </a:lvl3pPr>
            <a:lvl4pPr marL="2750709" indent="0">
              <a:buNone/>
              <a:defRPr sz="2000"/>
            </a:lvl4pPr>
            <a:lvl5pPr marL="3668023" indent="0">
              <a:buNone/>
              <a:defRPr sz="2000"/>
            </a:lvl5pPr>
            <a:lvl6pPr marL="4584710" indent="0">
              <a:buNone/>
              <a:defRPr sz="2000"/>
            </a:lvl6pPr>
            <a:lvl7pPr marL="5502040" indent="0">
              <a:buNone/>
              <a:defRPr sz="2000"/>
            </a:lvl7pPr>
            <a:lvl8pPr marL="6418724" indent="0">
              <a:buNone/>
              <a:defRPr sz="2000"/>
            </a:lvl8pPr>
            <a:lvl9pPr marL="7336047" indent="0">
              <a:buNone/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18D18-8321-4D32-9838-2E73D5AB9BB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E1CA5-32BD-49A4-8FDF-640257120B2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07238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18D18-8321-4D32-9838-2E73D5AB9BB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E1CA5-32BD-49A4-8FDF-640257120B2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76452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7448942" y="735089"/>
            <a:ext cx="5257542" cy="1169994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1676366" y="735089"/>
            <a:ext cx="15467839" cy="11699947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18D18-8321-4D32-9838-2E73D5AB9BB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E1CA5-32BD-49A4-8FDF-640257120B2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44669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047849" y="2259456"/>
            <a:ext cx="18287102" cy="4806533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3047849" y="7251347"/>
            <a:ext cx="18287102" cy="3333253"/>
          </a:xfrm>
        </p:spPr>
        <p:txBody>
          <a:bodyPr/>
          <a:lstStyle>
            <a:lvl1pPr marL="0" indent="0" algn="ctr">
              <a:buNone/>
              <a:defRPr sz="4800"/>
            </a:lvl1pPr>
            <a:lvl2pPr marL="916698" indent="0" algn="ctr">
              <a:buNone/>
              <a:defRPr sz="4000"/>
            </a:lvl2pPr>
            <a:lvl3pPr marL="1834011" indent="0" algn="ctr">
              <a:buNone/>
              <a:defRPr sz="3600"/>
            </a:lvl3pPr>
            <a:lvl4pPr marL="2750709" indent="0" algn="ctr">
              <a:buNone/>
              <a:defRPr sz="3200"/>
            </a:lvl4pPr>
            <a:lvl5pPr marL="3668023" indent="0" algn="ctr">
              <a:buNone/>
              <a:defRPr sz="3200"/>
            </a:lvl5pPr>
            <a:lvl6pPr marL="4584710" indent="0" algn="ctr">
              <a:buNone/>
              <a:defRPr sz="3200"/>
            </a:lvl6pPr>
            <a:lvl7pPr marL="5502040" indent="0" algn="ctr">
              <a:buNone/>
              <a:defRPr sz="3200"/>
            </a:lvl7pPr>
            <a:lvl8pPr marL="6418724" indent="0" algn="ctr">
              <a:buNone/>
              <a:defRPr sz="3200"/>
            </a:lvl8pPr>
            <a:lvl9pPr marL="7336047" indent="0" algn="ctr">
              <a:buNone/>
              <a:defRPr sz="32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18D18-8321-4D32-9838-2E73D5AB9BB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E1CA5-32BD-49A4-8FDF-640257120B2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768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10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09.xml"/><Relationship Id="rId12" Type="http://schemas.openxmlformats.org/officeDocument/2006/relationships/theme" Target="../theme/theme10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99.xml"/><Relationship Id="rId2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105.xml"/><Relationship Id="rId8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07.xml"/><Relationship Id="rId10" Type="http://schemas.openxmlformats.org/officeDocument/2006/relationships/slideLayout" Target="../slideLayouts/slideLayout108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3.xml"/><Relationship Id="rId11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4.xml"/><Relationship Id="rId12" Type="http://schemas.openxmlformats.org/officeDocument/2006/relationships/theme" Target="../theme/theme5.xml"/><Relationship Id="rId1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8.xml"/><Relationship Id="rId6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0.xml"/><Relationship Id="rId8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5.xml"/><Relationship Id="rId12" Type="http://schemas.openxmlformats.org/officeDocument/2006/relationships/theme" Target="../theme/theme6.xml"/><Relationship Id="rId1" Type="http://schemas.openxmlformats.org/officeDocument/2006/relationships/slideLayout" Target="../slideLayouts/slideLayout55.xml"/><Relationship Id="rId2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1.xml"/><Relationship Id="rId8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6.xml"/><Relationship Id="rId12" Type="http://schemas.openxmlformats.org/officeDocument/2006/relationships/theme" Target="../theme/theme7.xml"/><Relationship Id="rId1" Type="http://schemas.openxmlformats.org/officeDocument/2006/relationships/slideLayout" Target="../slideLayouts/slideLayout66.xml"/><Relationship Id="rId2" Type="http://schemas.openxmlformats.org/officeDocument/2006/relationships/slideLayout" Target="../slideLayouts/slideLayout67.xml"/><Relationship Id="rId3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9.xml"/><Relationship Id="rId5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2.xml"/><Relationship Id="rId8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87.xml"/><Relationship Id="rId12" Type="http://schemas.openxmlformats.org/officeDocument/2006/relationships/theme" Target="../theme/theme8.xml"/><Relationship Id="rId1" Type="http://schemas.openxmlformats.org/officeDocument/2006/relationships/slideLayout" Target="../slideLayouts/slideLayout77.xml"/><Relationship Id="rId2" Type="http://schemas.openxmlformats.org/officeDocument/2006/relationships/slideLayout" Target="../slideLayouts/slideLayout78.xml"/><Relationship Id="rId3" Type="http://schemas.openxmlformats.org/officeDocument/2006/relationships/slideLayout" Target="../slideLayouts/slideLayout79.xml"/><Relationship Id="rId4" Type="http://schemas.openxmlformats.org/officeDocument/2006/relationships/slideLayout" Target="../slideLayouts/slideLayout80.xml"/><Relationship Id="rId5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3.xml"/><Relationship Id="rId8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98.xml"/><Relationship Id="rId12" Type="http://schemas.openxmlformats.org/officeDocument/2006/relationships/theme" Target="../theme/theme9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88.xml"/><Relationship Id="rId2" Type="http://schemas.openxmlformats.org/officeDocument/2006/relationships/slideLayout" Target="../slideLayouts/slideLayout89.xml"/><Relationship Id="rId3" Type="http://schemas.openxmlformats.org/officeDocument/2006/relationships/slideLayout" Target="../slideLayouts/slideLayout90.xml"/><Relationship Id="rId4" Type="http://schemas.openxmlformats.org/officeDocument/2006/relationships/slideLayout" Target="../slideLayouts/slideLayout91.xml"/><Relationship Id="rId5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4.xml"/><Relationship Id="rId8" Type="http://schemas.openxmlformats.org/officeDocument/2006/relationships/slideLayout" Target="../slideLayouts/slideLayout95.xml"/><Relationship Id="rId9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676319" y="735089"/>
            <a:ext cx="21030167" cy="2668523"/>
          </a:xfrm>
          <a:prstGeom prst="rect">
            <a:avLst/>
          </a:prstGeom>
        </p:spPr>
        <p:txBody>
          <a:bodyPr vert="horz" lIns="91103" tIns="45548" rIns="91103" bIns="45548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676319" y="3675209"/>
            <a:ext cx="21030167" cy="8759779"/>
          </a:xfrm>
          <a:prstGeom prst="rect">
            <a:avLst/>
          </a:prstGeom>
        </p:spPr>
        <p:txBody>
          <a:bodyPr vert="horz" lIns="91103" tIns="45548" rIns="91103" bIns="45548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676317" y="12796116"/>
            <a:ext cx="5486131" cy="735041"/>
          </a:xfrm>
          <a:prstGeom prst="rect">
            <a:avLst/>
          </a:prstGeom>
        </p:spPr>
        <p:txBody>
          <a:bodyPr vert="horz" lIns="91103" tIns="45548" rIns="91103" bIns="45548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70518D18-8321-4D32-9838-2E73D5AB9BBF}" type="datetimeFigureOut">
              <a:rPr lang="zh-CN" altLang="en-US" smtClean="0"/>
              <a:t>2017/11/18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8076802" y="12796116"/>
            <a:ext cx="8229196" cy="735041"/>
          </a:xfrm>
          <a:prstGeom prst="rect">
            <a:avLst/>
          </a:prstGeom>
        </p:spPr>
        <p:txBody>
          <a:bodyPr vert="horz" lIns="91103" tIns="45548" rIns="91103" bIns="45548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7220353" y="12796116"/>
            <a:ext cx="5486131" cy="735041"/>
          </a:xfrm>
          <a:prstGeom prst="rect">
            <a:avLst/>
          </a:prstGeom>
        </p:spPr>
        <p:txBody>
          <a:bodyPr vert="horz" lIns="91103" tIns="45548" rIns="91103" bIns="45548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487E1CA5-32BD-49A4-8FDF-640257120B2D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834011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微软雅黑 Light" panose="020B0502040204020203" pitchFamily="34" charset="-122"/>
          <a:ea typeface="微软雅黑 Light" panose="020B0502040204020203" pitchFamily="34" charset="-122"/>
          <a:cs typeface="+mj-cs"/>
        </a:defRPr>
      </a:lvl1pPr>
    </p:titleStyle>
    <p:bodyStyle>
      <a:lvl1pPr marL="458654" indent="-458026" algn="l" defTabSz="1834011" rtl="0" eaLnBrk="1" latinLnBrk="0" hangingPunct="1">
        <a:lnSpc>
          <a:spcPct val="90000"/>
        </a:lnSpc>
        <a:spcBef>
          <a:spcPts val="2015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1375344" indent="-458026" algn="l" defTabSz="1834011" rtl="0" eaLnBrk="1" latinLnBrk="0" hangingPunct="1">
        <a:lnSpc>
          <a:spcPct val="90000"/>
        </a:lnSpc>
        <a:spcBef>
          <a:spcPct val="202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2292675" indent="-458026" algn="l" defTabSz="1834011" rtl="0" eaLnBrk="1" latinLnBrk="0" hangingPunct="1">
        <a:lnSpc>
          <a:spcPct val="90000"/>
        </a:lnSpc>
        <a:spcBef>
          <a:spcPct val="202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3209363" indent="-458026" algn="l" defTabSz="1834011" rtl="0" eaLnBrk="1" latinLnBrk="0" hangingPunct="1">
        <a:lnSpc>
          <a:spcPct val="90000"/>
        </a:lnSpc>
        <a:spcBef>
          <a:spcPct val="202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4126684" indent="-458026" algn="l" defTabSz="1834011" rtl="0" eaLnBrk="1" latinLnBrk="0" hangingPunct="1">
        <a:lnSpc>
          <a:spcPct val="90000"/>
        </a:lnSpc>
        <a:spcBef>
          <a:spcPct val="202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5043374" indent="-458026" algn="l" defTabSz="1834011" rtl="0" eaLnBrk="1" latinLnBrk="0" hangingPunct="1">
        <a:lnSpc>
          <a:spcPct val="90000"/>
        </a:lnSpc>
        <a:spcBef>
          <a:spcPct val="202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60068" indent="-458026" algn="l" defTabSz="1834011" rtl="0" eaLnBrk="1" latinLnBrk="0" hangingPunct="1">
        <a:lnSpc>
          <a:spcPct val="90000"/>
        </a:lnSpc>
        <a:spcBef>
          <a:spcPct val="202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77387" indent="-458026" algn="l" defTabSz="1834011" rtl="0" eaLnBrk="1" latinLnBrk="0" hangingPunct="1">
        <a:lnSpc>
          <a:spcPct val="90000"/>
        </a:lnSpc>
        <a:spcBef>
          <a:spcPct val="202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94075" indent="-458026" algn="l" defTabSz="1834011" rtl="0" eaLnBrk="1" latinLnBrk="0" hangingPunct="1">
        <a:lnSpc>
          <a:spcPct val="90000"/>
        </a:lnSpc>
        <a:spcBef>
          <a:spcPct val="202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83401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6698" algn="l" defTabSz="183401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34011" algn="l" defTabSz="183401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50709" algn="l" defTabSz="183401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68023" algn="l" defTabSz="183401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84710" algn="l" defTabSz="183401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502040" algn="l" defTabSz="183401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18724" algn="l" defTabSz="183401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36047" algn="l" defTabSz="183401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676319" y="735089"/>
            <a:ext cx="21030167" cy="2668523"/>
          </a:xfrm>
          <a:prstGeom prst="rect">
            <a:avLst/>
          </a:prstGeom>
        </p:spPr>
        <p:txBody>
          <a:bodyPr vert="horz" lIns="91103" tIns="45548" rIns="91103" bIns="45548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676319" y="3675209"/>
            <a:ext cx="21030167" cy="8759779"/>
          </a:xfrm>
          <a:prstGeom prst="rect">
            <a:avLst/>
          </a:prstGeom>
        </p:spPr>
        <p:txBody>
          <a:bodyPr vert="horz" lIns="91103" tIns="45548" rIns="91103" bIns="45548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676317" y="12796116"/>
            <a:ext cx="5486131" cy="735041"/>
          </a:xfrm>
          <a:prstGeom prst="rect">
            <a:avLst/>
          </a:prstGeom>
        </p:spPr>
        <p:txBody>
          <a:bodyPr vert="horz" lIns="91103" tIns="45548" rIns="91103" bIns="45548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70518D18-8321-4D32-9838-2E73D5AB9BB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8076802" y="12796116"/>
            <a:ext cx="8229196" cy="735041"/>
          </a:xfrm>
          <a:prstGeom prst="rect">
            <a:avLst/>
          </a:prstGeom>
        </p:spPr>
        <p:txBody>
          <a:bodyPr vert="horz" lIns="91103" tIns="45548" rIns="91103" bIns="45548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7220353" y="12796116"/>
            <a:ext cx="5486131" cy="735041"/>
          </a:xfrm>
          <a:prstGeom prst="rect">
            <a:avLst/>
          </a:prstGeom>
        </p:spPr>
        <p:txBody>
          <a:bodyPr vert="horz" lIns="91103" tIns="45548" rIns="91103" bIns="45548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487E1CA5-32BD-49A4-8FDF-640257120B2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624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</p:sldLayoutIdLst>
  <p:txStyles>
    <p:titleStyle>
      <a:lvl1pPr algn="l" defTabSz="1834011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微软雅黑 Light" panose="020B0502040204020203" pitchFamily="34" charset="-122"/>
          <a:ea typeface="微软雅黑 Light" panose="020B0502040204020203" pitchFamily="34" charset="-122"/>
          <a:cs typeface="+mj-cs"/>
        </a:defRPr>
      </a:lvl1pPr>
    </p:titleStyle>
    <p:bodyStyle>
      <a:lvl1pPr marL="458654" indent="-458026" algn="l" defTabSz="1834011" rtl="0" eaLnBrk="1" latinLnBrk="0" hangingPunct="1">
        <a:lnSpc>
          <a:spcPct val="90000"/>
        </a:lnSpc>
        <a:spcBef>
          <a:spcPts val="2015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1375344" indent="-458026" algn="l" defTabSz="1834011" rtl="0" eaLnBrk="1" latinLnBrk="0" hangingPunct="1">
        <a:lnSpc>
          <a:spcPct val="90000"/>
        </a:lnSpc>
        <a:spcBef>
          <a:spcPct val="202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2292675" indent="-458026" algn="l" defTabSz="1834011" rtl="0" eaLnBrk="1" latinLnBrk="0" hangingPunct="1">
        <a:lnSpc>
          <a:spcPct val="90000"/>
        </a:lnSpc>
        <a:spcBef>
          <a:spcPct val="202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3209363" indent="-458026" algn="l" defTabSz="1834011" rtl="0" eaLnBrk="1" latinLnBrk="0" hangingPunct="1">
        <a:lnSpc>
          <a:spcPct val="90000"/>
        </a:lnSpc>
        <a:spcBef>
          <a:spcPct val="202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4126684" indent="-458026" algn="l" defTabSz="1834011" rtl="0" eaLnBrk="1" latinLnBrk="0" hangingPunct="1">
        <a:lnSpc>
          <a:spcPct val="90000"/>
        </a:lnSpc>
        <a:spcBef>
          <a:spcPct val="202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5043374" indent="-458026" algn="l" defTabSz="1834011" rtl="0" eaLnBrk="1" latinLnBrk="0" hangingPunct="1">
        <a:lnSpc>
          <a:spcPct val="90000"/>
        </a:lnSpc>
        <a:spcBef>
          <a:spcPct val="202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60068" indent="-458026" algn="l" defTabSz="1834011" rtl="0" eaLnBrk="1" latinLnBrk="0" hangingPunct="1">
        <a:lnSpc>
          <a:spcPct val="90000"/>
        </a:lnSpc>
        <a:spcBef>
          <a:spcPct val="202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77387" indent="-458026" algn="l" defTabSz="1834011" rtl="0" eaLnBrk="1" latinLnBrk="0" hangingPunct="1">
        <a:lnSpc>
          <a:spcPct val="90000"/>
        </a:lnSpc>
        <a:spcBef>
          <a:spcPct val="202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94075" indent="-458026" algn="l" defTabSz="1834011" rtl="0" eaLnBrk="1" latinLnBrk="0" hangingPunct="1">
        <a:lnSpc>
          <a:spcPct val="90000"/>
        </a:lnSpc>
        <a:spcBef>
          <a:spcPct val="202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83401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6698" algn="l" defTabSz="183401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34011" algn="l" defTabSz="183401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50709" algn="l" defTabSz="183401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68023" algn="l" defTabSz="183401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84710" algn="l" defTabSz="183401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502040" algn="l" defTabSz="183401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18724" algn="l" defTabSz="183401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36047" algn="l" defTabSz="183401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676319" y="735089"/>
            <a:ext cx="21030167" cy="2668523"/>
          </a:xfrm>
          <a:prstGeom prst="rect">
            <a:avLst/>
          </a:prstGeom>
        </p:spPr>
        <p:txBody>
          <a:bodyPr vert="horz" lIns="91103" tIns="45548" rIns="91103" bIns="45548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676319" y="3675209"/>
            <a:ext cx="21030167" cy="8759779"/>
          </a:xfrm>
          <a:prstGeom prst="rect">
            <a:avLst/>
          </a:prstGeom>
        </p:spPr>
        <p:txBody>
          <a:bodyPr vert="horz" lIns="91103" tIns="45548" rIns="91103" bIns="45548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676317" y="12796116"/>
            <a:ext cx="5486131" cy="735041"/>
          </a:xfrm>
          <a:prstGeom prst="rect">
            <a:avLst/>
          </a:prstGeom>
        </p:spPr>
        <p:txBody>
          <a:bodyPr vert="horz" lIns="91103" tIns="45548" rIns="91103" bIns="45548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70518D18-8321-4D32-9838-2E73D5AB9BBF}" type="datetimeFigureOut">
              <a:rPr lang="zh-CN" altLang="en-US" smtClean="0"/>
              <a:t>2017/11/18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8076802" y="12796116"/>
            <a:ext cx="8229196" cy="735041"/>
          </a:xfrm>
          <a:prstGeom prst="rect">
            <a:avLst/>
          </a:prstGeom>
        </p:spPr>
        <p:txBody>
          <a:bodyPr vert="horz" lIns="91103" tIns="45548" rIns="91103" bIns="45548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7220353" y="12796116"/>
            <a:ext cx="5486131" cy="735041"/>
          </a:xfrm>
          <a:prstGeom prst="rect">
            <a:avLst/>
          </a:prstGeom>
        </p:spPr>
        <p:txBody>
          <a:bodyPr vert="horz" lIns="91103" tIns="45548" rIns="91103" bIns="45548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487E1CA5-32BD-49A4-8FDF-640257120B2D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834011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微软雅黑 Light" panose="020B0502040204020203" pitchFamily="34" charset="-122"/>
          <a:ea typeface="微软雅黑 Light" panose="020B0502040204020203" pitchFamily="34" charset="-122"/>
          <a:cs typeface="+mj-cs"/>
        </a:defRPr>
      </a:lvl1pPr>
    </p:titleStyle>
    <p:bodyStyle>
      <a:lvl1pPr marL="458654" indent="-458026" algn="l" defTabSz="1834011" rtl="0" eaLnBrk="1" latinLnBrk="0" hangingPunct="1">
        <a:lnSpc>
          <a:spcPct val="90000"/>
        </a:lnSpc>
        <a:spcBef>
          <a:spcPts val="2015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1375344" indent="-458026" algn="l" defTabSz="1834011" rtl="0" eaLnBrk="1" latinLnBrk="0" hangingPunct="1">
        <a:lnSpc>
          <a:spcPct val="90000"/>
        </a:lnSpc>
        <a:spcBef>
          <a:spcPct val="202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2292675" indent="-458026" algn="l" defTabSz="1834011" rtl="0" eaLnBrk="1" latinLnBrk="0" hangingPunct="1">
        <a:lnSpc>
          <a:spcPct val="90000"/>
        </a:lnSpc>
        <a:spcBef>
          <a:spcPct val="202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3209363" indent="-458026" algn="l" defTabSz="1834011" rtl="0" eaLnBrk="1" latinLnBrk="0" hangingPunct="1">
        <a:lnSpc>
          <a:spcPct val="90000"/>
        </a:lnSpc>
        <a:spcBef>
          <a:spcPct val="202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4126684" indent="-458026" algn="l" defTabSz="1834011" rtl="0" eaLnBrk="1" latinLnBrk="0" hangingPunct="1">
        <a:lnSpc>
          <a:spcPct val="90000"/>
        </a:lnSpc>
        <a:spcBef>
          <a:spcPct val="202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5043374" indent="-458026" algn="l" defTabSz="1834011" rtl="0" eaLnBrk="1" latinLnBrk="0" hangingPunct="1">
        <a:lnSpc>
          <a:spcPct val="90000"/>
        </a:lnSpc>
        <a:spcBef>
          <a:spcPct val="202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60068" indent="-458026" algn="l" defTabSz="1834011" rtl="0" eaLnBrk="1" latinLnBrk="0" hangingPunct="1">
        <a:lnSpc>
          <a:spcPct val="90000"/>
        </a:lnSpc>
        <a:spcBef>
          <a:spcPct val="202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77387" indent="-458026" algn="l" defTabSz="1834011" rtl="0" eaLnBrk="1" latinLnBrk="0" hangingPunct="1">
        <a:lnSpc>
          <a:spcPct val="90000"/>
        </a:lnSpc>
        <a:spcBef>
          <a:spcPct val="202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94075" indent="-458026" algn="l" defTabSz="1834011" rtl="0" eaLnBrk="1" latinLnBrk="0" hangingPunct="1">
        <a:lnSpc>
          <a:spcPct val="90000"/>
        </a:lnSpc>
        <a:spcBef>
          <a:spcPct val="202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83401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6698" algn="l" defTabSz="183401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34011" algn="l" defTabSz="183401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50709" algn="l" defTabSz="183401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68023" algn="l" defTabSz="183401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84710" algn="l" defTabSz="183401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502040" algn="l" defTabSz="183401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18724" algn="l" defTabSz="183401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36047" algn="l" defTabSz="183401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676319" y="735089"/>
            <a:ext cx="21030167" cy="2668523"/>
          </a:xfrm>
          <a:prstGeom prst="rect">
            <a:avLst/>
          </a:prstGeom>
        </p:spPr>
        <p:txBody>
          <a:bodyPr vert="horz" lIns="91103" tIns="45548" rIns="91103" bIns="45548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676319" y="3675209"/>
            <a:ext cx="21030167" cy="8759779"/>
          </a:xfrm>
          <a:prstGeom prst="rect">
            <a:avLst/>
          </a:prstGeom>
        </p:spPr>
        <p:txBody>
          <a:bodyPr vert="horz" lIns="91103" tIns="45548" rIns="91103" bIns="45548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676317" y="12796116"/>
            <a:ext cx="5486131" cy="735041"/>
          </a:xfrm>
          <a:prstGeom prst="rect">
            <a:avLst/>
          </a:prstGeom>
        </p:spPr>
        <p:txBody>
          <a:bodyPr vert="horz" lIns="91103" tIns="45548" rIns="91103" bIns="45548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70518D18-8321-4D32-9838-2E73D5AB9BBF}" type="datetimeFigureOut">
              <a:rPr lang="zh-CN" altLang="en-US" smtClean="0"/>
              <a:t>2017/11/18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8076802" y="12796116"/>
            <a:ext cx="8229196" cy="735041"/>
          </a:xfrm>
          <a:prstGeom prst="rect">
            <a:avLst/>
          </a:prstGeom>
        </p:spPr>
        <p:txBody>
          <a:bodyPr vert="horz" lIns="91103" tIns="45548" rIns="91103" bIns="45548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7220353" y="12796116"/>
            <a:ext cx="5486131" cy="735041"/>
          </a:xfrm>
          <a:prstGeom prst="rect">
            <a:avLst/>
          </a:prstGeom>
        </p:spPr>
        <p:txBody>
          <a:bodyPr vert="horz" lIns="91103" tIns="45548" rIns="91103" bIns="45548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487E1CA5-32BD-49A4-8FDF-640257120B2D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834011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微软雅黑 Light" panose="020B0502040204020203" pitchFamily="34" charset="-122"/>
          <a:ea typeface="微软雅黑 Light" panose="020B0502040204020203" pitchFamily="34" charset="-122"/>
          <a:cs typeface="+mj-cs"/>
        </a:defRPr>
      </a:lvl1pPr>
    </p:titleStyle>
    <p:bodyStyle>
      <a:lvl1pPr marL="458654" indent="-458026" algn="l" defTabSz="1834011" rtl="0" eaLnBrk="1" latinLnBrk="0" hangingPunct="1">
        <a:lnSpc>
          <a:spcPct val="90000"/>
        </a:lnSpc>
        <a:spcBef>
          <a:spcPts val="2015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1375344" indent="-458026" algn="l" defTabSz="1834011" rtl="0" eaLnBrk="1" latinLnBrk="0" hangingPunct="1">
        <a:lnSpc>
          <a:spcPct val="90000"/>
        </a:lnSpc>
        <a:spcBef>
          <a:spcPct val="202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2292675" indent="-458026" algn="l" defTabSz="1834011" rtl="0" eaLnBrk="1" latinLnBrk="0" hangingPunct="1">
        <a:lnSpc>
          <a:spcPct val="90000"/>
        </a:lnSpc>
        <a:spcBef>
          <a:spcPct val="202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3209363" indent="-458026" algn="l" defTabSz="1834011" rtl="0" eaLnBrk="1" latinLnBrk="0" hangingPunct="1">
        <a:lnSpc>
          <a:spcPct val="90000"/>
        </a:lnSpc>
        <a:spcBef>
          <a:spcPct val="202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4126684" indent="-458026" algn="l" defTabSz="1834011" rtl="0" eaLnBrk="1" latinLnBrk="0" hangingPunct="1">
        <a:lnSpc>
          <a:spcPct val="90000"/>
        </a:lnSpc>
        <a:spcBef>
          <a:spcPct val="202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5043374" indent="-458026" algn="l" defTabSz="1834011" rtl="0" eaLnBrk="1" latinLnBrk="0" hangingPunct="1">
        <a:lnSpc>
          <a:spcPct val="90000"/>
        </a:lnSpc>
        <a:spcBef>
          <a:spcPct val="202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60068" indent="-458026" algn="l" defTabSz="1834011" rtl="0" eaLnBrk="1" latinLnBrk="0" hangingPunct="1">
        <a:lnSpc>
          <a:spcPct val="90000"/>
        </a:lnSpc>
        <a:spcBef>
          <a:spcPct val="202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77387" indent="-458026" algn="l" defTabSz="1834011" rtl="0" eaLnBrk="1" latinLnBrk="0" hangingPunct="1">
        <a:lnSpc>
          <a:spcPct val="90000"/>
        </a:lnSpc>
        <a:spcBef>
          <a:spcPct val="202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94075" indent="-458026" algn="l" defTabSz="1834011" rtl="0" eaLnBrk="1" latinLnBrk="0" hangingPunct="1">
        <a:lnSpc>
          <a:spcPct val="90000"/>
        </a:lnSpc>
        <a:spcBef>
          <a:spcPct val="202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83401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6698" algn="l" defTabSz="183401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34011" algn="l" defTabSz="183401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50709" algn="l" defTabSz="183401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68023" algn="l" defTabSz="183401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84710" algn="l" defTabSz="183401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502040" algn="l" defTabSz="183401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18724" algn="l" defTabSz="183401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36047" algn="l" defTabSz="183401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676360" y="735017"/>
            <a:ext cx="21030105" cy="2668432"/>
          </a:xfrm>
          <a:prstGeom prst="rect">
            <a:avLst/>
          </a:prstGeom>
        </p:spPr>
        <p:txBody>
          <a:bodyPr vert="horz" lIns="91103" tIns="45548" rIns="91103" bIns="45548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676360" y="3675085"/>
            <a:ext cx="21030105" cy="8759485"/>
          </a:xfrm>
          <a:prstGeom prst="rect">
            <a:avLst/>
          </a:prstGeom>
        </p:spPr>
        <p:txBody>
          <a:bodyPr vert="horz" lIns="91103" tIns="45548" rIns="91103" bIns="45548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676313" y="12795687"/>
            <a:ext cx="5486115" cy="735017"/>
          </a:xfrm>
          <a:prstGeom prst="rect">
            <a:avLst/>
          </a:prstGeom>
        </p:spPr>
        <p:txBody>
          <a:bodyPr vert="horz" lIns="91103" tIns="45548" rIns="91103" bIns="45548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8076781" y="12795687"/>
            <a:ext cx="8229170" cy="735017"/>
          </a:xfrm>
          <a:prstGeom prst="rect">
            <a:avLst/>
          </a:prstGeom>
        </p:spPr>
        <p:txBody>
          <a:bodyPr vert="horz" lIns="91103" tIns="45548" rIns="91103" bIns="45548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7220303" y="12795687"/>
            <a:ext cx="5486115" cy="735017"/>
          </a:xfrm>
          <a:prstGeom prst="rect">
            <a:avLst/>
          </a:prstGeom>
        </p:spPr>
        <p:txBody>
          <a:bodyPr vert="horz" lIns="91103" tIns="45548" rIns="91103" bIns="45548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</p:sldLayoutIdLst>
  <p:txStyles>
    <p:titleStyle>
      <a:lvl1pPr algn="l" defTabSz="182199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5503" indent="-454871" algn="l" defTabSz="1821990" rtl="0" eaLnBrk="1" latinLnBrk="0" hangingPunct="1">
        <a:lnSpc>
          <a:spcPct val="90000"/>
        </a:lnSpc>
        <a:spcBef>
          <a:spcPct val="401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66500" indent="-454871" algn="l" defTabSz="1821990" rtl="0" eaLnBrk="1" latinLnBrk="0" hangingPunct="1">
        <a:lnSpc>
          <a:spcPct val="90000"/>
        </a:lnSpc>
        <a:spcBef>
          <a:spcPct val="20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77487" indent="-454871" algn="l" defTabSz="1821990" rtl="0" eaLnBrk="1" latinLnBrk="0" hangingPunct="1">
        <a:lnSpc>
          <a:spcPct val="90000"/>
        </a:lnSpc>
        <a:spcBef>
          <a:spcPct val="20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188484" indent="-454871" algn="l" defTabSz="1821990" rtl="0" eaLnBrk="1" latinLnBrk="0" hangingPunct="1">
        <a:lnSpc>
          <a:spcPct val="90000"/>
        </a:lnSpc>
        <a:spcBef>
          <a:spcPct val="20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099477" indent="-454871" algn="l" defTabSz="1821990" rtl="0" eaLnBrk="1" latinLnBrk="0" hangingPunct="1">
        <a:lnSpc>
          <a:spcPct val="90000"/>
        </a:lnSpc>
        <a:spcBef>
          <a:spcPct val="20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10478" indent="-454871" algn="l" defTabSz="1821990" rtl="0" eaLnBrk="1" latinLnBrk="0" hangingPunct="1">
        <a:lnSpc>
          <a:spcPct val="90000"/>
        </a:lnSpc>
        <a:spcBef>
          <a:spcPct val="20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21477" indent="-454871" algn="l" defTabSz="1821990" rtl="0" eaLnBrk="1" latinLnBrk="0" hangingPunct="1">
        <a:lnSpc>
          <a:spcPct val="90000"/>
        </a:lnSpc>
        <a:spcBef>
          <a:spcPct val="20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31837" indent="-454871" algn="l" defTabSz="1821990" rtl="0" eaLnBrk="1" latinLnBrk="0" hangingPunct="1">
        <a:lnSpc>
          <a:spcPct val="90000"/>
        </a:lnSpc>
        <a:spcBef>
          <a:spcPct val="20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42830" indent="-454871" algn="l" defTabSz="1821990" rtl="0" eaLnBrk="1" latinLnBrk="0" hangingPunct="1">
        <a:lnSpc>
          <a:spcPct val="90000"/>
        </a:lnSpc>
        <a:spcBef>
          <a:spcPct val="20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82199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0985" algn="l" defTabSz="182199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1990" algn="l" defTabSz="182199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32993" algn="l" defTabSz="182199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43985" algn="l" defTabSz="182199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54980" algn="l" defTabSz="182199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65981" algn="l" defTabSz="182199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376335" algn="l" defTabSz="182199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287332" algn="l" defTabSz="182199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676360" y="735017"/>
            <a:ext cx="21030105" cy="2668432"/>
          </a:xfrm>
          <a:prstGeom prst="rect">
            <a:avLst/>
          </a:prstGeom>
        </p:spPr>
        <p:txBody>
          <a:bodyPr vert="horz" lIns="91103" tIns="45548" rIns="91103" bIns="45548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676360" y="3675085"/>
            <a:ext cx="21030105" cy="8759485"/>
          </a:xfrm>
          <a:prstGeom prst="rect">
            <a:avLst/>
          </a:prstGeom>
        </p:spPr>
        <p:txBody>
          <a:bodyPr vert="horz" lIns="91103" tIns="45548" rIns="91103" bIns="45548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676313" y="12795687"/>
            <a:ext cx="5486115" cy="735017"/>
          </a:xfrm>
          <a:prstGeom prst="rect">
            <a:avLst/>
          </a:prstGeom>
        </p:spPr>
        <p:txBody>
          <a:bodyPr vert="horz" lIns="91103" tIns="45548" rIns="91103" bIns="45548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DF2834-0737-425E-87BB-3B334E5A5750}" type="datetimeFigureOut">
              <a:rPr lang="zh-CN" altLang="en-US" smtClean="0"/>
              <a:t>2017/11/18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8076781" y="12795687"/>
            <a:ext cx="8229170" cy="735017"/>
          </a:xfrm>
          <a:prstGeom prst="rect">
            <a:avLst/>
          </a:prstGeom>
        </p:spPr>
        <p:txBody>
          <a:bodyPr vert="horz" lIns="91103" tIns="45548" rIns="91103" bIns="45548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7220303" y="12795687"/>
            <a:ext cx="5486115" cy="735017"/>
          </a:xfrm>
          <a:prstGeom prst="rect">
            <a:avLst/>
          </a:prstGeom>
        </p:spPr>
        <p:txBody>
          <a:bodyPr vert="horz" lIns="91103" tIns="45548" rIns="91103" bIns="45548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97630-B15C-4792-9AF0-354EF9C55EA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defTabSz="182199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5503" indent="-454871" algn="l" defTabSz="1821990" rtl="0" eaLnBrk="1" latinLnBrk="0" hangingPunct="1">
        <a:lnSpc>
          <a:spcPct val="90000"/>
        </a:lnSpc>
        <a:spcBef>
          <a:spcPct val="401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66500" indent="-454871" algn="l" defTabSz="1821990" rtl="0" eaLnBrk="1" latinLnBrk="0" hangingPunct="1">
        <a:lnSpc>
          <a:spcPct val="90000"/>
        </a:lnSpc>
        <a:spcBef>
          <a:spcPct val="20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77487" indent="-454871" algn="l" defTabSz="1821990" rtl="0" eaLnBrk="1" latinLnBrk="0" hangingPunct="1">
        <a:lnSpc>
          <a:spcPct val="90000"/>
        </a:lnSpc>
        <a:spcBef>
          <a:spcPct val="20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188484" indent="-454871" algn="l" defTabSz="1821990" rtl="0" eaLnBrk="1" latinLnBrk="0" hangingPunct="1">
        <a:lnSpc>
          <a:spcPct val="90000"/>
        </a:lnSpc>
        <a:spcBef>
          <a:spcPct val="20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099477" indent="-454871" algn="l" defTabSz="1821990" rtl="0" eaLnBrk="1" latinLnBrk="0" hangingPunct="1">
        <a:lnSpc>
          <a:spcPct val="90000"/>
        </a:lnSpc>
        <a:spcBef>
          <a:spcPct val="20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10478" indent="-454871" algn="l" defTabSz="1821990" rtl="0" eaLnBrk="1" latinLnBrk="0" hangingPunct="1">
        <a:lnSpc>
          <a:spcPct val="90000"/>
        </a:lnSpc>
        <a:spcBef>
          <a:spcPct val="20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21477" indent="-454871" algn="l" defTabSz="1821990" rtl="0" eaLnBrk="1" latinLnBrk="0" hangingPunct="1">
        <a:lnSpc>
          <a:spcPct val="90000"/>
        </a:lnSpc>
        <a:spcBef>
          <a:spcPct val="20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31837" indent="-454871" algn="l" defTabSz="1821990" rtl="0" eaLnBrk="1" latinLnBrk="0" hangingPunct="1">
        <a:lnSpc>
          <a:spcPct val="90000"/>
        </a:lnSpc>
        <a:spcBef>
          <a:spcPct val="20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42830" indent="-454871" algn="l" defTabSz="1821990" rtl="0" eaLnBrk="1" latinLnBrk="0" hangingPunct="1">
        <a:lnSpc>
          <a:spcPct val="90000"/>
        </a:lnSpc>
        <a:spcBef>
          <a:spcPct val="20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82199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0985" algn="l" defTabSz="182199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1990" algn="l" defTabSz="182199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32993" algn="l" defTabSz="182199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43985" algn="l" defTabSz="182199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54980" algn="l" defTabSz="182199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65981" algn="l" defTabSz="182199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376335" algn="l" defTabSz="182199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287332" algn="l" defTabSz="182199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676291" y="735022"/>
            <a:ext cx="21029831" cy="2668309"/>
          </a:xfrm>
          <a:prstGeom prst="rect">
            <a:avLst/>
          </a:prstGeom>
        </p:spPr>
        <p:txBody>
          <a:bodyPr vert="horz" lIns="182750" tIns="91375" rIns="182750" bIns="91375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676291" y="3674955"/>
            <a:ext cx="21029831" cy="8759084"/>
          </a:xfrm>
          <a:prstGeom prst="rect">
            <a:avLst/>
          </a:prstGeom>
        </p:spPr>
        <p:txBody>
          <a:bodyPr vert="horz" lIns="182750" tIns="91375" rIns="182750" bIns="91375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676291" y="12795140"/>
            <a:ext cx="5486043" cy="734983"/>
          </a:xfrm>
          <a:prstGeom prst="rect">
            <a:avLst/>
          </a:prstGeom>
        </p:spPr>
        <p:txBody>
          <a:bodyPr vert="horz" lIns="182750" tIns="91375" rIns="182750" bIns="91375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826234"/>
            <a:fld id="{E0DF2834-0737-425E-87BB-3B334E5A575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826234"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8076675" y="12795140"/>
            <a:ext cx="8229064" cy="734983"/>
          </a:xfrm>
          <a:prstGeom prst="rect">
            <a:avLst/>
          </a:prstGeom>
        </p:spPr>
        <p:txBody>
          <a:bodyPr vert="horz" lIns="182750" tIns="91375" rIns="182750" bIns="91375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82623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7220079" y="12795140"/>
            <a:ext cx="5486043" cy="734983"/>
          </a:xfrm>
          <a:prstGeom prst="rect">
            <a:avLst/>
          </a:prstGeom>
        </p:spPr>
        <p:txBody>
          <a:bodyPr vert="horz" lIns="182750" tIns="91375" rIns="182750" bIns="91375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826234"/>
            <a:fld id="{8E397630-B15C-4792-9AF0-354EF9C55E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82623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457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l" defTabSz="1826234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6878" indent="-456878" algn="l" defTabSz="1826234" rtl="0" eaLnBrk="1" latinLnBrk="0" hangingPunct="1">
        <a:lnSpc>
          <a:spcPct val="90000"/>
        </a:lnSpc>
        <a:spcBef>
          <a:spcPts val="2005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0629" indent="-456878" algn="l" defTabSz="1826234" rtl="0" eaLnBrk="1" latinLnBrk="0" hangingPunct="1">
        <a:lnSpc>
          <a:spcPct val="90000"/>
        </a:lnSpc>
        <a:spcBef>
          <a:spcPts val="1002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4394" indent="-456878" algn="l" defTabSz="1826234" rtl="0" eaLnBrk="1" latinLnBrk="0" hangingPunct="1">
        <a:lnSpc>
          <a:spcPct val="90000"/>
        </a:lnSpc>
        <a:spcBef>
          <a:spcPts val="1002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198146" indent="-456878" algn="l" defTabSz="1826234" rtl="0" eaLnBrk="1" latinLnBrk="0" hangingPunct="1">
        <a:lnSpc>
          <a:spcPct val="90000"/>
        </a:lnSpc>
        <a:spcBef>
          <a:spcPts val="1002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4pPr>
      <a:lvl5pPr marL="4111899" indent="-456878" algn="l" defTabSz="1826234" rtl="0" eaLnBrk="1" latinLnBrk="0" hangingPunct="1">
        <a:lnSpc>
          <a:spcPct val="90000"/>
        </a:lnSpc>
        <a:spcBef>
          <a:spcPts val="1002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5pPr>
      <a:lvl6pPr marL="5025652" indent="-456878" algn="l" defTabSz="1826234" rtl="0" eaLnBrk="1" latinLnBrk="0" hangingPunct="1">
        <a:lnSpc>
          <a:spcPct val="90000"/>
        </a:lnSpc>
        <a:spcBef>
          <a:spcPts val="1002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6pPr>
      <a:lvl7pPr marL="5939410" indent="-456878" algn="l" defTabSz="1826234" rtl="0" eaLnBrk="1" latinLnBrk="0" hangingPunct="1">
        <a:lnSpc>
          <a:spcPct val="90000"/>
        </a:lnSpc>
        <a:spcBef>
          <a:spcPts val="1002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7pPr>
      <a:lvl8pPr marL="6853165" indent="-456878" algn="l" defTabSz="1826234" rtl="0" eaLnBrk="1" latinLnBrk="0" hangingPunct="1">
        <a:lnSpc>
          <a:spcPct val="90000"/>
        </a:lnSpc>
        <a:spcBef>
          <a:spcPts val="1002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8pPr>
      <a:lvl9pPr marL="7766916" indent="-456878" algn="l" defTabSz="1826234" rtl="0" eaLnBrk="1" latinLnBrk="0" hangingPunct="1">
        <a:lnSpc>
          <a:spcPct val="90000"/>
        </a:lnSpc>
        <a:spcBef>
          <a:spcPts val="1002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826234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913753" algn="l" defTabSz="1826234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827507" algn="l" defTabSz="1826234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741260" algn="l" defTabSz="1826234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4pPr>
      <a:lvl5pPr marL="3655021" algn="l" defTabSz="1826234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5pPr>
      <a:lvl6pPr marL="4568777" algn="l" defTabSz="1826234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6pPr>
      <a:lvl7pPr marL="5482530" algn="l" defTabSz="1826234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7pPr>
      <a:lvl8pPr marL="6396289" algn="l" defTabSz="1826234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8pPr>
      <a:lvl9pPr marL="7310045" algn="l" defTabSz="1826234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676297" y="735014"/>
            <a:ext cx="21029831" cy="2668309"/>
          </a:xfrm>
          <a:prstGeom prst="rect">
            <a:avLst/>
          </a:prstGeom>
        </p:spPr>
        <p:txBody>
          <a:bodyPr vert="horz" lIns="182863" tIns="91431" rIns="182863" bIns="91431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676297" y="3674947"/>
            <a:ext cx="21029831" cy="8759084"/>
          </a:xfrm>
          <a:prstGeom prst="rect">
            <a:avLst/>
          </a:prstGeom>
        </p:spPr>
        <p:txBody>
          <a:bodyPr vert="horz" lIns="182863" tIns="91431" rIns="182863" bIns="91431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676293" y="12795132"/>
            <a:ext cx="5486043" cy="734983"/>
          </a:xfrm>
          <a:prstGeom prst="rect">
            <a:avLst/>
          </a:prstGeom>
        </p:spPr>
        <p:txBody>
          <a:bodyPr vert="horz" lIns="182863" tIns="91431" rIns="182863" bIns="91431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827372"/>
            <a:fld id="{E0DF2834-0737-425E-87BB-3B334E5A575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827372"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8076680" y="12795132"/>
            <a:ext cx="8229064" cy="734983"/>
          </a:xfrm>
          <a:prstGeom prst="rect">
            <a:avLst/>
          </a:prstGeom>
        </p:spPr>
        <p:txBody>
          <a:bodyPr vert="horz" lIns="182863" tIns="91431" rIns="182863" bIns="91431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827372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7220081" y="12795132"/>
            <a:ext cx="5486043" cy="734983"/>
          </a:xfrm>
          <a:prstGeom prst="rect">
            <a:avLst/>
          </a:prstGeom>
        </p:spPr>
        <p:txBody>
          <a:bodyPr vert="horz" lIns="182863" tIns="91431" rIns="182863" bIns="91431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827372"/>
            <a:fld id="{8E397630-B15C-4792-9AF0-354EF9C55E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827372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165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xStyles>
    <p:titleStyle>
      <a:lvl1pPr algn="l" defTabSz="1827372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62" indent="-457162" algn="l" defTabSz="1827372" rtl="0" eaLnBrk="1" latinLnBrk="0" hangingPunct="1">
        <a:lnSpc>
          <a:spcPct val="90000"/>
        </a:lnSpc>
        <a:spcBef>
          <a:spcPts val="2005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483" indent="-457162" algn="l" defTabSz="1827372" rtl="0" eaLnBrk="1" latinLnBrk="0" hangingPunct="1">
        <a:lnSpc>
          <a:spcPct val="90000"/>
        </a:lnSpc>
        <a:spcBef>
          <a:spcPts val="1002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5814" indent="-457162" algn="l" defTabSz="1827372" rtl="0" eaLnBrk="1" latinLnBrk="0" hangingPunct="1">
        <a:lnSpc>
          <a:spcPct val="90000"/>
        </a:lnSpc>
        <a:spcBef>
          <a:spcPts val="1002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134" indent="-457162" algn="l" defTabSz="1827372" rtl="0" eaLnBrk="1" latinLnBrk="0" hangingPunct="1">
        <a:lnSpc>
          <a:spcPct val="90000"/>
        </a:lnSpc>
        <a:spcBef>
          <a:spcPts val="1002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457" indent="-457162" algn="l" defTabSz="1827372" rtl="0" eaLnBrk="1" latinLnBrk="0" hangingPunct="1">
        <a:lnSpc>
          <a:spcPct val="90000"/>
        </a:lnSpc>
        <a:spcBef>
          <a:spcPts val="1002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5pPr>
      <a:lvl6pPr marL="5028779" indent="-457162" algn="l" defTabSz="1827372" rtl="0" eaLnBrk="1" latinLnBrk="0" hangingPunct="1">
        <a:lnSpc>
          <a:spcPct val="90000"/>
        </a:lnSpc>
        <a:spcBef>
          <a:spcPts val="1002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104" indent="-457162" algn="l" defTabSz="1827372" rtl="0" eaLnBrk="1" latinLnBrk="0" hangingPunct="1">
        <a:lnSpc>
          <a:spcPct val="90000"/>
        </a:lnSpc>
        <a:spcBef>
          <a:spcPts val="1002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427" indent="-457162" algn="l" defTabSz="1827372" rtl="0" eaLnBrk="1" latinLnBrk="0" hangingPunct="1">
        <a:lnSpc>
          <a:spcPct val="90000"/>
        </a:lnSpc>
        <a:spcBef>
          <a:spcPts val="1002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8pPr>
      <a:lvl9pPr marL="7771747" indent="-457162" algn="l" defTabSz="1827372" rtl="0" eaLnBrk="1" latinLnBrk="0" hangingPunct="1">
        <a:lnSpc>
          <a:spcPct val="90000"/>
        </a:lnSpc>
        <a:spcBef>
          <a:spcPts val="1002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827372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23" algn="l" defTabSz="1827372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645" algn="l" defTabSz="1827372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742968" algn="l" defTabSz="1827372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294" algn="l" defTabSz="1827372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617" algn="l" defTabSz="1827372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6pPr>
      <a:lvl7pPr marL="5485938" algn="l" defTabSz="1827372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266" algn="l" defTabSz="1827372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591" algn="l" defTabSz="1827372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676291" y="734984"/>
            <a:ext cx="21029831" cy="2668309"/>
          </a:xfrm>
          <a:prstGeom prst="rect">
            <a:avLst/>
          </a:prstGeom>
        </p:spPr>
        <p:txBody>
          <a:bodyPr vert="horz" lIns="183291" tIns="91646" rIns="183291" bIns="91646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676291" y="3674916"/>
            <a:ext cx="21029831" cy="8759082"/>
          </a:xfrm>
          <a:prstGeom prst="rect">
            <a:avLst/>
          </a:prstGeom>
        </p:spPr>
        <p:txBody>
          <a:bodyPr vert="horz" lIns="183291" tIns="91646" rIns="183291" bIns="91646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676291" y="12795098"/>
            <a:ext cx="5486043" cy="734983"/>
          </a:xfrm>
          <a:prstGeom prst="rect">
            <a:avLst/>
          </a:prstGeom>
        </p:spPr>
        <p:txBody>
          <a:bodyPr vert="horz" lIns="183291" tIns="91646" rIns="183291" bIns="91646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832915"/>
            <a:fld id="{E0DF2834-0737-425E-87BB-3B334E5A575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832915"/>
              <a:t>2017/11/18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8076675" y="12795098"/>
            <a:ext cx="8229064" cy="734983"/>
          </a:xfrm>
          <a:prstGeom prst="rect">
            <a:avLst/>
          </a:prstGeom>
        </p:spPr>
        <p:txBody>
          <a:bodyPr vert="horz" lIns="183291" tIns="91646" rIns="183291" bIns="91646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832915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7220079" y="12795098"/>
            <a:ext cx="5486043" cy="734983"/>
          </a:xfrm>
          <a:prstGeom prst="rect">
            <a:avLst/>
          </a:prstGeom>
        </p:spPr>
        <p:txBody>
          <a:bodyPr vert="horz" lIns="183291" tIns="91646" rIns="183291" bIns="91646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832915"/>
            <a:fld id="{8E397630-B15C-4792-9AF0-354EF9C55EA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832915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944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xStyles>
    <p:titleStyle>
      <a:lvl1pPr algn="l" defTabSz="1832915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8229" indent="-458229" algn="l" defTabSz="1832915" rtl="0" eaLnBrk="1" latinLnBrk="0" hangingPunct="1">
        <a:lnSpc>
          <a:spcPct val="90000"/>
        </a:lnSpc>
        <a:spcBef>
          <a:spcPts val="2005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4686" indent="-458229" algn="l" defTabSz="1832915" rtl="0" eaLnBrk="1" latinLnBrk="0" hangingPunct="1">
        <a:lnSpc>
          <a:spcPct val="90000"/>
        </a:lnSpc>
        <a:spcBef>
          <a:spcPts val="1002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91144" indent="-458229" algn="l" defTabSz="1832915" rtl="0" eaLnBrk="1" latinLnBrk="0" hangingPunct="1">
        <a:lnSpc>
          <a:spcPct val="90000"/>
        </a:lnSpc>
        <a:spcBef>
          <a:spcPts val="1002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7601" indent="-458229" algn="l" defTabSz="1832915" rtl="0" eaLnBrk="1" latinLnBrk="0" hangingPunct="1">
        <a:lnSpc>
          <a:spcPct val="90000"/>
        </a:lnSpc>
        <a:spcBef>
          <a:spcPts val="1002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24058" indent="-458229" algn="l" defTabSz="1832915" rtl="0" eaLnBrk="1" latinLnBrk="0" hangingPunct="1">
        <a:lnSpc>
          <a:spcPct val="90000"/>
        </a:lnSpc>
        <a:spcBef>
          <a:spcPts val="1002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40516" indent="-458229" algn="l" defTabSz="1832915" rtl="0" eaLnBrk="1" latinLnBrk="0" hangingPunct="1">
        <a:lnSpc>
          <a:spcPct val="90000"/>
        </a:lnSpc>
        <a:spcBef>
          <a:spcPts val="1002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56973" indent="-458229" algn="l" defTabSz="1832915" rtl="0" eaLnBrk="1" latinLnBrk="0" hangingPunct="1">
        <a:lnSpc>
          <a:spcPct val="90000"/>
        </a:lnSpc>
        <a:spcBef>
          <a:spcPts val="1002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73431" indent="-458229" algn="l" defTabSz="1832915" rtl="0" eaLnBrk="1" latinLnBrk="0" hangingPunct="1">
        <a:lnSpc>
          <a:spcPct val="90000"/>
        </a:lnSpc>
        <a:spcBef>
          <a:spcPts val="1002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89888" indent="-458229" algn="l" defTabSz="1832915" rtl="0" eaLnBrk="1" latinLnBrk="0" hangingPunct="1">
        <a:lnSpc>
          <a:spcPct val="90000"/>
        </a:lnSpc>
        <a:spcBef>
          <a:spcPts val="1002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83291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6457" algn="l" defTabSz="183291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32915" algn="l" defTabSz="183291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9372" algn="l" defTabSz="183291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65830" algn="l" defTabSz="183291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82287" algn="l" defTabSz="183291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98744" algn="l" defTabSz="183291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15202" algn="l" defTabSz="183291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31659" algn="l" defTabSz="183291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676319" y="735089"/>
            <a:ext cx="21030167" cy="2668523"/>
          </a:xfrm>
          <a:prstGeom prst="rect">
            <a:avLst/>
          </a:prstGeom>
        </p:spPr>
        <p:txBody>
          <a:bodyPr vert="horz" lIns="91103" tIns="45548" rIns="91103" bIns="45548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676319" y="3675209"/>
            <a:ext cx="21030167" cy="8759779"/>
          </a:xfrm>
          <a:prstGeom prst="rect">
            <a:avLst/>
          </a:prstGeom>
        </p:spPr>
        <p:txBody>
          <a:bodyPr vert="horz" lIns="91103" tIns="45548" rIns="91103" bIns="45548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676317" y="12796116"/>
            <a:ext cx="5486131" cy="735041"/>
          </a:xfrm>
          <a:prstGeom prst="rect">
            <a:avLst/>
          </a:prstGeom>
        </p:spPr>
        <p:txBody>
          <a:bodyPr vert="horz" lIns="91103" tIns="45548" rIns="91103" bIns="45548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70518D18-8321-4D32-9838-2E73D5AB9BB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2017/11/18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8076802" y="12796116"/>
            <a:ext cx="8229196" cy="735041"/>
          </a:xfrm>
          <a:prstGeom prst="rect">
            <a:avLst/>
          </a:prstGeom>
        </p:spPr>
        <p:txBody>
          <a:bodyPr vert="horz" lIns="91103" tIns="45548" rIns="91103" bIns="45548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7220353" y="12796116"/>
            <a:ext cx="5486131" cy="735041"/>
          </a:xfrm>
          <a:prstGeom prst="rect">
            <a:avLst/>
          </a:prstGeom>
        </p:spPr>
        <p:txBody>
          <a:bodyPr vert="horz" lIns="91103" tIns="45548" rIns="91103" bIns="45548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487E1CA5-32BD-49A4-8FDF-640257120B2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312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</p:sldLayoutIdLst>
  <p:txStyles>
    <p:titleStyle>
      <a:lvl1pPr algn="l" defTabSz="1834011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微软雅黑 Light" panose="020B0502040204020203" pitchFamily="34" charset="-122"/>
          <a:ea typeface="微软雅黑 Light" panose="020B0502040204020203" pitchFamily="34" charset="-122"/>
          <a:cs typeface="+mj-cs"/>
        </a:defRPr>
      </a:lvl1pPr>
    </p:titleStyle>
    <p:bodyStyle>
      <a:lvl1pPr marL="458654" indent="-458026" algn="l" defTabSz="1834011" rtl="0" eaLnBrk="1" latinLnBrk="0" hangingPunct="1">
        <a:lnSpc>
          <a:spcPct val="90000"/>
        </a:lnSpc>
        <a:spcBef>
          <a:spcPts val="2015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1375344" indent="-458026" algn="l" defTabSz="1834011" rtl="0" eaLnBrk="1" latinLnBrk="0" hangingPunct="1">
        <a:lnSpc>
          <a:spcPct val="90000"/>
        </a:lnSpc>
        <a:spcBef>
          <a:spcPct val="202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2292675" indent="-458026" algn="l" defTabSz="1834011" rtl="0" eaLnBrk="1" latinLnBrk="0" hangingPunct="1">
        <a:lnSpc>
          <a:spcPct val="90000"/>
        </a:lnSpc>
        <a:spcBef>
          <a:spcPct val="202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3209363" indent="-458026" algn="l" defTabSz="1834011" rtl="0" eaLnBrk="1" latinLnBrk="0" hangingPunct="1">
        <a:lnSpc>
          <a:spcPct val="90000"/>
        </a:lnSpc>
        <a:spcBef>
          <a:spcPct val="202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4126684" indent="-458026" algn="l" defTabSz="1834011" rtl="0" eaLnBrk="1" latinLnBrk="0" hangingPunct="1">
        <a:lnSpc>
          <a:spcPct val="90000"/>
        </a:lnSpc>
        <a:spcBef>
          <a:spcPct val="202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5043374" indent="-458026" algn="l" defTabSz="1834011" rtl="0" eaLnBrk="1" latinLnBrk="0" hangingPunct="1">
        <a:lnSpc>
          <a:spcPct val="90000"/>
        </a:lnSpc>
        <a:spcBef>
          <a:spcPct val="202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60068" indent="-458026" algn="l" defTabSz="1834011" rtl="0" eaLnBrk="1" latinLnBrk="0" hangingPunct="1">
        <a:lnSpc>
          <a:spcPct val="90000"/>
        </a:lnSpc>
        <a:spcBef>
          <a:spcPct val="202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77387" indent="-458026" algn="l" defTabSz="1834011" rtl="0" eaLnBrk="1" latinLnBrk="0" hangingPunct="1">
        <a:lnSpc>
          <a:spcPct val="90000"/>
        </a:lnSpc>
        <a:spcBef>
          <a:spcPct val="202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94075" indent="-458026" algn="l" defTabSz="1834011" rtl="0" eaLnBrk="1" latinLnBrk="0" hangingPunct="1">
        <a:lnSpc>
          <a:spcPct val="90000"/>
        </a:lnSpc>
        <a:spcBef>
          <a:spcPct val="202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83401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6698" algn="l" defTabSz="183401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34011" algn="l" defTabSz="183401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50709" algn="l" defTabSz="183401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68023" algn="l" defTabSz="183401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84710" algn="l" defTabSz="183401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502040" algn="l" defTabSz="183401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18724" algn="l" defTabSz="183401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36047" algn="l" defTabSz="183401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34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17.png"/><Relationship Id="rId5" Type="http://schemas.openxmlformats.org/officeDocument/2006/relationships/image" Target="../media/image34.png"/><Relationship Id="rId6" Type="http://schemas.openxmlformats.org/officeDocument/2006/relationships/image" Target="../media/image21.png"/><Relationship Id="rId7" Type="http://schemas.openxmlformats.org/officeDocument/2006/relationships/image" Target="../media/image35.png"/><Relationship Id="rId8" Type="http://schemas.openxmlformats.org/officeDocument/2006/relationships/image" Target="../media/image36.png"/><Relationship Id="rId9" Type="http://schemas.openxmlformats.org/officeDocument/2006/relationships/image" Target="../media/image37.png"/><Relationship Id="rId1" Type="http://schemas.openxmlformats.org/officeDocument/2006/relationships/slideLayout" Target="../slideLayouts/slideLayout29.xml"/><Relationship Id="rId2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39.png"/><Relationship Id="rId5" Type="http://schemas.openxmlformats.org/officeDocument/2006/relationships/image" Target="../media/image40.png"/><Relationship Id="rId1" Type="http://schemas.openxmlformats.org/officeDocument/2006/relationships/slideLayout" Target="../slideLayouts/slideLayout29.xml"/><Relationship Id="rId2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31.png"/><Relationship Id="rId6" Type="http://schemas.openxmlformats.org/officeDocument/2006/relationships/image" Target="../media/image42.png"/><Relationship Id="rId7" Type="http://schemas.openxmlformats.org/officeDocument/2006/relationships/image" Target="../media/image43.png"/><Relationship Id="rId8" Type="http://schemas.openxmlformats.org/officeDocument/2006/relationships/image" Target="../media/image44.png"/><Relationship Id="rId9" Type="http://schemas.openxmlformats.org/officeDocument/2006/relationships/image" Target="../media/image45.png"/><Relationship Id="rId10" Type="http://schemas.openxmlformats.org/officeDocument/2006/relationships/image" Target="../media/image46.png"/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4" Type="http://schemas.openxmlformats.org/officeDocument/2006/relationships/image" Target="../media/image31.png"/><Relationship Id="rId5" Type="http://schemas.openxmlformats.org/officeDocument/2006/relationships/image" Target="../media/image25.png"/><Relationship Id="rId6" Type="http://schemas.openxmlformats.org/officeDocument/2006/relationships/image" Target="../media/image48.png"/><Relationship Id="rId7" Type="http://schemas.openxmlformats.org/officeDocument/2006/relationships/image" Target="../media/image49.png"/><Relationship Id="rId8" Type="http://schemas.openxmlformats.org/officeDocument/2006/relationships/image" Target="../media/image50.png"/><Relationship Id="rId9" Type="http://schemas.openxmlformats.org/officeDocument/2006/relationships/image" Target="../media/image51.png"/><Relationship Id="rId1" Type="http://schemas.openxmlformats.org/officeDocument/2006/relationships/slideLayout" Target="../slideLayouts/slideLayout29.xml"/><Relationship Id="rId2" Type="http://schemas.openxmlformats.org/officeDocument/2006/relationships/image" Target="../media/image4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4" Type="http://schemas.openxmlformats.org/officeDocument/2006/relationships/image" Target="../media/image17.png"/><Relationship Id="rId5" Type="http://schemas.openxmlformats.org/officeDocument/2006/relationships/image" Target="../media/image52.png"/><Relationship Id="rId6" Type="http://schemas.openxmlformats.org/officeDocument/2006/relationships/image" Target="../media/image21.png"/><Relationship Id="rId7" Type="http://schemas.openxmlformats.org/officeDocument/2006/relationships/image" Target="../media/image22.png"/><Relationship Id="rId8" Type="http://schemas.openxmlformats.org/officeDocument/2006/relationships/image" Target="../media/image53.png"/><Relationship Id="rId9" Type="http://schemas.openxmlformats.org/officeDocument/2006/relationships/image" Target="../media/image54.png"/><Relationship Id="rId10" Type="http://schemas.openxmlformats.org/officeDocument/2006/relationships/image" Target="../media/image55.png"/><Relationship Id="rId1" Type="http://schemas.openxmlformats.org/officeDocument/2006/relationships/slideLayout" Target="../slideLayouts/slideLayout29.xml"/><Relationship Id="rId2" Type="http://schemas.openxmlformats.org/officeDocument/2006/relationships/image" Target="../media/image47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image" Target="../media/image56.png"/><Relationship Id="rId3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4" Type="http://schemas.openxmlformats.org/officeDocument/2006/relationships/image" Target="../media/image60.png"/><Relationship Id="rId5" Type="http://schemas.openxmlformats.org/officeDocument/2006/relationships/image" Target="../media/image61.png"/><Relationship Id="rId1" Type="http://schemas.openxmlformats.org/officeDocument/2006/relationships/slideLayout" Target="../slideLayouts/slideLayout29.xml"/><Relationship Id="rId2" Type="http://schemas.openxmlformats.org/officeDocument/2006/relationships/image" Target="../media/image5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4" Type="http://schemas.openxmlformats.org/officeDocument/2006/relationships/image" Target="../media/image64.png"/><Relationship Id="rId5" Type="http://schemas.openxmlformats.org/officeDocument/2006/relationships/image" Target="../media/image65.png"/><Relationship Id="rId6" Type="http://schemas.openxmlformats.org/officeDocument/2006/relationships/image" Target="../media/image66.png"/><Relationship Id="rId1" Type="http://schemas.openxmlformats.org/officeDocument/2006/relationships/slideLayout" Target="../slideLayouts/slideLayout94.xml"/><Relationship Id="rId2" Type="http://schemas.openxmlformats.org/officeDocument/2006/relationships/image" Target="../media/image62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image" Target="../media/image67.jpeg"/><Relationship Id="rId3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5" Type="http://schemas.openxmlformats.org/officeDocument/2006/relationships/image" Target="../media/image71.png"/><Relationship Id="rId1" Type="http://schemas.openxmlformats.org/officeDocument/2006/relationships/slideLayout" Target="../slideLayouts/slideLayout35.xml"/><Relationship Id="rId2" Type="http://schemas.openxmlformats.org/officeDocument/2006/relationships/image" Target="../media/image6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image" Target="../media/image7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4" Type="http://schemas.openxmlformats.org/officeDocument/2006/relationships/image" Target="../media/image75.jpeg"/><Relationship Id="rId1" Type="http://schemas.openxmlformats.org/officeDocument/2006/relationships/slideLayout" Target="../slideLayouts/slideLayout35.xml"/><Relationship Id="rId2" Type="http://schemas.openxmlformats.org/officeDocument/2006/relationships/image" Target="../media/image7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4" Type="http://schemas.openxmlformats.org/officeDocument/2006/relationships/image" Target="../media/image78.png"/><Relationship Id="rId5" Type="http://schemas.openxmlformats.org/officeDocument/2006/relationships/image" Target="../media/image79.png"/><Relationship Id="rId6" Type="http://schemas.openxmlformats.org/officeDocument/2006/relationships/image" Target="../media/image80.png"/><Relationship Id="rId7" Type="http://schemas.openxmlformats.org/officeDocument/2006/relationships/image" Target="../media/image81.png"/><Relationship Id="rId8" Type="http://schemas.openxmlformats.org/officeDocument/2006/relationships/image" Target="../media/image82.png"/><Relationship Id="rId9" Type="http://schemas.openxmlformats.org/officeDocument/2006/relationships/image" Target="../media/image83.png"/><Relationship Id="rId1" Type="http://schemas.openxmlformats.org/officeDocument/2006/relationships/slideLayout" Target="../slideLayouts/slideLayout45.xml"/><Relationship Id="rId2" Type="http://schemas.openxmlformats.org/officeDocument/2006/relationships/image" Target="../media/image7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image" Target="../media/image84.jpeg"/><Relationship Id="rId3" Type="http://schemas.openxmlformats.org/officeDocument/2006/relationships/image" Target="../media/image8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Relationship Id="rId2" Type="http://schemas.openxmlformats.org/officeDocument/2006/relationships/image" Target="../media/image86.jpeg"/><Relationship Id="rId3" Type="http://schemas.openxmlformats.org/officeDocument/2006/relationships/image" Target="../media/image8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Relationship Id="rId2" Type="http://schemas.openxmlformats.org/officeDocument/2006/relationships/image" Target="../media/image87.jpeg"/><Relationship Id="rId3" Type="http://schemas.openxmlformats.org/officeDocument/2006/relationships/image" Target="../media/image8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5.xml"/><Relationship Id="rId2" Type="http://schemas.openxmlformats.org/officeDocument/2006/relationships/image" Target="../media/image8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4" Type="http://schemas.openxmlformats.org/officeDocument/2006/relationships/image" Target="../media/image85.png"/><Relationship Id="rId1" Type="http://schemas.openxmlformats.org/officeDocument/2006/relationships/slideLayout" Target="../slideLayouts/slideLayout56.xml"/><Relationship Id="rId2" Type="http://schemas.openxmlformats.org/officeDocument/2006/relationships/image" Target="../media/image8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4" Type="http://schemas.openxmlformats.org/officeDocument/2006/relationships/image" Target="../media/image92.png"/><Relationship Id="rId5" Type="http://schemas.openxmlformats.org/officeDocument/2006/relationships/image" Target="../media/image93.png"/><Relationship Id="rId6" Type="http://schemas.openxmlformats.org/officeDocument/2006/relationships/image" Target="../media/image94.png"/><Relationship Id="rId1" Type="http://schemas.openxmlformats.org/officeDocument/2006/relationships/slideLayout" Target="../slideLayouts/slideLayout67.xml"/><Relationship Id="rId2" Type="http://schemas.openxmlformats.org/officeDocument/2006/relationships/image" Target="../media/image85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g"/><Relationship Id="rId4" Type="http://schemas.openxmlformats.org/officeDocument/2006/relationships/image" Target="../media/image97.png"/><Relationship Id="rId1" Type="http://schemas.openxmlformats.org/officeDocument/2006/relationships/slideLayout" Target="../slideLayouts/slideLayout78.xml"/><Relationship Id="rId2" Type="http://schemas.openxmlformats.org/officeDocument/2006/relationships/image" Target="../media/image95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Relationship Id="rId3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11.png"/><Relationship Id="rId5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g"/><Relationship Id="rId3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image" Target="../media/image20.png"/><Relationship Id="rId8" Type="http://schemas.openxmlformats.org/officeDocument/2006/relationships/image" Target="../media/image21.png"/><Relationship Id="rId9" Type="http://schemas.openxmlformats.org/officeDocument/2006/relationships/image" Target="../media/image22.png"/><Relationship Id="rId10" Type="http://schemas.openxmlformats.org/officeDocument/2006/relationships/image" Target="../media/image23.png"/><Relationship Id="rId11" Type="http://schemas.openxmlformats.org/officeDocument/2006/relationships/image" Target="../media/image24.png"/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6" Type="http://schemas.openxmlformats.org/officeDocument/2006/relationships/image" Target="../media/image28.png"/><Relationship Id="rId7" Type="http://schemas.openxmlformats.org/officeDocument/2006/relationships/image" Target="../media/image29.png"/><Relationship Id="rId1" Type="http://schemas.openxmlformats.org/officeDocument/2006/relationships/slideLayout" Target="../slideLayouts/slideLayout29.xml"/><Relationship Id="rId2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5" Type="http://schemas.openxmlformats.org/officeDocument/2006/relationships/image" Target="../media/image32.png"/><Relationship Id="rId6" Type="http://schemas.openxmlformats.org/officeDocument/2006/relationships/image" Target="../media/image33.png"/><Relationship Id="rId1" Type="http://schemas.openxmlformats.org/officeDocument/2006/relationships/slideLayout" Target="../slideLayouts/slideLayout29.xml"/><Relationship Id="rId2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1.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0261" y="11929214"/>
            <a:ext cx="1089603" cy="1089603"/>
          </a:xfrm>
          <a:prstGeom prst="rect">
            <a:avLst/>
          </a:prstGeom>
        </p:spPr>
      </p:pic>
      <p:pic>
        <p:nvPicPr>
          <p:cNvPr id="9" name="图片 8" descr="1.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90815" y="12446030"/>
            <a:ext cx="2177936" cy="643856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1034068" y="4816816"/>
            <a:ext cx="8647841" cy="1015315"/>
          </a:xfrm>
          <a:prstGeom prst="rect">
            <a:avLst/>
          </a:prstGeom>
          <a:noFill/>
        </p:spPr>
        <p:txBody>
          <a:bodyPr wrap="none" lIns="91103" tIns="45548" rIns="91103" bIns="45548" rtlCol="0">
            <a:spAutoFit/>
          </a:bodyPr>
          <a:lstStyle/>
          <a:p>
            <a:pPr algn="l"/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“麦田云”智能教育平台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325109" y="5324474"/>
            <a:ext cx="4698042" cy="769094"/>
          </a:xfrm>
          <a:prstGeom prst="rect">
            <a:avLst/>
          </a:prstGeom>
          <a:noFill/>
        </p:spPr>
        <p:txBody>
          <a:bodyPr wrap="none" lIns="91103" tIns="45548" rIns="91103" bIns="45548" rtlCol="0">
            <a:spAutoFit/>
          </a:bodyPr>
          <a:lstStyle/>
          <a:p>
            <a:pPr algn="l"/>
            <a:r>
              <a:rPr lang="zh-CN" altLang="en-US" sz="4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麦穗智能学习终端</a:t>
            </a:r>
          </a:p>
        </p:txBody>
      </p:sp>
      <p:cxnSp>
        <p:nvCxnSpPr>
          <p:cNvPr id="4" name="直接连接符 3"/>
          <p:cNvCxnSpPr/>
          <p:nvPr/>
        </p:nvCxnSpPr>
        <p:spPr>
          <a:xfrm>
            <a:off x="10697210" y="4635181"/>
            <a:ext cx="0" cy="1378586"/>
          </a:xfrm>
          <a:prstGeom prst="line">
            <a:avLst/>
          </a:prstGeom>
          <a:ln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图片 5" descr="stubook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5109" y="4714205"/>
            <a:ext cx="4763770" cy="58039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1816862" y="13270522"/>
            <a:ext cx="1118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 smtClean="0"/>
              <a:t>V2.0</a:t>
            </a:r>
            <a:endParaRPr kumimoji="1"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46096" y="116446"/>
            <a:ext cx="5208447" cy="830983"/>
          </a:xfrm>
          <a:prstGeom prst="rect">
            <a:avLst/>
          </a:prstGeom>
          <a:noFill/>
        </p:spPr>
        <p:txBody>
          <a:bodyPr wrap="none" lIns="91103" tIns="45548" rIns="91103" bIns="45548" rtlCol="0">
            <a:spAutoFit/>
          </a:bodyPr>
          <a:lstStyle/>
          <a:p>
            <a:pPr algn="l"/>
            <a:r>
              <a:rPr lang="zh-CN" altLang="en-US" sz="4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教师应用——</a:t>
            </a:r>
            <a:r>
              <a:rPr lang="zh-CN" altLang="en-US" sz="4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课后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73587" y="10138312"/>
            <a:ext cx="362839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学习统计</a:t>
            </a:r>
          </a:p>
          <a:p>
            <a:pPr algn="ctr">
              <a:lnSpc>
                <a:spcPct val="100000"/>
              </a:lnSpc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资源针对性推送</a:t>
            </a:r>
          </a:p>
        </p:txBody>
      </p:sp>
      <p:pic>
        <p:nvPicPr>
          <p:cNvPr id="14" name="图片 13" descr="D:\产品介绍ppt\课中PPT\0 .png0 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20376" y="7552670"/>
            <a:ext cx="1473200" cy="1854209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346096" y="4833412"/>
            <a:ext cx="278892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分层辅导</a:t>
            </a:r>
          </a:p>
          <a:p>
            <a:pPr algn="ctr">
              <a:lnSpc>
                <a:spcPct val="100000"/>
              </a:lnSpc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随堂快速出题，及时问答，实时反馈学习效果。</a:t>
            </a:r>
          </a:p>
        </p:txBody>
      </p:sp>
      <p:pic>
        <p:nvPicPr>
          <p:cNvPr id="15" name="图片 14" descr="D:\产品介绍ppt\课中PPT\0 .png0 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77802" y="2106613"/>
            <a:ext cx="1473200" cy="185420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3801977" y="6927211"/>
            <a:ext cx="205105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zh-CN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家校</a:t>
            </a:r>
            <a:r>
              <a:rPr lang="zh-CN" alt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互联</a:t>
            </a:r>
            <a:endParaRPr lang="en-US" altLang="zh-CN" sz="28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00000"/>
              </a:lnSpc>
            </a:pPr>
            <a:r>
              <a:rPr lang="zh-CN" alt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老师、学生、家长沟通更方便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片 15" descr="D:\产品介绍ppt\课中PPT\0 .png0 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090902" y="4956052"/>
            <a:ext cx="1473201" cy="1854199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-15192" y="-73660"/>
            <a:ext cx="24397605" cy="1198880"/>
          </a:xfrm>
          <a:prstGeom prst="rect">
            <a:avLst/>
          </a:prstGeom>
          <a:solidFill>
            <a:srgbClr val="DF631D"/>
          </a:solidFill>
        </p:spPr>
        <p:txBody>
          <a:bodyPr wrap="square" lIns="91103" tIns="45548" rIns="91103" bIns="45548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4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</a:t>
            </a:r>
            <a:r>
              <a:rPr lang="zh-CN" altLang="en-US" sz="4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教师应用——</a:t>
            </a:r>
            <a:r>
              <a:rPr lang="zh-CN" altLang="en-US" sz="4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课后</a:t>
            </a:r>
          </a:p>
        </p:txBody>
      </p:sp>
      <p:pic>
        <p:nvPicPr>
          <p:cNvPr id="25" name="图片 24" descr="多屏互动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6663" y="4326255"/>
            <a:ext cx="772795" cy="885825"/>
          </a:xfrm>
          <a:prstGeom prst="rect">
            <a:avLst/>
          </a:prstGeom>
        </p:spPr>
      </p:pic>
      <p:pic>
        <p:nvPicPr>
          <p:cNvPr id="27" name="图片 26" descr="组织备课资料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1022" y="2529523"/>
            <a:ext cx="746760" cy="855345"/>
          </a:xfrm>
          <a:prstGeom prst="rect">
            <a:avLst/>
          </a:prstGeom>
        </p:spPr>
      </p:pic>
      <p:pic>
        <p:nvPicPr>
          <p:cNvPr id="28" name="图片 27" descr="家校互联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8228" y="5184650"/>
            <a:ext cx="852170" cy="975995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06" y="7552670"/>
            <a:ext cx="877751" cy="100575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2755" y="650613"/>
            <a:ext cx="9725562" cy="675721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3360" y="4191335"/>
            <a:ext cx="9258900" cy="643298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5329" y="6927211"/>
            <a:ext cx="9416131" cy="65422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文本框 36"/>
          <p:cNvSpPr txBox="1"/>
          <p:nvPr/>
        </p:nvSpPr>
        <p:spPr>
          <a:xfrm>
            <a:off x="714708" y="2080939"/>
            <a:ext cx="18127088" cy="1015315"/>
          </a:xfrm>
          <a:prstGeom prst="rect">
            <a:avLst/>
          </a:prstGeom>
          <a:noFill/>
        </p:spPr>
        <p:txBody>
          <a:bodyPr wrap="square" lIns="91103" tIns="45548" rIns="91103" bIns="45548" rtlCol="0"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“麦田云”智能教育平台——</a:t>
            </a:r>
            <a:r>
              <a:rPr lang="zh-CN" altLang="en-US" sz="6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学生应用</a:t>
            </a:r>
          </a:p>
        </p:txBody>
      </p:sp>
      <p:sp>
        <p:nvSpPr>
          <p:cNvPr id="56" name="文本框 55"/>
          <p:cNvSpPr txBox="1"/>
          <p:nvPr/>
        </p:nvSpPr>
        <p:spPr>
          <a:xfrm>
            <a:off x="714708" y="3543118"/>
            <a:ext cx="18127088" cy="953760"/>
          </a:xfrm>
          <a:prstGeom prst="rect">
            <a:avLst/>
          </a:prstGeom>
          <a:noFill/>
        </p:spPr>
        <p:txBody>
          <a:bodyPr wrap="square" lIns="91103" tIns="45548" rIns="91103" bIns="45548" rtlCol="0">
            <a:spAutoFit/>
          </a:bodyPr>
          <a:lstStyle/>
          <a:p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智能收集、分析学情数据，支持课堂因材施教，丰富实用的课堂互动工具</a:t>
            </a: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endParaRPr lang="en-US" altLang="zh-CN" sz="28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保证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课堂高效互动，师生多屏同步互动，教学高效反馈，资源实时共享，强化课堂互动性。</a:t>
            </a:r>
          </a:p>
        </p:txBody>
      </p:sp>
      <p:pic>
        <p:nvPicPr>
          <p:cNvPr id="4" name="图片 3" descr="橙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7257"/>
            <a:ext cx="384451" cy="13860001"/>
          </a:xfrm>
          <a:prstGeom prst="rect">
            <a:avLst/>
          </a:prstGeom>
        </p:spPr>
      </p:pic>
      <p:pic>
        <p:nvPicPr>
          <p:cNvPr id="5" name="图片 4" descr="20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8542" y="5212032"/>
            <a:ext cx="5714364" cy="7694929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744528" y="5169365"/>
            <a:ext cx="2273936" cy="583564"/>
          </a:xfrm>
          <a:prstGeom prst="rect">
            <a:avLst/>
          </a:prstGeom>
          <a:noFill/>
        </p:spPr>
        <p:txBody>
          <a:bodyPr wrap="square" lIns="91103" tIns="45548" rIns="91103" bIns="45548" rtlCol="0" anchor="t">
            <a:spAutoFit/>
          </a:bodyPr>
          <a:lstStyle/>
          <a:p>
            <a:r>
              <a:rPr lang="zh-CN" altLang="en-US" sz="3200" dirty="0">
                <a:solidFill>
                  <a:srgbClr val="4C7FE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专用墨水屏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7241253" y="12323397"/>
            <a:ext cx="2273936" cy="583564"/>
          </a:xfrm>
          <a:prstGeom prst="rect">
            <a:avLst/>
          </a:prstGeom>
          <a:noFill/>
        </p:spPr>
        <p:txBody>
          <a:bodyPr wrap="square" lIns="91103" tIns="45548" rIns="91103" bIns="45548" rtlCol="0" anchor="t">
            <a:spAutoFit/>
          </a:bodyPr>
          <a:lstStyle/>
          <a:p>
            <a:r>
              <a:rPr lang="zh-CN" altLang="en-US" sz="3200" dirty="0">
                <a:solidFill>
                  <a:srgbClr val="4C7FE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定制化彩屏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9148" y="5522820"/>
            <a:ext cx="4925542" cy="70892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13679" y="4091235"/>
            <a:ext cx="2336800" cy="522873"/>
          </a:xfrm>
          <a:prstGeom prst="rect">
            <a:avLst/>
          </a:prstGeom>
          <a:noFill/>
        </p:spPr>
        <p:txBody>
          <a:bodyPr wrap="square" lIns="91103" tIns="45548" rIns="91103" bIns="45548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zh-CN" alt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查看课表</a:t>
            </a:r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809876" y="4091235"/>
            <a:ext cx="2720975" cy="521969"/>
          </a:xfrm>
          <a:prstGeom prst="rect">
            <a:avLst/>
          </a:prstGeom>
          <a:noFill/>
        </p:spPr>
        <p:txBody>
          <a:bodyPr wrap="square" lIns="91103" tIns="45548" rIns="91103" bIns="45548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zh-CN" altLang="en-US" sz="2800" b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考勤记录</a:t>
            </a:r>
            <a:endParaRPr lang="zh-CN" altLang="en-US" sz="2800" b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4980" y="12379493"/>
            <a:ext cx="2719705" cy="521969"/>
          </a:xfrm>
          <a:prstGeom prst="rect">
            <a:avLst/>
          </a:prstGeom>
          <a:noFill/>
        </p:spPr>
        <p:txBody>
          <a:bodyPr wrap="square" lIns="91103" tIns="45548" rIns="91103" bIns="45548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zh-CN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疑题提问</a:t>
            </a:r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33046" y="8529885"/>
            <a:ext cx="2336800" cy="521969"/>
          </a:xfrm>
          <a:prstGeom prst="rect">
            <a:avLst/>
          </a:prstGeom>
          <a:noFill/>
        </p:spPr>
        <p:txBody>
          <a:bodyPr wrap="square" lIns="91103" tIns="45548" rIns="91103" bIns="45548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zh-CN" altLang="en-US" sz="2800" b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课前预习</a:t>
            </a:r>
            <a:endParaRPr lang="zh-CN" altLang="en-US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004185" y="8529885"/>
            <a:ext cx="2336800" cy="521969"/>
          </a:xfrm>
          <a:prstGeom prst="rect">
            <a:avLst/>
          </a:prstGeom>
          <a:noFill/>
        </p:spPr>
        <p:txBody>
          <a:bodyPr wrap="square" lIns="91103" tIns="45548" rIns="91103" bIns="45548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zh-CN" altLang="en-US" sz="2800" b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课程提醒</a:t>
            </a:r>
            <a:endParaRPr lang="zh-CN" altLang="en-US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4" name="图片 13" descr="D:\产品介绍ppt\课中PPT\0 1 .png0 1 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45479" y="1977627"/>
            <a:ext cx="1473200" cy="1830397"/>
          </a:xfrm>
          <a:prstGeom prst="rect">
            <a:avLst/>
          </a:prstGeom>
        </p:spPr>
      </p:pic>
      <p:pic>
        <p:nvPicPr>
          <p:cNvPr id="15" name="图片 14" descr="D:\产品介绍ppt\课中PPT\0 1 .png0 1 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433445" y="1977627"/>
            <a:ext cx="1473200" cy="1830397"/>
          </a:xfrm>
          <a:prstGeom prst="rect">
            <a:avLst/>
          </a:prstGeom>
        </p:spPr>
      </p:pic>
      <p:pic>
        <p:nvPicPr>
          <p:cNvPr id="16" name="图片 15" descr="D:\产品介绍ppt\课中PPT\0 1 .png0 1 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45479" y="10236804"/>
            <a:ext cx="1473200" cy="1830397"/>
          </a:xfrm>
          <a:prstGeom prst="rect">
            <a:avLst/>
          </a:prstGeom>
        </p:spPr>
      </p:pic>
      <p:pic>
        <p:nvPicPr>
          <p:cNvPr id="17" name="图片 16" descr="D:\产品介绍ppt\课中PPT\0 1 .png0 1 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45795" y="6321027"/>
            <a:ext cx="1473200" cy="1830397"/>
          </a:xfrm>
          <a:prstGeom prst="rect">
            <a:avLst/>
          </a:prstGeom>
        </p:spPr>
      </p:pic>
      <p:pic>
        <p:nvPicPr>
          <p:cNvPr id="18" name="图片 17" descr="D:\产品介绍ppt\课中PPT\0 1 .png0 1 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435985" y="6321027"/>
            <a:ext cx="1473200" cy="1830397"/>
          </a:xfrm>
          <a:prstGeom prst="rect">
            <a:avLst/>
          </a:prstGeom>
        </p:spPr>
      </p:pic>
      <p:pic>
        <p:nvPicPr>
          <p:cNvPr id="23" name="图片 22" descr="制定课表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761" y="2250831"/>
            <a:ext cx="761364" cy="861916"/>
          </a:xfrm>
          <a:prstGeom prst="rect">
            <a:avLst/>
          </a:prstGeom>
        </p:spPr>
      </p:pic>
      <p:pic>
        <p:nvPicPr>
          <p:cNvPr id="24" name="图片 23" descr="制定考勤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8621" y="2240396"/>
            <a:ext cx="746125" cy="844363"/>
          </a:xfrm>
          <a:prstGeom prst="rect">
            <a:avLst/>
          </a:prstGeom>
        </p:spPr>
      </p:pic>
      <p:pic>
        <p:nvPicPr>
          <p:cNvPr id="26" name="图片 25" descr="疑题提问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0765" y="10500238"/>
            <a:ext cx="791844" cy="895767"/>
          </a:xfrm>
          <a:prstGeom prst="rect">
            <a:avLst/>
          </a:prstGeom>
        </p:spPr>
      </p:pic>
      <p:pic>
        <p:nvPicPr>
          <p:cNvPr id="27" name="图片 26" descr="D:\产品介绍ppt\课中PPT\课前预习.png课前预习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995093" y="6616961"/>
            <a:ext cx="774700" cy="876334"/>
          </a:xfrm>
          <a:prstGeom prst="rect">
            <a:avLst/>
          </a:prstGeom>
        </p:spPr>
      </p:pic>
      <p:pic>
        <p:nvPicPr>
          <p:cNvPr id="28" name="图片 27" descr="课程提醒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95761" y="6641098"/>
            <a:ext cx="753745" cy="852512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-15192" y="-73660"/>
            <a:ext cx="24397605" cy="1198880"/>
          </a:xfrm>
          <a:prstGeom prst="rect">
            <a:avLst/>
          </a:prstGeom>
          <a:solidFill>
            <a:srgbClr val="027FCD"/>
          </a:solidFill>
        </p:spPr>
        <p:txBody>
          <a:bodyPr wrap="square" lIns="91103" tIns="45548" rIns="91103" bIns="45548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4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</a:t>
            </a:r>
            <a:r>
              <a:rPr sz="4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学生应用——</a:t>
            </a:r>
            <a:r>
              <a:rPr sz="4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课前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5190" y="1362644"/>
            <a:ext cx="6751597" cy="971747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8593" y="2284660"/>
            <a:ext cx="6796803" cy="978254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336" y="3001559"/>
            <a:ext cx="7428791" cy="106921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28"/>
          <p:cNvSpPr txBox="1"/>
          <p:nvPr/>
        </p:nvSpPr>
        <p:spPr>
          <a:xfrm>
            <a:off x="-15192" y="-21050"/>
            <a:ext cx="24397605" cy="1069497"/>
          </a:xfrm>
          <a:prstGeom prst="rect">
            <a:avLst/>
          </a:prstGeom>
          <a:solidFill>
            <a:srgbClr val="027FCD"/>
          </a:solidFill>
        </p:spPr>
        <p:txBody>
          <a:bodyPr wrap="square" lIns="91103" tIns="45548" rIns="91103" bIns="45548" rtlCol="0">
            <a:spAutoFit/>
          </a:bodyPr>
          <a:lstStyle/>
          <a:p>
            <a:pPr algn="l">
              <a:lnSpc>
                <a:spcPct val="150000"/>
              </a:lnSpc>
            </a:pPr>
            <a:endParaRPr sz="4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46096" y="116446"/>
            <a:ext cx="5208447" cy="830983"/>
          </a:xfrm>
          <a:prstGeom prst="rect">
            <a:avLst/>
          </a:prstGeom>
          <a:noFill/>
        </p:spPr>
        <p:txBody>
          <a:bodyPr wrap="none" lIns="91103" tIns="45548" rIns="91103" bIns="45548" rtlCol="0">
            <a:spAutoFit/>
          </a:bodyPr>
          <a:lstStyle/>
          <a:p>
            <a:pPr algn="l"/>
            <a:r>
              <a:rPr lang="zh-CN" altLang="en-US" sz="4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学生应用——</a:t>
            </a:r>
            <a:r>
              <a:rPr lang="zh-CN" altLang="en-US" sz="4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课中</a:t>
            </a:r>
          </a:p>
        </p:txBody>
      </p:sp>
      <p:pic>
        <p:nvPicPr>
          <p:cNvPr id="14" name="图片 13" descr="D:\产品介绍ppt\课中PPT\0 1 .png0 1 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473075" y="1949684"/>
            <a:ext cx="1473200" cy="1854200"/>
          </a:xfrm>
          <a:prstGeom prst="rect">
            <a:avLst/>
          </a:prstGeom>
        </p:spPr>
      </p:pic>
      <p:pic>
        <p:nvPicPr>
          <p:cNvPr id="15" name="图片 14" descr="D:\产品介绍ppt\课中PPT\0 1 .png0 1 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60543" y="9582149"/>
            <a:ext cx="1473200" cy="1854199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043498" y="8121263"/>
            <a:ext cx="271970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课堂点评</a:t>
            </a:r>
            <a:endParaRPr lang="zh-CN" alt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00000"/>
              </a:lnSpc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师生互评</a:t>
            </a:r>
          </a:p>
        </p:txBody>
      </p:sp>
      <p:pic>
        <p:nvPicPr>
          <p:cNvPr id="16" name="图片 15" descr="D:\产品介绍ppt\课中PPT\0 1 .png0 1 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60543" y="6266467"/>
            <a:ext cx="1473200" cy="1854209"/>
          </a:xfrm>
          <a:prstGeom prst="rect">
            <a:avLst/>
          </a:prstGeom>
        </p:spPr>
      </p:pic>
      <p:pic>
        <p:nvPicPr>
          <p:cNvPr id="26" name="图片 25" descr="疑题提问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5828" y="6542058"/>
            <a:ext cx="791845" cy="907420"/>
          </a:xfrm>
          <a:prstGeom prst="rect">
            <a:avLst/>
          </a:prstGeom>
        </p:spPr>
      </p:pic>
      <p:pic>
        <p:nvPicPr>
          <p:cNvPr id="19" name="图片 18" descr="多屏互动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1321" y="2191778"/>
            <a:ext cx="772795" cy="885825"/>
          </a:xfrm>
          <a:prstGeom prst="rect">
            <a:avLst/>
          </a:prstGeom>
        </p:spPr>
      </p:pic>
      <p:pic>
        <p:nvPicPr>
          <p:cNvPr id="20" name="图片 19" descr="分组讨论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60891" y="9787413"/>
            <a:ext cx="871855" cy="99885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79537" y="4243218"/>
            <a:ext cx="452691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学生飞屏</a:t>
            </a:r>
          </a:p>
          <a:p>
            <a:pPr algn="ctr"/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一键快速将学生设备屏幕内容显示在大屏幕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00000"/>
              </a:lnSpc>
            </a:pPr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47543" y="11862253"/>
            <a:ext cx="536025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分组讨论</a:t>
            </a:r>
          </a:p>
          <a:p>
            <a:pPr algn="ctr">
              <a:lnSpc>
                <a:spcPct val="100000"/>
              </a:lnSpc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学生可基于麦穗智能学习终端</a:t>
            </a:r>
            <a:r>
              <a:rPr lang="zh-CN" alt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进行</a:t>
            </a:r>
            <a:endParaRPr lang="en-US" altLang="zh-CN" sz="2400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>
              <a:lnSpc>
                <a:spcPct val="100000"/>
              </a:lnSpc>
            </a:pPr>
            <a:r>
              <a:rPr lang="zh-CN" alt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小组学习讨论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，扩展学习方式及</a:t>
            </a:r>
            <a:r>
              <a:rPr lang="zh-CN" alt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思维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737" y="1010532"/>
            <a:ext cx="7453209" cy="1072729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3192" y="1817672"/>
            <a:ext cx="7756221" cy="1116341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9294" y="2634690"/>
            <a:ext cx="7880677" cy="113425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本框 28"/>
          <p:cNvSpPr txBox="1"/>
          <p:nvPr/>
        </p:nvSpPr>
        <p:spPr>
          <a:xfrm>
            <a:off x="-15192" y="-122068"/>
            <a:ext cx="24397605" cy="1069497"/>
          </a:xfrm>
          <a:prstGeom prst="rect">
            <a:avLst/>
          </a:prstGeom>
          <a:solidFill>
            <a:srgbClr val="027FCD"/>
          </a:solidFill>
        </p:spPr>
        <p:txBody>
          <a:bodyPr wrap="square" lIns="91103" tIns="45548" rIns="91103" bIns="45548" rtlCol="0">
            <a:spAutoFit/>
          </a:bodyPr>
          <a:lstStyle/>
          <a:p>
            <a:pPr algn="l">
              <a:lnSpc>
                <a:spcPct val="150000"/>
              </a:lnSpc>
            </a:pPr>
            <a:endParaRPr sz="4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46096" y="116446"/>
            <a:ext cx="5208447" cy="830983"/>
          </a:xfrm>
          <a:prstGeom prst="rect">
            <a:avLst/>
          </a:prstGeom>
          <a:noFill/>
        </p:spPr>
        <p:txBody>
          <a:bodyPr wrap="none" lIns="91103" tIns="45548" rIns="91103" bIns="45548" rtlCol="0">
            <a:spAutoFit/>
          </a:bodyPr>
          <a:lstStyle/>
          <a:p>
            <a:pPr algn="l"/>
            <a:r>
              <a:rPr lang="zh-CN" altLang="en-US" sz="4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学生应用——</a:t>
            </a:r>
            <a:r>
              <a:rPr lang="zh-CN" altLang="en-US" sz="4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课后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46096" y="4273427"/>
            <a:ext cx="2880361" cy="521969"/>
          </a:xfrm>
          <a:prstGeom prst="rect">
            <a:avLst/>
          </a:prstGeom>
          <a:noFill/>
        </p:spPr>
        <p:txBody>
          <a:bodyPr wrap="square" lIns="91103" tIns="45548" rIns="91103" bIns="45548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zh-CN" altLang="en-US" sz="2800" b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同步练习</a:t>
            </a:r>
            <a:endParaRPr lang="zh-CN" altLang="en-US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" name="图片 12" descr="D:\产品介绍ppt\课中PPT\0 1 .png0 1 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63012" y="2269016"/>
            <a:ext cx="1473200" cy="1854201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3241184" y="7110182"/>
            <a:ext cx="2720975" cy="521969"/>
          </a:xfrm>
          <a:prstGeom prst="rect">
            <a:avLst/>
          </a:prstGeom>
          <a:noFill/>
        </p:spPr>
        <p:txBody>
          <a:bodyPr wrap="square" lIns="91103" tIns="45548" rIns="91103" bIns="45548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zh-CN" altLang="en-US" sz="2800" b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自主刷题</a:t>
            </a:r>
            <a:endParaRPr lang="zh-CN" altLang="en-US" sz="2800" b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4" name="图片 13" descr="D:\产品介绍ppt\课中PPT\0 1 .png0 1 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864753" y="5105771"/>
            <a:ext cx="1473200" cy="1854201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537373" y="7880687"/>
            <a:ext cx="2719705" cy="521969"/>
          </a:xfrm>
          <a:prstGeom prst="rect">
            <a:avLst/>
          </a:prstGeom>
          <a:noFill/>
        </p:spPr>
        <p:txBody>
          <a:bodyPr wrap="square" lIns="91103" tIns="45548" rIns="91103" bIns="45548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zh-CN" altLang="en-US" sz="2800" b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错题强化</a:t>
            </a:r>
            <a:endParaRPr lang="zh-CN" altLang="en-US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5" name="图片 14" descr="D:\产品介绍ppt\课中PPT\0 1 .png0 1 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87870" y="5926151"/>
            <a:ext cx="1473200" cy="1854201"/>
          </a:xfrm>
          <a:prstGeom prst="rect">
            <a:avLst/>
          </a:prstGeom>
        </p:spPr>
      </p:pic>
      <p:pic>
        <p:nvPicPr>
          <p:cNvPr id="21" name="图片 20" descr="组织备课资料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0143" y="6227144"/>
            <a:ext cx="746759" cy="855344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2515696" y="11160402"/>
            <a:ext cx="4171314" cy="1107648"/>
          </a:xfrm>
          <a:prstGeom prst="rect">
            <a:avLst/>
          </a:prstGeom>
          <a:noFill/>
        </p:spPr>
        <p:txBody>
          <a:bodyPr wrap="square" lIns="91103" tIns="45548" rIns="91103" bIns="45548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复习回顾</a:t>
            </a:r>
            <a:endParaRPr lang="zh-CN" alt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00000"/>
              </a:lnSpc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微课浏览</a:t>
            </a:r>
          </a:p>
        </p:txBody>
      </p:sp>
      <p:pic>
        <p:nvPicPr>
          <p:cNvPr id="16" name="图片 15" descr="D:\产品介绍ppt\课中PPT\0 1 .png0 1 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847209" y="8779382"/>
            <a:ext cx="1473200" cy="1854201"/>
          </a:xfrm>
          <a:prstGeom prst="rect">
            <a:avLst/>
          </a:prstGeom>
        </p:spPr>
      </p:pic>
      <p:pic>
        <p:nvPicPr>
          <p:cNvPr id="18" name="图片 17" descr="复习回顾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5520" y="9093412"/>
            <a:ext cx="747395" cy="856615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4933" y="5423272"/>
            <a:ext cx="877751" cy="1005757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073" y="2654897"/>
            <a:ext cx="719269" cy="82289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7124" y="1286187"/>
            <a:ext cx="7245288" cy="1042803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5275" y="2186035"/>
            <a:ext cx="7567804" cy="1089223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1583" y="4129214"/>
            <a:ext cx="6956462" cy="927528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930771" y="11300682"/>
            <a:ext cx="8528092" cy="1323092"/>
          </a:xfrm>
          <a:prstGeom prst="rect">
            <a:avLst/>
          </a:prstGeom>
          <a:solidFill>
            <a:schemeClr val="accent2"/>
          </a:solidFill>
        </p:spPr>
        <p:txBody>
          <a:bodyPr wrap="square" lIns="91103" tIns="45548" rIns="91103" bIns="45548" rtlCol="0" anchor="t">
            <a:spAutoFit/>
          </a:bodyPr>
          <a:lstStyle/>
          <a:p>
            <a:r>
              <a:rPr lang="zh-CN" altLang="en-US" sz="4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教育资源分发平台，教育资源和教育参与者</a:t>
            </a:r>
            <a:r>
              <a:rPr lang="zh-CN" altLang="en-US" sz="400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的共享平台</a:t>
            </a:r>
            <a:endParaRPr lang="en-US" altLang="zh-CN" sz="4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4"/>
          <p:cNvSpPr txBox="1"/>
          <p:nvPr/>
        </p:nvSpPr>
        <p:spPr>
          <a:xfrm>
            <a:off x="3810" y="0"/>
            <a:ext cx="24378603" cy="1199981"/>
          </a:xfrm>
          <a:prstGeom prst="rect">
            <a:avLst/>
          </a:prstGeom>
          <a:solidFill>
            <a:srgbClr val="DF631D"/>
          </a:solidFill>
        </p:spPr>
        <p:txBody>
          <a:bodyPr wrap="square" lIns="91103" tIns="45548" rIns="91103" bIns="45548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“麦田云”智能教育</a:t>
            </a:r>
            <a:r>
              <a:rPr lang="zh-CN" altLang="en-US" sz="4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平台—</a:t>
            </a:r>
            <a:r>
              <a:rPr lang="zh-CN" altLang="en-US" sz="4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  <a:r>
              <a:rPr lang="zh-CN" altLang="en-US" sz="4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教育资源系统</a:t>
            </a:r>
            <a:endParaRPr lang="zh-CN" altLang="en-US" sz="4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136" y="2385036"/>
            <a:ext cx="11189516" cy="839213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9310" y="1709175"/>
            <a:ext cx="7602681" cy="10942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7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文本框 36"/>
          <p:cNvSpPr txBox="1"/>
          <p:nvPr/>
        </p:nvSpPr>
        <p:spPr>
          <a:xfrm>
            <a:off x="432063" y="1352176"/>
            <a:ext cx="18127088" cy="1015315"/>
          </a:xfrm>
          <a:prstGeom prst="rect">
            <a:avLst/>
          </a:prstGeom>
          <a:noFill/>
        </p:spPr>
        <p:txBody>
          <a:bodyPr wrap="square" lIns="91103" tIns="45548" rIns="91103" bIns="45548" rtlCol="0"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“麦田云”智能教育平台——</a:t>
            </a:r>
            <a:r>
              <a:rPr lang="zh-CN" altLang="en-US" sz="6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家长应用</a:t>
            </a:r>
          </a:p>
        </p:txBody>
      </p:sp>
      <p:sp>
        <p:nvSpPr>
          <p:cNvPr id="56" name="文本框 55"/>
          <p:cNvSpPr txBox="1"/>
          <p:nvPr/>
        </p:nvSpPr>
        <p:spPr>
          <a:xfrm>
            <a:off x="432063" y="2779604"/>
            <a:ext cx="13283937" cy="953760"/>
          </a:xfrm>
          <a:prstGeom prst="rect">
            <a:avLst/>
          </a:prstGeom>
          <a:noFill/>
        </p:spPr>
        <p:txBody>
          <a:bodyPr wrap="square" lIns="91103" tIns="45548" rIns="91103" bIns="45548" rtlCol="0">
            <a:spAutoFit/>
          </a:bodyPr>
          <a:lstStyle/>
          <a:p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同步学生行为采集和分析，智能分析教学结果大数据分析支持家校互动</a:t>
            </a: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endParaRPr lang="en-US" altLang="zh-CN" sz="28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家长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针对性督导。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74517" cy="13804900"/>
          </a:xfrm>
          <a:prstGeom prst="rect">
            <a:avLst/>
          </a:prstGeom>
        </p:spPr>
      </p:pic>
      <p:pic>
        <p:nvPicPr>
          <p:cNvPr id="5" name="图片 4" descr="安卓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1050" y="5102450"/>
            <a:ext cx="3972975" cy="3600000"/>
          </a:xfrm>
          <a:prstGeom prst="rect">
            <a:avLst/>
          </a:prstGeom>
        </p:spPr>
      </p:pic>
      <p:pic>
        <p:nvPicPr>
          <p:cNvPr id="6" name="图片 5" descr="IOS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6613" y="4769940"/>
            <a:ext cx="2734835" cy="360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98358" y="9309546"/>
            <a:ext cx="1592988" cy="584771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en-US" altLang="zh-CN" sz="3200" dirty="0" smtClean="0">
                <a:solidFill>
                  <a:schemeClr val="bg1"/>
                </a:solidFill>
                <a:latin typeface="方正兰亭黑简体" panose="02000000000000000000" pitchFamily="2" charset="-122"/>
                <a:ea typeface="方正兰亭黑简体" panose="02000000000000000000" pitchFamily="2" charset="-122"/>
              </a:rPr>
              <a:t>Android</a:t>
            </a:r>
            <a:endParaRPr lang="zh-CN" altLang="en-US" sz="3200" dirty="0">
              <a:solidFill>
                <a:schemeClr val="bg1"/>
              </a:solidFill>
              <a:latin typeface="方正兰亭黑简体" panose="02000000000000000000" pitchFamily="2" charset="-122"/>
              <a:ea typeface="方正兰亭黑简体" panose="02000000000000000000" pitchFamily="2" charset="-122"/>
            </a:endParaRPr>
          </a:p>
        </p:txBody>
      </p:sp>
      <p:sp>
        <p:nvSpPr>
          <p:cNvPr id="8" name="TextBox 6"/>
          <p:cNvSpPr txBox="1"/>
          <p:nvPr/>
        </p:nvSpPr>
        <p:spPr>
          <a:xfrm>
            <a:off x="6776068" y="9309546"/>
            <a:ext cx="1075160" cy="584771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方正兰亭黑简体" panose="02000000000000000000" pitchFamily="2" charset="-122"/>
                <a:ea typeface="方正兰亭黑简体" panose="02000000000000000000" pitchFamily="2" charset="-122"/>
              </a:rPr>
              <a:t>IOS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46049" y="116446"/>
            <a:ext cx="10132222" cy="830649"/>
          </a:xfrm>
          <a:prstGeom prst="rect">
            <a:avLst/>
          </a:prstGeom>
          <a:noFill/>
        </p:spPr>
        <p:txBody>
          <a:bodyPr wrap="none" lIns="91103" tIns="45548" rIns="91103" bIns="45548" rtlCol="0">
            <a:spAutoFit/>
          </a:bodyPr>
          <a:lstStyle/>
          <a:p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“麦田云”智能教育平台</a:t>
            </a:r>
            <a:r>
              <a:rPr lang="zh-CN" altLang="en-US" sz="48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家长端</a:t>
            </a:r>
          </a:p>
        </p:txBody>
      </p:sp>
      <p:pic>
        <p:nvPicPr>
          <p:cNvPr id="3" name="图片 2" descr="21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1067" y="3175636"/>
            <a:ext cx="3588384" cy="7531734"/>
          </a:xfrm>
          <a:prstGeom prst="rect">
            <a:avLst/>
          </a:prstGeom>
        </p:spPr>
      </p:pic>
      <p:pic>
        <p:nvPicPr>
          <p:cNvPr id="4" name="图片 3" descr="21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4154" y="3175636"/>
            <a:ext cx="3588384" cy="7531734"/>
          </a:xfrm>
          <a:prstGeom prst="rect">
            <a:avLst/>
          </a:prstGeom>
        </p:spPr>
      </p:pic>
      <p:pic>
        <p:nvPicPr>
          <p:cNvPr id="5" name="图片 4" descr="21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08586" y="3175636"/>
            <a:ext cx="3588384" cy="7531734"/>
          </a:xfrm>
          <a:prstGeom prst="rect">
            <a:avLst/>
          </a:prstGeom>
        </p:spPr>
      </p:pic>
      <p:pic>
        <p:nvPicPr>
          <p:cNvPr id="6" name="图片 5" descr="21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325513" y="3175636"/>
            <a:ext cx="3588384" cy="7531734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2886121" y="11874548"/>
            <a:ext cx="2540001" cy="460375"/>
          </a:xfrm>
          <a:prstGeom prst="rect">
            <a:avLst/>
          </a:prstGeom>
          <a:noFill/>
        </p:spPr>
        <p:txBody>
          <a:bodyPr wrap="square" lIns="91103" tIns="45548" rIns="91103" bIns="45548" rtlCol="0" anchor="t">
            <a:spAutoFit/>
          </a:bodyPr>
          <a:lstStyle/>
          <a:p>
            <a:pPr algn="ctr"/>
            <a:r>
              <a:rPr lang="zh-CN" altLang="en-US" sz="2400" b="1">
                <a:solidFill>
                  <a:srgbClr val="52CF5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查看学习状态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151541" y="11874548"/>
            <a:ext cx="2540001" cy="460375"/>
          </a:xfrm>
          <a:prstGeom prst="rect">
            <a:avLst/>
          </a:prstGeom>
          <a:noFill/>
        </p:spPr>
        <p:txBody>
          <a:bodyPr wrap="square" lIns="91103" tIns="45548" rIns="91103" bIns="45548" rtlCol="0" anchor="t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52CF5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学生实时监护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3508402" y="11874548"/>
            <a:ext cx="2540001" cy="460375"/>
          </a:xfrm>
          <a:prstGeom prst="rect">
            <a:avLst/>
          </a:prstGeom>
          <a:noFill/>
        </p:spPr>
        <p:txBody>
          <a:bodyPr wrap="square" lIns="91103" tIns="45548" rIns="91103" bIns="45548" rtlCol="0" anchor="t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52CF5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家校互动平台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9017661" y="11874548"/>
            <a:ext cx="2540001" cy="460375"/>
          </a:xfrm>
          <a:prstGeom prst="rect">
            <a:avLst/>
          </a:prstGeom>
          <a:noFill/>
        </p:spPr>
        <p:txBody>
          <a:bodyPr wrap="square" lIns="91103" tIns="45548" rIns="91103" bIns="45548" rtlCol="0" anchor="t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52CF5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学生成长报告</a:t>
            </a:r>
          </a:p>
        </p:txBody>
      </p:sp>
    </p:spTree>
    <p:extLst>
      <p:ext uri="{BB962C8B-B14F-4D97-AF65-F5344CB8AC3E}">
        <p14:creationId xmlns:p14="http://schemas.microsoft.com/office/powerpoint/2010/main" val="98520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933949" y="6351952"/>
            <a:ext cx="5212081" cy="645161"/>
          </a:xfrm>
          <a:prstGeom prst="rect">
            <a:avLst/>
          </a:prstGeom>
          <a:noFill/>
        </p:spPr>
        <p:txBody>
          <a:bodyPr wrap="none" lIns="91103" tIns="45548" rIns="91103" bIns="45548" rtlCol="0">
            <a:spAutoFit/>
          </a:bodyPr>
          <a:lstStyle/>
          <a:p>
            <a:pPr algn="l"/>
            <a:r>
              <a:rPr lang="zh-CN" altLang="en-US" sz="3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“麦田云”智能教育平台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1227435" y="5551807"/>
            <a:ext cx="10280651" cy="1383664"/>
          </a:xfrm>
          <a:prstGeom prst="rect">
            <a:avLst/>
          </a:prstGeom>
          <a:noFill/>
        </p:spPr>
        <p:txBody>
          <a:bodyPr wrap="square" lIns="91103" tIns="45548" rIns="91103" bIns="45548" rtlCol="0">
            <a:spAutoFit/>
          </a:bodyPr>
          <a:lstStyle/>
          <a:p>
            <a:pPr algn="l"/>
            <a:r>
              <a:rPr lang="zh-CN" altLang="en-US" sz="2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“麦田云”是一个拥有着匠心精神服务于教育行业的云平台，致力于提供最先进的教学模式和互联网装备 , 再辅以专业智能设备，去改变教育模式。</a:t>
            </a:r>
          </a:p>
        </p:txBody>
      </p:sp>
      <p:cxnSp>
        <p:nvCxnSpPr>
          <p:cNvPr id="4" name="直接连接符 3"/>
          <p:cNvCxnSpPr/>
          <p:nvPr/>
        </p:nvCxnSpPr>
        <p:spPr>
          <a:xfrm>
            <a:off x="10697210" y="5599431"/>
            <a:ext cx="0" cy="1378586"/>
          </a:xfrm>
          <a:prstGeom prst="line">
            <a:avLst/>
          </a:prstGeom>
          <a:ln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图片 5" descr="stubook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5109" y="5545455"/>
            <a:ext cx="4763770" cy="5803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15.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393" y="1240179"/>
            <a:ext cx="22151456" cy="12331059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405898" y="3762974"/>
            <a:ext cx="10289004" cy="6124406"/>
          </a:xfrm>
          <a:prstGeom prst="rect">
            <a:avLst/>
          </a:prstGeom>
          <a:noFill/>
        </p:spPr>
        <p:txBody>
          <a:bodyPr wrap="square" lIns="91103" tIns="45548" rIns="91103" bIns="45548" rtlCol="0" anchor="t">
            <a:spAutoFit/>
          </a:bodyPr>
          <a:lstStyle/>
          <a:p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1、班级学情对比数据</a:t>
            </a:r>
          </a:p>
          <a:p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校领导平行分析各班级教学成绩，多维度了解班级教学动态。</a:t>
            </a:r>
          </a:p>
          <a:p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２、老师教学结果评测</a:t>
            </a:r>
          </a:p>
          <a:p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实时记录以老师为单位的教学成果，麦田云计算对每一位老师做出结果分析报告。</a:t>
            </a:r>
          </a:p>
          <a:p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３、作业量统计分析</a:t>
            </a:r>
          </a:p>
          <a:p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智能云系统，结合学生的每一次作业完成进度，及老师发布作业量，进行智能统计分析，得出最适合学生们作业量的分析建议。</a:t>
            </a:r>
          </a:p>
          <a:p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4．校级教学资源积累</a:t>
            </a:r>
          </a:p>
          <a:p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以校为单位的教学资源共享，让其高质的教学资源成为校方的一项重要资源，得以传承，积累出校方的专用教学数据库。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46052" y="116446"/>
            <a:ext cx="13210636" cy="830983"/>
          </a:xfrm>
          <a:prstGeom prst="rect">
            <a:avLst/>
          </a:prstGeom>
          <a:noFill/>
        </p:spPr>
        <p:txBody>
          <a:bodyPr wrap="none" lIns="91103" tIns="45548" rIns="91103" bIns="45548" rtlCol="0">
            <a:spAutoFit/>
          </a:bodyPr>
          <a:lstStyle/>
          <a:p>
            <a:pPr algn="l"/>
            <a:r>
              <a:rPr lang="zh-CN" altLang="en-US" sz="4800" b="1" dirty="0">
                <a:solidFill>
                  <a:srgbClr val="F8A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“麦田云”智能教育平台——</a:t>
            </a:r>
            <a:r>
              <a:rPr lang="zh-CN" altLang="en-US" sz="4800" dirty="0">
                <a:solidFill>
                  <a:srgbClr val="F8A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校级数据管理系统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4070" y="1240179"/>
            <a:ext cx="8718343" cy="575319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4902" y="7405708"/>
            <a:ext cx="9675770" cy="62237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955063" y="1670002"/>
            <a:ext cx="22725552" cy="10248612"/>
          </a:xfrm>
          <a:prstGeom prst="rect">
            <a:avLst/>
          </a:prstGeom>
          <a:noFill/>
        </p:spPr>
        <p:txBody>
          <a:bodyPr wrap="square" lIns="91103" tIns="45548" rIns="91103" bIns="45548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0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关于我们</a:t>
            </a:r>
            <a:endParaRPr lang="en-US" altLang="zh-CN" sz="4000" b="1" dirty="0" smtClean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0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40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麦田云”智能教育平台</a:t>
            </a:r>
            <a:r>
              <a:rPr lang="zh-CN" altLang="en-US" sz="40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——</a:t>
            </a:r>
            <a:r>
              <a:rPr lang="zh-CN" altLang="en-US" sz="4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是什么</a:t>
            </a:r>
            <a:r>
              <a:rPr lang="zh-CN" altLang="en-US" sz="4000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？</a:t>
            </a:r>
            <a:endParaRPr lang="en-US" altLang="zh-CN" sz="4000" dirty="0" smtClean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40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40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麦田云”智能教育平台——</a:t>
            </a:r>
            <a:r>
              <a:rPr lang="zh-CN" altLang="en-US" sz="4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做什么</a:t>
            </a:r>
            <a:r>
              <a:rPr lang="zh-CN" altLang="en-US" sz="4000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  <a:endParaRPr lang="en-US" altLang="zh-CN" sz="4000" dirty="0" smtClean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0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40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麦田云”智能教育平台——</a:t>
            </a:r>
            <a:r>
              <a:rPr lang="zh-CN" altLang="en-US" sz="4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教师</a:t>
            </a:r>
            <a:r>
              <a:rPr lang="zh-CN" altLang="en-US" sz="4000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应用</a:t>
            </a:r>
            <a:endParaRPr lang="en-US" altLang="zh-CN" sz="4000" dirty="0" smtClean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0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40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麦田云”智能教育平台——</a:t>
            </a:r>
            <a:r>
              <a:rPr lang="zh-CN" altLang="en-US" sz="4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</a:t>
            </a:r>
            <a:r>
              <a:rPr lang="zh-CN" altLang="en-US" sz="4000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应用</a:t>
            </a:r>
            <a:endParaRPr lang="en-US" altLang="zh-CN" sz="4000" dirty="0" smtClean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0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“麦田云”智能教育平台——</a:t>
            </a:r>
            <a:r>
              <a:rPr lang="zh-CN" altLang="en-US" sz="4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教育资源</a:t>
            </a:r>
            <a:r>
              <a:rPr lang="zh-CN" altLang="en-US" sz="4000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</a:t>
            </a:r>
            <a:endParaRPr lang="en-US" altLang="zh-CN" sz="4000" dirty="0" smtClean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0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40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麦田云”智能教育平台——</a:t>
            </a:r>
            <a:r>
              <a:rPr lang="zh-CN" altLang="en-US" sz="4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家长</a:t>
            </a:r>
            <a:r>
              <a:rPr lang="zh-CN" altLang="en-US" sz="4000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应用</a:t>
            </a:r>
            <a:endParaRPr lang="en-US" altLang="zh-CN" sz="4000" dirty="0" smtClean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0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40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麦田云”智能教育平台——</a:t>
            </a:r>
            <a:r>
              <a:rPr lang="zh-CN" altLang="en-US" sz="4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校级数据管理</a:t>
            </a:r>
            <a:r>
              <a:rPr lang="zh-CN" altLang="en-US" sz="4000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</a:t>
            </a:r>
            <a:endParaRPr lang="en-US" altLang="zh-CN" sz="4000" dirty="0" smtClean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0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“麦田云”智能教育平台——</a:t>
            </a:r>
            <a:r>
              <a:rPr lang="zh-CN" altLang="en-US" sz="4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云端云</a:t>
            </a:r>
            <a:r>
              <a:rPr lang="zh-CN" altLang="en-US" sz="4000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存储</a:t>
            </a:r>
            <a:endParaRPr lang="en-US" altLang="zh-CN" sz="4000" dirty="0" smtClean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0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40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应用案例</a:t>
            </a:r>
            <a:endParaRPr lang="en-US" altLang="zh-CN" sz="4000" b="1" dirty="0" smtClean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0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我们</a:t>
            </a:r>
            <a:r>
              <a:rPr lang="zh-CN" altLang="en-US" sz="40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sz="40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优势</a:t>
            </a:r>
            <a:endParaRPr lang="zh-CN" altLang="en-US" sz="4000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4"/>
          <p:cNvSpPr txBox="1"/>
          <p:nvPr/>
        </p:nvSpPr>
        <p:spPr>
          <a:xfrm>
            <a:off x="0" y="0"/>
            <a:ext cx="24378603" cy="1069497"/>
          </a:xfrm>
          <a:prstGeom prst="rect">
            <a:avLst/>
          </a:prstGeom>
          <a:solidFill>
            <a:srgbClr val="DF631D"/>
          </a:solidFill>
        </p:spPr>
        <p:txBody>
          <a:bodyPr wrap="square" lIns="91103" tIns="45548" rIns="91103" bIns="45548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en-US" altLang="zh-CN" sz="4800" b="1" dirty="0" smtClean="0">
                <a:solidFill>
                  <a:schemeClr val="bg1"/>
                </a:solidFill>
              </a:rPr>
              <a:t>Agenda</a:t>
            </a:r>
            <a:endParaRPr lang="zh-CN" altLang="en-US" sz="4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57259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 flipV="1">
            <a:off x="0" y="-1"/>
            <a:ext cx="24382413" cy="947429"/>
          </a:xfrm>
          <a:prstGeom prst="rect">
            <a:avLst/>
          </a:prstGeom>
          <a:solidFill>
            <a:srgbClr val="F8A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346095" y="116446"/>
            <a:ext cx="11363978" cy="830983"/>
          </a:xfrm>
          <a:prstGeom prst="rect">
            <a:avLst/>
          </a:prstGeom>
          <a:noFill/>
        </p:spPr>
        <p:txBody>
          <a:bodyPr wrap="none" lIns="91103" tIns="45548" rIns="91103" bIns="45548" rtlCol="0">
            <a:spAutoFit/>
          </a:bodyPr>
          <a:lstStyle/>
          <a:p>
            <a:pPr algn="l"/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“麦田云”智能教育平台——</a:t>
            </a:r>
            <a:r>
              <a:rPr lang="zh-CN" altLang="en-US" sz="4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云端云存储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0921365" y="6026151"/>
            <a:ext cx="11356744" cy="1308537"/>
          </a:xfrm>
          <a:prstGeom prst="rect">
            <a:avLst/>
          </a:prstGeom>
          <a:noFill/>
        </p:spPr>
        <p:txBody>
          <a:bodyPr wrap="square" lIns="91103" tIns="45548" rIns="91103" bIns="45548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F8A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老师或者学生的每一步操作数据，以及老师所积累的每一教学资源，试题库等，都会时时保存，上传到教育云平台，永不丢失。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 flipV="1">
            <a:off x="-15190" y="-39471"/>
            <a:ext cx="24397604" cy="947429"/>
          </a:xfrm>
          <a:prstGeom prst="rect">
            <a:avLst/>
          </a:prstGeom>
          <a:solidFill>
            <a:srgbClr val="DF63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-15191" y="-73660"/>
            <a:ext cx="11287250" cy="1069497"/>
          </a:xfrm>
          <a:prstGeom prst="rect">
            <a:avLst/>
          </a:prstGeom>
          <a:noFill/>
        </p:spPr>
        <p:txBody>
          <a:bodyPr wrap="square" lIns="91103" tIns="45548" rIns="91103" bIns="45548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“麦田云”智能教育平台</a:t>
            </a:r>
            <a:r>
              <a:rPr lang="zh-CN" altLang="en-US" sz="4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应用案例</a:t>
            </a:r>
          </a:p>
        </p:txBody>
      </p:sp>
      <p:pic>
        <p:nvPicPr>
          <p:cNvPr id="5" name="图片 4" descr="山东省济南三十四中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165" y="2750232"/>
            <a:ext cx="5904866" cy="358076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759701" y="3941444"/>
            <a:ext cx="15053944" cy="1014731"/>
          </a:xfrm>
          <a:prstGeom prst="rect">
            <a:avLst/>
          </a:prstGeom>
          <a:noFill/>
        </p:spPr>
        <p:txBody>
          <a:bodyPr wrap="square" lIns="91103" tIns="45548" rIns="91103" bIns="45548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山东济南三十四中学于2017年３月与麦穗科技公司合作，在初二年级３个班建立了麦穗课堂。有力的技术保障是“麦穗智能学习终端”得以健康运行的基础。麦穗科技指派专人负责学习“麦穗智能学习终端”的技术运作，定期到学校为教师提供专业技术指导。</a:t>
            </a:r>
          </a:p>
        </p:txBody>
      </p:sp>
      <p:cxnSp>
        <p:nvCxnSpPr>
          <p:cNvPr id="7" name="直接连接符 6"/>
          <p:cNvCxnSpPr/>
          <p:nvPr/>
        </p:nvCxnSpPr>
        <p:spPr>
          <a:xfrm>
            <a:off x="7427008" y="6330950"/>
            <a:ext cx="15487650" cy="0"/>
          </a:xfrm>
          <a:prstGeom prst="line">
            <a:avLst/>
          </a:prstGeom>
          <a:ln>
            <a:solidFill>
              <a:srgbClr val="DF63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图片 7" descr="D:\产品介绍ppt\课中PPT\山东省济南三十四中2.jpg山东省济南三十四中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65518" y="7982633"/>
            <a:ext cx="5904230" cy="358076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7658736" y="8430895"/>
            <a:ext cx="15053944" cy="2399665"/>
          </a:xfrm>
          <a:prstGeom prst="rect">
            <a:avLst/>
          </a:prstGeom>
          <a:noFill/>
        </p:spPr>
        <p:txBody>
          <a:bodyPr wrap="square" lIns="91103" tIns="45548" rIns="91103" bIns="45548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长春东盛小学于2017年4月与麦穗科技公司合作，在</a:t>
            </a:r>
            <a:r>
              <a:rPr lang="zh-CN" alt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小学四年级</a:t>
            </a:r>
            <a:r>
              <a:rPr lang="en-US" altLang="zh-CN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6</a:t>
            </a:r>
            <a:r>
              <a:rPr lang="zh-CN" alt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个</a:t>
            </a: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班建立了麦穗课堂。有力的技术保障是“麦穗智能学习终端”得以健康运行的基础。麦穗科技指派专人负责学习“麦穗智能学习终端”的技术运作，定期到学校为教师提供专业技术指导。</a:t>
            </a:r>
          </a:p>
          <a:p>
            <a:pPr>
              <a:lnSpc>
                <a:spcPct val="150000"/>
              </a:lnSpc>
            </a:pP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教师点评：</a:t>
            </a: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“麦穗智能学习终端”在教学中的应用大有前途，值得大力推广，希望各学校借助“麦穗智能学习终端”，走在教育信息化的前列。</a:t>
            </a:r>
          </a:p>
        </p:txBody>
      </p:sp>
      <p:cxnSp>
        <p:nvCxnSpPr>
          <p:cNvPr id="10" name="直接连接符 9"/>
          <p:cNvCxnSpPr/>
          <p:nvPr/>
        </p:nvCxnSpPr>
        <p:spPr>
          <a:xfrm>
            <a:off x="7325996" y="11563351"/>
            <a:ext cx="15487650" cy="0"/>
          </a:xfrm>
          <a:prstGeom prst="line">
            <a:avLst/>
          </a:prstGeom>
          <a:ln>
            <a:solidFill>
              <a:srgbClr val="DF63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1066212" y="1873932"/>
            <a:ext cx="4425950" cy="645161"/>
          </a:xfrm>
          <a:prstGeom prst="rect">
            <a:avLst/>
          </a:prstGeom>
          <a:noFill/>
        </p:spPr>
        <p:txBody>
          <a:bodyPr wrap="square" lIns="91103" tIns="45548" rIns="91103" bIns="45548" rtlCol="0" anchor="t">
            <a:spAutoFit/>
          </a:bodyPr>
          <a:lstStyle/>
          <a:p>
            <a:r>
              <a:rPr lang="zh-CN" altLang="en-US" sz="3600" b="1">
                <a:solidFill>
                  <a:srgbClr val="DF631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山东济南三十四中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066212" y="7011082"/>
            <a:ext cx="4425950" cy="645161"/>
          </a:xfrm>
          <a:prstGeom prst="rect">
            <a:avLst/>
          </a:prstGeom>
          <a:noFill/>
        </p:spPr>
        <p:txBody>
          <a:bodyPr wrap="square" lIns="91103" tIns="45548" rIns="91103" bIns="45548" rtlCol="0" anchor="t">
            <a:spAutoFit/>
          </a:bodyPr>
          <a:lstStyle/>
          <a:p>
            <a:r>
              <a:rPr lang="zh-CN" altLang="en-US" sz="3600" b="1">
                <a:solidFill>
                  <a:srgbClr val="DF631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长春东盛小学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25"/>
          <a:stretch>
            <a:fillRect/>
          </a:stretch>
        </p:blipFill>
        <p:spPr>
          <a:xfrm>
            <a:off x="-562192" y="7329788"/>
            <a:ext cx="3135074" cy="643062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654915" y="7364357"/>
            <a:ext cx="2497389" cy="6366458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-15192" y="-73647"/>
            <a:ext cx="24397605" cy="1069497"/>
          </a:xfrm>
          <a:prstGeom prst="rect">
            <a:avLst/>
          </a:prstGeom>
          <a:solidFill>
            <a:srgbClr val="DF631D"/>
          </a:solidFill>
        </p:spPr>
        <p:txBody>
          <a:bodyPr wrap="square" lIns="91103" tIns="45548" rIns="91103" bIns="45548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“麦田云”智能教育平台</a:t>
            </a:r>
            <a:r>
              <a:rPr lang="zh-CN" altLang="en-US" sz="4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我们的优势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1287" y="3230295"/>
            <a:ext cx="2906758" cy="3303136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8207" y="3230295"/>
            <a:ext cx="2906758" cy="3303136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9747" y="3202345"/>
            <a:ext cx="2906758" cy="3303136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9874" y="6993667"/>
            <a:ext cx="2906761" cy="3303136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906" y="6993667"/>
            <a:ext cx="2907059" cy="330929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3757" y="6996316"/>
            <a:ext cx="2904288" cy="33066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24"/>
          <p:cNvSpPr/>
          <p:nvPr/>
        </p:nvSpPr>
        <p:spPr>
          <a:xfrm>
            <a:off x="12078924" y="4851286"/>
            <a:ext cx="12303807" cy="5926531"/>
          </a:xfrm>
          <a:prstGeom prst="rect">
            <a:avLst/>
          </a:prstGeom>
          <a:solidFill>
            <a:srgbClr val="DD69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03" tIns="45548" rIns="91103" bIns="45548" rtlCol="0" anchor="ctr"/>
          <a:lstStyle/>
          <a:p>
            <a:pPr algn="ctr"/>
            <a:endParaRPr lang="zh-CN" altLang="en-US" sz="3600">
              <a:solidFill>
                <a:schemeClr val="bg1"/>
              </a:solidFill>
            </a:endParaRPr>
          </a:p>
        </p:txBody>
      </p:sp>
      <p:sp>
        <p:nvSpPr>
          <p:cNvPr id="16" name="文本框 99"/>
          <p:cNvSpPr txBox="1"/>
          <p:nvPr/>
        </p:nvSpPr>
        <p:spPr>
          <a:xfrm>
            <a:off x="14748612" y="6791741"/>
            <a:ext cx="7746228" cy="1753234"/>
          </a:xfrm>
          <a:prstGeom prst="rect">
            <a:avLst/>
          </a:prstGeom>
          <a:noFill/>
        </p:spPr>
        <p:txBody>
          <a:bodyPr wrap="square" lIns="91103" tIns="45548" rIns="91103" bIns="45548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发送文档，快捷纳入公有题库</a:t>
            </a:r>
            <a:endParaRPr lang="en-US" altLang="zh-CN" sz="3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专业客服，在线答疑</a:t>
            </a:r>
          </a:p>
        </p:txBody>
      </p:sp>
      <p:sp>
        <p:nvSpPr>
          <p:cNvPr id="27" name="矩形 26"/>
          <p:cNvSpPr/>
          <p:nvPr/>
        </p:nvSpPr>
        <p:spPr>
          <a:xfrm>
            <a:off x="-4" y="4851286"/>
            <a:ext cx="12078922" cy="5926531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03" tIns="45548" rIns="91103" bIns="45548" rtlCol="0" anchor="ctr"/>
          <a:lstStyle/>
          <a:p>
            <a:pPr algn="ctr"/>
            <a:endParaRPr lang="zh-CN" altLang="en-US" sz="3600">
              <a:solidFill>
                <a:schemeClr val="bg1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4366" y="6983537"/>
            <a:ext cx="714246" cy="714246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4366" y="7780376"/>
            <a:ext cx="714246" cy="714246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-15192" y="-73660"/>
            <a:ext cx="24397923" cy="1198880"/>
          </a:xfrm>
          <a:prstGeom prst="rect">
            <a:avLst/>
          </a:prstGeom>
          <a:solidFill>
            <a:srgbClr val="DF631D"/>
          </a:solidFill>
        </p:spPr>
        <p:txBody>
          <a:bodyPr wrap="square" lIns="91103" tIns="45548" rIns="91103" bIns="45548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我们的优势</a:t>
            </a:r>
            <a:r>
              <a:rPr lang="zh-CN" altLang="en-US" sz="4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售后服务</a:t>
            </a:r>
            <a:endParaRPr lang="zh-CN" altLang="en-US" sz="4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2078924" y="4851286"/>
            <a:ext cx="12303807" cy="5926531"/>
          </a:xfrm>
          <a:prstGeom prst="rect">
            <a:avLst/>
          </a:prstGeom>
          <a:solidFill>
            <a:srgbClr val="DD69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03" tIns="45548" rIns="91103" bIns="45548" rtlCol="0" anchor="ctr"/>
          <a:lstStyle/>
          <a:p>
            <a:pPr algn="ctr"/>
            <a:endParaRPr lang="zh-CN" altLang="en-US" sz="3600">
              <a:solidFill>
                <a:schemeClr val="bg1"/>
              </a:solidFill>
            </a:endParaRPr>
          </a:p>
        </p:txBody>
      </p:sp>
      <p:sp>
        <p:nvSpPr>
          <p:cNvPr id="16" name="文本框 99"/>
          <p:cNvSpPr txBox="1"/>
          <p:nvPr/>
        </p:nvSpPr>
        <p:spPr>
          <a:xfrm>
            <a:off x="14849498" y="6501011"/>
            <a:ext cx="7746126" cy="2638270"/>
          </a:xfrm>
          <a:prstGeom prst="rect">
            <a:avLst/>
          </a:prstGeom>
          <a:noFill/>
        </p:spPr>
        <p:txBody>
          <a:bodyPr wrap="square" lIns="182722" tIns="91361" rIns="182722" bIns="91361" rtlCol="0" anchor="ctr">
            <a:spAutoFit/>
          </a:bodyPr>
          <a:lstStyle/>
          <a:p>
            <a:pPr defTabSz="1825951">
              <a:lnSpc>
                <a:spcPct val="200000"/>
              </a:lnSpc>
            </a:pPr>
            <a:r>
              <a:rPr lang="zh-CN" altLang="en-US" sz="4000" dirty="0">
                <a:solidFill>
                  <a:schemeClr val="bg1"/>
                </a:solidFill>
                <a:latin typeface="微软雅黑" panose="020B0503020204020204" pitchFamily="34" charset="-122"/>
              </a:rPr>
              <a:t>随时登录，随时查看 </a:t>
            </a:r>
            <a:endParaRPr lang="zh-CN" altLang="en-US" sz="4800" dirty="0">
              <a:solidFill>
                <a:schemeClr val="bg1"/>
              </a:solidFill>
              <a:latin typeface="微软雅黑" panose="020B0503020204020204" pitchFamily="34" charset="-122"/>
            </a:endParaRPr>
          </a:p>
          <a:p>
            <a:pPr defTabSz="1825951">
              <a:lnSpc>
                <a:spcPct val="200000"/>
              </a:lnSpc>
            </a:pPr>
            <a:r>
              <a:rPr lang="en-US" altLang="zh-CN" sz="4000" dirty="0">
                <a:solidFill>
                  <a:schemeClr val="bg1"/>
                </a:solidFill>
                <a:latin typeface="微软雅黑" panose="020B0503020204020204" pitchFamily="34" charset="-122"/>
              </a:rPr>
              <a:t>4G/WIFI </a:t>
            </a:r>
            <a:r>
              <a:rPr lang="zh-CN" altLang="en-US" sz="4000" dirty="0">
                <a:solidFill>
                  <a:schemeClr val="bg1"/>
                </a:solidFill>
                <a:latin typeface="微软雅黑" panose="020B0503020204020204" pitchFamily="34" charset="-122"/>
              </a:rPr>
              <a:t>随时切换</a:t>
            </a:r>
          </a:p>
        </p:txBody>
      </p:sp>
      <p:sp>
        <p:nvSpPr>
          <p:cNvPr id="27" name="矩形 26"/>
          <p:cNvSpPr/>
          <p:nvPr/>
        </p:nvSpPr>
        <p:spPr>
          <a:xfrm>
            <a:off x="43" y="4837518"/>
            <a:ext cx="12078764" cy="5965255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722" tIns="91361" rIns="182722" bIns="91361" rtlCol="0" anchor="ctr"/>
          <a:lstStyle/>
          <a:p>
            <a:pPr algn="ctr" defTabSz="1825951"/>
            <a:endParaRPr lang="zh-CN" altLang="en-US" sz="3800">
              <a:solidFill>
                <a:prstClr val="white"/>
              </a:solidFill>
            </a:endParaRPr>
          </a:p>
        </p:txBody>
      </p:sp>
      <p:sp>
        <p:nvSpPr>
          <p:cNvPr id="5" name="文本框 3"/>
          <p:cNvSpPr txBox="1"/>
          <p:nvPr/>
        </p:nvSpPr>
        <p:spPr>
          <a:xfrm>
            <a:off x="-15192" y="-73660"/>
            <a:ext cx="24397923" cy="1198880"/>
          </a:xfrm>
          <a:prstGeom prst="rect">
            <a:avLst/>
          </a:prstGeom>
          <a:solidFill>
            <a:srgbClr val="DF631D"/>
          </a:solidFill>
        </p:spPr>
        <p:txBody>
          <a:bodyPr wrap="square" lIns="91103" tIns="45548" rIns="91103" bIns="45548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我们的优势——</a:t>
            </a:r>
            <a:r>
              <a:rPr lang="zh-CN" altLang="en-US" sz="4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网络保障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4366" y="6983537"/>
            <a:ext cx="714246" cy="71424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4366" y="8137500"/>
            <a:ext cx="714246" cy="714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524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>
            <a:off x="12305542" y="4883535"/>
            <a:ext cx="12078764" cy="5965255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722" tIns="91361" rIns="182722" bIns="91361" rtlCol="0" anchor="ctr"/>
          <a:lstStyle/>
          <a:p>
            <a:pPr algn="ctr" defTabSz="1825951"/>
            <a:endParaRPr lang="zh-CN" altLang="en-US" sz="3800">
              <a:solidFill>
                <a:prstClr val="white"/>
              </a:solidFill>
            </a:endParaRPr>
          </a:p>
        </p:txBody>
      </p:sp>
      <p:sp>
        <p:nvSpPr>
          <p:cNvPr id="5" name="文本框 3"/>
          <p:cNvSpPr txBox="1"/>
          <p:nvPr/>
        </p:nvSpPr>
        <p:spPr>
          <a:xfrm>
            <a:off x="-15192" y="-73660"/>
            <a:ext cx="24399498" cy="1207649"/>
          </a:xfrm>
          <a:prstGeom prst="rect">
            <a:avLst/>
          </a:prstGeom>
          <a:solidFill>
            <a:srgbClr val="DF631D"/>
          </a:solidFill>
        </p:spPr>
        <p:txBody>
          <a:bodyPr wrap="square" lIns="91103" tIns="45548" rIns="91103" bIns="45548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我们的优势——</a:t>
            </a:r>
            <a:r>
              <a:rPr lang="zh-CN" altLang="en-US" sz="4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数据永不丢失</a:t>
            </a:r>
          </a:p>
        </p:txBody>
      </p:sp>
      <p:sp>
        <p:nvSpPr>
          <p:cNvPr id="7" name="矩形 6"/>
          <p:cNvSpPr/>
          <p:nvPr/>
        </p:nvSpPr>
        <p:spPr>
          <a:xfrm>
            <a:off x="1722" y="4883548"/>
            <a:ext cx="12303807" cy="5926531"/>
          </a:xfrm>
          <a:prstGeom prst="rect">
            <a:avLst/>
          </a:prstGeom>
          <a:solidFill>
            <a:srgbClr val="DD69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03" tIns="45548" rIns="91103" bIns="45548" rtlCol="0" anchor="ctr"/>
          <a:lstStyle/>
          <a:p>
            <a:pPr algn="ctr"/>
            <a:endParaRPr lang="zh-CN" altLang="en-US" sz="3600">
              <a:solidFill>
                <a:schemeClr val="bg1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162" y="7015799"/>
            <a:ext cx="714246" cy="71424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162" y="8169772"/>
            <a:ext cx="714246" cy="714246"/>
          </a:xfrm>
          <a:prstGeom prst="rect">
            <a:avLst/>
          </a:prstGeom>
        </p:spPr>
      </p:pic>
      <p:sp>
        <p:nvSpPr>
          <p:cNvPr id="16" name="文本框 99"/>
          <p:cNvSpPr txBox="1"/>
          <p:nvPr/>
        </p:nvSpPr>
        <p:spPr>
          <a:xfrm>
            <a:off x="2671410" y="6547027"/>
            <a:ext cx="8616087" cy="2638270"/>
          </a:xfrm>
          <a:prstGeom prst="rect">
            <a:avLst/>
          </a:prstGeom>
          <a:noFill/>
        </p:spPr>
        <p:txBody>
          <a:bodyPr wrap="square" lIns="182722" tIns="91361" rIns="182722" bIns="91361" rtlCol="0" anchor="ctr">
            <a:spAutoFit/>
          </a:bodyPr>
          <a:lstStyle/>
          <a:p>
            <a:pPr defTabSz="1825951">
              <a:lnSpc>
                <a:spcPct val="200000"/>
              </a:lnSpc>
            </a:pPr>
            <a:r>
              <a:rPr lang="zh-CN" altLang="en-US" sz="4000" dirty="0">
                <a:solidFill>
                  <a:schemeClr val="bg1"/>
                </a:solidFill>
                <a:latin typeface="微软雅黑" panose="020B0503020204020204" pitchFamily="34" charset="-122"/>
              </a:rPr>
              <a:t>定时保存，不怕断电</a:t>
            </a:r>
          </a:p>
          <a:p>
            <a:pPr defTabSz="1825951">
              <a:lnSpc>
                <a:spcPct val="200000"/>
              </a:lnSpc>
            </a:pPr>
            <a:r>
              <a:rPr lang="zh-CN" altLang="en-US" sz="4000" dirty="0">
                <a:solidFill>
                  <a:schemeClr val="bg1"/>
                </a:solidFill>
                <a:latin typeface="微软雅黑" panose="020B0503020204020204" pitchFamily="34" charset="-122"/>
              </a:rPr>
              <a:t>数据保存云端，有账号，即有数据</a:t>
            </a:r>
          </a:p>
        </p:txBody>
      </p:sp>
    </p:spTree>
    <p:extLst>
      <p:ext uri="{BB962C8B-B14F-4D97-AF65-F5344CB8AC3E}">
        <p14:creationId xmlns:p14="http://schemas.microsoft.com/office/powerpoint/2010/main" val="3337620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0" y="71"/>
            <a:ext cx="24382413" cy="1199981"/>
          </a:xfrm>
          <a:prstGeom prst="rect">
            <a:avLst/>
          </a:prstGeom>
          <a:solidFill>
            <a:srgbClr val="DF631D"/>
          </a:solidFill>
        </p:spPr>
        <p:txBody>
          <a:bodyPr wrap="square" lIns="91103" tIns="45548" rIns="91103" bIns="45548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我们的优势</a:t>
            </a:r>
            <a:r>
              <a:rPr lang="zh-CN" altLang="en-US" sz="48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8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海量教学资源</a:t>
            </a:r>
            <a:endParaRPr lang="zh-CN" altLang="en-US" sz="48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719" y="2812775"/>
            <a:ext cx="17795205" cy="9456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784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2078924" y="4851286"/>
            <a:ext cx="12303807" cy="5926531"/>
          </a:xfrm>
          <a:prstGeom prst="rect">
            <a:avLst/>
          </a:prstGeom>
          <a:solidFill>
            <a:srgbClr val="DD69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03" tIns="45548" rIns="91103" bIns="45548" rtlCol="0" anchor="ctr"/>
          <a:lstStyle/>
          <a:p>
            <a:pPr algn="ctr"/>
            <a:endParaRPr lang="zh-CN" altLang="en-US" sz="3600">
              <a:solidFill>
                <a:schemeClr val="bg1"/>
              </a:solidFill>
            </a:endParaRPr>
          </a:p>
        </p:txBody>
      </p:sp>
      <p:sp>
        <p:nvSpPr>
          <p:cNvPr id="16" name="文本框 99"/>
          <p:cNvSpPr txBox="1"/>
          <p:nvPr/>
        </p:nvSpPr>
        <p:spPr>
          <a:xfrm>
            <a:off x="13784421" y="5020094"/>
            <a:ext cx="10161779" cy="5355351"/>
          </a:xfrm>
          <a:prstGeom prst="rect">
            <a:avLst/>
          </a:prstGeom>
          <a:noFill/>
        </p:spPr>
        <p:txBody>
          <a:bodyPr wrap="square" lIns="182722" tIns="91361" rIns="182722" bIns="91361" rtlCol="0" anchor="ctr">
            <a:spAutoFit/>
          </a:bodyPr>
          <a:lstStyle/>
          <a:p>
            <a:pPr defTabSz="1825951">
              <a:lnSpc>
                <a:spcPct val="200000"/>
              </a:lnSpc>
            </a:pP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</a:rPr>
              <a:t>支持原笔迹记录。</a:t>
            </a:r>
          </a:p>
          <a:p>
            <a:pPr defTabSz="1825951">
              <a:lnSpc>
                <a:spcPct val="200000"/>
              </a:lnSpc>
            </a:pP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</a:rPr>
              <a:t>封闭系统，只有教育内容，没有游戏、网络的诱惑。</a:t>
            </a:r>
          </a:p>
          <a:p>
            <a:pPr defTabSz="1825951">
              <a:lnSpc>
                <a:spcPct val="200000"/>
              </a:lnSpc>
            </a:pP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</a:rPr>
              <a:t>学生的作业、课堂测验、考试都可以支持。</a:t>
            </a:r>
          </a:p>
          <a:p>
            <a:pPr defTabSz="1825951">
              <a:lnSpc>
                <a:spcPct val="200000"/>
              </a:lnSpc>
            </a:pP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</a:rPr>
              <a:t>支持语音录入播放，学习的新方式。</a:t>
            </a:r>
          </a:p>
          <a:p>
            <a:pPr defTabSz="1825951">
              <a:lnSpc>
                <a:spcPct val="200000"/>
              </a:lnSpc>
            </a:pP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</a:rPr>
              <a:t>自带后摄像头，自由拍照上传学习资料。</a:t>
            </a:r>
          </a:p>
          <a:p>
            <a:pPr defTabSz="1825951">
              <a:lnSpc>
                <a:spcPct val="200000"/>
              </a:lnSpc>
            </a:pP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</a:rPr>
              <a:t>自带前摄像头，考试随机拍照，防止替考作弊。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35" r="42907"/>
          <a:stretch>
            <a:fillRect/>
          </a:stretch>
        </p:blipFill>
        <p:spPr>
          <a:xfrm>
            <a:off x="2552020" y="5631614"/>
            <a:ext cx="1547275" cy="5813228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5" name="图片 4" descr="4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9295" y="4274434"/>
            <a:ext cx="4807639" cy="701884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4434" y="5274491"/>
            <a:ext cx="714246" cy="71424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4434" y="7850941"/>
            <a:ext cx="714246" cy="71424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4434" y="6133316"/>
            <a:ext cx="714246" cy="71424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4434" y="6992116"/>
            <a:ext cx="714246" cy="71424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4434" y="8709739"/>
            <a:ext cx="714246" cy="71424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4434" y="9568564"/>
            <a:ext cx="714246" cy="714246"/>
          </a:xfrm>
          <a:prstGeom prst="rect">
            <a:avLst/>
          </a:prstGeom>
        </p:spPr>
      </p:pic>
      <p:sp>
        <p:nvSpPr>
          <p:cNvPr id="14" name="文本框 3"/>
          <p:cNvSpPr txBox="1"/>
          <p:nvPr/>
        </p:nvSpPr>
        <p:spPr>
          <a:xfrm>
            <a:off x="-15192" y="-73660"/>
            <a:ext cx="24397923" cy="1207649"/>
          </a:xfrm>
          <a:prstGeom prst="rect">
            <a:avLst/>
          </a:prstGeom>
          <a:solidFill>
            <a:srgbClr val="DF631D"/>
          </a:solidFill>
        </p:spPr>
        <p:txBody>
          <a:bodyPr wrap="square" lIns="91103" tIns="45548" rIns="91103" bIns="45548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我们的优势——</a:t>
            </a:r>
            <a:r>
              <a:rPr lang="zh-CN" altLang="en-US" sz="4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定制化设备</a:t>
            </a:r>
          </a:p>
        </p:txBody>
      </p:sp>
    </p:spTree>
    <p:extLst>
      <p:ext uri="{BB962C8B-B14F-4D97-AF65-F5344CB8AC3E}">
        <p14:creationId xmlns:p14="http://schemas.microsoft.com/office/powerpoint/2010/main" val="4170774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722" y="4883548"/>
            <a:ext cx="12303807" cy="5926531"/>
          </a:xfrm>
          <a:prstGeom prst="rect">
            <a:avLst/>
          </a:prstGeom>
          <a:solidFill>
            <a:srgbClr val="DD69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03" tIns="45548" rIns="91103" bIns="45548" rtlCol="0" anchor="ctr"/>
          <a:lstStyle/>
          <a:p>
            <a:pPr algn="ctr"/>
            <a:endParaRPr lang="zh-CN" altLang="en-US" sz="3600">
              <a:solidFill>
                <a:schemeClr val="bg1"/>
              </a:solidFill>
            </a:endParaRPr>
          </a:p>
        </p:txBody>
      </p:sp>
      <p:sp>
        <p:nvSpPr>
          <p:cNvPr id="16" name="文本框 99"/>
          <p:cNvSpPr txBox="1"/>
          <p:nvPr/>
        </p:nvSpPr>
        <p:spPr>
          <a:xfrm>
            <a:off x="1570340" y="6161407"/>
            <a:ext cx="9625973" cy="2954609"/>
          </a:xfrm>
          <a:prstGeom prst="rect">
            <a:avLst/>
          </a:prstGeom>
          <a:noFill/>
        </p:spPr>
        <p:txBody>
          <a:bodyPr wrap="square" lIns="182834" tIns="91417" rIns="182834" bIns="91417" rtlCol="0" anchor="ctr">
            <a:spAutoFit/>
          </a:bodyPr>
          <a:lstStyle/>
          <a:p>
            <a:pPr defTabSz="1827088">
              <a:lnSpc>
                <a:spcPct val="150000"/>
              </a:lnSpc>
            </a:pPr>
            <a:r>
              <a:rPr lang="zh-CN" altLang="en-US" sz="4000" dirty="0">
                <a:solidFill>
                  <a:schemeClr val="bg1"/>
                </a:solidFill>
                <a:latin typeface="微软雅黑" panose="020B0503020204020204" pitchFamily="34" charset="-122"/>
              </a:rPr>
              <a:t>麦穗科技研发的光学防蓝光技术</a:t>
            </a:r>
            <a:r>
              <a:rPr lang="zh-CN" altLang="en-US" sz="4000" dirty="0" smtClean="0">
                <a:solidFill>
                  <a:schemeClr val="bg1"/>
                </a:solidFill>
                <a:latin typeface="微软雅黑" panose="020B0503020204020204" pitchFamily="34" charset="-122"/>
              </a:rPr>
              <a:t>，将硬件</a:t>
            </a:r>
            <a:r>
              <a:rPr lang="zh-CN" altLang="en-US" sz="4000" dirty="0">
                <a:solidFill>
                  <a:schemeClr val="bg1"/>
                </a:solidFill>
                <a:latin typeface="微软雅黑" panose="020B0503020204020204" pitchFamily="34" charset="-122"/>
              </a:rPr>
              <a:t>上驱动的护眼</a:t>
            </a:r>
            <a:r>
              <a:rPr lang="zh-CN" altLang="en-US" sz="4000" dirty="0" smtClean="0">
                <a:solidFill>
                  <a:schemeClr val="bg1"/>
                </a:solidFill>
                <a:latin typeface="微软雅黑" panose="020B0503020204020204" pitchFamily="34" charset="-122"/>
              </a:rPr>
              <a:t>模式和软件相结合，</a:t>
            </a:r>
            <a:r>
              <a:rPr lang="zh-CN" altLang="en-US" sz="4000" dirty="0">
                <a:solidFill>
                  <a:schemeClr val="bg1"/>
                </a:solidFill>
                <a:latin typeface="微软雅黑" panose="020B0503020204020204" pitchFamily="34" charset="-122"/>
              </a:rPr>
              <a:t>从光源处过滤有害蓝</a:t>
            </a:r>
            <a:r>
              <a:rPr lang="zh-CN" altLang="en-US" sz="4000" dirty="0" smtClean="0">
                <a:solidFill>
                  <a:schemeClr val="bg1"/>
                </a:solidFill>
                <a:latin typeface="微软雅黑" panose="020B0503020204020204" pitchFamily="34" charset="-122"/>
              </a:rPr>
              <a:t>光</a:t>
            </a:r>
            <a:endParaRPr lang="zh-CN" altLang="en-US" sz="4000" dirty="0">
              <a:solidFill>
                <a:schemeClr val="bg1"/>
              </a:solidFill>
              <a:latin typeface="微软雅黑" panose="020B0503020204020204" pitchFamily="34" charset="-122"/>
            </a:endParaRPr>
          </a:p>
        </p:txBody>
      </p:sp>
      <p:sp>
        <p:nvSpPr>
          <p:cNvPr id="5" name="文本框 3"/>
          <p:cNvSpPr txBox="1"/>
          <p:nvPr/>
        </p:nvSpPr>
        <p:spPr>
          <a:xfrm>
            <a:off x="-15191" y="-73660"/>
            <a:ext cx="24399490" cy="1069497"/>
          </a:xfrm>
          <a:prstGeom prst="rect">
            <a:avLst/>
          </a:prstGeom>
          <a:solidFill>
            <a:srgbClr val="DF631D"/>
          </a:solidFill>
        </p:spPr>
        <p:txBody>
          <a:bodyPr wrap="square" lIns="91103" tIns="45548" rIns="91103" bIns="45548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我们的优势</a:t>
            </a:r>
            <a:r>
              <a:rPr lang="zh-CN" altLang="en-US" sz="4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护眼模式</a:t>
            </a:r>
            <a:endParaRPr lang="zh-CN" altLang="en-US" sz="4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094" y="6543111"/>
            <a:ext cx="714246" cy="714246"/>
          </a:xfrm>
          <a:prstGeom prst="rect">
            <a:avLst/>
          </a:prstGeom>
        </p:spPr>
      </p:pic>
      <p:pic>
        <p:nvPicPr>
          <p:cNvPr id="9" name="图片 8" descr="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9611" y="5931391"/>
            <a:ext cx="2661464" cy="3562585"/>
          </a:xfrm>
          <a:prstGeom prst="rect">
            <a:avLst/>
          </a:prstGeom>
        </p:spPr>
      </p:pic>
      <p:pic>
        <p:nvPicPr>
          <p:cNvPr id="10" name="图片 9" descr="D:\产品介绍ppt\发布会ppt\小图换设备m1023\00.png0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52413" y="5932425"/>
            <a:ext cx="2661465" cy="3560710"/>
          </a:xfrm>
          <a:prstGeom prst="rect">
            <a:avLst/>
          </a:prstGeom>
        </p:spPr>
      </p:pic>
      <p:pic>
        <p:nvPicPr>
          <p:cNvPr id="11" name="图片 10" descr="D:\产品介绍ppt\发布会ppt\小图换设备m1023\0000.png000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1437328" y="5932425"/>
            <a:ext cx="2660839" cy="3560710"/>
          </a:xfrm>
          <a:prstGeom prst="rect">
            <a:avLst/>
          </a:prstGeom>
        </p:spPr>
      </p:pic>
      <p:pic>
        <p:nvPicPr>
          <p:cNvPr id="12" name="图片 11" descr="D:\产品介绍ppt\发布会ppt\小图换设备m1023\000.png00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8445215" y="5932425"/>
            <a:ext cx="2660839" cy="3560710"/>
          </a:xfrm>
          <a:prstGeom prst="rect">
            <a:avLst/>
          </a:prstGeom>
        </p:spPr>
      </p:pic>
      <p:sp>
        <p:nvSpPr>
          <p:cNvPr id="13" name="文本框 4"/>
          <p:cNvSpPr txBox="1"/>
          <p:nvPr/>
        </p:nvSpPr>
        <p:spPr>
          <a:xfrm>
            <a:off x="13376202" y="9840561"/>
            <a:ext cx="828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原图</a:t>
            </a:r>
          </a:p>
        </p:txBody>
      </p:sp>
      <p:sp>
        <p:nvSpPr>
          <p:cNvPr id="14" name="文本框 8"/>
          <p:cNvSpPr txBox="1"/>
          <p:nvPr/>
        </p:nvSpPr>
        <p:spPr>
          <a:xfrm>
            <a:off x="15368268" y="9840561"/>
            <a:ext cx="28297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光学防蓝光自制护眼屏（麦穗）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9"/>
          <p:cNvSpPr txBox="1"/>
          <p:nvPr/>
        </p:nvSpPr>
        <p:spPr>
          <a:xfrm>
            <a:off x="18887951" y="9840561"/>
            <a:ext cx="17753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贴膜防蓝光</a:t>
            </a:r>
          </a:p>
        </p:txBody>
      </p:sp>
      <p:sp>
        <p:nvSpPr>
          <p:cNvPr id="17" name="文本框 10"/>
          <p:cNvSpPr txBox="1"/>
          <p:nvPr/>
        </p:nvSpPr>
        <p:spPr>
          <a:xfrm>
            <a:off x="21907017" y="9840561"/>
            <a:ext cx="17214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软件防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蓝光（麦穗）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46780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-1"/>
          <p:cNvGraphicFramePr/>
          <p:nvPr>
            <p:extLst>
              <p:ext uri="{D42A27DB-BD31-4B8C-83A1-F6EECF244321}">
                <p14:modId xmlns:p14="http://schemas.microsoft.com/office/powerpoint/2010/main" val="425118834"/>
              </p:ext>
            </p:extLst>
          </p:nvPr>
        </p:nvGraphicFramePr>
        <p:xfrm>
          <a:off x="1873756" y="2549559"/>
          <a:ext cx="20600996" cy="89526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3313"/>
                <a:gridCol w="2916202"/>
                <a:gridCol w="5275543"/>
                <a:gridCol w="5304853"/>
                <a:gridCol w="4871085"/>
              </a:tblGrid>
              <a:tr h="886563">
                <a:tc gridSpan="5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zh-CN" altLang="en-US" sz="3200" b="1" u="none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知识产权（专利）汇总情况</a:t>
                      </a:r>
                    </a:p>
                  </a:txBody>
                  <a:tcPr marL="0" marR="0" marT="0" marB="0" anchor="ctr">
                    <a:lnL w="15240" cap="flat" cmpd="sng">
                      <a:solidFill>
                        <a:srgbClr val="F8CBAD"/>
                      </a:solidFill>
                      <a:prstDash val="solid"/>
                      <a:headEnd type="none" w="med" len="med"/>
                      <a:tailEnd type="none" w="med" len="med"/>
                    </a:lnL>
                    <a:lnR w="15240" cap="flat" cmpd="sng">
                      <a:solidFill>
                        <a:srgbClr val="F8CBAD"/>
                      </a:solidFill>
                      <a:prstDash val="solid"/>
                      <a:headEnd type="none" w="med" len="med"/>
                      <a:tailEnd type="none" w="med" len="med"/>
                    </a:lnR>
                    <a:lnT w="15240" cap="flat" cmpd="sng">
                      <a:solidFill>
                        <a:srgbClr val="F8CBAD"/>
                      </a:solidFill>
                      <a:prstDash val="solid"/>
                      <a:headEnd type="none" w="med" len="med"/>
                      <a:tailEnd type="none" w="med" len="med"/>
                    </a:lnT>
                    <a:lnB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15240" cap="flat" cmpd="sng">
                      <a:solidFill>
                        <a:srgbClr val="F8CBAD"/>
                      </a:solidFill>
                      <a:prstDash val="solid"/>
                      <a:headEnd type="none" w="med" len="med"/>
                      <a:tailEnd type="none" w="med" len="med"/>
                    </a:lnT>
                    <a:lnB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15240" cap="flat" cmpd="sng">
                      <a:solidFill>
                        <a:srgbClr val="F8CBAD"/>
                      </a:solidFill>
                      <a:prstDash val="solid"/>
                      <a:headEnd type="none" w="med" len="med"/>
                      <a:tailEnd type="none" w="med" len="med"/>
                    </a:lnT>
                    <a:lnB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15240" cap="flat" cmpd="sng">
                      <a:solidFill>
                        <a:srgbClr val="F8CBAD"/>
                      </a:solidFill>
                      <a:prstDash val="solid"/>
                      <a:headEnd type="none" w="med" len="med"/>
                      <a:tailEnd type="none" w="med" len="med"/>
                    </a:lnT>
                    <a:lnB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15240" cap="flat" cmpd="sng">
                      <a:solidFill>
                        <a:srgbClr val="F8CBAD"/>
                      </a:solidFill>
                      <a:prstDash val="solid"/>
                      <a:headEnd type="none" w="med" len="med"/>
                      <a:tailEnd type="none" w="med" len="med"/>
                    </a:lnT>
                    <a:lnB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89064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zh-CN" altLang="en-US" sz="3200" b="0" u="none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序号</a:t>
                      </a:r>
                    </a:p>
                  </a:txBody>
                  <a:tcPr marL="0" marR="0" marT="0" marB="0" anchor="ctr">
                    <a:lnL w="15240" cap="flat" cmpd="sng">
                      <a:solidFill>
                        <a:srgbClr val="F8CBAD"/>
                      </a:solidFill>
                      <a:prstDash val="solid"/>
                      <a:headEnd type="none" w="med" len="med"/>
                      <a:tailEnd type="none" w="med" len="med"/>
                    </a:lnL>
                    <a:lnR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zh-CN" altLang="en-US" sz="3200" b="0" u="none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类别</a:t>
                      </a:r>
                    </a:p>
                  </a:txBody>
                  <a:tcPr marL="0" marR="0" marT="0" marB="0" anchor="ctr">
                    <a:lnL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zh-CN" altLang="en-US" sz="3200" b="0" u="none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名称</a:t>
                      </a:r>
                    </a:p>
                  </a:txBody>
                  <a:tcPr marL="0" marR="0" marT="0" marB="0" anchor="ctr">
                    <a:lnL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zh-CN" altLang="en-US" sz="3200" b="0" u="none">
                          <a:solidFill>
                            <a:srgbClr val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申请日期</a:t>
                      </a:r>
                    </a:p>
                  </a:txBody>
                  <a:tcPr marL="0" marR="0" marT="0" marB="0" anchor="ctr">
                    <a:lnL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zh-CN" altLang="en-US" sz="3200" b="0" u="none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申请号</a:t>
                      </a:r>
                      <a:r>
                        <a:rPr lang="en-US" altLang="zh-CN" sz="3200" b="0" u="none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/</a:t>
                      </a:r>
                      <a:r>
                        <a:rPr lang="zh-CN" altLang="en-US" sz="3200" b="0" u="none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专利号</a:t>
                      </a:r>
                    </a:p>
                  </a:txBody>
                  <a:tcPr marL="0" marR="0" marT="0" marB="0" anchor="ctr">
                    <a:lnL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3561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zh-CN" sz="3200" b="0" u="none">
                          <a:solidFill>
                            <a:srgbClr val="80808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1</a:t>
                      </a:r>
                    </a:p>
                  </a:txBody>
                  <a:tcPr marL="0" marR="0" marT="0" marB="0" anchor="ctr">
                    <a:lnL w="15240" cap="flat" cmpd="sng">
                      <a:solidFill>
                        <a:srgbClr val="F8CBAD"/>
                      </a:solidFill>
                      <a:prstDash val="solid"/>
                      <a:headEnd type="none" w="med" len="med"/>
                      <a:tailEnd type="none" w="med" len="med"/>
                    </a:lnL>
                    <a:lnR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zh-CN" altLang="en-US" sz="3200" b="0" u="none">
                          <a:solidFill>
                            <a:srgbClr val="80808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发明</a:t>
                      </a:r>
                    </a:p>
                  </a:txBody>
                  <a:tcPr marL="0" marR="0" marT="0" marB="0" anchor="ctr">
                    <a:lnL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zh-CN" altLang="en-US" sz="3200" b="0" u="none">
                          <a:solidFill>
                            <a:srgbClr val="80808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教学系统</a:t>
                      </a:r>
                    </a:p>
                  </a:txBody>
                  <a:tcPr marL="0" marR="0" marT="0" marB="0" anchor="ctr">
                    <a:lnL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zh-CN" sz="3200" b="0" u="none">
                          <a:solidFill>
                            <a:srgbClr val="80808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2016.11.08</a:t>
                      </a:r>
                    </a:p>
                  </a:txBody>
                  <a:tcPr marL="0" marR="0" marT="0" marB="0" anchor="ctr">
                    <a:lnL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zh-CN" sz="3200" b="0" u="none">
                          <a:solidFill>
                            <a:srgbClr val="80808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201610980343.8</a:t>
                      </a:r>
                    </a:p>
                  </a:txBody>
                  <a:tcPr marL="0" marR="0" marT="0" marB="0" anchor="ctr">
                    <a:lnL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6281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zh-CN" sz="3200" b="0" u="none">
                          <a:solidFill>
                            <a:srgbClr val="80808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</a:t>
                      </a:r>
                    </a:p>
                  </a:txBody>
                  <a:tcPr marL="0" marR="0" marT="0" marB="0" anchor="ctr">
                    <a:lnL w="15240" cap="flat" cmpd="sng">
                      <a:solidFill>
                        <a:srgbClr val="F8CBAD"/>
                      </a:solidFill>
                      <a:prstDash val="solid"/>
                      <a:headEnd type="none" w="med" len="med"/>
                      <a:tailEnd type="none" w="med" len="med"/>
                    </a:lnL>
                    <a:lnR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zh-CN" altLang="en-US" sz="3200" b="0" u="none">
                          <a:solidFill>
                            <a:srgbClr val="80808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实用新型</a:t>
                      </a:r>
                    </a:p>
                  </a:txBody>
                  <a:tcPr marL="0" marR="0" marT="0" marB="0" anchor="ctr">
                    <a:lnL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zh-CN" altLang="en-US" sz="3200" b="0" u="none">
                          <a:solidFill>
                            <a:srgbClr val="80808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教学系统</a:t>
                      </a:r>
                    </a:p>
                  </a:txBody>
                  <a:tcPr marL="0" marR="0" marT="0" marB="0" anchor="ctr">
                    <a:lnL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zh-CN" sz="3200" b="0" u="none">
                          <a:solidFill>
                            <a:srgbClr val="80808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2016.11.08</a:t>
                      </a:r>
                    </a:p>
                  </a:txBody>
                  <a:tcPr marL="0" marR="0" marT="0" marB="0" anchor="ctr">
                    <a:lnL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zh-CN" sz="3200" b="0" u="none">
                          <a:solidFill>
                            <a:srgbClr val="80808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201621216048.7</a:t>
                      </a:r>
                    </a:p>
                  </a:txBody>
                  <a:tcPr marL="0" marR="0" marT="0" marB="0" anchor="ctr">
                    <a:lnL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9449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zh-CN" sz="3200" b="0" u="none">
                          <a:solidFill>
                            <a:srgbClr val="80808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3</a:t>
                      </a:r>
                    </a:p>
                  </a:txBody>
                  <a:tcPr marL="0" marR="0" marT="0" marB="0" anchor="ctr">
                    <a:lnL w="15240" cap="flat" cmpd="sng">
                      <a:solidFill>
                        <a:srgbClr val="F8CBAD"/>
                      </a:solidFill>
                      <a:prstDash val="solid"/>
                      <a:headEnd type="none" w="med" len="med"/>
                      <a:tailEnd type="none" w="med" len="med"/>
                    </a:lnL>
                    <a:lnR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zh-CN" altLang="en-US" sz="3200" b="0" u="none">
                          <a:solidFill>
                            <a:srgbClr val="80808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发明</a:t>
                      </a:r>
                      <a:r>
                        <a:rPr lang="en-US" altLang="zh-CN" sz="3200" b="0" u="none">
                          <a:solidFill>
                            <a:srgbClr val="80808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-PCT</a:t>
                      </a:r>
                    </a:p>
                  </a:txBody>
                  <a:tcPr marL="0" marR="0" marT="0" marB="0" anchor="ctr">
                    <a:lnL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zh-CN" altLang="en-US" sz="3200" b="0" u="none">
                          <a:solidFill>
                            <a:srgbClr val="80808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教学系统</a:t>
                      </a:r>
                    </a:p>
                  </a:txBody>
                  <a:tcPr marL="0" marR="0" marT="0" marB="0" anchor="ctr">
                    <a:lnL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zh-CN" sz="3200" b="0" u="none">
                          <a:solidFill>
                            <a:srgbClr val="80808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2016.11.30</a:t>
                      </a:r>
                    </a:p>
                  </a:txBody>
                  <a:tcPr marL="0" marR="0" marT="0" marB="0" anchor="ctr">
                    <a:lnL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zh-CN" sz="3200" b="0" u="none">
                          <a:solidFill>
                            <a:srgbClr val="80808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PCT/CN2016/107986</a:t>
                      </a:r>
                    </a:p>
                  </a:txBody>
                  <a:tcPr marL="0" marR="0" marT="0" marB="0" anchor="ctr">
                    <a:lnL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95849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zh-CN" sz="3200" b="0" u="none">
                          <a:solidFill>
                            <a:srgbClr val="80808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4</a:t>
                      </a:r>
                    </a:p>
                  </a:txBody>
                  <a:tcPr marL="0" marR="0" marT="0" marB="0" anchor="ctr">
                    <a:lnL w="15240" cap="flat" cmpd="sng">
                      <a:solidFill>
                        <a:srgbClr val="F8CBAD"/>
                      </a:solidFill>
                      <a:prstDash val="solid"/>
                      <a:headEnd type="none" w="med" len="med"/>
                      <a:tailEnd type="none" w="med" len="med"/>
                    </a:lnL>
                    <a:lnR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zh-CN" altLang="en-US" sz="3200" b="0" u="none">
                          <a:solidFill>
                            <a:srgbClr val="80808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发明</a:t>
                      </a:r>
                    </a:p>
                  </a:txBody>
                  <a:tcPr marL="0" marR="0" marT="0" marB="0" anchor="ctr">
                    <a:lnL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zh-CN" altLang="en-US" sz="3200" b="0" u="none">
                          <a:solidFill>
                            <a:srgbClr val="80808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在线考试方法、装置及考试系统</a:t>
                      </a:r>
                    </a:p>
                  </a:txBody>
                  <a:tcPr marL="0" marR="0" marT="0" marB="0" anchor="ctr">
                    <a:lnL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zh-CN" sz="3200" b="0" u="none">
                          <a:solidFill>
                            <a:srgbClr val="80808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2016.12.23</a:t>
                      </a:r>
                    </a:p>
                  </a:txBody>
                  <a:tcPr marL="0" marR="0" marT="0" marB="0" anchor="ctr">
                    <a:lnL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zh-CN" sz="3200" b="0" u="none">
                          <a:solidFill>
                            <a:srgbClr val="80808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201611206392.2</a:t>
                      </a:r>
                    </a:p>
                  </a:txBody>
                  <a:tcPr marL="0" marR="0" marT="0" marB="0" anchor="ctr">
                    <a:lnL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9449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zh-CN" sz="3200" b="0" u="none">
                          <a:solidFill>
                            <a:srgbClr val="80808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5</a:t>
                      </a:r>
                    </a:p>
                  </a:txBody>
                  <a:tcPr marL="0" marR="0" marT="0" marB="0" anchor="ctr">
                    <a:lnL w="15240" cap="flat" cmpd="sng">
                      <a:solidFill>
                        <a:srgbClr val="F8CBAD"/>
                      </a:solidFill>
                      <a:prstDash val="solid"/>
                      <a:headEnd type="none" w="med" len="med"/>
                      <a:tailEnd type="none" w="med" len="med"/>
                    </a:lnL>
                    <a:lnR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zh-CN" altLang="en-US" sz="3200" b="0" u="none">
                          <a:solidFill>
                            <a:srgbClr val="80808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发明</a:t>
                      </a:r>
                    </a:p>
                  </a:txBody>
                  <a:tcPr marL="0" marR="0" marT="0" marB="0" anchor="ctr">
                    <a:lnL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zh-CN" altLang="en-US" sz="3200" b="0" u="none">
                          <a:solidFill>
                            <a:srgbClr val="80808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电子字帖的书写检测方法及装置</a:t>
                      </a:r>
                    </a:p>
                  </a:txBody>
                  <a:tcPr marL="0" marR="0" marT="0" marB="0" anchor="ctr">
                    <a:lnL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zh-CN" sz="3200" b="0" u="none">
                          <a:solidFill>
                            <a:srgbClr val="80808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2016.12.22</a:t>
                      </a:r>
                    </a:p>
                  </a:txBody>
                  <a:tcPr marL="0" marR="0" marT="0" marB="0" anchor="ctr">
                    <a:lnL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zh-CN" sz="3200" b="0" u="none">
                          <a:solidFill>
                            <a:srgbClr val="80808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201611199618</a:t>
                      </a:r>
                    </a:p>
                  </a:txBody>
                  <a:tcPr marL="0" marR="0" marT="0" marB="0" anchor="ctr">
                    <a:lnL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95849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zh-CN" sz="3200" b="0" u="none">
                          <a:solidFill>
                            <a:srgbClr val="80808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6</a:t>
                      </a:r>
                    </a:p>
                  </a:txBody>
                  <a:tcPr marL="0" marR="0" marT="0" marB="0" anchor="ctr">
                    <a:lnL w="15240" cap="flat" cmpd="sng">
                      <a:solidFill>
                        <a:srgbClr val="F8CBAD"/>
                      </a:solidFill>
                      <a:prstDash val="solid"/>
                      <a:headEnd type="none" w="med" len="med"/>
                      <a:tailEnd type="none" w="med" len="med"/>
                    </a:lnL>
                    <a:lnR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zh-CN" altLang="en-US" sz="3200" b="0" u="none">
                          <a:solidFill>
                            <a:srgbClr val="80808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发明</a:t>
                      </a:r>
                    </a:p>
                  </a:txBody>
                  <a:tcPr marL="0" marR="0" marT="0" marB="0" anchor="ctr">
                    <a:lnL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zh-CN" altLang="en-US" sz="3200" b="0" u="none">
                          <a:solidFill>
                            <a:srgbClr val="80808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同步显示方法、装置及教学系统</a:t>
                      </a:r>
                    </a:p>
                  </a:txBody>
                  <a:tcPr marL="0" marR="0" marT="0" marB="0" anchor="ctr">
                    <a:lnL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zh-CN" sz="3200" b="0" u="none">
                          <a:solidFill>
                            <a:srgbClr val="80808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2016.12.30</a:t>
                      </a:r>
                    </a:p>
                  </a:txBody>
                  <a:tcPr marL="0" marR="0" marT="0" marB="0" anchor="ctr">
                    <a:lnL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zh-CN" sz="3200" b="0" u="none" dirty="0">
                          <a:solidFill>
                            <a:srgbClr val="80808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201611264731.2</a:t>
                      </a:r>
                    </a:p>
                  </a:txBody>
                  <a:tcPr marL="0" marR="0" marT="0" marB="0" anchor="ctr">
                    <a:lnL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492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zh-CN" sz="3200" b="0" u="none">
                          <a:solidFill>
                            <a:srgbClr val="80808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7</a:t>
                      </a:r>
                    </a:p>
                  </a:txBody>
                  <a:tcPr marL="0" marR="0" marT="0" marB="0" anchor="ctr">
                    <a:lnL w="15240" cap="flat" cmpd="sng">
                      <a:solidFill>
                        <a:srgbClr val="F8CBAD"/>
                      </a:solidFill>
                      <a:prstDash val="solid"/>
                      <a:headEnd type="none" w="med" len="med"/>
                      <a:tailEnd type="none" w="med" len="med"/>
                    </a:lnL>
                    <a:lnR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5240" cap="flat" cmpd="sng">
                      <a:solidFill>
                        <a:srgbClr val="F8CBAD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zh-CN" altLang="en-US" sz="3200" b="0" u="none">
                          <a:solidFill>
                            <a:srgbClr val="80808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发明</a:t>
                      </a:r>
                    </a:p>
                  </a:txBody>
                  <a:tcPr marL="0" marR="0" marT="0" marB="0" anchor="ctr">
                    <a:lnL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5240" cap="flat" cmpd="sng">
                      <a:solidFill>
                        <a:srgbClr val="F8CBAD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zh-CN" altLang="en-US" sz="3200" b="0" u="none">
                          <a:solidFill>
                            <a:srgbClr val="80808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题目获取方法及装置</a:t>
                      </a:r>
                    </a:p>
                  </a:txBody>
                  <a:tcPr marL="0" marR="0" marT="0" marB="0" anchor="ctr">
                    <a:lnL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5240" cap="flat" cmpd="sng">
                      <a:solidFill>
                        <a:srgbClr val="F8CBAD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zh-CN" sz="3200" b="0" u="none">
                          <a:solidFill>
                            <a:srgbClr val="80808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2016.12.30</a:t>
                      </a:r>
                    </a:p>
                  </a:txBody>
                  <a:tcPr marL="0" marR="0" marT="0" marB="0" anchor="ctr">
                    <a:lnL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5240" cap="flat" cmpd="sng">
                      <a:solidFill>
                        <a:srgbClr val="F8CBAD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zh-CN" sz="3200" b="0" u="none" dirty="0">
                          <a:solidFill>
                            <a:srgbClr val="80808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201611264729.5</a:t>
                      </a:r>
                    </a:p>
                  </a:txBody>
                  <a:tcPr marL="0" marR="0" marT="0" marB="0" anchor="ctr">
                    <a:lnL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5240" cap="flat" cmpd="sng">
                      <a:solidFill>
                        <a:srgbClr val="FCE4D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5240" cap="flat" cmpd="sng">
                      <a:solidFill>
                        <a:srgbClr val="F8CBAD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-15192" y="-73660"/>
            <a:ext cx="24397605" cy="1207649"/>
          </a:xfrm>
          <a:prstGeom prst="rect">
            <a:avLst/>
          </a:prstGeom>
          <a:solidFill>
            <a:srgbClr val="DF631D"/>
          </a:solidFill>
        </p:spPr>
        <p:txBody>
          <a:bodyPr wrap="square" lIns="91103" tIns="45548" rIns="91103" bIns="45548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我们的优势——</a:t>
            </a:r>
            <a:r>
              <a:rPr lang="zh-CN" altLang="en-US" sz="4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已获得产品知识产权进度</a:t>
            </a:r>
          </a:p>
        </p:txBody>
      </p:sp>
    </p:spTree>
    <p:extLst>
      <p:ext uri="{BB962C8B-B14F-4D97-AF65-F5344CB8AC3E}">
        <p14:creationId xmlns:p14="http://schemas.microsoft.com/office/powerpoint/2010/main" val="3647695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46097" y="116446"/>
            <a:ext cx="2621279" cy="829945"/>
          </a:xfrm>
          <a:prstGeom prst="rect">
            <a:avLst/>
          </a:prstGeom>
          <a:noFill/>
        </p:spPr>
        <p:txBody>
          <a:bodyPr wrap="none" lIns="91103" tIns="45548" rIns="91103" bIns="45548" rtlCol="0">
            <a:spAutoFit/>
          </a:bodyPr>
          <a:lstStyle/>
          <a:p>
            <a:pPr algn="l"/>
            <a:r>
              <a:rPr lang="zh-CN" altLang="en-US" sz="4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关于我们</a:t>
            </a:r>
            <a:endParaRPr lang="zh-CN" altLang="en-US" sz="48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677909" y="3137293"/>
            <a:ext cx="14930236" cy="2677309"/>
          </a:xfrm>
          <a:prstGeom prst="rect">
            <a:avLst/>
          </a:prstGeom>
          <a:noFill/>
        </p:spPr>
        <p:txBody>
          <a:bodyPr wrap="square" lIns="91103" tIns="45548" rIns="91103" bIns="45548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麦穗集团成立于</a:t>
            </a:r>
            <a:r>
              <a:rPr lang="en-US" altLang="zh-CN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2015</a:t>
            </a:r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zh-CN" alt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产品涵盖智能移动终端、智能教育云平台、智能穿戴设备</a:t>
            </a:r>
            <a:r>
              <a:rPr lang="zh-CN" alt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</a:t>
            </a:r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领域，目前公司总部员工</a:t>
            </a:r>
            <a:r>
              <a:rPr lang="en-US" altLang="zh-CN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300</a:t>
            </a:r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余名， </a:t>
            </a:r>
            <a:r>
              <a:rPr lang="en-US" altLang="zh-CN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80%</a:t>
            </a:r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为研发技术人员，惠州生产基地有生产</a:t>
            </a:r>
            <a:r>
              <a:rPr lang="zh-CN" alt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工人</a:t>
            </a:r>
            <a:r>
              <a:rPr lang="en-US" altLang="zh-CN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en-US" altLang="zh-CN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00</a:t>
            </a:r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人左右。企业愿景：“致力于智能终端、智能物联领域，用科技创新和创意思维求发展，助员工每天都有进步，与投资人及员工分享财富，为缔造人类的智能生活而奋斗！”</a:t>
            </a:r>
            <a:endParaRPr lang="en-US" altLang="zh-CN" sz="28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2" name="组合 41"/>
          <p:cNvGrpSpPr/>
          <p:nvPr/>
        </p:nvGrpSpPr>
        <p:grpSpPr>
          <a:xfrm>
            <a:off x="12359640" y="8721045"/>
            <a:ext cx="9739630" cy="2287272"/>
            <a:chOff x="19464" y="11171"/>
            <a:chExt cx="15338" cy="3602"/>
          </a:xfrm>
        </p:grpSpPr>
        <p:sp>
          <p:nvSpPr>
            <p:cNvPr id="39" name="矩形 38"/>
            <p:cNvSpPr/>
            <p:nvPr/>
          </p:nvSpPr>
          <p:spPr>
            <a:xfrm>
              <a:off x="19464" y="11171"/>
              <a:ext cx="4083" cy="1065"/>
            </a:xfrm>
            <a:prstGeom prst="rect">
              <a:avLst/>
            </a:prstGeom>
            <a:solidFill>
              <a:srgbClr val="F8A000"/>
            </a:solidFill>
            <a:ln w="9525">
              <a:noFill/>
              <a:rou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0" name="文本框 39"/>
            <p:cNvSpPr txBox="1"/>
            <p:nvPr/>
          </p:nvSpPr>
          <p:spPr>
            <a:xfrm>
              <a:off x="19464" y="12592"/>
              <a:ext cx="15338" cy="218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超前的研发管理理念和研发技术积累;</a:t>
              </a:r>
            </a:p>
            <a:p>
              <a:r>
                <a:rPr lang="zh-CN" altLang="en-US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多网络协议、多网络制式、多算法应用、多种特殊功能开发和集成的核心技术；</a:t>
              </a:r>
            </a:p>
          </p:txBody>
        </p:sp>
        <p:sp>
          <p:nvSpPr>
            <p:cNvPr id="41" name="文本框 40"/>
            <p:cNvSpPr txBox="1"/>
            <p:nvPr/>
          </p:nvSpPr>
          <p:spPr>
            <a:xfrm>
              <a:off x="20082" y="11244"/>
              <a:ext cx="2876" cy="921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zh-CN" altLang="en-US" sz="3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核心技术</a:t>
              </a: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1304288" y="8559754"/>
            <a:ext cx="10339071" cy="2843582"/>
            <a:chOff x="2054" y="10494"/>
            <a:chExt cx="15338" cy="3932"/>
          </a:xfrm>
        </p:grpSpPr>
        <p:sp>
          <p:nvSpPr>
            <p:cNvPr id="44" name="矩形 43"/>
            <p:cNvSpPr/>
            <p:nvPr/>
          </p:nvSpPr>
          <p:spPr>
            <a:xfrm>
              <a:off x="2054" y="10494"/>
              <a:ext cx="4083" cy="1065"/>
            </a:xfrm>
            <a:prstGeom prst="rect">
              <a:avLst/>
            </a:prstGeom>
            <a:solidFill>
              <a:srgbClr val="4B7FE3"/>
            </a:solidFill>
            <a:ln w="9525">
              <a:noFill/>
              <a:rou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5" name="文本框 44"/>
            <p:cNvSpPr txBox="1"/>
            <p:nvPr/>
          </p:nvSpPr>
          <p:spPr>
            <a:xfrm>
              <a:off x="2054" y="11915"/>
              <a:ext cx="15338" cy="251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国际先进的PRT实验室和光电实验室;公司获得ISO9001，2008质量管理认证体系;产品标准覆盖中国、东南亚、拉美、欧洲等国的相关质量标准;产品满足各国的产品质量认证要求和电子产品的安全认证要求；</a:t>
              </a:r>
            </a:p>
          </p:txBody>
        </p:sp>
        <p:sp>
          <p:nvSpPr>
            <p:cNvPr id="46" name="文本框 45"/>
            <p:cNvSpPr txBox="1"/>
            <p:nvPr/>
          </p:nvSpPr>
          <p:spPr>
            <a:xfrm>
              <a:off x="3312" y="10567"/>
              <a:ext cx="1583" cy="921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zh-CN" altLang="en-US"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质量</a:t>
              </a:r>
            </a:p>
          </p:txBody>
        </p:sp>
      </p:grpSp>
      <p:sp>
        <p:nvSpPr>
          <p:cNvPr id="53" name="文本框 52"/>
          <p:cNvSpPr txBox="1"/>
          <p:nvPr/>
        </p:nvSpPr>
        <p:spPr>
          <a:xfrm>
            <a:off x="-15192" y="-73660"/>
            <a:ext cx="24397605" cy="1198880"/>
          </a:xfrm>
          <a:prstGeom prst="rect">
            <a:avLst/>
          </a:prstGeom>
          <a:solidFill>
            <a:srgbClr val="DF631D"/>
          </a:solidFill>
        </p:spPr>
        <p:txBody>
          <a:bodyPr wrap="square" lIns="91103" tIns="45548" rIns="91103" bIns="45548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关于我们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289" y="2108476"/>
            <a:ext cx="6733807" cy="4674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153232" y="3055386"/>
            <a:ext cx="3937430" cy="1734719"/>
          </a:xfrm>
          <a:prstGeom prst="rect">
            <a:avLst/>
          </a:prstGeom>
          <a:noFill/>
        </p:spPr>
        <p:txBody>
          <a:bodyPr wrap="square" lIns="183263" tIns="91632" rIns="183263" bIns="91632" rtlCol="0" anchor="t">
            <a:spAutoFit/>
          </a:bodyPr>
          <a:lstStyle/>
          <a:p>
            <a:pPr algn="ctr" defTabSz="1832630"/>
            <a:r>
              <a:rPr lang="zh-CN" altLang="en-US" sz="10000" b="1" dirty="0">
                <a:solidFill>
                  <a:prstClr val="white"/>
                </a:solidFill>
              </a:rPr>
              <a:t>谢谢！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129" y="6321543"/>
            <a:ext cx="2933509" cy="2952715"/>
          </a:xfrm>
          <a:prstGeom prst="rect">
            <a:avLst/>
          </a:prstGeom>
        </p:spPr>
      </p:pic>
      <p:sp>
        <p:nvSpPr>
          <p:cNvPr id="6" name="文本框 4"/>
          <p:cNvSpPr txBox="1"/>
          <p:nvPr/>
        </p:nvSpPr>
        <p:spPr>
          <a:xfrm>
            <a:off x="1153229" y="5113783"/>
            <a:ext cx="6718931" cy="462053"/>
          </a:xfrm>
          <a:prstGeom prst="rect">
            <a:avLst/>
          </a:prstGeom>
          <a:noFill/>
        </p:spPr>
        <p:txBody>
          <a:bodyPr wrap="square" lIns="183263" tIns="91632" rIns="183263" bIns="91632" rtlCol="0" anchor="t">
            <a:spAutoFit/>
          </a:bodyPr>
          <a:lstStyle/>
          <a:p>
            <a:pPr defTabSz="1832630"/>
            <a:r>
              <a:rPr lang="zh-CN" altLang="en-US" dirty="0">
                <a:solidFill>
                  <a:prstClr val="white"/>
                </a:solidFill>
              </a:rPr>
              <a:t>扫一扫关注“</a:t>
            </a:r>
            <a:r>
              <a:rPr lang="en-US" altLang="zh-CN" dirty="0" err="1">
                <a:solidFill>
                  <a:prstClr val="white"/>
                </a:solidFill>
              </a:rPr>
              <a:t>stubook</a:t>
            </a:r>
            <a:r>
              <a:rPr lang="en-US" altLang="zh-CN" dirty="0">
                <a:solidFill>
                  <a:prstClr val="white"/>
                </a:solidFill>
              </a:rPr>
              <a:t>”</a:t>
            </a:r>
            <a:r>
              <a:rPr lang="zh-CN" altLang="en-US" dirty="0">
                <a:solidFill>
                  <a:prstClr val="white"/>
                </a:solidFill>
              </a:rPr>
              <a:t>服务号</a:t>
            </a:r>
          </a:p>
        </p:txBody>
      </p:sp>
      <p:sp>
        <p:nvSpPr>
          <p:cNvPr id="7" name="文本框 4"/>
          <p:cNvSpPr txBox="1"/>
          <p:nvPr/>
        </p:nvSpPr>
        <p:spPr>
          <a:xfrm>
            <a:off x="1153229" y="9516429"/>
            <a:ext cx="6718931" cy="462053"/>
          </a:xfrm>
          <a:prstGeom prst="rect">
            <a:avLst/>
          </a:prstGeom>
          <a:noFill/>
        </p:spPr>
        <p:txBody>
          <a:bodyPr wrap="square" lIns="183263" tIns="91632" rIns="183263" bIns="91632" rtlCol="0" anchor="t">
            <a:spAutoFit/>
          </a:bodyPr>
          <a:lstStyle/>
          <a:p>
            <a:pPr defTabSz="1832630"/>
            <a:r>
              <a:rPr lang="en-US" altLang="zh-CN" dirty="0">
                <a:solidFill>
                  <a:prstClr val="white"/>
                </a:solidFill>
              </a:rPr>
              <a:t>www.stubook.com.cn</a:t>
            </a:r>
            <a:endParaRPr lang="zh-CN" altLang="en-US" dirty="0">
              <a:solidFill>
                <a:prstClr val="white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3053" y="11922384"/>
            <a:ext cx="6234474" cy="126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03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270" y="3431750"/>
            <a:ext cx="13183505" cy="6044758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065113" y="5029601"/>
            <a:ext cx="10797360" cy="3297991"/>
          </a:xfrm>
          <a:prstGeom prst="rect">
            <a:avLst/>
          </a:prstGeom>
          <a:noFill/>
        </p:spPr>
        <p:txBody>
          <a:bodyPr wrap="square" lIns="91103" tIns="45548" rIns="91103" bIns="45548" rtlCol="0" anchor="t">
            <a:spAutoFit/>
          </a:bodyPr>
          <a:lstStyle/>
          <a:p>
            <a:pPr>
              <a:lnSpc>
                <a:spcPts val="5000"/>
              </a:lnSpc>
            </a:pPr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“云”“管”“网”“端”四维一体，完整记录课堂教学全过程，无缝对接</a:t>
            </a: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麦田云智能教育平台</a:t>
            </a:r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，满足教与学双方多样化、个性化需求，实时监测、评价反馈教学效果，优化学校教学管理，真正实现教书更快乐，学习更轻松，管理更高效，家校共育更便捷。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809" y="-73660"/>
            <a:ext cx="24378603" cy="1069497"/>
          </a:xfrm>
          <a:prstGeom prst="rect">
            <a:avLst/>
          </a:prstGeom>
          <a:solidFill>
            <a:srgbClr val="DF631D"/>
          </a:solidFill>
        </p:spPr>
        <p:txBody>
          <a:bodyPr wrap="square" lIns="91103" tIns="45548" rIns="91103" bIns="45548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“麦田云”智能教育</a:t>
            </a:r>
            <a:r>
              <a:rPr lang="zh-CN" altLang="en-US" sz="4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平台</a:t>
            </a:r>
            <a:r>
              <a:rPr lang="zh-CN" altLang="en-US" sz="4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——</a:t>
            </a:r>
            <a:r>
              <a:rPr lang="zh-CN" altLang="en-US" sz="4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是什么？</a:t>
            </a:r>
            <a:endParaRPr lang="zh-CN" altLang="en-US" sz="4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095740" y="2584402"/>
            <a:ext cx="13370560" cy="706755"/>
          </a:xfrm>
          <a:prstGeom prst="rect">
            <a:avLst/>
          </a:prstGeom>
          <a:noFill/>
        </p:spPr>
        <p:txBody>
          <a:bodyPr wrap="square" lIns="91103" tIns="45548" rIns="91103" bIns="45548" rtlCol="0" anchor="t">
            <a:spAutoFit/>
          </a:bodyPr>
          <a:lstStyle/>
          <a:p>
            <a:r>
              <a:rPr lang="zh-CN" altLang="en-US" sz="4000" b="1">
                <a:solidFill>
                  <a:srgbClr val="E66C2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打通课前、课中、课后各个教学环节，实现教学一体化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14426" y="9534181"/>
            <a:ext cx="6566547" cy="830649"/>
          </a:xfrm>
          <a:prstGeom prst="rect">
            <a:avLst/>
          </a:prstGeom>
          <a:solidFill>
            <a:schemeClr val="accent2"/>
          </a:solidFill>
        </p:spPr>
        <p:txBody>
          <a:bodyPr wrap="square" lIns="91103" tIns="45548" rIns="91103" bIns="45548" rtlCol="0" anchor="t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课前：日常作业发布、课前预习推送、同步电子围栏、考勤管理记录、疑题即时</a:t>
            </a:r>
            <a:r>
              <a:rPr lang="zh-CN" altLang="en-US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交流</a:t>
            </a:r>
            <a:endParaRPr lang="en-US" altLang="zh-CN" sz="24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953332" y="9534181"/>
            <a:ext cx="6600551" cy="1199981"/>
          </a:xfrm>
          <a:prstGeom prst="rect">
            <a:avLst/>
          </a:prstGeom>
          <a:solidFill>
            <a:schemeClr val="accent2"/>
          </a:solidFill>
        </p:spPr>
        <p:txBody>
          <a:bodyPr wrap="square" lIns="91103" tIns="45548" rIns="91103" bIns="45548" rtlCol="0" anchor="t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课中：课中屏幕分享、师生教学互动、查看预习统计、日常作业评测、实时随堂检测、有效课堂反馈、在线答题竞赛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6800195" y="9534181"/>
            <a:ext cx="6577967" cy="1199981"/>
          </a:xfrm>
          <a:prstGeom prst="rect">
            <a:avLst/>
          </a:prstGeom>
          <a:solidFill>
            <a:schemeClr val="accent2"/>
          </a:solidFill>
        </p:spPr>
        <p:txBody>
          <a:bodyPr wrap="square" lIns="91103" tIns="45548" rIns="91103" bIns="45548" rtlCol="0" anchor="t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课后：课后完成作业、学习效果统计、强化自主刷题、效率错题复习、拓展微课浏览、强化试题训练</a:t>
            </a:r>
          </a:p>
        </p:txBody>
      </p:sp>
      <p:pic>
        <p:nvPicPr>
          <p:cNvPr id="9" name="图片 8" descr="D:\产品介绍ppt\课中PPT\33.jpg3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95740" y="4820392"/>
            <a:ext cx="6585233" cy="4710971"/>
          </a:xfrm>
          <a:prstGeom prst="rect">
            <a:avLst/>
          </a:prstGeom>
        </p:spPr>
      </p:pic>
      <p:pic>
        <p:nvPicPr>
          <p:cNvPr id="11" name="图片 10" descr="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00195" y="4820391"/>
            <a:ext cx="6577966" cy="4710971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 bwMode="auto">
          <a:xfrm>
            <a:off x="16800195" y="4821382"/>
            <a:ext cx="6577966" cy="4709967"/>
          </a:xfrm>
          <a:prstGeom prst="rect">
            <a:avLst/>
          </a:prstGeom>
          <a:solidFill>
            <a:srgbClr val="CF9E0A"/>
          </a:solidFill>
          <a:ln w="9525">
            <a:noFill/>
            <a:round/>
          </a:ln>
        </p:spPr>
        <p:txBody>
          <a:bodyPr wrap="none" lIns="91341" tIns="45677" rIns="91341" bIns="45677" spcCol="0"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3332" y="4821394"/>
            <a:ext cx="6600552" cy="470996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0194" y="4821396"/>
            <a:ext cx="6577968" cy="4709967"/>
          </a:xfrm>
          <a:prstGeom prst="rect">
            <a:avLst/>
          </a:prstGeom>
        </p:spPr>
      </p:pic>
      <p:sp>
        <p:nvSpPr>
          <p:cNvPr id="14" name="文本框 4"/>
          <p:cNvSpPr txBox="1"/>
          <p:nvPr/>
        </p:nvSpPr>
        <p:spPr>
          <a:xfrm>
            <a:off x="3810" y="0"/>
            <a:ext cx="24378603" cy="1069497"/>
          </a:xfrm>
          <a:prstGeom prst="rect">
            <a:avLst/>
          </a:prstGeom>
          <a:solidFill>
            <a:srgbClr val="DF631D"/>
          </a:solidFill>
        </p:spPr>
        <p:txBody>
          <a:bodyPr wrap="square" lIns="91103" tIns="45548" rIns="91103" bIns="45548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“麦田云”智能教育</a:t>
            </a:r>
            <a:r>
              <a:rPr lang="zh-CN" altLang="en-US" sz="4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平台——</a:t>
            </a:r>
            <a:r>
              <a:rPr lang="zh-CN" altLang="en-US" sz="4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做什么</a:t>
            </a:r>
            <a:r>
              <a:rPr lang="zh-CN" altLang="en-US" sz="4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  <a:endParaRPr lang="zh-CN" altLang="en-US" sz="4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文本框 36"/>
          <p:cNvSpPr txBox="1"/>
          <p:nvPr/>
        </p:nvSpPr>
        <p:spPr>
          <a:xfrm>
            <a:off x="1249493" y="2084749"/>
            <a:ext cx="18127088" cy="1107648"/>
          </a:xfrm>
          <a:prstGeom prst="rect">
            <a:avLst/>
          </a:prstGeom>
          <a:noFill/>
        </p:spPr>
        <p:txBody>
          <a:bodyPr wrap="square" lIns="91103" tIns="45548" rIns="91103" bIns="45548" rtlCol="0">
            <a:spAutoFit/>
          </a:bodyPr>
          <a:lstStyle/>
          <a:p>
            <a:r>
              <a:rPr lang="zh-CN" altLang="en-US" sz="6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“麦田云”智能教育</a:t>
            </a:r>
            <a:r>
              <a:rPr lang="zh-CN" altLang="en-US" sz="6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平台——</a:t>
            </a:r>
            <a:r>
              <a:rPr lang="zh-CN" altLang="en-US" sz="6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教师应用</a:t>
            </a:r>
          </a:p>
        </p:txBody>
      </p:sp>
      <p:sp>
        <p:nvSpPr>
          <p:cNvPr id="56" name="文本框 55"/>
          <p:cNvSpPr txBox="1"/>
          <p:nvPr/>
        </p:nvSpPr>
        <p:spPr>
          <a:xfrm>
            <a:off x="1249728" y="3382744"/>
            <a:ext cx="10031729" cy="3539083"/>
          </a:xfrm>
          <a:prstGeom prst="rect">
            <a:avLst/>
          </a:prstGeom>
          <a:noFill/>
        </p:spPr>
        <p:txBody>
          <a:bodyPr wrap="square" lIns="91103" tIns="45548" rIns="91103" bIns="45548" rtlCol="0">
            <a:spAutoFit/>
          </a:bodyPr>
          <a:lstStyle/>
          <a:p>
            <a:pPr algn="l">
              <a:lnSpc>
                <a:spcPct val="100000"/>
              </a:lnSpc>
            </a:pPr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系统自带多类型导学</a:t>
            </a:r>
            <a:r>
              <a:rPr lang="zh-CN" altLang="en-US" sz="3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组件</a:t>
            </a:r>
            <a:endParaRPr lang="en-US" altLang="zh-CN" sz="32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endParaRPr lang="en-US" altLang="zh-CN" sz="32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zh-CN" altLang="en-US" sz="3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海量题库、课件、微课资源方便选择</a:t>
            </a:r>
            <a:endParaRPr lang="en-US" altLang="zh-CN" sz="32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endParaRPr lang="en-US" altLang="zh-CN" sz="32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zh-CN" altLang="en-US" sz="3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课前、课中、课后教学功能信息化</a:t>
            </a:r>
            <a:endParaRPr lang="en-US" altLang="zh-CN" sz="32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endParaRPr lang="en-US" altLang="zh-CN" sz="32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zh-CN" altLang="en-US" sz="3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教学统计报表随时查看</a:t>
            </a:r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 descr="橙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7257"/>
            <a:ext cx="384451" cy="138600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3676" y="771954"/>
            <a:ext cx="8487726" cy="6338629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421804" y="6002935"/>
            <a:ext cx="2934074" cy="1107648"/>
          </a:xfrm>
          <a:prstGeom prst="rect">
            <a:avLst/>
          </a:prstGeom>
          <a:noFill/>
        </p:spPr>
        <p:txBody>
          <a:bodyPr wrap="square" lIns="91103" tIns="45548" rIns="91103" bIns="45548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发布预习资料</a:t>
            </a:r>
          </a:p>
          <a:p>
            <a:pPr algn="ctr">
              <a:lnSpc>
                <a:spcPct val="100000"/>
              </a:lnSpc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备课、微课、题库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655810" y="9743335"/>
            <a:ext cx="3259112" cy="1107648"/>
          </a:xfrm>
          <a:prstGeom prst="rect">
            <a:avLst/>
          </a:prstGeom>
          <a:noFill/>
        </p:spPr>
        <p:txBody>
          <a:bodyPr wrap="square" lIns="91103" tIns="45548" rIns="91103" bIns="45548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批改作业</a:t>
            </a:r>
          </a:p>
          <a:p>
            <a:pPr algn="ctr">
              <a:lnSpc>
                <a:spcPct val="100000"/>
              </a:lnSpc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按人批改、按题批改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956259" y="6002983"/>
            <a:ext cx="3263957" cy="1107648"/>
          </a:xfrm>
          <a:prstGeom prst="rect">
            <a:avLst/>
          </a:prstGeom>
          <a:noFill/>
        </p:spPr>
        <p:txBody>
          <a:bodyPr wrap="square" lIns="91103" tIns="45548" rIns="91103" bIns="45548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发布作业</a:t>
            </a:r>
          </a:p>
          <a:p>
            <a:pPr algn="ctr">
              <a:lnSpc>
                <a:spcPct val="100000"/>
              </a:lnSpc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现有题库、自定义</a:t>
            </a:r>
            <a:r>
              <a:rPr lang="zh-CN" alt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题库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387124" y="6002935"/>
            <a:ext cx="3796485" cy="1076871"/>
          </a:xfrm>
          <a:prstGeom prst="rect">
            <a:avLst/>
          </a:prstGeom>
          <a:noFill/>
        </p:spPr>
        <p:txBody>
          <a:bodyPr wrap="square" lIns="91103" tIns="45548" rIns="91103" bIns="45548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zh-CN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组织备课资料</a:t>
            </a:r>
          </a:p>
          <a:p>
            <a:pPr algn="ctr">
              <a:lnSpc>
                <a:spcPct val="150000"/>
              </a:lnSpc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已有资源库、选择、编辑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272179" y="9743335"/>
            <a:ext cx="3202939" cy="1107648"/>
          </a:xfrm>
          <a:prstGeom prst="rect">
            <a:avLst/>
          </a:prstGeom>
          <a:noFill/>
        </p:spPr>
        <p:txBody>
          <a:bodyPr wrap="square" lIns="91103" tIns="45548" rIns="91103" bIns="45548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制定课表</a:t>
            </a:r>
          </a:p>
          <a:p>
            <a:pPr algn="ctr">
              <a:lnSpc>
                <a:spcPct val="100000"/>
              </a:lnSpc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备课、微课、题库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5046357" y="9743335"/>
            <a:ext cx="3221992" cy="1107648"/>
          </a:xfrm>
          <a:prstGeom prst="rect">
            <a:avLst/>
          </a:prstGeom>
          <a:noFill/>
        </p:spPr>
        <p:txBody>
          <a:bodyPr wrap="square" lIns="91103" tIns="45548" rIns="91103" bIns="45548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制定考勤</a:t>
            </a:r>
          </a:p>
          <a:p>
            <a:pPr algn="ctr">
              <a:lnSpc>
                <a:spcPct val="100000"/>
              </a:lnSpc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电子围栏、自动考勤</a:t>
            </a:r>
          </a:p>
        </p:txBody>
      </p:sp>
      <p:pic>
        <p:nvPicPr>
          <p:cNvPr id="3" name="图片 2" descr="D:\产品介绍ppt\课中PPT\0 .png0 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169479" y="4031775"/>
            <a:ext cx="1473200" cy="1854201"/>
          </a:xfrm>
          <a:prstGeom prst="rect">
            <a:avLst/>
          </a:prstGeom>
        </p:spPr>
      </p:pic>
      <p:pic>
        <p:nvPicPr>
          <p:cNvPr id="10" name="图片 9" descr="D:\产品介绍ppt\课中PPT\0 .png0 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913722" y="4031775"/>
            <a:ext cx="1473200" cy="1854201"/>
          </a:xfrm>
          <a:prstGeom prst="rect">
            <a:avLst/>
          </a:prstGeom>
        </p:spPr>
      </p:pic>
      <p:pic>
        <p:nvPicPr>
          <p:cNvPr id="11" name="图片 10" descr="D:\产品介绍ppt\课中PPT\0 .png0 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526239" y="4031775"/>
            <a:ext cx="1473200" cy="1854201"/>
          </a:xfrm>
          <a:prstGeom prst="rect">
            <a:avLst/>
          </a:prstGeom>
        </p:spPr>
      </p:pic>
      <p:pic>
        <p:nvPicPr>
          <p:cNvPr id="12" name="图片 11" descr="D:\产品介绍ppt\课中PPT\0 .png0 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169795" y="7893049"/>
            <a:ext cx="1473200" cy="1854201"/>
          </a:xfrm>
          <a:prstGeom prst="rect">
            <a:avLst/>
          </a:prstGeom>
        </p:spPr>
      </p:pic>
      <p:pic>
        <p:nvPicPr>
          <p:cNvPr id="13" name="图片 12" descr="D:\产品介绍ppt\课中PPT\0 .png0 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835013" y="7893049"/>
            <a:ext cx="1473200" cy="1854201"/>
          </a:xfrm>
          <a:prstGeom prst="rect">
            <a:avLst/>
          </a:prstGeom>
        </p:spPr>
      </p:pic>
      <p:pic>
        <p:nvPicPr>
          <p:cNvPr id="14" name="图片 13" descr="D:\产品介绍ppt\课中PPT\0 .png0 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526093" y="7893049"/>
            <a:ext cx="1473200" cy="1854201"/>
          </a:xfrm>
          <a:prstGeom prst="rect">
            <a:avLst/>
          </a:prstGeom>
        </p:spPr>
      </p:pic>
      <p:pic>
        <p:nvPicPr>
          <p:cNvPr id="17" name="图片 16" descr="组织备课资料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8508" y="4332766"/>
            <a:ext cx="746759" cy="855344"/>
          </a:xfrm>
          <a:prstGeom prst="rect">
            <a:avLst/>
          </a:prstGeom>
        </p:spPr>
      </p:pic>
      <p:pic>
        <p:nvPicPr>
          <p:cNvPr id="18" name="图片 17" descr="制定课表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5761" y="8159798"/>
            <a:ext cx="761364" cy="873125"/>
          </a:xfrm>
          <a:prstGeom prst="rect">
            <a:avLst/>
          </a:prstGeom>
        </p:spPr>
      </p:pic>
      <p:pic>
        <p:nvPicPr>
          <p:cNvPr id="19" name="图片 18" descr="制定考勤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7649" y="8130541"/>
            <a:ext cx="746125" cy="855344"/>
          </a:xfrm>
          <a:prstGeom prst="rect">
            <a:avLst/>
          </a:prstGeom>
        </p:spPr>
      </p:pic>
      <p:pic>
        <p:nvPicPr>
          <p:cNvPr id="20" name="图片 19" descr="批改作业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38513" y="8073438"/>
            <a:ext cx="886460" cy="1016001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-15192" y="-73660"/>
            <a:ext cx="24397605" cy="1198880"/>
          </a:xfrm>
          <a:prstGeom prst="rect">
            <a:avLst/>
          </a:prstGeom>
          <a:solidFill>
            <a:srgbClr val="DF631D"/>
          </a:solidFill>
        </p:spPr>
        <p:txBody>
          <a:bodyPr wrap="square" lIns="91103" tIns="45548" rIns="91103" bIns="45548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教师应用——</a:t>
            </a:r>
            <a:r>
              <a:rPr lang="zh-CN" altLang="en-US" sz="4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课前</a:t>
            </a: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446" y="4321778"/>
            <a:ext cx="877751" cy="1005757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856" y="4413210"/>
            <a:ext cx="719269" cy="822892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0936" y="3182982"/>
            <a:ext cx="8991917" cy="6247486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2080" y="6757854"/>
            <a:ext cx="9702224" cy="67409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46096" y="116446"/>
            <a:ext cx="5208447" cy="830983"/>
          </a:xfrm>
          <a:prstGeom prst="rect">
            <a:avLst/>
          </a:prstGeom>
          <a:noFill/>
        </p:spPr>
        <p:txBody>
          <a:bodyPr wrap="none" lIns="91103" tIns="45548" rIns="91103" bIns="45548" rtlCol="0">
            <a:spAutoFit/>
          </a:bodyPr>
          <a:lstStyle/>
          <a:p>
            <a:pPr algn="l"/>
            <a:r>
              <a:rPr lang="zh-CN" altLang="en-US" sz="4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教师应用——</a:t>
            </a:r>
            <a:r>
              <a:rPr lang="zh-CN" altLang="en-US" sz="4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课中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89047" y="5225248"/>
            <a:ext cx="391714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多屏互动</a:t>
            </a:r>
            <a:endParaRPr lang="zh-CN" alt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00000"/>
              </a:lnSpc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师生多屏互动，共享资源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" name="图片 12" descr="D:\产品介绍ppt\课中PPT\0 .png0 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811019" y="2484280"/>
            <a:ext cx="1473201" cy="1854209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187449" y="9435994"/>
            <a:ext cx="27209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课堂互动</a:t>
            </a:r>
            <a:endParaRPr lang="zh-CN" alt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00000"/>
              </a:lnSpc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随机抽问，多人抢答，截屏分享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4" name="图片 13" descr="D:\产品介绍ppt\课中PPT\0 .png0 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811019" y="7631084"/>
            <a:ext cx="1473201" cy="1854200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-15192" y="-73660"/>
            <a:ext cx="24397605" cy="1198880"/>
          </a:xfrm>
          <a:prstGeom prst="rect">
            <a:avLst/>
          </a:prstGeom>
          <a:solidFill>
            <a:srgbClr val="DF631D"/>
          </a:solidFill>
        </p:spPr>
        <p:txBody>
          <a:bodyPr wrap="square" lIns="91103" tIns="45548" rIns="91103" bIns="45548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4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</a:t>
            </a:r>
            <a:r>
              <a:rPr lang="zh-CN" altLang="en-US" sz="4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教师应用——</a:t>
            </a:r>
            <a:r>
              <a:rPr lang="zh-CN" altLang="en-US" sz="4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课中</a:t>
            </a:r>
          </a:p>
        </p:txBody>
      </p:sp>
      <p:pic>
        <p:nvPicPr>
          <p:cNvPr id="24" name="图片 23" descr="多屏互动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7888" y="2770345"/>
            <a:ext cx="772795" cy="885825"/>
          </a:xfrm>
          <a:prstGeom prst="rect">
            <a:avLst/>
          </a:prstGeom>
        </p:spPr>
      </p:pic>
      <p:pic>
        <p:nvPicPr>
          <p:cNvPr id="30" name="图片 29" descr="课堂互动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8845" y="7980014"/>
            <a:ext cx="718185" cy="82296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5437" y="849435"/>
            <a:ext cx="8079387" cy="561347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3610" y="3647457"/>
            <a:ext cx="8839570" cy="614163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987" y="7432469"/>
            <a:ext cx="8971657" cy="623340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46096" y="116446"/>
            <a:ext cx="5208447" cy="830983"/>
          </a:xfrm>
          <a:prstGeom prst="rect">
            <a:avLst/>
          </a:prstGeom>
          <a:noFill/>
        </p:spPr>
        <p:txBody>
          <a:bodyPr wrap="none" lIns="91103" tIns="45548" rIns="91103" bIns="45548" rtlCol="0">
            <a:spAutoFit/>
          </a:bodyPr>
          <a:lstStyle/>
          <a:p>
            <a:pPr algn="l"/>
            <a:r>
              <a:rPr lang="zh-CN" altLang="en-US" sz="4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教师应用——</a:t>
            </a:r>
            <a:r>
              <a:rPr lang="zh-CN" altLang="en-US" sz="4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课中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352657" y="4509835"/>
            <a:ext cx="2719705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随堂检测</a:t>
            </a:r>
          </a:p>
          <a:p>
            <a:pPr algn="ctr"/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随堂快速出题，及时问答，实时反馈</a:t>
            </a:r>
            <a:r>
              <a:rPr lang="zh-CN" alt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学习效果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5" name="图片 14" descr="D:\产品介绍ppt\课中PPT\0 .png0 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953077" y="2555300"/>
            <a:ext cx="1473200" cy="185420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483051" y="9740008"/>
            <a:ext cx="44132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作业讲评</a:t>
            </a:r>
          </a:p>
          <a:p>
            <a:pPr algn="ctr">
              <a:lnSpc>
                <a:spcPct val="100000"/>
              </a:lnSpc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查看作业完成</a:t>
            </a:r>
            <a:r>
              <a:rPr lang="zh-CN" alt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情况</a:t>
            </a:r>
            <a:endParaRPr lang="en-US" altLang="zh-CN" sz="2400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>
              <a:lnSpc>
                <a:spcPct val="100000"/>
              </a:lnSpc>
            </a:pPr>
            <a:r>
              <a:rPr lang="zh-CN" alt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预习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结果，针对讲解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片 15" descr="D:\产品介绍ppt\课中PPT\0 .png0 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953077" y="7185510"/>
            <a:ext cx="1473200" cy="1854201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-15192" y="-73660"/>
            <a:ext cx="24397605" cy="1199981"/>
          </a:xfrm>
          <a:prstGeom prst="rect">
            <a:avLst/>
          </a:prstGeom>
          <a:solidFill>
            <a:srgbClr val="DF631D"/>
          </a:solidFill>
        </p:spPr>
        <p:txBody>
          <a:bodyPr wrap="square" lIns="91103" tIns="45548" rIns="91103" bIns="45548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教师应用</a:t>
            </a:r>
            <a:r>
              <a:rPr lang="zh-CN" altLang="en-US" sz="4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——</a:t>
            </a:r>
            <a:r>
              <a:rPr lang="zh-CN" altLang="en-US" sz="4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课中</a:t>
            </a:r>
            <a:endParaRPr lang="zh-CN" altLang="en-US" sz="4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31" name="图片 30" descr="随堂检测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5505" y="2799966"/>
            <a:ext cx="873760" cy="1002030"/>
          </a:xfrm>
          <a:prstGeom prst="rect">
            <a:avLst/>
          </a:prstGeom>
        </p:spPr>
      </p:pic>
      <p:pic>
        <p:nvPicPr>
          <p:cNvPr id="32" name="图片 31" descr="疑题提问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3915" y="7469326"/>
            <a:ext cx="791845" cy="90742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6730" y="1126321"/>
            <a:ext cx="10440504" cy="725394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9010" y="5306050"/>
            <a:ext cx="10747610" cy="746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992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rgbClr val="CF9E0A"/>
        </a:solidFill>
        <a:ln w="9525">
          <a:noFill/>
          <a:round/>
        </a:ln>
      </a:spPr>
      <a:bodyPr wrap="none" anchor="ctr"/>
      <a:lstStyle>
        <a:defPPr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9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rgbClr val="CF9E0A"/>
        </a:solidFill>
        <a:ln w="9525">
          <a:noFill/>
          <a:round/>
        </a:ln>
      </a:spPr>
      <a:bodyPr wrap="none" anchor="ctr"/>
      <a:lstStyle>
        <a:defPPr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rgbClr val="CF9E0A"/>
        </a:solidFill>
        <a:ln w="9525">
          <a:noFill/>
          <a:round/>
        </a:ln>
      </a:spPr>
      <a:bodyPr wrap="none" anchor="ctr"/>
      <a:lstStyle>
        <a:defPPr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rgbClr val="CF9E0A"/>
        </a:solidFill>
        <a:ln w="9525">
          <a:noFill/>
          <a:round/>
        </a:ln>
      </a:spPr>
      <a:bodyPr wrap="none" anchor="ctr"/>
      <a:lstStyle>
        <a:defPPr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7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8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rgbClr val="CF9E0A"/>
        </a:solidFill>
        <a:ln w="9525">
          <a:noFill/>
          <a:round/>
        </a:ln>
      </a:spPr>
      <a:bodyPr wrap="none" anchor="ctr"/>
      <a:lstStyle>
        <a:defPPr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751</TotalTime>
  <Words>1667</Words>
  <Application>Microsoft Macintosh PowerPoint</Application>
  <PresentationFormat>自定义</PresentationFormat>
  <Paragraphs>202</Paragraphs>
  <Slides>30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10</vt:i4>
      </vt:variant>
      <vt:variant>
        <vt:lpstr>幻灯片标题</vt:lpstr>
      </vt:variant>
      <vt:variant>
        <vt:i4>30</vt:i4>
      </vt:variant>
    </vt:vector>
  </HeadingPairs>
  <TitlesOfParts>
    <vt:vector size="47" baseType="lpstr">
      <vt:lpstr>Arial</vt:lpstr>
      <vt:lpstr>DengXian</vt:lpstr>
      <vt:lpstr>Verdana</vt:lpstr>
      <vt:lpstr>等线</vt:lpstr>
      <vt:lpstr>方正兰亭黑简体</vt:lpstr>
      <vt:lpstr>微软雅黑</vt:lpstr>
      <vt:lpstr>微软雅黑 Light</vt:lpstr>
      <vt:lpstr>1_Office 主题​​</vt:lpstr>
      <vt:lpstr>2_Office 主题​​</vt:lpstr>
      <vt:lpstr>3_Office 主题​​</vt:lpstr>
      <vt:lpstr>Office 主题</vt:lpstr>
      <vt:lpstr>4_Office 主题​​</vt:lpstr>
      <vt:lpstr>Office 主题​​</vt:lpstr>
      <vt:lpstr>5_Office 主题​​</vt:lpstr>
      <vt:lpstr>7_Office 主题​​</vt:lpstr>
      <vt:lpstr>8_Office 主题​​</vt:lpstr>
      <vt:lpstr>9_Office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15.0040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教师</dc:title>
  <dc:creator>Microsoft Office 用户</dc:creator>
  <cp:lastModifiedBy>海礁蒋</cp:lastModifiedBy>
  <cp:revision>552</cp:revision>
  <dcterms:created xsi:type="dcterms:W3CDTF">2017-06-08T16:09:00Z</dcterms:created>
  <dcterms:modified xsi:type="dcterms:W3CDTF">2017-11-18T10:13:41Z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2052-10.1.0.6490</vt:lpwstr>
  </property>
</Properties>
</file>