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7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8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9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10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11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2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13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4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5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6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7.xml" ContentType="application/vnd.openxmlformats-officedocument.theme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19.xml" ContentType="application/vnd.openxmlformats-officedocument.theme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2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9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97" r:id="rId1"/>
    <p:sldMasterId id="2147483649" r:id="rId2"/>
    <p:sldMasterId id="2147483882" r:id="rId3"/>
    <p:sldMasterId id="2147483651" r:id="rId4"/>
    <p:sldMasterId id="2147484512" r:id="rId5"/>
    <p:sldMasterId id="2147484526" r:id="rId6"/>
    <p:sldMasterId id="2147484540" r:id="rId7"/>
    <p:sldMasterId id="2147484694" r:id="rId8"/>
    <p:sldMasterId id="2147484704" r:id="rId9"/>
    <p:sldMasterId id="2147484720" r:id="rId10"/>
    <p:sldMasterId id="2147484733" r:id="rId11"/>
    <p:sldMasterId id="2147484737" r:id="rId12"/>
    <p:sldMasterId id="2147484741" r:id="rId13"/>
    <p:sldMasterId id="2147485041" r:id="rId14"/>
    <p:sldMasterId id="2147485050" r:id="rId15"/>
    <p:sldMasterId id="2147485062" r:id="rId16"/>
    <p:sldMasterId id="2147485076" r:id="rId17"/>
    <p:sldMasterId id="2147485091" r:id="rId18"/>
    <p:sldMasterId id="2147485104" r:id="rId19"/>
    <p:sldMasterId id="2147485114" r:id="rId20"/>
  </p:sldMasterIdLst>
  <p:notesMasterIdLst>
    <p:notesMasterId r:id="rId98"/>
  </p:notesMasterIdLst>
  <p:handoutMasterIdLst>
    <p:handoutMasterId r:id="rId99"/>
  </p:handoutMasterIdLst>
  <p:sldIdLst>
    <p:sldId id="462" r:id="rId21"/>
    <p:sldId id="318" r:id="rId22"/>
    <p:sldId id="472" r:id="rId23"/>
    <p:sldId id="473" r:id="rId24"/>
    <p:sldId id="376" r:id="rId25"/>
    <p:sldId id="460" r:id="rId26"/>
    <p:sldId id="464" r:id="rId27"/>
    <p:sldId id="458" r:id="rId28"/>
    <p:sldId id="379" r:id="rId29"/>
    <p:sldId id="382" r:id="rId30"/>
    <p:sldId id="381" r:id="rId31"/>
    <p:sldId id="383" r:id="rId32"/>
    <p:sldId id="478" r:id="rId33"/>
    <p:sldId id="479" r:id="rId34"/>
    <p:sldId id="480" r:id="rId35"/>
    <p:sldId id="385" r:id="rId36"/>
    <p:sldId id="388" r:id="rId37"/>
    <p:sldId id="389" r:id="rId38"/>
    <p:sldId id="390" r:id="rId39"/>
    <p:sldId id="391" r:id="rId40"/>
    <p:sldId id="392" r:id="rId41"/>
    <p:sldId id="393" r:id="rId42"/>
    <p:sldId id="394" r:id="rId43"/>
    <p:sldId id="395" r:id="rId44"/>
    <p:sldId id="396" r:id="rId45"/>
    <p:sldId id="397" r:id="rId46"/>
    <p:sldId id="398" r:id="rId47"/>
    <p:sldId id="399" r:id="rId48"/>
    <p:sldId id="411" r:id="rId49"/>
    <p:sldId id="483" r:id="rId50"/>
    <p:sldId id="484" r:id="rId51"/>
    <p:sldId id="485" r:id="rId52"/>
    <p:sldId id="486" r:id="rId53"/>
    <p:sldId id="487" r:id="rId54"/>
    <p:sldId id="488" r:id="rId55"/>
    <p:sldId id="489" r:id="rId56"/>
    <p:sldId id="490" r:id="rId57"/>
    <p:sldId id="491" r:id="rId58"/>
    <p:sldId id="492" r:id="rId59"/>
    <p:sldId id="493" r:id="rId60"/>
    <p:sldId id="451" r:id="rId61"/>
    <p:sldId id="453" r:id="rId62"/>
    <p:sldId id="533" r:id="rId63"/>
    <p:sldId id="522" r:id="rId64"/>
    <p:sldId id="523" r:id="rId65"/>
    <p:sldId id="524" r:id="rId66"/>
    <p:sldId id="525" r:id="rId67"/>
    <p:sldId id="526" r:id="rId68"/>
    <p:sldId id="527" r:id="rId69"/>
    <p:sldId id="528" r:id="rId70"/>
    <p:sldId id="532" r:id="rId71"/>
    <p:sldId id="466" r:id="rId72"/>
    <p:sldId id="336" r:id="rId73"/>
    <p:sldId id="467" r:id="rId74"/>
    <p:sldId id="468" r:id="rId75"/>
    <p:sldId id="469" r:id="rId76"/>
    <p:sldId id="470" r:id="rId77"/>
    <p:sldId id="471" r:id="rId78"/>
    <p:sldId id="463" r:id="rId79"/>
    <p:sldId id="497" r:id="rId80"/>
    <p:sldId id="498" r:id="rId81"/>
    <p:sldId id="499" r:id="rId82"/>
    <p:sldId id="500" r:id="rId83"/>
    <p:sldId id="501" r:id="rId84"/>
    <p:sldId id="502" r:id="rId85"/>
    <p:sldId id="503" r:id="rId86"/>
    <p:sldId id="511" r:id="rId87"/>
    <p:sldId id="380" r:id="rId88"/>
    <p:sldId id="445" r:id="rId89"/>
    <p:sldId id="446" r:id="rId90"/>
    <p:sldId id="447" r:id="rId91"/>
    <p:sldId id="448" r:id="rId92"/>
    <p:sldId id="449" r:id="rId93"/>
    <p:sldId id="330" r:id="rId94"/>
    <p:sldId id="333" r:id="rId95"/>
    <p:sldId id="331" r:id="rId96"/>
    <p:sldId id="264" r:id="rId9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2F34"/>
    <a:srgbClr val="8B9398"/>
    <a:srgbClr val="636262"/>
    <a:srgbClr val="7F7F7F"/>
    <a:srgbClr val="404040"/>
    <a:srgbClr val="E20000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58" autoAdjust="0"/>
    <p:restoredTop sz="97258" autoAdjust="0"/>
  </p:normalViewPr>
  <p:slideViewPr>
    <p:cSldViewPr>
      <p:cViewPr varScale="1">
        <p:scale>
          <a:sx n="74" d="100"/>
          <a:sy n="74" d="100"/>
        </p:scale>
        <p:origin x="-111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74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92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6.xml"/><Relationship Id="rId21" Type="http://schemas.openxmlformats.org/officeDocument/2006/relationships/slide" Target="slides/slide1.xml"/><Relationship Id="rId42" Type="http://schemas.openxmlformats.org/officeDocument/2006/relationships/slide" Target="slides/slide22.xml"/><Relationship Id="rId47" Type="http://schemas.openxmlformats.org/officeDocument/2006/relationships/slide" Target="slides/slide27.xml"/><Relationship Id="rId63" Type="http://schemas.openxmlformats.org/officeDocument/2006/relationships/slide" Target="slides/slide43.xml"/><Relationship Id="rId68" Type="http://schemas.openxmlformats.org/officeDocument/2006/relationships/slide" Target="slides/slide48.xml"/><Relationship Id="rId84" Type="http://schemas.openxmlformats.org/officeDocument/2006/relationships/slide" Target="slides/slide64.xml"/><Relationship Id="rId89" Type="http://schemas.openxmlformats.org/officeDocument/2006/relationships/slide" Target="slides/slide69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1.xml"/><Relationship Id="rId92" Type="http://schemas.openxmlformats.org/officeDocument/2006/relationships/slide" Target="slides/slide72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9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slide" Target="slides/slide25.xml"/><Relationship Id="rId53" Type="http://schemas.openxmlformats.org/officeDocument/2006/relationships/slide" Target="slides/slide33.xml"/><Relationship Id="rId58" Type="http://schemas.openxmlformats.org/officeDocument/2006/relationships/slide" Target="slides/slide38.xml"/><Relationship Id="rId66" Type="http://schemas.openxmlformats.org/officeDocument/2006/relationships/slide" Target="slides/slide46.xml"/><Relationship Id="rId74" Type="http://schemas.openxmlformats.org/officeDocument/2006/relationships/slide" Target="slides/slide54.xml"/><Relationship Id="rId79" Type="http://schemas.openxmlformats.org/officeDocument/2006/relationships/slide" Target="slides/slide59.xml"/><Relationship Id="rId87" Type="http://schemas.openxmlformats.org/officeDocument/2006/relationships/slide" Target="slides/slide67.xml"/><Relationship Id="rId10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1.xml"/><Relationship Id="rId82" Type="http://schemas.openxmlformats.org/officeDocument/2006/relationships/slide" Target="slides/slide62.xml"/><Relationship Id="rId90" Type="http://schemas.openxmlformats.org/officeDocument/2006/relationships/slide" Target="slides/slide70.xml"/><Relationship Id="rId95" Type="http://schemas.openxmlformats.org/officeDocument/2006/relationships/slide" Target="slides/slide75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slide" Target="slides/slide23.xml"/><Relationship Id="rId48" Type="http://schemas.openxmlformats.org/officeDocument/2006/relationships/slide" Target="slides/slide28.xml"/><Relationship Id="rId56" Type="http://schemas.openxmlformats.org/officeDocument/2006/relationships/slide" Target="slides/slide36.xml"/><Relationship Id="rId64" Type="http://schemas.openxmlformats.org/officeDocument/2006/relationships/slide" Target="slides/slide44.xml"/><Relationship Id="rId69" Type="http://schemas.openxmlformats.org/officeDocument/2006/relationships/slide" Target="slides/slide49.xml"/><Relationship Id="rId77" Type="http://schemas.openxmlformats.org/officeDocument/2006/relationships/slide" Target="slides/slide57.xml"/><Relationship Id="rId100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1.xml"/><Relationship Id="rId72" Type="http://schemas.openxmlformats.org/officeDocument/2006/relationships/slide" Target="slides/slide52.xml"/><Relationship Id="rId80" Type="http://schemas.openxmlformats.org/officeDocument/2006/relationships/slide" Target="slides/slide60.xml"/><Relationship Id="rId85" Type="http://schemas.openxmlformats.org/officeDocument/2006/relationships/slide" Target="slides/slide65.xml"/><Relationship Id="rId93" Type="http://schemas.openxmlformats.org/officeDocument/2006/relationships/slide" Target="slides/slide73.xml"/><Relationship Id="rId9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slide" Target="slides/slide26.xml"/><Relationship Id="rId59" Type="http://schemas.openxmlformats.org/officeDocument/2006/relationships/slide" Target="slides/slide39.xml"/><Relationship Id="rId67" Type="http://schemas.openxmlformats.org/officeDocument/2006/relationships/slide" Target="slides/slide47.xml"/><Relationship Id="rId103" Type="http://schemas.openxmlformats.org/officeDocument/2006/relationships/tableStyles" Target="tableStyles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21.xml"/><Relationship Id="rId54" Type="http://schemas.openxmlformats.org/officeDocument/2006/relationships/slide" Target="slides/slide34.xml"/><Relationship Id="rId62" Type="http://schemas.openxmlformats.org/officeDocument/2006/relationships/slide" Target="slides/slide42.xml"/><Relationship Id="rId70" Type="http://schemas.openxmlformats.org/officeDocument/2006/relationships/slide" Target="slides/slide50.xml"/><Relationship Id="rId75" Type="http://schemas.openxmlformats.org/officeDocument/2006/relationships/slide" Target="slides/slide55.xml"/><Relationship Id="rId83" Type="http://schemas.openxmlformats.org/officeDocument/2006/relationships/slide" Target="slides/slide63.xml"/><Relationship Id="rId88" Type="http://schemas.openxmlformats.org/officeDocument/2006/relationships/slide" Target="slides/slide68.xml"/><Relationship Id="rId91" Type="http://schemas.openxmlformats.org/officeDocument/2006/relationships/slide" Target="slides/slide71.xml"/><Relationship Id="rId96" Type="http://schemas.openxmlformats.org/officeDocument/2006/relationships/slide" Target="slides/slide7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49" Type="http://schemas.openxmlformats.org/officeDocument/2006/relationships/slide" Target="slides/slide29.xml"/><Relationship Id="rId57" Type="http://schemas.openxmlformats.org/officeDocument/2006/relationships/slide" Target="slides/slide37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1.xml"/><Relationship Id="rId44" Type="http://schemas.openxmlformats.org/officeDocument/2006/relationships/slide" Target="slides/slide24.xml"/><Relationship Id="rId52" Type="http://schemas.openxmlformats.org/officeDocument/2006/relationships/slide" Target="slides/slide32.xml"/><Relationship Id="rId60" Type="http://schemas.openxmlformats.org/officeDocument/2006/relationships/slide" Target="slides/slide40.xml"/><Relationship Id="rId65" Type="http://schemas.openxmlformats.org/officeDocument/2006/relationships/slide" Target="slides/slide45.xml"/><Relationship Id="rId73" Type="http://schemas.openxmlformats.org/officeDocument/2006/relationships/slide" Target="slides/slide53.xml"/><Relationship Id="rId78" Type="http://schemas.openxmlformats.org/officeDocument/2006/relationships/slide" Target="slides/slide58.xml"/><Relationship Id="rId81" Type="http://schemas.openxmlformats.org/officeDocument/2006/relationships/slide" Target="slides/slide61.xml"/><Relationship Id="rId86" Type="http://schemas.openxmlformats.org/officeDocument/2006/relationships/slide" Target="slides/slide66.xml"/><Relationship Id="rId94" Type="http://schemas.openxmlformats.org/officeDocument/2006/relationships/slide" Target="slides/slide74.xml"/><Relationship Id="rId99" Type="http://schemas.openxmlformats.org/officeDocument/2006/relationships/handoutMaster" Target="handoutMasters/handoutMaster1.xml"/><Relationship Id="rId10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9.xml"/><Relationship Id="rId34" Type="http://schemas.openxmlformats.org/officeDocument/2006/relationships/slide" Target="slides/slide14.xml"/><Relationship Id="rId50" Type="http://schemas.openxmlformats.org/officeDocument/2006/relationships/slide" Target="slides/slide30.xml"/><Relationship Id="rId55" Type="http://schemas.openxmlformats.org/officeDocument/2006/relationships/slide" Target="slides/slide35.xml"/><Relationship Id="rId76" Type="http://schemas.openxmlformats.org/officeDocument/2006/relationships/slide" Target="slides/slide56.xml"/><Relationship Id="rId97" Type="http://schemas.openxmlformats.org/officeDocument/2006/relationships/slide" Target="slides/slide77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5.xml"/><Relationship Id="rId2" Type="http://schemas.openxmlformats.org/officeDocument/2006/relationships/slide" Target="slides/slide14.xml"/><Relationship Id="rId1" Type="http://schemas.openxmlformats.org/officeDocument/2006/relationships/slide" Target="slides/slide13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jpeg"/><Relationship Id="rId2" Type="http://schemas.openxmlformats.org/officeDocument/2006/relationships/image" Target="../media/image213.jpeg"/><Relationship Id="rId1" Type="http://schemas.openxmlformats.org/officeDocument/2006/relationships/image" Target="../media/image212.jpeg"/><Relationship Id="rId6" Type="http://schemas.openxmlformats.org/officeDocument/2006/relationships/image" Target="../media/image217.jpeg"/><Relationship Id="rId5" Type="http://schemas.openxmlformats.org/officeDocument/2006/relationships/image" Target="../media/image216.jpeg"/><Relationship Id="rId4" Type="http://schemas.openxmlformats.org/officeDocument/2006/relationships/image" Target="../media/image215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jpeg"/><Relationship Id="rId2" Type="http://schemas.openxmlformats.org/officeDocument/2006/relationships/image" Target="../media/image213.jpeg"/><Relationship Id="rId1" Type="http://schemas.openxmlformats.org/officeDocument/2006/relationships/image" Target="../media/image212.jpeg"/><Relationship Id="rId6" Type="http://schemas.openxmlformats.org/officeDocument/2006/relationships/image" Target="../media/image217.jpeg"/><Relationship Id="rId5" Type="http://schemas.openxmlformats.org/officeDocument/2006/relationships/image" Target="../media/image216.jpeg"/><Relationship Id="rId4" Type="http://schemas.openxmlformats.org/officeDocument/2006/relationships/image" Target="../media/image21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29EBCE-1D03-DF47-B29C-7CCE0E0790AD}" type="doc">
      <dgm:prSet loTypeId="urn:microsoft.com/office/officeart/2005/8/layout/radial4" loCatId="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zh-CN" altLang="en-US"/>
        </a:p>
      </dgm:t>
    </dgm:pt>
    <dgm:pt modelId="{C028B47A-60BB-2E40-9782-41ABBFBCD338}">
      <dgm:prSet phldrT="[文本]" custT="1"/>
      <dgm:spPr>
        <a:xfrm>
          <a:off x="2155507" y="2277603"/>
          <a:ext cx="1784985" cy="1784985"/>
        </a:xfrm>
        <a:prstGeom prst="ellipse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zh-CN" altLang="en-US" sz="3600" b="0" i="0" dirty="0" smtClean="0">
              <a:solidFill>
                <a:sysClr val="window" lastClr="FFFFFF"/>
              </a:solidFill>
              <a:latin typeface="Heiti SC Medium"/>
              <a:ea typeface="+mn-ea"/>
              <a:cs typeface="+mn-cs"/>
            </a:rPr>
            <a:t>实名制</a:t>
          </a:r>
          <a:endParaRPr lang="zh-CN" altLang="en-US" sz="3600" b="0" i="0" dirty="0">
            <a:solidFill>
              <a:sysClr val="window" lastClr="FFFFFF"/>
            </a:solidFill>
            <a:latin typeface="Heiti SC Medium"/>
            <a:ea typeface="+mn-ea"/>
            <a:cs typeface="+mn-cs"/>
          </a:endParaRPr>
        </a:p>
      </dgm:t>
    </dgm:pt>
    <dgm:pt modelId="{3F78BA99-F860-D04A-B851-526C2C98CA13}" type="parTrans" cxnId="{61B7E649-74D3-2B43-86AA-EA716B8E12CC}">
      <dgm:prSet/>
      <dgm:spPr/>
      <dgm:t>
        <a:bodyPr/>
        <a:lstStyle/>
        <a:p>
          <a:endParaRPr lang="zh-CN" altLang="en-US" sz="1400" b="0" i="0">
            <a:latin typeface="Heiti SC Medium"/>
            <a:ea typeface="Heiti SC Medium"/>
            <a:cs typeface="Heiti SC Medium"/>
          </a:endParaRPr>
        </a:p>
      </dgm:t>
    </dgm:pt>
    <dgm:pt modelId="{32A3BF29-A36B-DA47-88CD-E5249E802437}" type="sibTrans" cxnId="{61B7E649-74D3-2B43-86AA-EA716B8E12CC}">
      <dgm:prSet/>
      <dgm:spPr/>
      <dgm:t>
        <a:bodyPr/>
        <a:lstStyle/>
        <a:p>
          <a:endParaRPr lang="zh-CN" altLang="en-US" sz="1400" b="0" i="0">
            <a:latin typeface="Heiti SC Medium"/>
            <a:ea typeface="Heiti SC Medium"/>
            <a:cs typeface="Heiti SC Medium"/>
          </a:endParaRPr>
        </a:p>
      </dgm:t>
    </dgm:pt>
    <dgm:pt modelId="{4D1CB14D-F306-9344-ADA4-23B3623CD2B1}">
      <dgm:prSet phldrT="[文本]" custT="1"/>
      <dgm:spPr>
        <a:xfrm>
          <a:off x="160123" y="1063372"/>
          <a:ext cx="1695735" cy="135658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zh-CN" altLang="en-US" sz="4800" b="0" i="0" dirty="0" smtClean="0">
              <a:solidFill>
                <a:sysClr val="window" lastClr="FFFFFF"/>
              </a:solidFill>
              <a:latin typeface="Heiti SC Medium"/>
              <a:ea typeface="+mn-ea"/>
              <a:cs typeface="+mn-cs"/>
            </a:rPr>
            <a:t>合规</a:t>
          </a:r>
          <a:endParaRPr lang="zh-CN" altLang="en-US" sz="4800" b="0" i="0" dirty="0">
            <a:solidFill>
              <a:sysClr val="window" lastClr="FFFFFF"/>
            </a:solidFill>
            <a:latin typeface="Heiti SC Medium"/>
            <a:ea typeface="+mn-ea"/>
            <a:cs typeface="+mn-cs"/>
          </a:endParaRPr>
        </a:p>
      </dgm:t>
    </dgm:pt>
    <dgm:pt modelId="{DC73A8EA-359E-2540-AE40-EB4878A50CAD}" type="parTrans" cxnId="{F8FC6908-C7F2-2D45-8954-99152224C6A9}">
      <dgm:prSet/>
      <dgm:spPr>
        <a:xfrm rot="12900000">
          <a:off x="871449" y="1920360"/>
          <a:ext cx="1510013" cy="508720"/>
        </a:xfrm>
        <a:prstGeom prst="leftArrow">
          <a:avLst>
            <a:gd name="adj1" fmla="val 60000"/>
            <a:gd name="adj2" fmla="val 5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ysClr val="window" lastClr="FFFFFF"/>
          </a:contourClr>
        </a:sp3d>
      </dgm:spPr>
      <dgm:t>
        <a:bodyPr/>
        <a:lstStyle/>
        <a:p>
          <a:endParaRPr lang="zh-CN" altLang="en-US" sz="1400" b="0" i="0">
            <a:latin typeface="Heiti SC Medium"/>
            <a:ea typeface="Heiti SC Medium"/>
            <a:cs typeface="Heiti SC Medium"/>
          </a:endParaRPr>
        </a:p>
      </dgm:t>
    </dgm:pt>
    <dgm:pt modelId="{8E61DF91-5DA4-5444-B9D7-E0C6BEBF3624}" type="sibTrans" cxnId="{F8FC6908-C7F2-2D45-8954-99152224C6A9}">
      <dgm:prSet/>
      <dgm:spPr/>
      <dgm:t>
        <a:bodyPr/>
        <a:lstStyle/>
        <a:p>
          <a:endParaRPr lang="zh-CN" altLang="en-US" sz="1400" b="0" i="0">
            <a:latin typeface="Heiti SC Medium"/>
            <a:ea typeface="Heiti SC Medium"/>
            <a:cs typeface="Heiti SC Medium"/>
          </a:endParaRPr>
        </a:p>
      </dgm:t>
    </dgm:pt>
    <dgm:pt modelId="{AF13696E-7424-1942-A9E2-37E5BF862C4D}">
      <dgm:prSet phldrT="[文本]" custT="1"/>
      <dgm:spPr>
        <a:xfrm>
          <a:off x="2200132" y="1411"/>
          <a:ext cx="1695735" cy="135658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2340759"/>
                <a:satOff val="-2919"/>
                <a:lumOff val="686"/>
                <a:alphaOff val="0"/>
                <a:shade val="51000"/>
                <a:satMod val="130000"/>
              </a:srgbClr>
            </a:gs>
            <a:gs pos="80000">
              <a:srgbClr val="C0504D">
                <a:hueOff val="2340759"/>
                <a:satOff val="-2919"/>
                <a:lumOff val="686"/>
                <a:alphaOff val="0"/>
                <a:shade val="93000"/>
                <a:satMod val="130000"/>
              </a:srgbClr>
            </a:gs>
            <a:gs pos="100000">
              <a:srgbClr val="C0504D">
                <a:hueOff val="2340759"/>
                <a:satOff val="-2919"/>
                <a:lumOff val="68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zh-CN" altLang="en-US" sz="4800" b="0" i="0" dirty="0" smtClean="0">
              <a:solidFill>
                <a:sysClr val="window" lastClr="FFFFFF"/>
              </a:solidFill>
              <a:latin typeface="Heiti SC Medium"/>
              <a:ea typeface="+mn-ea"/>
              <a:cs typeface="+mn-cs"/>
            </a:rPr>
            <a:t>免责</a:t>
          </a:r>
          <a:endParaRPr lang="zh-CN" altLang="en-US" sz="4800" b="0" i="0" dirty="0">
            <a:solidFill>
              <a:sysClr val="window" lastClr="FFFFFF"/>
            </a:solidFill>
            <a:latin typeface="Heiti SC Medium"/>
            <a:ea typeface="+mn-ea"/>
            <a:cs typeface="+mn-cs"/>
          </a:endParaRPr>
        </a:p>
      </dgm:t>
    </dgm:pt>
    <dgm:pt modelId="{8FF6C653-7AF7-A245-B75B-90DC84BA5FE3}" type="parTrans" cxnId="{37C25E00-C40E-6042-A966-6B5E61D13475}">
      <dgm:prSet/>
      <dgm:spPr>
        <a:xfrm rot="16200000">
          <a:off x="2292993" y="1180352"/>
          <a:ext cx="1510013" cy="508720"/>
        </a:xfrm>
        <a:prstGeom prst="leftArrow">
          <a:avLst>
            <a:gd name="adj1" fmla="val 60000"/>
            <a:gd name="adj2" fmla="val 50000"/>
          </a:avLst>
        </a:prstGeom>
        <a:solidFill>
          <a:srgbClr val="C0504D">
            <a:hueOff val="2340759"/>
            <a:satOff val="-2919"/>
            <a:lumOff val="686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ysClr val="window" lastClr="FFFFFF"/>
          </a:contourClr>
        </a:sp3d>
      </dgm:spPr>
      <dgm:t>
        <a:bodyPr/>
        <a:lstStyle/>
        <a:p>
          <a:endParaRPr lang="zh-CN" altLang="en-US" sz="1400" b="0" i="0">
            <a:latin typeface="Heiti SC Medium"/>
            <a:ea typeface="Heiti SC Medium"/>
            <a:cs typeface="Heiti SC Medium"/>
          </a:endParaRPr>
        </a:p>
      </dgm:t>
    </dgm:pt>
    <dgm:pt modelId="{75590958-2C45-CE45-9C39-FFDA342E5C70}" type="sibTrans" cxnId="{37C25E00-C40E-6042-A966-6B5E61D13475}">
      <dgm:prSet/>
      <dgm:spPr/>
      <dgm:t>
        <a:bodyPr/>
        <a:lstStyle/>
        <a:p>
          <a:endParaRPr lang="zh-CN" altLang="en-US" sz="1400" b="0" i="0">
            <a:latin typeface="Heiti SC Medium"/>
            <a:ea typeface="Heiti SC Medium"/>
            <a:cs typeface="Heiti SC Medium"/>
          </a:endParaRPr>
        </a:p>
      </dgm:t>
    </dgm:pt>
    <dgm:pt modelId="{E3EE2792-D9E9-8C40-93A4-B12AF9DA7673}">
      <dgm:prSet phldrT="[文本]" custT="1"/>
      <dgm:spPr>
        <a:xfrm>
          <a:off x="4240140" y="1063372"/>
          <a:ext cx="1695735" cy="135658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4681519"/>
                <a:satOff val="-5839"/>
                <a:lumOff val="1373"/>
                <a:alphaOff val="0"/>
                <a:shade val="51000"/>
                <a:satMod val="130000"/>
              </a:srgbClr>
            </a:gs>
            <a:gs pos="80000">
              <a:srgbClr val="C0504D">
                <a:hueOff val="4681519"/>
                <a:satOff val="-5839"/>
                <a:lumOff val="1373"/>
                <a:alphaOff val="0"/>
                <a:shade val="93000"/>
                <a:satMod val="130000"/>
              </a:srgbClr>
            </a:gs>
            <a:gs pos="100000">
              <a:srgbClr val="C0504D">
                <a:hueOff val="4681519"/>
                <a:satOff val="-5839"/>
                <a:lumOff val="1373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zh-CN" altLang="en-US" sz="4800" b="0" i="0" dirty="0" smtClean="0">
              <a:solidFill>
                <a:sysClr val="windowText" lastClr="000000"/>
              </a:solidFill>
              <a:latin typeface="Heiti SC Medium"/>
              <a:ea typeface="+mn-ea"/>
              <a:cs typeface="+mn-cs"/>
            </a:rPr>
            <a:t>管控</a:t>
          </a:r>
          <a:endParaRPr lang="zh-CN" altLang="en-US" sz="4800" b="0" i="0" dirty="0">
            <a:solidFill>
              <a:sysClr val="windowText" lastClr="000000"/>
            </a:solidFill>
            <a:latin typeface="Heiti SC Medium"/>
            <a:ea typeface="+mn-ea"/>
            <a:cs typeface="+mn-cs"/>
          </a:endParaRPr>
        </a:p>
      </dgm:t>
    </dgm:pt>
    <dgm:pt modelId="{A8106D29-8125-264D-B59D-165663907704}" type="parTrans" cxnId="{9AC155C4-47D6-5947-8048-B1AECE1DE8F9}">
      <dgm:prSet/>
      <dgm:spPr>
        <a:xfrm rot="19500000">
          <a:off x="3714536" y="1920360"/>
          <a:ext cx="1510013" cy="508720"/>
        </a:xfrm>
        <a:prstGeom prst="leftArrow">
          <a:avLst>
            <a:gd name="adj1" fmla="val 60000"/>
            <a:gd name="adj2" fmla="val 50000"/>
          </a:avLst>
        </a:prstGeom>
        <a:solidFill>
          <a:srgbClr val="C0504D">
            <a:hueOff val="4681519"/>
            <a:satOff val="-5839"/>
            <a:lumOff val="1373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ysClr val="window" lastClr="FFFFFF"/>
          </a:contourClr>
        </a:sp3d>
      </dgm:spPr>
      <dgm:t>
        <a:bodyPr/>
        <a:lstStyle/>
        <a:p>
          <a:endParaRPr lang="zh-CN" altLang="en-US" sz="1400" b="0" i="0">
            <a:latin typeface="Heiti SC Medium"/>
            <a:ea typeface="Heiti SC Medium"/>
            <a:cs typeface="Heiti SC Medium"/>
          </a:endParaRPr>
        </a:p>
      </dgm:t>
    </dgm:pt>
    <dgm:pt modelId="{F6AFD6E1-0F39-AA4B-B405-3E24B21763A6}" type="sibTrans" cxnId="{9AC155C4-47D6-5947-8048-B1AECE1DE8F9}">
      <dgm:prSet/>
      <dgm:spPr/>
      <dgm:t>
        <a:bodyPr/>
        <a:lstStyle/>
        <a:p>
          <a:endParaRPr lang="zh-CN" altLang="en-US" sz="1400" b="0" i="0">
            <a:latin typeface="Heiti SC Medium"/>
            <a:ea typeface="Heiti SC Medium"/>
            <a:cs typeface="Heiti SC Medium"/>
          </a:endParaRPr>
        </a:p>
      </dgm:t>
    </dgm:pt>
    <dgm:pt modelId="{9063005E-F8F1-B649-9B83-02ABAE32D825}" type="pres">
      <dgm:prSet presAssocID="{9229EBCE-1D03-DF47-B29C-7CCE0E0790A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F9688AA2-B081-FA48-9C9B-DEC6D0D72FCB}" type="pres">
      <dgm:prSet presAssocID="{C028B47A-60BB-2E40-9782-41ABBFBCD338}" presName="centerShape" presStyleLbl="node0" presStyleIdx="0" presStyleCnt="1" custScaleX="133731" custScaleY="122886"/>
      <dgm:spPr/>
      <dgm:t>
        <a:bodyPr/>
        <a:lstStyle/>
        <a:p>
          <a:endParaRPr lang="zh-CN" altLang="en-US"/>
        </a:p>
      </dgm:t>
    </dgm:pt>
    <dgm:pt modelId="{609A9547-7B25-FB47-A2EE-F11D7489C74F}" type="pres">
      <dgm:prSet presAssocID="{DC73A8EA-359E-2540-AE40-EB4878A50CAD}" presName="parTrans" presStyleLbl="bgSibTrans2D1" presStyleIdx="0" presStyleCnt="3"/>
      <dgm:spPr/>
      <dgm:t>
        <a:bodyPr/>
        <a:lstStyle/>
        <a:p>
          <a:endParaRPr lang="zh-CN" altLang="en-US"/>
        </a:p>
      </dgm:t>
    </dgm:pt>
    <dgm:pt modelId="{2F77948A-EAD5-A84F-BEC9-8D88FA9C064A}" type="pres">
      <dgm:prSet presAssocID="{4D1CB14D-F306-9344-ADA4-23B3623CD2B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A99F00F-BF57-FB45-BAFE-6E8FB25CB85A}" type="pres">
      <dgm:prSet presAssocID="{8FF6C653-7AF7-A245-B75B-90DC84BA5FE3}" presName="parTrans" presStyleLbl="bgSibTrans2D1" presStyleIdx="1" presStyleCnt="3"/>
      <dgm:spPr/>
      <dgm:t>
        <a:bodyPr/>
        <a:lstStyle/>
        <a:p>
          <a:endParaRPr lang="zh-CN" altLang="en-US"/>
        </a:p>
      </dgm:t>
    </dgm:pt>
    <dgm:pt modelId="{4C9B3A12-6084-1440-AF50-C898A72E53D0}" type="pres">
      <dgm:prSet presAssocID="{AF13696E-7424-1942-A9E2-37E5BF862C4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E36A307-0C1E-1D41-A473-369D729AFFB7}" type="pres">
      <dgm:prSet presAssocID="{A8106D29-8125-264D-B59D-165663907704}" presName="parTrans" presStyleLbl="bgSibTrans2D1" presStyleIdx="2" presStyleCnt="3"/>
      <dgm:spPr/>
      <dgm:t>
        <a:bodyPr/>
        <a:lstStyle/>
        <a:p>
          <a:endParaRPr lang="zh-CN" altLang="en-US"/>
        </a:p>
      </dgm:t>
    </dgm:pt>
    <dgm:pt modelId="{2AD0A235-E907-1F4E-99FA-2AF61D93F6D0}" type="pres">
      <dgm:prSet presAssocID="{E3EE2792-D9E9-8C40-93A4-B12AF9DA767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EEC42956-C48A-4277-AD32-4A6FE1658109}" type="presOf" srcId="{DC73A8EA-359E-2540-AE40-EB4878A50CAD}" destId="{609A9547-7B25-FB47-A2EE-F11D7489C74F}" srcOrd="0" destOrd="0" presId="urn:microsoft.com/office/officeart/2005/8/layout/radial4"/>
    <dgm:cxn modelId="{3DC03F48-95FA-4CE8-A6B8-A4FA4287557A}" type="presOf" srcId="{8FF6C653-7AF7-A245-B75B-90DC84BA5FE3}" destId="{9A99F00F-BF57-FB45-BAFE-6E8FB25CB85A}" srcOrd="0" destOrd="0" presId="urn:microsoft.com/office/officeart/2005/8/layout/radial4"/>
    <dgm:cxn modelId="{9CA16A3C-A87A-48BB-B53E-40B730565F9E}" type="presOf" srcId="{AF13696E-7424-1942-A9E2-37E5BF862C4D}" destId="{4C9B3A12-6084-1440-AF50-C898A72E53D0}" srcOrd="0" destOrd="0" presId="urn:microsoft.com/office/officeart/2005/8/layout/radial4"/>
    <dgm:cxn modelId="{37C25E00-C40E-6042-A966-6B5E61D13475}" srcId="{C028B47A-60BB-2E40-9782-41ABBFBCD338}" destId="{AF13696E-7424-1942-A9E2-37E5BF862C4D}" srcOrd="1" destOrd="0" parTransId="{8FF6C653-7AF7-A245-B75B-90DC84BA5FE3}" sibTransId="{75590958-2C45-CE45-9C39-FFDA342E5C70}"/>
    <dgm:cxn modelId="{B1ECD260-897A-4A64-92C9-464101F1260C}" type="presOf" srcId="{4D1CB14D-F306-9344-ADA4-23B3623CD2B1}" destId="{2F77948A-EAD5-A84F-BEC9-8D88FA9C064A}" srcOrd="0" destOrd="0" presId="urn:microsoft.com/office/officeart/2005/8/layout/radial4"/>
    <dgm:cxn modelId="{4749B088-F0E8-4B12-BB1D-478B2C07B292}" type="presOf" srcId="{A8106D29-8125-264D-B59D-165663907704}" destId="{3E36A307-0C1E-1D41-A473-369D729AFFB7}" srcOrd="0" destOrd="0" presId="urn:microsoft.com/office/officeart/2005/8/layout/radial4"/>
    <dgm:cxn modelId="{706BA3AD-A899-4CA3-B4A1-B207062E3E0E}" type="presOf" srcId="{C028B47A-60BB-2E40-9782-41ABBFBCD338}" destId="{F9688AA2-B081-FA48-9C9B-DEC6D0D72FCB}" srcOrd="0" destOrd="0" presId="urn:microsoft.com/office/officeart/2005/8/layout/radial4"/>
    <dgm:cxn modelId="{F8FC6908-C7F2-2D45-8954-99152224C6A9}" srcId="{C028B47A-60BB-2E40-9782-41ABBFBCD338}" destId="{4D1CB14D-F306-9344-ADA4-23B3623CD2B1}" srcOrd="0" destOrd="0" parTransId="{DC73A8EA-359E-2540-AE40-EB4878A50CAD}" sibTransId="{8E61DF91-5DA4-5444-B9D7-E0C6BEBF3624}"/>
    <dgm:cxn modelId="{ABC36FF5-E46A-47D3-9102-A3BF9E1ECB13}" type="presOf" srcId="{E3EE2792-D9E9-8C40-93A4-B12AF9DA7673}" destId="{2AD0A235-E907-1F4E-99FA-2AF61D93F6D0}" srcOrd="0" destOrd="0" presId="urn:microsoft.com/office/officeart/2005/8/layout/radial4"/>
    <dgm:cxn modelId="{C669FA6F-CE88-414B-9349-B9A1D5E7F13F}" type="presOf" srcId="{9229EBCE-1D03-DF47-B29C-7CCE0E0790AD}" destId="{9063005E-F8F1-B649-9B83-02ABAE32D825}" srcOrd="0" destOrd="0" presId="urn:microsoft.com/office/officeart/2005/8/layout/radial4"/>
    <dgm:cxn modelId="{9AC155C4-47D6-5947-8048-B1AECE1DE8F9}" srcId="{C028B47A-60BB-2E40-9782-41ABBFBCD338}" destId="{E3EE2792-D9E9-8C40-93A4-B12AF9DA7673}" srcOrd="2" destOrd="0" parTransId="{A8106D29-8125-264D-B59D-165663907704}" sibTransId="{F6AFD6E1-0F39-AA4B-B405-3E24B21763A6}"/>
    <dgm:cxn modelId="{61B7E649-74D3-2B43-86AA-EA716B8E12CC}" srcId="{9229EBCE-1D03-DF47-B29C-7CCE0E0790AD}" destId="{C028B47A-60BB-2E40-9782-41ABBFBCD338}" srcOrd="0" destOrd="0" parTransId="{3F78BA99-F860-D04A-B851-526C2C98CA13}" sibTransId="{32A3BF29-A36B-DA47-88CD-E5249E802437}"/>
    <dgm:cxn modelId="{C21B230E-2C40-423F-8B21-A14AE1860B28}" type="presParOf" srcId="{9063005E-F8F1-B649-9B83-02ABAE32D825}" destId="{F9688AA2-B081-FA48-9C9B-DEC6D0D72FCB}" srcOrd="0" destOrd="0" presId="urn:microsoft.com/office/officeart/2005/8/layout/radial4"/>
    <dgm:cxn modelId="{BFBEC958-5D89-4A06-9925-79276BEA172C}" type="presParOf" srcId="{9063005E-F8F1-B649-9B83-02ABAE32D825}" destId="{609A9547-7B25-FB47-A2EE-F11D7489C74F}" srcOrd="1" destOrd="0" presId="urn:microsoft.com/office/officeart/2005/8/layout/radial4"/>
    <dgm:cxn modelId="{86B56538-9044-4B30-99B7-F54CFBE83F89}" type="presParOf" srcId="{9063005E-F8F1-B649-9B83-02ABAE32D825}" destId="{2F77948A-EAD5-A84F-BEC9-8D88FA9C064A}" srcOrd="2" destOrd="0" presId="urn:microsoft.com/office/officeart/2005/8/layout/radial4"/>
    <dgm:cxn modelId="{8957E3B0-7587-4B03-A574-1F5E736D50D6}" type="presParOf" srcId="{9063005E-F8F1-B649-9B83-02ABAE32D825}" destId="{9A99F00F-BF57-FB45-BAFE-6E8FB25CB85A}" srcOrd="3" destOrd="0" presId="urn:microsoft.com/office/officeart/2005/8/layout/radial4"/>
    <dgm:cxn modelId="{58A1ED7D-AE6A-4EFC-9F7B-63AC378200EA}" type="presParOf" srcId="{9063005E-F8F1-B649-9B83-02ABAE32D825}" destId="{4C9B3A12-6084-1440-AF50-C898A72E53D0}" srcOrd="4" destOrd="0" presId="urn:microsoft.com/office/officeart/2005/8/layout/radial4"/>
    <dgm:cxn modelId="{2740A16F-EC63-410D-8643-25DC8D44493E}" type="presParOf" srcId="{9063005E-F8F1-B649-9B83-02ABAE32D825}" destId="{3E36A307-0C1E-1D41-A473-369D729AFFB7}" srcOrd="5" destOrd="0" presId="urn:microsoft.com/office/officeart/2005/8/layout/radial4"/>
    <dgm:cxn modelId="{9E1A5502-4ABF-414A-9465-00960AB16953}" type="presParOf" srcId="{9063005E-F8F1-B649-9B83-02ABAE32D825}" destId="{2AD0A235-E907-1F4E-99FA-2AF61D93F6D0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12F4106-4D54-184F-92C7-2D91C6ABB474}" type="doc">
      <dgm:prSet loTypeId="urn:microsoft.com/office/officeart/2005/8/layout/hProcess6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5A98E92F-2D14-6346-A402-A964ED4EF4D0}">
      <dgm:prSet phldrT="[文本]"/>
      <dgm:spPr>
        <a:xfrm>
          <a:off x="4335" y="1459724"/>
          <a:ext cx="1144550" cy="1144550"/>
        </a:xfrm>
        <a:gradFill rotWithShape="0">
          <a:gsLst>
            <a:gs pos="0">
              <a:srgbClr val="269DD8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269DD8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269DD8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zh-CN" altLang="en-US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接入</a:t>
          </a:r>
          <a:endParaRPr lang="zh-CN" altLang="en-US" dirty="0">
            <a:solidFill>
              <a:srgbClr val="FFFFFF"/>
            </a:solidFill>
            <a:latin typeface="Verdana"/>
            <a:ea typeface="+mn-ea"/>
            <a:cs typeface="+mn-cs"/>
          </a:endParaRPr>
        </a:p>
      </dgm:t>
    </dgm:pt>
    <dgm:pt modelId="{6320AF38-22A7-0A4A-BC92-C70CF89203AB}" type="parTrans" cxnId="{F647D4D1-6708-9642-ACB7-3C0A0B36C996}">
      <dgm:prSet/>
      <dgm:spPr/>
      <dgm:t>
        <a:bodyPr/>
        <a:lstStyle/>
        <a:p>
          <a:endParaRPr lang="zh-CN" altLang="en-US"/>
        </a:p>
      </dgm:t>
    </dgm:pt>
    <dgm:pt modelId="{B9F0362C-8AF0-B84E-8673-E75A86C2A581}" type="sibTrans" cxnId="{F647D4D1-6708-9642-ACB7-3C0A0B36C996}">
      <dgm:prSet/>
      <dgm:spPr/>
      <dgm:t>
        <a:bodyPr/>
        <a:lstStyle/>
        <a:p>
          <a:endParaRPr lang="zh-CN" altLang="en-US"/>
        </a:p>
      </dgm:t>
    </dgm:pt>
    <dgm:pt modelId="{614B5825-A178-2040-BC84-19537CFB1A02}">
      <dgm:prSet phldrT="[文本]" custT="1"/>
      <dgm:spPr>
        <a:xfrm>
          <a:off x="576610" y="1031519"/>
          <a:ext cx="2289100" cy="2000961"/>
        </a:xfrm>
        <a:solidFill>
          <a:srgbClr val="269DD8">
            <a:alpha val="90000"/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269DD8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sz="1600" dirty="0" smtClean="0">
              <a:solidFill>
                <a:srgbClr val="003366">
                  <a:hueOff val="0"/>
                  <a:satOff val="0"/>
                  <a:lumOff val="0"/>
                  <a:alphaOff val="0"/>
                </a:srgbClr>
              </a:solidFill>
              <a:latin typeface="微软雅黑" pitchFamily="34" charset="-122"/>
              <a:ea typeface="微软雅黑" pitchFamily="34" charset="-122"/>
              <a:cs typeface="+mn-cs"/>
            </a:rPr>
            <a:t>有线</a:t>
          </a:r>
          <a:endParaRPr lang="zh-CN" altLang="en-US" sz="1600" dirty="0">
            <a:solidFill>
              <a:srgbClr val="003366">
                <a:hueOff val="0"/>
                <a:satOff val="0"/>
                <a:lumOff val="0"/>
                <a:alphaOff val="0"/>
              </a:srgb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C4574A13-3CB1-834D-98B0-A9E403B63989}" type="parTrans" cxnId="{005C2330-838F-8649-8D91-5F46894CE615}">
      <dgm:prSet/>
      <dgm:spPr/>
      <dgm:t>
        <a:bodyPr/>
        <a:lstStyle/>
        <a:p>
          <a:endParaRPr lang="zh-CN" altLang="en-US"/>
        </a:p>
      </dgm:t>
    </dgm:pt>
    <dgm:pt modelId="{55533B35-7AA2-F94C-9F00-843570188656}" type="sibTrans" cxnId="{005C2330-838F-8649-8D91-5F46894CE615}">
      <dgm:prSet/>
      <dgm:spPr/>
      <dgm:t>
        <a:bodyPr/>
        <a:lstStyle/>
        <a:p>
          <a:endParaRPr lang="zh-CN" altLang="en-US"/>
        </a:p>
      </dgm:t>
    </dgm:pt>
    <dgm:pt modelId="{961CBD52-4C00-9443-8FC6-36A79188AF20}">
      <dgm:prSet phldrT="[文本]" custT="1"/>
      <dgm:spPr>
        <a:xfrm>
          <a:off x="576610" y="1031519"/>
          <a:ext cx="2289100" cy="2000961"/>
        </a:xfrm>
        <a:solidFill>
          <a:srgbClr val="269DD8">
            <a:alpha val="90000"/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269DD8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sz="1600" dirty="0" smtClean="0">
              <a:solidFill>
                <a:srgbClr val="003366">
                  <a:hueOff val="0"/>
                  <a:satOff val="0"/>
                  <a:lumOff val="0"/>
                  <a:alphaOff val="0"/>
                </a:srgbClr>
              </a:solidFill>
              <a:latin typeface="微软雅黑" pitchFamily="34" charset="-122"/>
              <a:ea typeface="微软雅黑" pitchFamily="34" charset="-122"/>
              <a:cs typeface="+mn-cs"/>
            </a:rPr>
            <a:t>无线</a:t>
          </a:r>
          <a:endParaRPr lang="zh-CN" altLang="en-US" sz="1600" dirty="0">
            <a:solidFill>
              <a:srgbClr val="003366">
                <a:hueOff val="0"/>
                <a:satOff val="0"/>
                <a:lumOff val="0"/>
                <a:alphaOff val="0"/>
              </a:srgb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FDF98596-6F8D-A54C-B9C4-6D50C11C39BB}" type="parTrans" cxnId="{D78AEFF6-6C73-F64B-8E72-179E1963C80E}">
      <dgm:prSet/>
      <dgm:spPr/>
      <dgm:t>
        <a:bodyPr/>
        <a:lstStyle/>
        <a:p>
          <a:endParaRPr lang="zh-CN" altLang="en-US"/>
        </a:p>
      </dgm:t>
    </dgm:pt>
    <dgm:pt modelId="{A041412B-3AD1-584E-8344-2CC4C32333A1}" type="sibTrans" cxnId="{D78AEFF6-6C73-F64B-8E72-179E1963C80E}">
      <dgm:prSet/>
      <dgm:spPr/>
      <dgm:t>
        <a:bodyPr/>
        <a:lstStyle/>
        <a:p>
          <a:endParaRPr lang="zh-CN" altLang="en-US"/>
        </a:p>
      </dgm:t>
    </dgm:pt>
    <dgm:pt modelId="{419C52B3-D67D-9A43-BE64-5A297BB003FC}">
      <dgm:prSet phldrT="[文本]"/>
      <dgm:spPr>
        <a:xfrm>
          <a:off x="3008779" y="1459724"/>
          <a:ext cx="1144550" cy="1144550"/>
        </a:xfrm>
        <a:gradFill rotWithShape="0">
          <a:gsLst>
            <a:gs pos="0">
              <a:srgbClr val="269DD8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269DD8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269DD8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zh-CN" altLang="en-US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用户认证</a:t>
          </a:r>
          <a:endParaRPr lang="zh-CN" altLang="en-US" dirty="0">
            <a:solidFill>
              <a:srgbClr val="FFFFFF"/>
            </a:solidFill>
            <a:latin typeface="Verdana"/>
            <a:ea typeface="+mn-ea"/>
            <a:cs typeface="+mn-cs"/>
          </a:endParaRPr>
        </a:p>
      </dgm:t>
    </dgm:pt>
    <dgm:pt modelId="{EA033DF9-7541-DA47-B7BD-B2827C17CEE1}" type="parTrans" cxnId="{A4E8E724-7086-A742-ADED-7DE7D58F1885}">
      <dgm:prSet/>
      <dgm:spPr/>
      <dgm:t>
        <a:bodyPr/>
        <a:lstStyle/>
        <a:p>
          <a:endParaRPr lang="zh-CN" altLang="en-US"/>
        </a:p>
      </dgm:t>
    </dgm:pt>
    <dgm:pt modelId="{93D6B43E-3ED0-2B4C-A211-40689EE3C4C8}" type="sibTrans" cxnId="{A4E8E724-7086-A742-ADED-7DE7D58F1885}">
      <dgm:prSet/>
      <dgm:spPr/>
      <dgm:t>
        <a:bodyPr/>
        <a:lstStyle/>
        <a:p>
          <a:endParaRPr lang="zh-CN" altLang="en-US"/>
        </a:p>
      </dgm:t>
    </dgm:pt>
    <dgm:pt modelId="{78B32698-0A60-F645-89CE-7C2AD3AC7358}">
      <dgm:prSet phldrT="[文本]" custT="1"/>
      <dgm:spPr>
        <a:xfrm>
          <a:off x="3581054" y="1031519"/>
          <a:ext cx="2289100" cy="2000961"/>
        </a:xfrm>
        <a:solidFill>
          <a:srgbClr val="269DD8">
            <a:alpha val="90000"/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269DD8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/>
          <a:r>
            <a:rPr lang="zh-CN" altLang="en-US" sz="1600" dirty="0" smtClean="0">
              <a:solidFill>
                <a:srgbClr val="003366">
                  <a:hueOff val="0"/>
                  <a:satOff val="0"/>
                  <a:lumOff val="0"/>
                  <a:alphaOff val="0"/>
                </a:srgbClr>
              </a:solidFill>
              <a:latin typeface="微软雅黑" pitchFamily="34" charset="-122"/>
              <a:ea typeface="微软雅黑" pitchFamily="34" charset="-122"/>
              <a:cs typeface="+mn-cs"/>
            </a:rPr>
            <a:t>实名制账号</a:t>
          </a:r>
          <a:endParaRPr lang="en-US" altLang="zh-CN" sz="1600" dirty="0" smtClean="0">
            <a:solidFill>
              <a:srgbClr val="003366">
                <a:hueOff val="0"/>
                <a:satOff val="0"/>
                <a:lumOff val="0"/>
                <a:alphaOff val="0"/>
              </a:srgbClr>
            </a:solidFill>
            <a:latin typeface="微软雅黑" pitchFamily="34" charset="-122"/>
            <a:ea typeface="微软雅黑" pitchFamily="34" charset="-122"/>
            <a:cs typeface="+mn-cs"/>
          </a:endParaRPr>
        </a:p>
        <a:p>
          <a:pPr algn="l"/>
          <a:r>
            <a:rPr lang="zh-CN" altLang="en-US" sz="1600" dirty="0" smtClean="0">
              <a:solidFill>
                <a:srgbClr val="003366">
                  <a:hueOff val="0"/>
                  <a:satOff val="0"/>
                  <a:lumOff val="0"/>
                  <a:alphaOff val="0"/>
                </a:srgbClr>
              </a:solidFill>
              <a:latin typeface="微软雅黑" pitchFamily="34" charset="-122"/>
              <a:ea typeface="微软雅黑" pitchFamily="34" charset="-122"/>
              <a:cs typeface="+mn-cs"/>
            </a:rPr>
            <a:t>密码</a:t>
          </a:r>
          <a:endParaRPr lang="zh-CN" altLang="en-US" sz="1600" dirty="0">
            <a:solidFill>
              <a:srgbClr val="003366">
                <a:hueOff val="0"/>
                <a:satOff val="0"/>
                <a:lumOff val="0"/>
                <a:alphaOff val="0"/>
              </a:srgb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76833732-7F3D-124C-BDCC-5F922365D004}" type="parTrans" cxnId="{6F10CE56-CBB0-5A4C-B09E-CA596FC57EAE}">
      <dgm:prSet/>
      <dgm:spPr/>
      <dgm:t>
        <a:bodyPr/>
        <a:lstStyle/>
        <a:p>
          <a:endParaRPr lang="zh-CN" altLang="en-US"/>
        </a:p>
      </dgm:t>
    </dgm:pt>
    <dgm:pt modelId="{433EEC6B-4088-3D43-B806-FC99FCF441D4}" type="sibTrans" cxnId="{6F10CE56-CBB0-5A4C-B09E-CA596FC57EAE}">
      <dgm:prSet/>
      <dgm:spPr/>
      <dgm:t>
        <a:bodyPr/>
        <a:lstStyle/>
        <a:p>
          <a:endParaRPr lang="zh-CN" altLang="en-US"/>
        </a:p>
      </dgm:t>
    </dgm:pt>
    <dgm:pt modelId="{4EB5103B-88AA-544D-8674-893950ADA024}">
      <dgm:prSet phldrT="[文本]"/>
      <dgm:spPr>
        <a:xfrm>
          <a:off x="6013224" y="1459724"/>
          <a:ext cx="1144550" cy="1144550"/>
        </a:xfrm>
        <a:gradFill rotWithShape="0">
          <a:gsLst>
            <a:gs pos="0">
              <a:srgbClr val="269DD8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269DD8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269DD8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zh-CN" altLang="en-US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单点登录</a:t>
          </a:r>
          <a:endParaRPr lang="zh-CN" altLang="en-US" dirty="0">
            <a:solidFill>
              <a:srgbClr val="FFFFFF"/>
            </a:solidFill>
            <a:latin typeface="Verdana"/>
            <a:ea typeface="+mn-ea"/>
            <a:cs typeface="+mn-cs"/>
          </a:endParaRPr>
        </a:p>
      </dgm:t>
    </dgm:pt>
    <dgm:pt modelId="{66C95AA5-AF05-3747-838D-87DA44EE4B90}" type="parTrans" cxnId="{9D2E5627-1137-5B43-90DC-BB4EB6BAA170}">
      <dgm:prSet/>
      <dgm:spPr/>
      <dgm:t>
        <a:bodyPr/>
        <a:lstStyle/>
        <a:p>
          <a:endParaRPr lang="zh-CN" altLang="en-US"/>
        </a:p>
      </dgm:t>
    </dgm:pt>
    <dgm:pt modelId="{0598FE4F-BA48-1849-95A7-13B50F1D7C39}" type="sibTrans" cxnId="{9D2E5627-1137-5B43-90DC-BB4EB6BAA170}">
      <dgm:prSet/>
      <dgm:spPr/>
      <dgm:t>
        <a:bodyPr/>
        <a:lstStyle/>
        <a:p>
          <a:endParaRPr lang="zh-CN" altLang="en-US"/>
        </a:p>
      </dgm:t>
    </dgm:pt>
    <dgm:pt modelId="{57103912-0E94-3C4B-8CC3-71A22B619DA4}">
      <dgm:prSet phldrT="[文本]" custT="1"/>
      <dgm:spPr>
        <a:xfrm>
          <a:off x="6585499" y="1031519"/>
          <a:ext cx="2289100" cy="2000961"/>
        </a:xfrm>
        <a:solidFill>
          <a:srgbClr val="269DD8">
            <a:alpha val="90000"/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269DD8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sz="1600" dirty="0" smtClean="0">
              <a:solidFill>
                <a:srgbClr val="003366">
                  <a:hueOff val="0"/>
                  <a:satOff val="0"/>
                  <a:lumOff val="0"/>
                  <a:alphaOff val="0"/>
                </a:srgbClr>
              </a:solidFill>
              <a:latin typeface="微软雅黑" pitchFamily="34" charset="-122"/>
              <a:ea typeface="微软雅黑" pitchFamily="34" charset="-122"/>
              <a:cs typeface="+mn-cs"/>
            </a:rPr>
            <a:t>自动弹出</a:t>
          </a:r>
          <a:endParaRPr lang="en-US" altLang="zh-CN" sz="1600" dirty="0" smtClean="0">
            <a:solidFill>
              <a:srgbClr val="003366">
                <a:hueOff val="0"/>
                <a:satOff val="0"/>
                <a:lumOff val="0"/>
                <a:alphaOff val="0"/>
              </a:srgbClr>
            </a:solidFill>
            <a:latin typeface="微软雅黑" pitchFamily="34" charset="-122"/>
            <a:ea typeface="微软雅黑" pitchFamily="34" charset="-122"/>
            <a:cs typeface="+mn-cs"/>
          </a:endParaRPr>
        </a:p>
        <a:p>
          <a:r>
            <a:rPr lang="zh-CN" altLang="en-US" sz="1600" dirty="0" smtClean="0">
              <a:solidFill>
                <a:srgbClr val="003366">
                  <a:hueOff val="0"/>
                  <a:satOff val="0"/>
                  <a:lumOff val="0"/>
                  <a:alphaOff val="0"/>
                </a:srgbClr>
              </a:solidFill>
              <a:latin typeface="微软雅黑" pitchFamily="34" charset="-122"/>
              <a:ea typeface="微软雅黑" pitchFamily="34" charset="-122"/>
              <a:cs typeface="+mn-cs"/>
            </a:rPr>
            <a:t>业务平台</a:t>
          </a:r>
          <a:endParaRPr lang="en-US" altLang="zh-CN" sz="1600" dirty="0" smtClean="0">
            <a:solidFill>
              <a:srgbClr val="003366">
                <a:hueOff val="0"/>
                <a:satOff val="0"/>
                <a:lumOff val="0"/>
                <a:alphaOff val="0"/>
              </a:srgb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8C0671EE-27CF-6146-A8B2-8F319DEFD4A1}" type="parTrans" cxnId="{91463DEE-9B52-7A4A-9821-2DCCA7485B75}">
      <dgm:prSet/>
      <dgm:spPr/>
      <dgm:t>
        <a:bodyPr/>
        <a:lstStyle/>
        <a:p>
          <a:endParaRPr lang="zh-CN" altLang="en-US"/>
        </a:p>
      </dgm:t>
    </dgm:pt>
    <dgm:pt modelId="{706E2D93-35DD-1349-A4AF-DD5B2959B0DB}" type="sibTrans" cxnId="{91463DEE-9B52-7A4A-9821-2DCCA7485B75}">
      <dgm:prSet/>
      <dgm:spPr/>
      <dgm:t>
        <a:bodyPr/>
        <a:lstStyle/>
        <a:p>
          <a:endParaRPr lang="zh-CN" altLang="en-US"/>
        </a:p>
      </dgm:t>
    </dgm:pt>
    <dgm:pt modelId="{45E25CD1-924B-4E27-91EC-BB5224BFA002}">
      <dgm:prSet phldrT="[文本]" custT="1"/>
      <dgm:spPr>
        <a:xfrm>
          <a:off x="576610" y="1031519"/>
          <a:ext cx="2289100" cy="2000961"/>
        </a:xfrm>
        <a:solidFill>
          <a:srgbClr val="269DD8">
            <a:alpha val="90000"/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269DD8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altLang="zh-CN" sz="1600" dirty="0" smtClean="0">
              <a:solidFill>
                <a:srgbClr val="003366">
                  <a:hueOff val="0"/>
                  <a:satOff val="0"/>
                  <a:lumOff val="0"/>
                  <a:alphaOff val="0"/>
                </a:srgbClr>
              </a:solidFill>
              <a:latin typeface="微软雅黑" pitchFamily="34" charset="-122"/>
              <a:ea typeface="微软雅黑" pitchFamily="34" charset="-122"/>
              <a:cs typeface="+mn-cs"/>
            </a:rPr>
            <a:t>VPN</a:t>
          </a:r>
          <a:endParaRPr lang="zh-CN" altLang="en-US" sz="1600" dirty="0">
            <a:solidFill>
              <a:srgbClr val="003366">
                <a:hueOff val="0"/>
                <a:satOff val="0"/>
                <a:lumOff val="0"/>
                <a:alphaOff val="0"/>
              </a:srgbClr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878480E1-0996-47C1-AF2C-A39C17FBFEA2}" type="parTrans" cxnId="{986ADC27-3074-4BBB-8E06-83436A74DD33}">
      <dgm:prSet/>
      <dgm:spPr/>
      <dgm:t>
        <a:bodyPr/>
        <a:lstStyle/>
        <a:p>
          <a:endParaRPr lang="zh-CN" altLang="en-US"/>
        </a:p>
      </dgm:t>
    </dgm:pt>
    <dgm:pt modelId="{F096E315-6246-46F5-BE10-C3F48115310C}" type="sibTrans" cxnId="{986ADC27-3074-4BBB-8E06-83436A74DD33}">
      <dgm:prSet/>
      <dgm:spPr/>
      <dgm:t>
        <a:bodyPr/>
        <a:lstStyle/>
        <a:p>
          <a:endParaRPr lang="zh-CN" altLang="en-US"/>
        </a:p>
      </dgm:t>
    </dgm:pt>
    <dgm:pt modelId="{CB479877-E05B-6F4F-BED9-0C3C1DD0D7CC}" type="pres">
      <dgm:prSet presAssocID="{412F4106-4D54-184F-92C7-2D91C6ABB47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A6ADCAD7-3E12-1C43-8CED-66C304A725E1}" type="pres">
      <dgm:prSet presAssocID="{5A98E92F-2D14-6346-A402-A964ED4EF4D0}" presName="compNode" presStyleCnt="0"/>
      <dgm:spPr/>
      <dgm:t>
        <a:bodyPr/>
        <a:lstStyle/>
        <a:p>
          <a:endParaRPr lang="zh-CN" altLang="en-US"/>
        </a:p>
      </dgm:t>
    </dgm:pt>
    <dgm:pt modelId="{756D5112-BCDF-FB41-B59E-1B0A80768832}" type="pres">
      <dgm:prSet presAssocID="{5A98E92F-2D14-6346-A402-A964ED4EF4D0}" presName="noGeometry" presStyleCnt="0"/>
      <dgm:spPr/>
      <dgm:t>
        <a:bodyPr/>
        <a:lstStyle/>
        <a:p>
          <a:endParaRPr lang="zh-CN" altLang="en-US"/>
        </a:p>
      </dgm:t>
    </dgm:pt>
    <dgm:pt modelId="{4F65B482-A9AA-4B4A-818C-7A44FC37772A}" type="pres">
      <dgm:prSet presAssocID="{5A98E92F-2D14-6346-A402-A964ED4EF4D0}" presName="childTextVisible" presStyleLbl="bgAccFollowNode1" presStyleIdx="0" presStyleCnt="3">
        <dgm:presLayoutVars>
          <dgm:bulletEnabled val="1"/>
        </dgm:presLayoutVars>
      </dgm:prSet>
      <dgm:spPr>
        <a:prstGeom prst="rightArrow">
          <a:avLst>
            <a:gd name="adj1" fmla="val 70000"/>
            <a:gd name="adj2" fmla="val 50000"/>
          </a:avLst>
        </a:prstGeom>
      </dgm:spPr>
      <dgm:t>
        <a:bodyPr/>
        <a:lstStyle/>
        <a:p>
          <a:endParaRPr lang="zh-CN" altLang="en-US"/>
        </a:p>
      </dgm:t>
    </dgm:pt>
    <dgm:pt modelId="{DACB9347-395E-FC48-BAD3-B2442980D2F7}" type="pres">
      <dgm:prSet presAssocID="{5A98E92F-2D14-6346-A402-A964ED4EF4D0}" presName="childTextHidden" presStyleLbl="bgAccFollowNode1" presStyleIdx="0" presStyleCnt="3"/>
      <dgm:spPr/>
      <dgm:t>
        <a:bodyPr/>
        <a:lstStyle/>
        <a:p>
          <a:endParaRPr lang="zh-CN" altLang="en-US"/>
        </a:p>
      </dgm:t>
    </dgm:pt>
    <dgm:pt modelId="{514B83BC-2D85-404C-B8D8-F0A69863909E}" type="pres">
      <dgm:prSet presAssocID="{5A98E92F-2D14-6346-A402-A964ED4EF4D0}" presName="parentText" presStyleLbl="node1" presStyleIdx="0" presStyleCnt="3">
        <dgm:presLayoutVars>
          <dgm:chMax val="1"/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CN" altLang="en-US"/>
        </a:p>
      </dgm:t>
    </dgm:pt>
    <dgm:pt modelId="{1CFFC5AC-4693-FA41-8140-33D4AAE8F101}" type="pres">
      <dgm:prSet presAssocID="{5A98E92F-2D14-6346-A402-A964ED4EF4D0}" presName="aSpace" presStyleCnt="0"/>
      <dgm:spPr/>
      <dgm:t>
        <a:bodyPr/>
        <a:lstStyle/>
        <a:p>
          <a:endParaRPr lang="zh-CN" altLang="en-US"/>
        </a:p>
      </dgm:t>
    </dgm:pt>
    <dgm:pt modelId="{98E7B55E-93B7-D34A-AB81-4FC253B8ED49}" type="pres">
      <dgm:prSet presAssocID="{419C52B3-D67D-9A43-BE64-5A297BB003FC}" presName="compNode" presStyleCnt="0"/>
      <dgm:spPr/>
      <dgm:t>
        <a:bodyPr/>
        <a:lstStyle/>
        <a:p>
          <a:endParaRPr lang="zh-CN" altLang="en-US"/>
        </a:p>
      </dgm:t>
    </dgm:pt>
    <dgm:pt modelId="{E392D4A0-4677-EB49-813C-B2F93FD7B4E3}" type="pres">
      <dgm:prSet presAssocID="{419C52B3-D67D-9A43-BE64-5A297BB003FC}" presName="noGeometry" presStyleCnt="0"/>
      <dgm:spPr/>
      <dgm:t>
        <a:bodyPr/>
        <a:lstStyle/>
        <a:p>
          <a:endParaRPr lang="zh-CN" altLang="en-US"/>
        </a:p>
      </dgm:t>
    </dgm:pt>
    <dgm:pt modelId="{DCE6B2A2-283E-704F-81FD-0DF3F6526EFD}" type="pres">
      <dgm:prSet presAssocID="{419C52B3-D67D-9A43-BE64-5A297BB003FC}" presName="childTextVisible" presStyleLbl="bgAccFollowNode1" presStyleIdx="1" presStyleCnt="3">
        <dgm:presLayoutVars>
          <dgm:bulletEnabled val="1"/>
        </dgm:presLayoutVars>
      </dgm:prSet>
      <dgm:spPr>
        <a:prstGeom prst="rightArrow">
          <a:avLst>
            <a:gd name="adj1" fmla="val 70000"/>
            <a:gd name="adj2" fmla="val 50000"/>
          </a:avLst>
        </a:prstGeom>
      </dgm:spPr>
      <dgm:t>
        <a:bodyPr/>
        <a:lstStyle/>
        <a:p>
          <a:endParaRPr lang="zh-CN" altLang="en-US"/>
        </a:p>
      </dgm:t>
    </dgm:pt>
    <dgm:pt modelId="{8AC34F30-181B-2247-B831-BC5161EC4C5D}" type="pres">
      <dgm:prSet presAssocID="{419C52B3-D67D-9A43-BE64-5A297BB003FC}" presName="childTextHidden" presStyleLbl="bgAccFollowNode1" presStyleIdx="1" presStyleCnt="3"/>
      <dgm:spPr/>
      <dgm:t>
        <a:bodyPr/>
        <a:lstStyle/>
        <a:p>
          <a:endParaRPr lang="zh-CN" altLang="en-US"/>
        </a:p>
      </dgm:t>
    </dgm:pt>
    <dgm:pt modelId="{A8ACBC4E-45B5-204D-BDB8-11F061C172EB}" type="pres">
      <dgm:prSet presAssocID="{419C52B3-D67D-9A43-BE64-5A297BB003FC}" presName="parentText" presStyleLbl="node1" presStyleIdx="1" presStyleCnt="3">
        <dgm:presLayoutVars>
          <dgm:chMax val="1"/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CN" altLang="en-US"/>
        </a:p>
      </dgm:t>
    </dgm:pt>
    <dgm:pt modelId="{78026E3D-E686-8F47-96C0-F24A87C8EC84}" type="pres">
      <dgm:prSet presAssocID="{419C52B3-D67D-9A43-BE64-5A297BB003FC}" presName="aSpace" presStyleCnt="0"/>
      <dgm:spPr/>
      <dgm:t>
        <a:bodyPr/>
        <a:lstStyle/>
        <a:p>
          <a:endParaRPr lang="zh-CN" altLang="en-US"/>
        </a:p>
      </dgm:t>
    </dgm:pt>
    <dgm:pt modelId="{0426402A-839A-3E44-8F2F-B42EBBD780A4}" type="pres">
      <dgm:prSet presAssocID="{4EB5103B-88AA-544D-8674-893950ADA024}" presName="compNode" presStyleCnt="0"/>
      <dgm:spPr/>
      <dgm:t>
        <a:bodyPr/>
        <a:lstStyle/>
        <a:p>
          <a:endParaRPr lang="zh-CN" altLang="en-US"/>
        </a:p>
      </dgm:t>
    </dgm:pt>
    <dgm:pt modelId="{2357289B-BDA6-5540-AEB9-F9BADDCCB02A}" type="pres">
      <dgm:prSet presAssocID="{4EB5103B-88AA-544D-8674-893950ADA024}" presName="noGeometry" presStyleCnt="0"/>
      <dgm:spPr/>
      <dgm:t>
        <a:bodyPr/>
        <a:lstStyle/>
        <a:p>
          <a:endParaRPr lang="zh-CN" altLang="en-US"/>
        </a:p>
      </dgm:t>
    </dgm:pt>
    <dgm:pt modelId="{186A457F-8EFA-BA42-84B7-237B6F54033C}" type="pres">
      <dgm:prSet presAssocID="{4EB5103B-88AA-544D-8674-893950ADA024}" presName="childTextVisible" presStyleLbl="bgAccFollowNode1" presStyleIdx="2" presStyleCnt="3">
        <dgm:presLayoutVars>
          <dgm:bulletEnabled val="1"/>
        </dgm:presLayoutVars>
      </dgm:prSet>
      <dgm:spPr>
        <a:prstGeom prst="rightArrow">
          <a:avLst>
            <a:gd name="adj1" fmla="val 70000"/>
            <a:gd name="adj2" fmla="val 50000"/>
          </a:avLst>
        </a:prstGeom>
      </dgm:spPr>
      <dgm:t>
        <a:bodyPr/>
        <a:lstStyle/>
        <a:p>
          <a:endParaRPr lang="zh-CN" altLang="en-US"/>
        </a:p>
      </dgm:t>
    </dgm:pt>
    <dgm:pt modelId="{6106CE51-D3C1-7744-90E7-B2EEABBC61B8}" type="pres">
      <dgm:prSet presAssocID="{4EB5103B-88AA-544D-8674-893950ADA024}" presName="childTextHidden" presStyleLbl="bgAccFollowNode1" presStyleIdx="2" presStyleCnt="3"/>
      <dgm:spPr/>
      <dgm:t>
        <a:bodyPr/>
        <a:lstStyle/>
        <a:p>
          <a:endParaRPr lang="zh-CN" altLang="en-US"/>
        </a:p>
      </dgm:t>
    </dgm:pt>
    <dgm:pt modelId="{FE333795-F05A-A14E-B8EB-8422C5B4DC41}" type="pres">
      <dgm:prSet presAssocID="{4EB5103B-88AA-544D-8674-893950ADA024}" presName="parentText" presStyleLbl="node1" presStyleIdx="2" presStyleCnt="3">
        <dgm:presLayoutVars>
          <dgm:chMax val="1"/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CN" altLang="en-US"/>
        </a:p>
      </dgm:t>
    </dgm:pt>
  </dgm:ptLst>
  <dgm:cxnLst>
    <dgm:cxn modelId="{BF3BA1B2-F4E0-4302-8D78-E7D66CD5D33F}" type="presOf" srcId="{57103912-0E94-3C4B-8CC3-71A22B619DA4}" destId="{6106CE51-D3C1-7744-90E7-B2EEABBC61B8}" srcOrd="1" destOrd="0" presId="urn:microsoft.com/office/officeart/2005/8/layout/hProcess6"/>
    <dgm:cxn modelId="{8BB2D74D-E323-4EED-8D98-00EA41B84658}" type="presOf" srcId="{5A98E92F-2D14-6346-A402-A964ED4EF4D0}" destId="{514B83BC-2D85-404C-B8D8-F0A69863909E}" srcOrd="0" destOrd="0" presId="urn:microsoft.com/office/officeart/2005/8/layout/hProcess6"/>
    <dgm:cxn modelId="{A2EA9D4A-86DA-47D8-A657-5F1D3B0DCF01}" type="presOf" srcId="{45E25CD1-924B-4E27-91EC-BB5224BFA002}" destId="{DACB9347-395E-FC48-BAD3-B2442980D2F7}" srcOrd="1" destOrd="2" presId="urn:microsoft.com/office/officeart/2005/8/layout/hProcess6"/>
    <dgm:cxn modelId="{A4E8E724-7086-A742-ADED-7DE7D58F1885}" srcId="{412F4106-4D54-184F-92C7-2D91C6ABB474}" destId="{419C52B3-D67D-9A43-BE64-5A297BB003FC}" srcOrd="1" destOrd="0" parTransId="{EA033DF9-7541-DA47-B7BD-B2827C17CEE1}" sibTransId="{93D6B43E-3ED0-2B4C-A211-40689EE3C4C8}"/>
    <dgm:cxn modelId="{7F4FEE95-B158-4D94-9408-EA345117285B}" type="presOf" srcId="{45E25CD1-924B-4E27-91EC-BB5224BFA002}" destId="{4F65B482-A9AA-4B4A-818C-7A44FC37772A}" srcOrd="0" destOrd="2" presId="urn:microsoft.com/office/officeart/2005/8/layout/hProcess6"/>
    <dgm:cxn modelId="{6F10CE56-CBB0-5A4C-B09E-CA596FC57EAE}" srcId="{419C52B3-D67D-9A43-BE64-5A297BB003FC}" destId="{78B32698-0A60-F645-89CE-7C2AD3AC7358}" srcOrd="0" destOrd="0" parTransId="{76833732-7F3D-124C-BDCC-5F922365D004}" sibTransId="{433EEC6B-4088-3D43-B806-FC99FCF441D4}"/>
    <dgm:cxn modelId="{F1F200B4-56B5-4AD0-83A1-EFB81B5A3081}" type="presOf" srcId="{412F4106-4D54-184F-92C7-2D91C6ABB474}" destId="{CB479877-E05B-6F4F-BED9-0C3C1DD0D7CC}" srcOrd="0" destOrd="0" presId="urn:microsoft.com/office/officeart/2005/8/layout/hProcess6"/>
    <dgm:cxn modelId="{42929725-5187-4F02-BFBC-83B221E793A0}" type="presOf" srcId="{961CBD52-4C00-9443-8FC6-36A79188AF20}" destId="{DACB9347-395E-FC48-BAD3-B2442980D2F7}" srcOrd="1" destOrd="1" presId="urn:microsoft.com/office/officeart/2005/8/layout/hProcess6"/>
    <dgm:cxn modelId="{31C16696-7559-4E24-96F9-3E48170F4940}" type="presOf" srcId="{78B32698-0A60-F645-89CE-7C2AD3AC7358}" destId="{DCE6B2A2-283E-704F-81FD-0DF3F6526EFD}" srcOrd="0" destOrd="0" presId="urn:microsoft.com/office/officeart/2005/8/layout/hProcess6"/>
    <dgm:cxn modelId="{35CC7481-6A6D-4CD5-B5D3-D5A0122D6115}" type="presOf" srcId="{419C52B3-D67D-9A43-BE64-5A297BB003FC}" destId="{A8ACBC4E-45B5-204D-BDB8-11F061C172EB}" srcOrd="0" destOrd="0" presId="urn:microsoft.com/office/officeart/2005/8/layout/hProcess6"/>
    <dgm:cxn modelId="{2FCCE783-BACE-4C21-8BA8-36EF4C786651}" type="presOf" srcId="{57103912-0E94-3C4B-8CC3-71A22B619DA4}" destId="{186A457F-8EFA-BA42-84B7-237B6F54033C}" srcOrd="0" destOrd="0" presId="urn:microsoft.com/office/officeart/2005/8/layout/hProcess6"/>
    <dgm:cxn modelId="{005C2330-838F-8649-8D91-5F46894CE615}" srcId="{5A98E92F-2D14-6346-A402-A964ED4EF4D0}" destId="{614B5825-A178-2040-BC84-19537CFB1A02}" srcOrd="0" destOrd="0" parTransId="{C4574A13-3CB1-834D-98B0-A9E403B63989}" sibTransId="{55533B35-7AA2-F94C-9F00-843570188656}"/>
    <dgm:cxn modelId="{4C4AC99D-9D01-4C0C-A141-A01ED81F689B}" type="presOf" srcId="{614B5825-A178-2040-BC84-19537CFB1A02}" destId="{4F65B482-A9AA-4B4A-818C-7A44FC37772A}" srcOrd="0" destOrd="0" presId="urn:microsoft.com/office/officeart/2005/8/layout/hProcess6"/>
    <dgm:cxn modelId="{E78C5F70-AD0C-47E3-B2B0-6D63E3BEB995}" type="presOf" srcId="{614B5825-A178-2040-BC84-19537CFB1A02}" destId="{DACB9347-395E-FC48-BAD3-B2442980D2F7}" srcOrd="1" destOrd="0" presId="urn:microsoft.com/office/officeart/2005/8/layout/hProcess6"/>
    <dgm:cxn modelId="{986ADC27-3074-4BBB-8E06-83436A74DD33}" srcId="{5A98E92F-2D14-6346-A402-A964ED4EF4D0}" destId="{45E25CD1-924B-4E27-91EC-BB5224BFA002}" srcOrd="2" destOrd="0" parTransId="{878480E1-0996-47C1-AF2C-A39C17FBFEA2}" sibTransId="{F096E315-6246-46F5-BE10-C3F48115310C}"/>
    <dgm:cxn modelId="{91463DEE-9B52-7A4A-9821-2DCCA7485B75}" srcId="{4EB5103B-88AA-544D-8674-893950ADA024}" destId="{57103912-0E94-3C4B-8CC3-71A22B619DA4}" srcOrd="0" destOrd="0" parTransId="{8C0671EE-27CF-6146-A8B2-8F319DEFD4A1}" sibTransId="{706E2D93-35DD-1349-A4AF-DD5B2959B0DB}"/>
    <dgm:cxn modelId="{B6D8C82F-7C35-4D01-989B-F0B05E830E3C}" type="presOf" srcId="{961CBD52-4C00-9443-8FC6-36A79188AF20}" destId="{4F65B482-A9AA-4B4A-818C-7A44FC37772A}" srcOrd="0" destOrd="1" presId="urn:microsoft.com/office/officeart/2005/8/layout/hProcess6"/>
    <dgm:cxn modelId="{D78AEFF6-6C73-F64B-8E72-179E1963C80E}" srcId="{5A98E92F-2D14-6346-A402-A964ED4EF4D0}" destId="{961CBD52-4C00-9443-8FC6-36A79188AF20}" srcOrd="1" destOrd="0" parTransId="{FDF98596-6F8D-A54C-B9C4-6D50C11C39BB}" sibTransId="{A041412B-3AD1-584E-8344-2CC4C32333A1}"/>
    <dgm:cxn modelId="{31E21D41-77AF-42AD-A4F8-D259C270EF5E}" type="presOf" srcId="{78B32698-0A60-F645-89CE-7C2AD3AC7358}" destId="{8AC34F30-181B-2247-B831-BC5161EC4C5D}" srcOrd="1" destOrd="0" presId="urn:microsoft.com/office/officeart/2005/8/layout/hProcess6"/>
    <dgm:cxn modelId="{87B1894B-BB8F-4B95-A2C4-697B20468181}" type="presOf" srcId="{4EB5103B-88AA-544D-8674-893950ADA024}" destId="{FE333795-F05A-A14E-B8EB-8422C5B4DC41}" srcOrd="0" destOrd="0" presId="urn:microsoft.com/office/officeart/2005/8/layout/hProcess6"/>
    <dgm:cxn modelId="{F647D4D1-6708-9642-ACB7-3C0A0B36C996}" srcId="{412F4106-4D54-184F-92C7-2D91C6ABB474}" destId="{5A98E92F-2D14-6346-A402-A964ED4EF4D0}" srcOrd="0" destOrd="0" parTransId="{6320AF38-22A7-0A4A-BC92-C70CF89203AB}" sibTransId="{B9F0362C-8AF0-B84E-8673-E75A86C2A581}"/>
    <dgm:cxn modelId="{9D2E5627-1137-5B43-90DC-BB4EB6BAA170}" srcId="{412F4106-4D54-184F-92C7-2D91C6ABB474}" destId="{4EB5103B-88AA-544D-8674-893950ADA024}" srcOrd="2" destOrd="0" parTransId="{66C95AA5-AF05-3747-838D-87DA44EE4B90}" sibTransId="{0598FE4F-BA48-1849-95A7-13B50F1D7C39}"/>
    <dgm:cxn modelId="{0A30ADE6-3F35-41CA-9994-584FAC3D5B71}" type="presParOf" srcId="{CB479877-E05B-6F4F-BED9-0C3C1DD0D7CC}" destId="{A6ADCAD7-3E12-1C43-8CED-66C304A725E1}" srcOrd="0" destOrd="0" presId="urn:microsoft.com/office/officeart/2005/8/layout/hProcess6"/>
    <dgm:cxn modelId="{2593F394-1F1E-46C4-9F9E-320050F388CC}" type="presParOf" srcId="{A6ADCAD7-3E12-1C43-8CED-66C304A725E1}" destId="{756D5112-BCDF-FB41-B59E-1B0A80768832}" srcOrd="0" destOrd="0" presId="urn:microsoft.com/office/officeart/2005/8/layout/hProcess6"/>
    <dgm:cxn modelId="{C5AC950A-2030-434B-B2BE-FC0808ABD061}" type="presParOf" srcId="{A6ADCAD7-3E12-1C43-8CED-66C304A725E1}" destId="{4F65B482-A9AA-4B4A-818C-7A44FC37772A}" srcOrd="1" destOrd="0" presId="urn:microsoft.com/office/officeart/2005/8/layout/hProcess6"/>
    <dgm:cxn modelId="{4986BFAB-FBB8-428C-AACC-D15107475205}" type="presParOf" srcId="{A6ADCAD7-3E12-1C43-8CED-66C304A725E1}" destId="{DACB9347-395E-FC48-BAD3-B2442980D2F7}" srcOrd="2" destOrd="0" presId="urn:microsoft.com/office/officeart/2005/8/layout/hProcess6"/>
    <dgm:cxn modelId="{1705BF88-1AEA-4A74-AF28-D5BAEC27B24E}" type="presParOf" srcId="{A6ADCAD7-3E12-1C43-8CED-66C304A725E1}" destId="{514B83BC-2D85-404C-B8D8-F0A69863909E}" srcOrd="3" destOrd="0" presId="urn:microsoft.com/office/officeart/2005/8/layout/hProcess6"/>
    <dgm:cxn modelId="{F231FAB8-7898-4356-BCCF-C6524A3A630C}" type="presParOf" srcId="{CB479877-E05B-6F4F-BED9-0C3C1DD0D7CC}" destId="{1CFFC5AC-4693-FA41-8140-33D4AAE8F101}" srcOrd="1" destOrd="0" presId="urn:microsoft.com/office/officeart/2005/8/layout/hProcess6"/>
    <dgm:cxn modelId="{77B3672D-81DD-4B8B-90AD-BA6D5E2C7791}" type="presParOf" srcId="{CB479877-E05B-6F4F-BED9-0C3C1DD0D7CC}" destId="{98E7B55E-93B7-D34A-AB81-4FC253B8ED49}" srcOrd="2" destOrd="0" presId="urn:microsoft.com/office/officeart/2005/8/layout/hProcess6"/>
    <dgm:cxn modelId="{832ADBF4-983E-4EFA-A87A-4B78CEB3E886}" type="presParOf" srcId="{98E7B55E-93B7-D34A-AB81-4FC253B8ED49}" destId="{E392D4A0-4677-EB49-813C-B2F93FD7B4E3}" srcOrd="0" destOrd="0" presId="urn:microsoft.com/office/officeart/2005/8/layout/hProcess6"/>
    <dgm:cxn modelId="{5CC665DB-8555-48CB-9394-2F272F3B4F60}" type="presParOf" srcId="{98E7B55E-93B7-D34A-AB81-4FC253B8ED49}" destId="{DCE6B2A2-283E-704F-81FD-0DF3F6526EFD}" srcOrd="1" destOrd="0" presId="urn:microsoft.com/office/officeart/2005/8/layout/hProcess6"/>
    <dgm:cxn modelId="{052FB22F-E688-4325-B5F5-4D5C7B760B9E}" type="presParOf" srcId="{98E7B55E-93B7-D34A-AB81-4FC253B8ED49}" destId="{8AC34F30-181B-2247-B831-BC5161EC4C5D}" srcOrd="2" destOrd="0" presId="urn:microsoft.com/office/officeart/2005/8/layout/hProcess6"/>
    <dgm:cxn modelId="{9C5A67CD-C5F3-4E92-9264-410C7BD5E18F}" type="presParOf" srcId="{98E7B55E-93B7-D34A-AB81-4FC253B8ED49}" destId="{A8ACBC4E-45B5-204D-BDB8-11F061C172EB}" srcOrd="3" destOrd="0" presId="urn:microsoft.com/office/officeart/2005/8/layout/hProcess6"/>
    <dgm:cxn modelId="{E128489C-56A2-4C87-B786-B244FC70F382}" type="presParOf" srcId="{CB479877-E05B-6F4F-BED9-0C3C1DD0D7CC}" destId="{78026E3D-E686-8F47-96C0-F24A87C8EC84}" srcOrd="3" destOrd="0" presId="urn:microsoft.com/office/officeart/2005/8/layout/hProcess6"/>
    <dgm:cxn modelId="{AB575747-523C-4D71-9840-6186260097EF}" type="presParOf" srcId="{CB479877-E05B-6F4F-BED9-0C3C1DD0D7CC}" destId="{0426402A-839A-3E44-8F2F-B42EBBD780A4}" srcOrd="4" destOrd="0" presId="urn:microsoft.com/office/officeart/2005/8/layout/hProcess6"/>
    <dgm:cxn modelId="{17EC400C-8096-4645-8D17-6515527F96FB}" type="presParOf" srcId="{0426402A-839A-3E44-8F2F-B42EBBD780A4}" destId="{2357289B-BDA6-5540-AEB9-F9BADDCCB02A}" srcOrd="0" destOrd="0" presId="urn:microsoft.com/office/officeart/2005/8/layout/hProcess6"/>
    <dgm:cxn modelId="{5561F4AE-7A89-4521-8A44-B2944ADB3C28}" type="presParOf" srcId="{0426402A-839A-3E44-8F2F-B42EBBD780A4}" destId="{186A457F-8EFA-BA42-84B7-237B6F54033C}" srcOrd="1" destOrd="0" presId="urn:microsoft.com/office/officeart/2005/8/layout/hProcess6"/>
    <dgm:cxn modelId="{B4C96660-8118-421E-9E85-FA2C151DA7D0}" type="presParOf" srcId="{0426402A-839A-3E44-8F2F-B42EBBD780A4}" destId="{6106CE51-D3C1-7744-90E7-B2EEABBC61B8}" srcOrd="2" destOrd="0" presId="urn:microsoft.com/office/officeart/2005/8/layout/hProcess6"/>
    <dgm:cxn modelId="{46E73E0F-995B-4B55-88FA-99771F7C3143}" type="presParOf" srcId="{0426402A-839A-3E44-8F2F-B42EBBD780A4}" destId="{FE333795-F05A-A14E-B8EB-8422C5B4DC41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EC5E6E-CEAB-48CC-AF9A-BE8D5FA3DCCD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A754811C-98BF-4874-AF80-F10B6B977620}">
      <dgm:prSet phldrT="[文本]" custT="1"/>
      <dgm:spPr/>
      <dgm:t>
        <a:bodyPr/>
        <a:lstStyle/>
        <a:p>
          <a:r>
            <a:rPr lang="zh-CN" altLang="en-US" sz="3600" b="1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杂</a:t>
          </a:r>
          <a:endParaRPr lang="zh-CN" altLang="en-US" sz="3600" b="1" dirty="0">
            <a:solidFill>
              <a:schemeClr val="tx1"/>
            </a:solidFill>
            <a:latin typeface="微软雅黑" pitchFamily="34" charset="-122"/>
            <a:ea typeface="微软雅黑" pitchFamily="34" charset="-122"/>
          </a:endParaRPr>
        </a:p>
      </dgm:t>
    </dgm:pt>
    <dgm:pt modelId="{2A7EAA1C-468F-4478-BC65-8D97C9F80706}" type="parTrans" cxnId="{187D04B8-9E7F-4E71-A54C-CBCA962ED0FB}">
      <dgm:prSet/>
      <dgm:spPr/>
      <dgm:t>
        <a:bodyPr/>
        <a:lstStyle/>
        <a:p>
          <a:endParaRPr lang="zh-CN" altLang="en-US" sz="3600" b="1">
            <a:solidFill>
              <a:schemeClr val="tx1"/>
            </a:solidFill>
            <a:latin typeface="微软雅黑" pitchFamily="34" charset="-122"/>
            <a:ea typeface="微软雅黑" pitchFamily="34" charset="-122"/>
          </a:endParaRPr>
        </a:p>
      </dgm:t>
    </dgm:pt>
    <dgm:pt modelId="{A4D23EE2-E041-432D-928A-4255EB8E450F}" type="sibTrans" cxnId="{187D04B8-9E7F-4E71-A54C-CBCA962ED0FB}">
      <dgm:prSet/>
      <dgm:spPr/>
      <dgm:t>
        <a:bodyPr/>
        <a:lstStyle/>
        <a:p>
          <a:endParaRPr lang="zh-CN" altLang="en-US" sz="3600" b="1">
            <a:solidFill>
              <a:schemeClr val="tx1"/>
            </a:solidFill>
            <a:latin typeface="微软雅黑" pitchFamily="34" charset="-122"/>
            <a:ea typeface="微软雅黑" pitchFamily="34" charset="-122"/>
          </a:endParaRPr>
        </a:p>
      </dgm:t>
    </dgm:pt>
    <dgm:pt modelId="{80C8CE9C-82D6-444A-99FB-B9EA47866300}">
      <dgm:prSet phldrT="[文本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CN" altLang="en-US" sz="1800" b="1" noProof="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网络结构复杂、设备多、应用多，难以统一管理</a:t>
          </a:r>
        </a:p>
      </dgm:t>
    </dgm:pt>
    <dgm:pt modelId="{B78D97FB-1042-4129-9324-0715C5572F40}" type="parTrans" cxnId="{13F51C75-5F82-4580-BF1E-C58C808314A1}">
      <dgm:prSet/>
      <dgm:spPr/>
      <dgm:t>
        <a:bodyPr/>
        <a:lstStyle/>
        <a:p>
          <a:endParaRPr lang="zh-CN" altLang="en-US" sz="3600" b="1">
            <a:solidFill>
              <a:schemeClr val="tx1"/>
            </a:solidFill>
            <a:latin typeface="微软雅黑" pitchFamily="34" charset="-122"/>
            <a:ea typeface="微软雅黑" pitchFamily="34" charset="-122"/>
          </a:endParaRPr>
        </a:p>
      </dgm:t>
    </dgm:pt>
    <dgm:pt modelId="{3D0B0535-59D1-4FD3-89D7-67584D431586}" type="sibTrans" cxnId="{13F51C75-5F82-4580-BF1E-C58C808314A1}">
      <dgm:prSet/>
      <dgm:spPr/>
      <dgm:t>
        <a:bodyPr/>
        <a:lstStyle/>
        <a:p>
          <a:endParaRPr lang="zh-CN" altLang="en-US" sz="3600" b="1">
            <a:solidFill>
              <a:schemeClr val="tx1"/>
            </a:solidFill>
            <a:latin typeface="微软雅黑" pitchFamily="34" charset="-122"/>
            <a:ea typeface="微软雅黑" pitchFamily="34" charset="-122"/>
          </a:endParaRPr>
        </a:p>
      </dgm:t>
    </dgm:pt>
    <dgm:pt modelId="{BB1FA66A-4C99-4CF9-BFA0-273E970DCDC6}">
      <dgm:prSet phldrT="[文本]" custT="1"/>
      <dgm:spPr/>
      <dgm:t>
        <a:bodyPr/>
        <a:lstStyle/>
        <a:p>
          <a:r>
            <a:rPr lang="zh-CN" altLang="en-US" sz="3600" b="1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散</a:t>
          </a:r>
          <a:endParaRPr lang="zh-CN" altLang="en-US" sz="3600" b="1" dirty="0">
            <a:solidFill>
              <a:schemeClr val="tx1"/>
            </a:solidFill>
            <a:latin typeface="微软雅黑" pitchFamily="34" charset="-122"/>
            <a:ea typeface="微软雅黑" pitchFamily="34" charset="-122"/>
          </a:endParaRPr>
        </a:p>
      </dgm:t>
    </dgm:pt>
    <dgm:pt modelId="{30FE26FF-5ECE-47CD-8260-2143F33A5E1C}" type="parTrans" cxnId="{837C6DE4-1745-49B8-9B56-523C6B299350}">
      <dgm:prSet/>
      <dgm:spPr/>
      <dgm:t>
        <a:bodyPr/>
        <a:lstStyle/>
        <a:p>
          <a:endParaRPr lang="zh-CN" altLang="en-US" sz="3600" b="1">
            <a:solidFill>
              <a:schemeClr val="tx1"/>
            </a:solidFill>
            <a:latin typeface="微软雅黑" pitchFamily="34" charset="-122"/>
            <a:ea typeface="微软雅黑" pitchFamily="34" charset="-122"/>
          </a:endParaRPr>
        </a:p>
      </dgm:t>
    </dgm:pt>
    <dgm:pt modelId="{22969B55-BC35-46AD-9BEA-A0CB8BCC06F4}" type="sibTrans" cxnId="{837C6DE4-1745-49B8-9B56-523C6B299350}">
      <dgm:prSet/>
      <dgm:spPr/>
      <dgm:t>
        <a:bodyPr/>
        <a:lstStyle/>
        <a:p>
          <a:endParaRPr lang="zh-CN" altLang="en-US" sz="3600" b="1">
            <a:solidFill>
              <a:schemeClr val="tx1"/>
            </a:solidFill>
            <a:latin typeface="微软雅黑" pitchFamily="34" charset="-122"/>
            <a:ea typeface="微软雅黑" pitchFamily="34" charset="-122"/>
          </a:endParaRPr>
        </a:p>
      </dgm:t>
    </dgm:pt>
    <dgm:pt modelId="{F12D7A24-6FB7-4348-801F-E832F8702E01}">
      <dgm:prSet phldrT="[文本]" custT="1"/>
      <dgm:spPr/>
      <dgm:t>
        <a:bodyPr/>
        <a:lstStyle/>
        <a:p>
          <a:r>
            <a:rPr lang="zh-CN" altLang="en-US" sz="1800" b="1" noProof="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下属学校缺少专门信息化管理人员</a:t>
          </a:r>
        </a:p>
      </dgm:t>
    </dgm:pt>
    <dgm:pt modelId="{8D0C6A2A-BBCA-4DDA-AF7B-55E795B9BE48}" type="parTrans" cxnId="{09B4795A-D36C-4DCF-BB71-27E0B2997E43}">
      <dgm:prSet/>
      <dgm:spPr/>
      <dgm:t>
        <a:bodyPr/>
        <a:lstStyle/>
        <a:p>
          <a:endParaRPr lang="zh-CN" altLang="en-US" sz="3600" b="1">
            <a:solidFill>
              <a:schemeClr val="tx1"/>
            </a:solidFill>
            <a:latin typeface="微软雅黑" pitchFamily="34" charset="-122"/>
            <a:ea typeface="微软雅黑" pitchFamily="34" charset="-122"/>
          </a:endParaRPr>
        </a:p>
      </dgm:t>
    </dgm:pt>
    <dgm:pt modelId="{4132C0FE-80EA-4919-8106-C0B2D82BECBE}" type="sibTrans" cxnId="{09B4795A-D36C-4DCF-BB71-27E0B2997E43}">
      <dgm:prSet/>
      <dgm:spPr/>
      <dgm:t>
        <a:bodyPr/>
        <a:lstStyle/>
        <a:p>
          <a:endParaRPr lang="zh-CN" altLang="en-US" sz="3600" b="1">
            <a:solidFill>
              <a:schemeClr val="tx1"/>
            </a:solidFill>
            <a:latin typeface="微软雅黑" pitchFamily="34" charset="-122"/>
            <a:ea typeface="微软雅黑" pitchFamily="34" charset="-122"/>
          </a:endParaRPr>
        </a:p>
      </dgm:t>
    </dgm:pt>
    <dgm:pt modelId="{FEA3D1B9-FF1C-4CCE-A600-32F003A01427}">
      <dgm:prSet custT="1"/>
      <dgm:spPr/>
      <dgm:t>
        <a:bodyPr/>
        <a:lstStyle/>
        <a:p>
          <a:r>
            <a:rPr lang="zh-CN" altLang="en-US" sz="1800" b="1" noProof="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学校设备无法管理，使用情况难以控制</a:t>
          </a:r>
        </a:p>
      </dgm:t>
    </dgm:pt>
    <dgm:pt modelId="{E829737B-34DD-4CAB-ADA9-44AA6D08A479}" type="parTrans" cxnId="{8604366E-D664-4B30-A8F4-2CFFC948C6CD}">
      <dgm:prSet/>
      <dgm:spPr/>
      <dgm:t>
        <a:bodyPr/>
        <a:lstStyle/>
        <a:p>
          <a:endParaRPr lang="zh-CN" altLang="en-US"/>
        </a:p>
      </dgm:t>
    </dgm:pt>
    <dgm:pt modelId="{79A91161-4019-4686-98D5-9EABDDDBE74D}" type="sibTrans" cxnId="{8604366E-D664-4B30-A8F4-2CFFC948C6CD}">
      <dgm:prSet/>
      <dgm:spPr/>
      <dgm:t>
        <a:bodyPr/>
        <a:lstStyle/>
        <a:p>
          <a:endParaRPr lang="zh-CN" altLang="en-US"/>
        </a:p>
      </dgm:t>
    </dgm:pt>
    <dgm:pt modelId="{7DE8AD51-819B-4E75-8669-7302D089B3E9}">
      <dgm:prSet phldrT="[文本]" custT="1"/>
      <dgm:spPr/>
      <dgm:t>
        <a:bodyPr/>
        <a:lstStyle/>
        <a:p>
          <a:r>
            <a:rPr lang="zh-CN" altLang="en-US" sz="3600" b="1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繁</a:t>
          </a:r>
        </a:p>
      </dgm:t>
    </dgm:pt>
    <dgm:pt modelId="{A6480479-1DA7-49B4-BBEF-9E95E224C65D}" type="parTrans" cxnId="{09F7BBD1-6146-48BE-815A-EE5964327C31}">
      <dgm:prSet/>
      <dgm:spPr/>
      <dgm:t>
        <a:bodyPr/>
        <a:lstStyle/>
        <a:p>
          <a:endParaRPr lang="zh-CN" altLang="en-US"/>
        </a:p>
      </dgm:t>
    </dgm:pt>
    <dgm:pt modelId="{009B91CE-C21B-4D6A-8AA3-15766D55DDAC}" type="sibTrans" cxnId="{09F7BBD1-6146-48BE-815A-EE5964327C31}">
      <dgm:prSet/>
      <dgm:spPr/>
      <dgm:t>
        <a:bodyPr/>
        <a:lstStyle/>
        <a:p>
          <a:endParaRPr lang="zh-CN" altLang="en-US"/>
        </a:p>
      </dgm:t>
    </dgm:pt>
    <dgm:pt modelId="{C59B51EF-ABBE-438F-ACFF-9AEBE570952A}">
      <dgm:prSet phldrT="[文本]"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CN" altLang="en-US" sz="1800" b="1" noProof="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业务系统运行不正常，定位故障根源难</a:t>
          </a:r>
          <a:endParaRPr lang="zh-CN" altLang="en-US" sz="1800" b="1" noProof="0" dirty="0">
            <a:solidFill>
              <a:schemeClr val="tx1"/>
            </a:solidFill>
            <a:latin typeface="微软雅黑" pitchFamily="34" charset="-122"/>
            <a:ea typeface="微软雅黑" pitchFamily="34" charset="-122"/>
          </a:endParaRPr>
        </a:p>
      </dgm:t>
    </dgm:pt>
    <dgm:pt modelId="{7070F6E7-9E5C-4474-8902-18B682EE6624}" type="parTrans" cxnId="{801A7970-174D-4B21-8D54-F5339F8FE0A9}">
      <dgm:prSet/>
      <dgm:spPr/>
      <dgm:t>
        <a:bodyPr/>
        <a:lstStyle/>
        <a:p>
          <a:endParaRPr lang="zh-CN" altLang="en-US"/>
        </a:p>
      </dgm:t>
    </dgm:pt>
    <dgm:pt modelId="{3100D079-E727-4DC1-80FB-3A615A51C687}" type="sibTrans" cxnId="{801A7970-174D-4B21-8D54-F5339F8FE0A9}">
      <dgm:prSet/>
      <dgm:spPr/>
      <dgm:t>
        <a:bodyPr/>
        <a:lstStyle/>
        <a:p>
          <a:endParaRPr lang="zh-CN" altLang="en-US"/>
        </a:p>
      </dgm:t>
    </dgm:pt>
    <dgm:pt modelId="{9EEE2DC6-BB27-4EE9-BF5A-C683DBAA5699}">
      <dgm:prSet phldrT="[文本]"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CN" altLang="en-US" sz="1800" b="1" noProof="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信息资源繁杂，难以呈现与决策评估</a:t>
          </a:r>
          <a:endParaRPr lang="zh-CN" altLang="en-US" sz="1800" b="1" noProof="0" dirty="0">
            <a:solidFill>
              <a:schemeClr val="tx1"/>
            </a:solidFill>
            <a:latin typeface="微软雅黑" pitchFamily="34" charset="-122"/>
            <a:ea typeface="微软雅黑" pitchFamily="34" charset="-122"/>
          </a:endParaRPr>
        </a:p>
      </dgm:t>
    </dgm:pt>
    <dgm:pt modelId="{91CD5F2F-290F-4750-AE30-9767DA0F8B73}" type="parTrans" cxnId="{EA326F09-59D8-46CC-BE61-82F95040BA55}">
      <dgm:prSet/>
      <dgm:spPr/>
      <dgm:t>
        <a:bodyPr/>
        <a:lstStyle/>
        <a:p>
          <a:endParaRPr lang="zh-CN" altLang="en-US"/>
        </a:p>
      </dgm:t>
    </dgm:pt>
    <dgm:pt modelId="{5EFDDE65-13AC-4F82-9659-D16707E91AC0}" type="sibTrans" cxnId="{EA326F09-59D8-46CC-BE61-82F95040BA55}">
      <dgm:prSet/>
      <dgm:spPr/>
      <dgm:t>
        <a:bodyPr/>
        <a:lstStyle/>
        <a:p>
          <a:endParaRPr lang="zh-CN" altLang="en-US"/>
        </a:p>
      </dgm:t>
    </dgm:pt>
    <dgm:pt modelId="{3107E978-DFB7-4252-9602-13187CE60303}" type="pres">
      <dgm:prSet presAssocID="{A6EC5E6E-CEAB-48CC-AF9A-BE8D5FA3DCC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D321B576-6DDF-496F-BCBE-CD9FFD24FAE4}" type="pres">
      <dgm:prSet presAssocID="{A754811C-98BF-4874-AF80-F10B6B977620}" presName="composite" presStyleCnt="0"/>
      <dgm:spPr/>
    </dgm:pt>
    <dgm:pt modelId="{FBBD7FAC-33AA-4700-A1DA-5E3E408B9E67}" type="pres">
      <dgm:prSet presAssocID="{A754811C-98BF-4874-AF80-F10B6B97762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F59BE34-68B2-465D-A55A-A9F69AB22199}" type="pres">
      <dgm:prSet presAssocID="{A754811C-98BF-4874-AF80-F10B6B97762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AF82B66-BED2-4722-AD3D-0FBDC7367A52}" type="pres">
      <dgm:prSet presAssocID="{A4D23EE2-E041-432D-928A-4255EB8E450F}" presName="sp" presStyleCnt="0"/>
      <dgm:spPr/>
    </dgm:pt>
    <dgm:pt modelId="{3BC07D61-E18D-4C01-BE99-BBEDE469F9F9}" type="pres">
      <dgm:prSet presAssocID="{BB1FA66A-4C99-4CF9-BFA0-273E970DCDC6}" presName="composite" presStyleCnt="0"/>
      <dgm:spPr/>
    </dgm:pt>
    <dgm:pt modelId="{3A2AB9C7-C964-42A3-A96E-77522C22BABF}" type="pres">
      <dgm:prSet presAssocID="{BB1FA66A-4C99-4CF9-BFA0-273E970DCDC6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67E99A8-2FDF-405C-A619-0B8BA76E160F}" type="pres">
      <dgm:prSet presAssocID="{BB1FA66A-4C99-4CF9-BFA0-273E970DCDC6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C76EC3E-867E-4962-81C3-76253459EE4E}" type="pres">
      <dgm:prSet presAssocID="{22969B55-BC35-46AD-9BEA-A0CB8BCC06F4}" presName="sp" presStyleCnt="0"/>
      <dgm:spPr/>
    </dgm:pt>
    <dgm:pt modelId="{985BF9D2-217D-40F8-AD01-E993951D6757}" type="pres">
      <dgm:prSet presAssocID="{7DE8AD51-819B-4E75-8669-7302D089B3E9}" presName="composite" presStyleCnt="0"/>
      <dgm:spPr/>
    </dgm:pt>
    <dgm:pt modelId="{A9F29D82-2475-4DE4-B87E-B73438F57DD7}" type="pres">
      <dgm:prSet presAssocID="{7DE8AD51-819B-4E75-8669-7302D089B3E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3F4BA2B-ED0F-40F4-899F-F69580A39964}" type="pres">
      <dgm:prSet presAssocID="{7DE8AD51-819B-4E75-8669-7302D089B3E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3E4CBC0A-0661-411F-A5F7-21C718A0DCBD}" type="presOf" srcId="{9EEE2DC6-BB27-4EE9-BF5A-C683DBAA5699}" destId="{83F4BA2B-ED0F-40F4-899F-F69580A39964}" srcOrd="0" destOrd="1" presId="urn:microsoft.com/office/officeart/2005/8/layout/chevron2"/>
    <dgm:cxn modelId="{EA326F09-59D8-46CC-BE61-82F95040BA55}" srcId="{7DE8AD51-819B-4E75-8669-7302D089B3E9}" destId="{9EEE2DC6-BB27-4EE9-BF5A-C683DBAA5699}" srcOrd="1" destOrd="0" parTransId="{91CD5F2F-290F-4750-AE30-9767DA0F8B73}" sibTransId="{5EFDDE65-13AC-4F82-9659-D16707E91AC0}"/>
    <dgm:cxn modelId="{5BED2CDF-573A-45D2-BD89-7F3F7A944C2A}" type="presOf" srcId="{A6EC5E6E-CEAB-48CC-AF9A-BE8D5FA3DCCD}" destId="{3107E978-DFB7-4252-9602-13187CE60303}" srcOrd="0" destOrd="0" presId="urn:microsoft.com/office/officeart/2005/8/layout/chevron2"/>
    <dgm:cxn modelId="{187D04B8-9E7F-4E71-A54C-CBCA962ED0FB}" srcId="{A6EC5E6E-CEAB-48CC-AF9A-BE8D5FA3DCCD}" destId="{A754811C-98BF-4874-AF80-F10B6B977620}" srcOrd="0" destOrd="0" parTransId="{2A7EAA1C-468F-4478-BC65-8D97C9F80706}" sibTransId="{A4D23EE2-E041-432D-928A-4255EB8E450F}"/>
    <dgm:cxn modelId="{837C6DE4-1745-49B8-9B56-523C6B299350}" srcId="{A6EC5E6E-CEAB-48CC-AF9A-BE8D5FA3DCCD}" destId="{BB1FA66A-4C99-4CF9-BFA0-273E970DCDC6}" srcOrd="1" destOrd="0" parTransId="{30FE26FF-5ECE-47CD-8260-2143F33A5E1C}" sibTransId="{22969B55-BC35-46AD-9BEA-A0CB8BCC06F4}"/>
    <dgm:cxn modelId="{F80DCC50-16BA-404D-99F8-351AC83894F2}" type="presOf" srcId="{80C8CE9C-82D6-444A-99FB-B9EA47866300}" destId="{FF59BE34-68B2-465D-A55A-A9F69AB22199}" srcOrd="0" destOrd="0" presId="urn:microsoft.com/office/officeart/2005/8/layout/chevron2"/>
    <dgm:cxn modelId="{09F7BBD1-6146-48BE-815A-EE5964327C31}" srcId="{A6EC5E6E-CEAB-48CC-AF9A-BE8D5FA3DCCD}" destId="{7DE8AD51-819B-4E75-8669-7302D089B3E9}" srcOrd="2" destOrd="0" parTransId="{A6480479-1DA7-49B4-BBEF-9E95E224C65D}" sibTransId="{009B91CE-C21B-4D6A-8AA3-15766D55DDAC}"/>
    <dgm:cxn modelId="{8604366E-D664-4B30-A8F4-2CFFC948C6CD}" srcId="{BB1FA66A-4C99-4CF9-BFA0-273E970DCDC6}" destId="{FEA3D1B9-FF1C-4CCE-A600-32F003A01427}" srcOrd="1" destOrd="0" parTransId="{E829737B-34DD-4CAB-ADA9-44AA6D08A479}" sibTransId="{79A91161-4019-4686-98D5-9EABDDDBE74D}"/>
    <dgm:cxn modelId="{826A0CBD-5A2B-4D93-BBFC-B2A80D64D080}" type="presOf" srcId="{F12D7A24-6FB7-4348-801F-E832F8702E01}" destId="{867E99A8-2FDF-405C-A619-0B8BA76E160F}" srcOrd="0" destOrd="0" presId="urn:microsoft.com/office/officeart/2005/8/layout/chevron2"/>
    <dgm:cxn modelId="{09B4795A-D36C-4DCF-BB71-27E0B2997E43}" srcId="{BB1FA66A-4C99-4CF9-BFA0-273E970DCDC6}" destId="{F12D7A24-6FB7-4348-801F-E832F8702E01}" srcOrd="0" destOrd="0" parTransId="{8D0C6A2A-BBCA-4DDA-AF7B-55E795B9BE48}" sibTransId="{4132C0FE-80EA-4919-8106-C0B2D82BECBE}"/>
    <dgm:cxn modelId="{620FE04E-1B60-4340-98E7-8FC01D0DD90E}" type="presOf" srcId="{BB1FA66A-4C99-4CF9-BFA0-273E970DCDC6}" destId="{3A2AB9C7-C964-42A3-A96E-77522C22BABF}" srcOrd="0" destOrd="0" presId="urn:microsoft.com/office/officeart/2005/8/layout/chevron2"/>
    <dgm:cxn modelId="{E6516771-7F92-4823-8A8B-49829094EB6D}" type="presOf" srcId="{7DE8AD51-819B-4E75-8669-7302D089B3E9}" destId="{A9F29D82-2475-4DE4-B87E-B73438F57DD7}" srcOrd="0" destOrd="0" presId="urn:microsoft.com/office/officeart/2005/8/layout/chevron2"/>
    <dgm:cxn modelId="{801A7970-174D-4B21-8D54-F5339F8FE0A9}" srcId="{7DE8AD51-819B-4E75-8669-7302D089B3E9}" destId="{C59B51EF-ABBE-438F-ACFF-9AEBE570952A}" srcOrd="0" destOrd="0" parTransId="{7070F6E7-9E5C-4474-8902-18B682EE6624}" sibTransId="{3100D079-E727-4DC1-80FB-3A615A51C687}"/>
    <dgm:cxn modelId="{37B8E816-9B69-4D5D-B923-1421F1245E2A}" type="presOf" srcId="{C59B51EF-ABBE-438F-ACFF-9AEBE570952A}" destId="{83F4BA2B-ED0F-40F4-899F-F69580A39964}" srcOrd="0" destOrd="0" presId="urn:microsoft.com/office/officeart/2005/8/layout/chevron2"/>
    <dgm:cxn modelId="{3EC61926-1B65-48F5-902D-6750694A8263}" type="presOf" srcId="{FEA3D1B9-FF1C-4CCE-A600-32F003A01427}" destId="{867E99A8-2FDF-405C-A619-0B8BA76E160F}" srcOrd="0" destOrd="1" presId="urn:microsoft.com/office/officeart/2005/8/layout/chevron2"/>
    <dgm:cxn modelId="{13F51C75-5F82-4580-BF1E-C58C808314A1}" srcId="{A754811C-98BF-4874-AF80-F10B6B977620}" destId="{80C8CE9C-82D6-444A-99FB-B9EA47866300}" srcOrd="0" destOrd="0" parTransId="{B78D97FB-1042-4129-9324-0715C5572F40}" sibTransId="{3D0B0535-59D1-4FD3-89D7-67584D431586}"/>
    <dgm:cxn modelId="{BC6C6313-3EB3-4EC2-A8D8-E9BC52E4E3FD}" type="presOf" srcId="{A754811C-98BF-4874-AF80-F10B6B977620}" destId="{FBBD7FAC-33AA-4700-A1DA-5E3E408B9E67}" srcOrd="0" destOrd="0" presId="urn:microsoft.com/office/officeart/2005/8/layout/chevron2"/>
    <dgm:cxn modelId="{03BB4BA3-0138-487F-9152-1FA97653D788}" type="presParOf" srcId="{3107E978-DFB7-4252-9602-13187CE60303}" destId="{D321B576-6DDF-496F-BCBE-CD9FFD24FAE4}" srcOrd="0" destOrd="0" presId="urn:microsoft.com/office/officeart/2005/8/layout/chevron2"/>
    <dgm:cxn modelId="{864F3A80-2EDC-4B9E-BA63-0A25A478813B}" type="presParOf" srcId="{D321B576-6DDF-496F-BCBE-CD9FFD24FAE4}" destId="{FBBD7FAC-33AA-4700-A1DA-5E3E408B9E67}" srcOrd="0" destOrd="0" presId="urn:microsoft.com/office/officeart/2005/8/layout/chevron2"/>
    <dgm:cxn modelId="{A9952294-0B41-4653-A321-F7E48CBDD19B}" type="presParOf" srcId="{D321B576-6DDF-496F-BCBE-CD9FFD24FAE4}" destId="{FF59BE34-68B2-465D-A55A-A9F69AB22199}" srcOrd="1" destOrd="0" presId="urn:microsoft.com/office/officeart/2005/8/layout/chevron2"/>
    <dgm:cxn modelId="{0B9266A7-C1BA-4851-BC3C-8553572214F6}" type="presParOf" srcId="{3107E978-DFB7-4252-9602-13187CE60303}" destId="{8AF82B66-BED2-4722-AD3D-0FBDC7367A52}" srcOrd="1" destOrd="0" presId="urn:microsoft.com/office/officeart/2005/8/layout/chevron2"/>
    <dgm:cxn modelId="{B96811C9-B3C1-46AC-9F59-F89DD78F8B89}" type="presParOf" srcId="{3107E978-DFB7-4252-9602-13187CE60303}" destId="{3BC07D61-E18D-4C01-BE99-BBEDE469F9F9}" srcOrd="2" destOrd="0" presId="urn:microsoft.com/office/officeart/2005/8/layout/chevron2"/>
    <dgm:cxn modelId="{730F3D54-79A1-4D3A-BCE1-752A8F3DF12B}" type="presParOf" srcId="{3BC07D61-E18D-4C01-BE99-BBEDE469F9F9}" destId="{3A2AB9C7-C964-42A3-A96E-77522C22BABF}" srcOrd="0" destOrd="0" presId="urn:microsoft.com/office/officeart/2005/8/layout/chevron2"/>
    <dgm:cxn modelId="{1A42BB77-84C4-47A3-B391-6C8C0207A58F}" type="presParOf" srcId="{3BC07D61-E18D-4C01-BE99-BBEDE469F9F9}" destId="{867E99A8-2FDF-405C-A619-0B8BA76E160F}" srcOrd="1" destOrd="0" presId="urn:microsoft.com/office/officeart/2005/8/layout/chevron2"/>
    <dgm:cxn modelId="{AE83A848-CCC4-41EE-A841-CF977BAA2E5A}" type="presParOf" srcId="{3107E978-DFB7-4252-9602-13187CE60303}" destId="{4C76EC3E-867E-4962-81C3-76253459EE4E}" srcOrd="3" destOrd="0" presId="urn:microsoft.com/office/officeart/2005/8/layout/chevron2"/>
    <dgm:cxn modelId="{AD908319-CDF8-4E9B-AF00-E1BA347AC3A9}" type="presParOf" srcId="{3107E978-DFB7-4252-9602-13187CE60303}" destId="{985BF9D2-217D-40F8-AD01-E993951D6757}" srcOrd="4" destOrd="0" presId="urn:microsoft.com/office/officeart/2005/8/layout/chevron2"/>
    <dgm:cxn modelId="{7173CD95-FBC9-428C-88B2-D8993DDDEE0A}" type="presParOf" srcId="{985BF9D2-217D-40F8-AD01-E993951D6757}" destId="{A9F29D82-2475-4DE4-B87E-B73438F57DD7}" srcOrd="0" destOrd="0" presId="urn:microsoft.com/office/officeart/2005/8/layout/chevron2"/>
    <dgm:cxn modelId="{CA2248EB-AA7C-4116-95EA-07508308A164}" type="presParOf" srcId="{985BF9D2-217D-40F8-AD01-E993951D6757}" destId="{83F4BA2B-ED0F-40F4-899F-F69580A3996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6BFCD7-B44A-834F-8A11-2C1C06FDEE07}" type="doc">
      <dgm:prSet loTypeId="urn:microsoft.com/office/officeart/2005/8/layout/hierarchy2" loCatId="" qsTypeId="urn:microsoft.com/office/officeart/2005/8/quickstyle/simple4" qsCatId="simple" csTypeId="urn:microsoft.com/office/officeart/2005/8/colors/colorful1#2" csCatId="colorful" phldr="1"/>
      <dgm:spPr/>
      <dgm:t>
        <a:bodyPr/>
        <a:lstStyle/>
        <a:p>
          <a:endParaRPr lang="zh-CN" altLang="en-US"/>
        </a:p>
      </dgm:t>
    </dgm:pt>
    <dgm:pt modelId="{7874510C-59FD-3643-95C0-6911EE34D9A1}">
      <dgm:prSet phldrT="[文本]" custT="1"/>
      <dgm:spPr/>
      <dgm:t>
        <a:bodyPr/>
        <a:lstStyle/>
        <a:p>
          <a:r>
            <a:rPr lang="zh-CN" altLang="en-US" sz="2800" b="1" dirty="0" smtClean="0">
              <a:latin typeface="微软雅黑" pitchFamily="34" charset="-122"/>
              <a:ea typeface="微软雅黑" pitchFamily="34" charset="-122"/>
            </a:rPr>
            <a:t>流量</a:t>
          </a:r>
          <a:r>
            <a:rPr lang="zh-CN" altLang="en-US" sz="2800" b="1" dirty="0" smtClean="0">
              <a:solidFill>
                <a:srgbClr val="CCFFCC"/>
              </a:solidFill>
              <a:latin typeface="微软雅黑" pitchFamily="34" charset="-122"/>
              <a:ea typeface="微软雅黑" pitchFamily="34" charset="-122"/>
            </a:rPr>
            <a:t>疏</a:t>
          </a:r>
          <a:r>
            <a:rPr lang="zh-CN" altLang="en-US" sz="2800" b="1" dirty="0" smtClean="0">
              <a:latin typeface="微软雅黑" pitchFamily="34" charset="-122"/>
              <a:ea typeface="微软雅黑" pitchFamily="34" charset="-122"/>
            </a:rPr>
            <a:t>导</a:t>
          </a:r>
          <a:endParaRPr lang="zh-CN" altLang="en-US" sz="2800" b="1" dirty="0">
            <a:latin typeface="微软雅黑" pitchFamily="34" charset="-122"/>
            <a:ea typeface="微软雅黑" pitchFamily="34" charset="-122"/>
          </a:endParaRPr>
        </a:p>
      </dgm:t>
    </dgm:pt>
    <dgm:pt modelId="{1F692820-4F74-2042-A772-535D3E20EC5C}" type="parTrans" cxnId="{6B43433F-D324-E84B-84DF-D2567BCE4E73}">
      <dgm:prSet/>
      <dgm:spPr/>
      <dgm:t>
        <a:bodyPr/>
        <a:lstStyle/>
        <a:p>
          <a:endParaRPr lang="zh-CN" altLang="en-US" b="1"/>
        </a:p>
      </dgm:t>
    </dgm:pt>
    <dgm:pt modelId="{B29CCEE9-6125-EC48-BD93-ACB469D04C15}" type="sibTrans" cxnId="{6B43433F-D324-E84B-84DF-D2567BCE4E73}">
      <dgm:prSet/>
      <dgm:spPr/>
      <dgm:t>
        <a:bodyPr/>
        <a:lstStyle/>
        <a:p>
          <a:endParaRPr lang="zh-CN" altLang="en-US" b="1"/>
        </a:p>
      </dgm:t>
    </dgm:pt>
    <dgm:pt modelId="{153EE4DA-3AAB-1D49-9E51-6D05FB19FCBA}">
      <dgm:prSet phldrT="[文本]" custT="1"/>
      <dgm:spPr/>
      <dgm:t>
        <a:bodyPr/>
        <a:lstStyle/>
        <a:p>
          <a:r>
            <a:rPr lang="zh-CN" altLang="en-US" sz="1400" b="1" dirty="0" smtClean="0">
              <a:latin typeface="微软雅黑" pitchFamily="34" charset="-122"/>
              <a:ea typeface="微软雅黑" pitchFamily="34" charset="-122"/>
            </a:rPr>
            <a:t>现有资源的有效利用</a:t>
          </a:r>
          <a:endParaRPr lang="zh-CN" altLang="en-US" sz="1400" b="1" dirty="0">
            <a:latin typeface="微软雅黑" pitchFamily="34" charset="-122"/>
            <a:ea typeface="微软雅黑" pitchFamily="34" charset="-122"/>
          </a:endParaRPr>
        </a:p>
      </dgm:t>
    </dgm:pt>
    <dgm:pt modelId="{92FA3904-7FCC-5949-9708-3955C519B349}" type="parTrans" cxnId="{490AE2AF-AD1D-F64A-949A-03A9F5247D61}">
      <dgm:prSet/>
      <dgm:spPr/>
      <dgm:t>
        <a:bodyPr/>
        <a:lstStyle/>
        <a:p>
          <a:endParaRPr lang="zh-CN" altLang="en-US" b="1"/>
        </a:p>
      </dgm:t>
    </dgm:pt>
    <dgm:pt modelId="{AB563E25-83D0-1949-BAFC-B649E789232C}" type="sibTrans" cxnId="{490AE2AF-AD1D-F64A-949A-03A9F5247D61}">
      <dgm:prSet/>
      <dgm:spPr/>
      <dgm:t>
        <a:bodyPr/>
        <a:lstStyle/>
        <a:p>
          <a:endParaRPr lang="zh-CN" altLang="en-US" b="1"/>
        </a:p>
      </dgm:t>
    </dgm:pt>
    <dgm:pt modelId="{A47EE652-FEFC-CD47-A9B4-7F6B0F5E7FE0}">
      <dgm:prSet phldrT="[文本]" custT="1"/>
      <dgm:spPr/>
      <dgm:t>
        <a:bodyPr/>
        <a:lstStyle/>
        <a:p>
          <a:r>
            <a:rPr lang="zh-CN" altLang="en-US" sz="14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rPr>
            <a:t>充分利用多出口提供更好的跨运营商网络访问</a:t>
          </a:r>
          <a:endParaRPr lang="zh-CN" altLang="en-US" sz="1400" b="1" dirty="0">
            <a:solidFill>
              <a:srgbClr val="000000"/>
            </a:solidFill>
            <a:latin typeface="微软雅黑" pitchFamily="34" charset="-122"/>
            <a:ea typeface="微软雅黑" pitchFamily="34" charset="-122"/>
          </a:endParaRPr>
        </a:p>
      </dgm:t>
    </dgm:pt>
    <dgm:pt modelId="{9E399293-B88C-464E-8A43-D4F124845D84}" type="parTrans" cxnId="{83D9B2EB-C561-E84C-927C-98C31B0B5956}">
      <dgm:prSet/>
      <dgm:spPr/>
      <dgm:t>
        <a:bodyPr/>
        <a:lstStyle/>
        <a:p>
          <a:endParaRPr lang="zh-CN" altLang="en-US" b="1"/>
        </a:p>
      </dgm:t>
    </dgm:pt>
    <dgm:pt modelId="{3F17BE14-7808-FE46-86F5-D79A12EE4F00}" type="sibTrans" cxnId="{83D9B2EB-C561-E84C-927C-98C31B0B5956}">
      <dgm:prSet/>
      <dgm:spPr/>
      <dgm:t>
        <a:bodyPr/>
        <a:lstStyle/>
        <a:p>
          <a:endParaRPr lang="zh-CN" altLang="en-US" b="1"/>
        </a:p>
      </dgm:t>
    </dgm:pt>
    <dgm:pt modelId="{57B927A8-543D-674F-B496-23C944F30BFB}">
      <dgm:prSet phldrT="[文本]" custT="1"/>
      <dgm:spPr/>
      <dgm:t>
        <a:bodyPr/>
        <a:lstStyle/>
        <a:p>
          <a:r>
            <a:rPr lang="zh-CN" altLang="en-US" sz="1400" b="1" dirty="0" smtClean="0">
              <a:latin typeface="微软雅黑" pitchFamily="34" charset="-122"/>
              <a:ea typeface="微软雅黑" pitchFamily="34" charset="-122"/>
            </a:rPr>
            <a:t>外网资源转化为内网资源</a:t>
          </a:r>
          <a:endParaRPr lang="zh-CN" altLang="en-US" sz="1400" b="1" dirty="0">
            <a:latin typeface="微软雅黑" pitchFamily="34" charset="-122"/>
            <a:ea typeface="微软雅黑" pitchFamily="34" charset="-122"/>
          </a:endParaRPr>
        </a:p>
      </dgm:t>
    </dgm:pt>
    <dgm:pt modelId="{2E6EBE76-192C-CA4D-B3C4-4ED1E9B0A32C}" type="parTrans" cxnId="{420611A1-7E10-C14F-8CFB-4CC3367D4C34}">
      <dgm:prSet/>
      <dgm:spPr/>
      <dgm:t>
        <a:bodyPr/>
        <a:lstStyle/>
        <a:p>
          <a:endParaRPr lang="zh-CN" altLang="en-US" b="1"/>
        </a:p>
      </dgm:t>
    </dgm:pt>
    <dgm:pt modelId="{7EEDF24E-009C-3445-A8BA-1185CA85DF72}" type="sibTrans" cxnId="{420611A1-7E10-C14F-8CFB-4CC3367D4C34}">
      <dgm:prSet/>
      <dgm:spPr/>
      <dgm:t>
        <a:bodyPr/>
        <a:lstStyle/>
        <a:p>
          <a:endParaRPr lang="zh-CN" altLang="en-US" b="1"/>
        </a:p>
      </dgm:t>
    </dgm:pt>
    <dgm:pt modelId="{06FFD84E-CC63-EE46-8FFB-19A792A36A78}">
      <dgm:prSet phldrT="[文本]" custT="1"/>
      <dgm:spPr/>
      <dgm:t>
        <a:bodyPr/>
        <a:lstStyle/>
        <a:p>
          <a:pPr algn="l"/>
          <a:r>
            <a:rPr lang="zh-CN" altLang="en-US" sz="14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rPr>
            <a:t>将互联网热点资源缓存至城域网内</a:t>
          </a:r>
          <a:endParaRPr lang="zh-CN" altLang="en-US" sz="1400" b="1" dirty="0">
            <a:solidFill>
              <a:srgbClr val="000000"/>
            </a:solidFill>
            <a:latin typeface="微软雅黑" pitchFamily="34" charset="-122"/>
            <a:ea typeface="微软雅黑" pitchFamily="34" charset="-122"/>
          </a:endParaRPr>
        </a:p>
      </dgm:t>
    </dgm:pt>
    <dgm:pt modelId="{D256AE7F-3FDE-384A-B940-95CBA7407D8A}" type="parTrans" cxnId="{5FA8245D-376D-1F4F-8DBC-0E49FA6A05EC}">
      <dgm:prSet/>
      <dgm:spPr/>
      <dgm:t>
        <a:bodyPr/>
        <a:lstStyle/>
        <a:p>
          <a:endParaRPr lang="zh-CN" altLang="en-US" b="1"/>
        </a:p>
      </dgm:t>
    </dgm:pt>
    <dgm:pt modelId="{5C53C28A-D0F5-5046-8326-EDC5277ED20A}" type="sibTrans" cxnId="{5FA8245D-376D-1F4F-8DBC-0E49FA6A05EC}">
      <dgm:prSet/>
      <dgm:spPr/>
      <dgm:t>
        <a:bodyPr/>
        <a:lstStyle/>
        <a:p>
          <a:endParaRPr lang="zh-CN" altLang="en-US" b="1"/>
        </a:p>
      </dgm:t>
    </dgm:pt>
    <dgm:pt modelId="{9FEDD4DD-F3CE-E54E-A5AF-E3D558DC5F91}" type="pres">
      <dgm:prSet presAssocID="{2C6BFCD7-B44A-834F-8A11-2C1C06FDEE0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A4637299-B4D1-BA44-BD43-21D37E5BE232}" type="pres">
      <dgm:prSet presAssocID="{7874510C-59FD-3643-95C0-6911EE34D9A1}" presName="root1" presStyleCnt="0"/>
      <dgm:spPr/>
    </dgm:pt>
    <dgm:pt modelId="{16974C92-E6BF-A246-A701-AB63E5857EF4}" type="pres">
      <dgm:prSet presAssocID="{7874510C-59FD-3643-95C0-6911EE34D9A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AAD52950-FB26-7047-8971-6BF851ED0A17}" type="pres">
      <dgm:prSet presAssocID="{7874510C-59FD-3643-95C0-6911EE34D9A1}" presName="level2hierChild" presStyleCnt="0"/>
      <dgm:spPr/>
    </dgm:pt>
    <dgm:pt modelId="{396CCA24-EA07-B440-8102-3A0890886EE5}" type="pres">
      <dgm:prSet presAssocID="{92FA3904-7FCC-5949-9708-3955C519B349}" presName="conn2-1" presStyleLbl="parChTrans1D2" presStyleIdx="0" presStyleCnt="2"/>
      <dgm:spPr/>
      <dgm:t>
        <a:bodyPr/>
        <a:lstStyle/>
        <a:p>
          <a:endParaRPr lang="zh-CN" altLang="en-US"/>
        </a:p>
      </dgm:t>
    </dgm:pt>
    <dgm:pt modelId="{79DE4CB9-E936-5E45-9820-16D035B0D653}" type="pres">
      <dgm:prSet presAssocID="{92FA3904-7FCC-5949-9708-3955C519B349}" presName="connTx" presStyleLbl="parChTrans1D2" presStyleIdx="0" presStyleCnt="2"/>
      <dgm:spPr/>
      <dgm:t>
        <a:bodyPr/>
        <a:lstStyle/>
        <a:p>
          <a:endParaRPr lang="zh-CN" altLang="en-US"/>
        </a:p>
      </dgm:t>
    </dgm:pt>
    <dgm:pt modelId="{5730D399-31A1-9447-BCF1-6F342BD9CB5F}" type="pres">
      <dgm:prSet presAssocID="{153EE4DA-3AAB-1D49-9E51-6D05FB19FCBA}" presName="root2" presStyleCnt="0"/>
      <dgm:spPr/>
    </dgm:pt>
    <dgm:pt modelId="{1EEEB060-53EE-1F4B-BCCC-0593D239D231}" type="pres">
      <dgm:prSet presAssocID="{153EE4DA-3AAB-1D49-9E51-6D05FB19FCBA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A1B04C79-6BDC-6643-AD5F-E502D233F210}" type="pres">
      <dgm:prSet presAssocID="{153EE4DA-3AAB-1D49-9E51-6D05FB19FCBA}" presName="level3hierChild" presStyleCnt="0"/>
      <dgm:spPr/>
    </dgm:pt>
    <dgm:pt modelId="{37F21C4D-60AE-2E4F-8943-E2A7C7A0F5EE}" type="pres">
      <dgm:prSet presAssocID="{9E399293-B88C-464E-8A43-D4F124845D84}" presName="conn2-1" presStyleLbl="parChTrans1D3" presStyleIdx="0" presStyleCnt="2"/>
      <dgm:spPr/>
      <dgm:t>
        <a:bodyPr/>
        <a:lstStyle/>
        <a:p>
          <a:endParaRPr lang="zh-CN" altLang="en-US"/>
        </a:p>
      </dgm:t>
    </dgm:pt>
    <dgm:pt modelId="{4910C7B6-0F40-A543-BA03-BD991C83F085}" type="pres">
      <dgm:prSet presAssocID="{9E399293-B88C-464E-8A43-D4F124845D84}" presName="connTx" presStyleLbl="parChTrans1D3" presStyleIdx="0" presStyleCnt="2"/>
      <dgm:spPr/>
      <dgm:t>
        <a:bodyPr/>
        <a:lstStyle/>
        <a:p>
          <a:endParaRPr lang="zh-CN" altLang="en-US"/>
        </a:p>
      </dgm:t>
    </dgm:pt>
    <dgm:pt modelId="{4290C7F3-46A4-6148-8DAD-F664BAF6E097}" type="pres">
      <dgm:prSet presAssocID="{A47EE652-FEFC-CD47-A9B4-7F6B0F5E7FE0}" presName="root2" presStyleCnt="0"/>
      <dgm:spPr/>
    </dgm:pt>
    <dgm:pt modelId="{B8160EAC-C7AB-2747-8CD9-7A678F5A4B0F}" type="pres">
      <dgm:prSet presAssocID="{A47EE652-FEFC-CD47-A9B4-7F6B0F5E7FE0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C007ADB-55B9-8243-8C25-5FA44E24D917}" type="pres">
      <dgm:prSet presAssocID="{A47EE652-FEFC-CD47-A9B4-7F6B0F5E7FE0}" presName="level3hierChild" presStyleCnt="0"/>
      <dgm:spPr/>
    </dgm:pt>
    <dgm:pt modelId="{E72041EE-31A6-C148-ABDC-2B5EB53C2C7F}" type="pres">
      <dgm:prSet presAssocID="{2E6EBE76-192C-CA4D-B3C4-4ED1E9B0A32C}" presName="conn2-1" presStyleLbl="parChTrans1D2" presStyleIdx="1" presStyleCnt="2"/>
      <dgm:spPr/>
      <dgm:t>
        <a:bodyPr/>
        <a:lstStyle/>
        <a:p>
          <a:endParaRPr lang="zh-CN" altLang="en-US"/>
        </a:p>
      </dgm:t>
    </dgm:pt>
    <dgm:pt modelId="{F11B0544-1DC2-3648-B4ED-BDBD97DF8A1F}" type="pres">
      <dgm:prSet presAssocID="{2E6EBE76-192C-CA4D-B3C4-4ED1E9B0A32C}" presName="connTx" presStyleLbl="parChTrans1D2" presStyleIdx="1" presStyleCnt="2"/>
      <dgm:spPr/>
      <dgm:t>
        <a:bodyPr/>
        <a:lstStyle/>
        <a:p>
          <a:endParaRPr lang="zh-CN" altLang="en-US"/>
        </a:p>
      </dgm:t>
    </dgm:pt>
    <dgm:pt modelId="{E423B6B2-DF5C-B54E-9816-2D4DDF193AE7}" type="pres">
      <dgm:prSet presAssocID="{57B927A8-543D-674F-B496-23C944F30BFB}" presName="root2" presStyleCnt="0"/>
      <dgm:spPr/>
    </dgm:pt>
    <dgm:pt modelId="{8C086D3A-8812-3545-A3E8-0105CB1E596E}" type="pres">
      <dgm:prSet presAssocID="{57B927A8-543D-674F-B496-23C944F30BFB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30C11437-B282-BC40-81E9-EC6E24C7B843}" type="pres">
      <dgm:prSet presAssocID="{57B927A8-543D-674F-B496-23C944F30BFB}" presName="level3hierChild" presStyleCnt="0"/>
      <dgm:spPr/>
    </dgm:pt>
    <dgm:pt modelId="{832DE4B4-895E-FD42-BA62-AEFE780B51C3}" type="pres">
      <dgm:prSet presAssocID="{D256AE7F-3FDE-384A-B940-95CBA7407D8A}" presName="conn2-1" presStyleLbl="parChTrans1D3" presStyleIdx="1" presStyleCnt="2"/>
      <dgm:spPr/>
      <dgm:t>
        <a:bodyPr/>
        <a:lstStyle/>
        <a:p>
          <a:endParaRPr lang="zh-CN" altLang="en-US"/>
        </a:p>
      </dgm:t>
    </dgm:pt>
    <dgm:pt modelId="{81D6DC77-DC51-9A4A-AAD1-ABAE6DD70187}" type="pres">
      <dgm:prSet presAssocID="{D256AE7F-3FDE-384A-B940-95CBA7407D8A}" presName="connTx" presStyleLbl="parChTrans1D3" presStyleIdx="1" presStyleCnt="2"/>
      <dgm:spPr/>
      <dgm:t>
        <a:bodyPr/>
        <a:lstStyle/>
        <a:p>
          <a:endParaRPr lang="zh-CN" altLang="en-US"/>
        </a:p>
      </dgm:t>
    </dgm:pt>
    <dgm:pt modelId="{FB1CBAA5-14EE-CB4C-ADDD-2DBB19D199E5}" type="pres">
      <dgm:prSet presAssocID="{06FFD84E-CC63-EE46-8FFB-19A792A36A78}" presName="root2" presStyleCnt="0"/>
      <dgm:spPr/>
    </dgm:pt>
    <dgm:pt modelId="{93E17803-053D-1D4F-9D8C-E30657788231}" type="pres">
      <dgm:prSet presAssocID="{06FFD84E-CC63-EE46-8FFB-19A792A36A78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ADD23509-CF97-A845-9E36-3698991EE594}" type="pres">
      <dgm:prSet presAssocID="{06FFD84E-CC63-EE46-8FFB-19A792A36A78}" presName="level3hierChild" presStyleCnt="0"/>
      <dgm:spPr/>
    </dgm:pt>
  </dgm:ptLst>
  <dgm:cxnLst>
    <dgm:cxn modelId="{C564F23C-20B0-4052-A7DD-B8EE754EC2A0}" type="presOf" srcId="{57B927A8-543D-674F-B496-23C944F30BFB}" destId="{8C086D3A-8812-3545-A3E8-0105CB1E596E}" srcOrd="0" destOrd="0" presId="urn:microsoft.com/office/officeart/2005/8/layout/hierarchy2"/>
    <dgm:cxn modelId="{55102245-EAB3-4D99-A262-05240FE4D1E6}" type="presOf" srcId="{D256AE7F-3FDE-384A-B940-95CBA7407D8A}" destId="{81D6DC77-DC51-9A4A-AAD1-ABAE6DD70187}" srcOrd="1" destOrd="0" presId="urn:microsoft.com/office/officeart/2005/8/layout/hierarchy2"/>
    <dgm:cxn modelId="{6B43433F-D324-E84B-84DF-D2567BCE4E73}" srcId="{2C6BFCD7-B44A-834F-8A11-2C1C06FDEE07}" destId="{7874510C-59FD-3643-95C0-6911EE34D9A1}" srcOrd="0" destOrd="0" parTransId="{1F692820-4F74-2042-A772-535D3E20EC5C}" sibTransId="{B29CCEE9-6125-EC48-BD93-ACB469D04C15}"/>
    <dgm:cxn modelId="{F9AB28FF-A5AA-4F2A-B7FC-E7A33A49034A}" type="presOf" srcId="{A47EE652-FEFC-CD47-A9B4-7F6B0F5E7FE0}" destId="{B8160EAC-C7AB-2747-8CD9-7A678F5A4B0F}" srcOrd="0" destOrd="0" presId="urn:microsoft.com/office/officeart/2005/8/layout/hierarchy2"/>
    <dgm:cxn modelId="{83D9B2EB-C561-E84C-927C-98C31B0B5956}" srcId="{153EE4DA-3AAB-1D49-9E51-6D05FB19FCBA}" destId="{A47EE652-FEFC-CD47-A9B4-7F6B0F5E7FE0}" srcOrd="0" destOrd="0" parTransId="{9E399293-B88C-464E-8A43-D4F124845D84}" sibTransId="{3F17BE14-7808-FE46-86F5-D79A12EE4F00}"/>
    <dgm:cxn modelId="{811F5B7F-479A-4997-8C84-8E0F774213A3}" type="presOf" srcId="{2C6BFCD7-B44A-834F-8A11-2C1C06FDEE07}" destId="{9FEDD4DD-F3CE-E54E-A5AF-E3D558DC5F91}" srcOrd="0" destOrd="0" presId="urn:microsoft.com/office/officeart/2005/8/layout/hierarchy2"/>
    <dgm:cxn modelId="{490AE2AF-AD1D-F64A-949A-03A9F5247D61}" srcId="{7874510C-59FD-3643-95C0-6911EE34D9A1}" destId="{153EE4DA-3AAB-1D49-9E51-6D05FB19FCBA}" srcOrd="0" destOrd="0" parTransId="{92FA3904-7FCC-5949-9708-3955C519B349}" sibTransId="{AB563E25-83D0-1949-BAFC-B649E789232C}"/>
    <dgm:cxn modelId="{1AE411EC-4B7D-488C-8B18-BDC30EEE1FC5}" type="presOf" srcId="{92FA3904-7FCC-5949-9708-3955C519B349}" destId="{396CCA24-EA07-B440-8102-3A0890886EE5}" srcOrd="0" destOrd="0" presId="urn:microsoft.com/office/officeart/2005/8/layout/hierarchy2"/>
    <dgm:cxn modelId="{8161250B-DDFA-4882-80AD-5126A8A6FBA0}" type="presOf" srcId="{153EE4DA-3AAB-1D49-9E51-6D05FB19FCBA}" destId="{1EEEB060-53EE-1F4B-BCCC-0593D239D231}" srcOrd="0" destOrd="0" presId="urn:microsoft.com/office/officeart/2005/8/layout/hierarchy2"/>
    <dgm:cxn modelId="{79137BCA-4BAA-4367-BF88-EC0D7BC13C12}" type="presOf" srcId="{7874510C-59FD-3643-95C0-6911EE34D9A1}" destId="{16974C92-E6BF-A246-A701-AB63E5857EF4}" srcOrd="0" destOrd="0" presId="urn:microsoft.com/office/officeart/2005/8/layout/hierarchy2"/>
    <dgm:cxn modelId="{4A29E425-1D77-48B6-96AB-A03454F95E0C}" type="presOf" srcId="{D256AE7F-3FDE-384A-B940-95CBA7407D8A}" destId="{832DE4B4-895E-FD42-BA62-AEFE780B51C3}" srcOrd="0" destOrd="0" presId="urn:microsoft.com/office/officeart/2005/8/layout/hierarchy2"/>
    <dgm:cxn modelId="{ABBD1F92-595E-45BA-8072-C267E8666506}" type="presOf" srcId="{9E399293-B88C-464E-8A43-D4F124845D84}" destId="{4910C7B6-0F40-A543-BA03-BD991C83F085}" srcOrd="1" destOrd="0" presId="urn:microsoft.com/office/officeart/2005/8/layout/hierarchy2"/>
    <dgm:cxn modelId="{5FA8245D-376D-1F4F-8DBC-0E49FA6A05EC}" srcId="{57B927A8-543D-674F-B496-23C944F30BFB}" destId="{06FFD84E-CC63-EE46-8FFB-19A792A36A78}" srcOrd="0" destOrd="0" parTransId="{D256AE7F-3FDE-384A-B940-95CBA7407D8A}" sibTransId="{5C53C28A-D0F5-5046-8326-EDC5277ED20A}"/>
    <dgm:cxn modelId="{45613DEF-BFC2-4979-873C-32CAF89A3168}" type="presOf" srcId="{92FA3904-7FCC-5949-9708-3955C519B349}" destId="{79DE4CB9-E936-5E45-9820-16D035B0D653}" srcOrd="1" destOrd="0" presId="urn:microsoft.com/office/officeart/2005/8/layout/hierarchy2"/>
    <dgm:cxn modelId="{D9045F0A-4922-4DE3-8155-1DAA6F0E01E8}" type="presOf" srcId="{2E6EBE76-192C-CA4D-B3C4-4ED1E9B0A32C}" destId="{F11B0544-1DC2-3648-B4ED-BDBD97DF8A1F}" srcOrd="1" destOrd="0" presId="urn:microsoft.com/office/officeart/2005/8/layout/hierarchy2"/>
    <dgm:cxn modelId="{420611A1-7E10-C14F-8CFB-4CC3367D4C34}" srcId="{7874510C-59FD-3643-95C0-6911EE34D9A1}" destId="{57B927A8-543D-674F-B496-23C944F30BFB}" srcOrd="1" destOrd="0" parTransId="{2E6EBE76-192C-CA4D-B3C4-4ED1E9B0A32C}" sibTransId="{7EEDF24E-009C-3445-A8BA-1185CA85DF72}"/>
    <dgm:cxn modelId="{F24B37E0-3921-41D7-BFA7-495D3DEB8850}" type="presOf" srcId="{9E399293-B88C-464E-8A43-D4F124845D84}" destId="{37F21C4D-60AE-2E4F-8943-E2A7C7A0F5EE}" srcOrd="0" destOrd="0" presId="urn:microsoft.com/office/officeart/2005/8/layout/hierarchy2"/>
    <dgm:cxn modelId="{5D22F732-6A67-4AC2-BA28-EE31CFC2A775}" type="presOf" srcId="{06FFD84E-CC63-EE46-8FFB-19A792A36A78}" destId="{93E17803-053D-1D4F-9D8C-E30657788231}" srcOrd="0" destOrd="0" presId="urn:microsoft.com/office/officeart/2005/8/layout/hierarchy2"/>
    <dgm:cxn modelId="{B91D47A8-28D9-44D7-922D-C1E935129F19}" type="presOf" srcId="{2E6EBE76-192C-CA4D-B3C4-4ED1E9B0A32C}" destId="{E72041EE-31A6-C148-ABDC-2B5EB53C2C7F}" srcOrd="0" destOrd="0" presId="urn:microsoft.com/office/officeart/2005/8/layout/hierarchy2"/>
    <dgm:cxn modelId="{AE570697-8B58-4D6B-85F2-F0EE7B9E25E3}" type="presParOf" srcId="{9FEDD4DD-F3CE-E54E-A5AF-E3D558DC5F91}" destId="{A4637299-B4D1-BA44-BD43-21D37E5BE232}" srcOrd="0" destOrd="0" presId="urn:microsoft.com/office/officeart/2005/8/layout/hierarchy2"/>
    <dgm:cxn modelId="{6E7A6BCA-C519-472D-8209-4D4AD97DA7CE}" type="presParOf" srcId="{A4637299-B4D1-BA44-BD43-21D37E5BE232}" destId="{16974C92-E6BF-A246-A701-AB63E5857EF4}" srcOrd="0" destOrd="0" presId="urn:microsoft.com/office/officeart/2005/8/layout/hierarchy2"/>
    <dgm:cxn modelId="{9913560D-3481-4B99-ABC8-E61349EFCCCE}" type="presParOf" srcId="{A4637299-B4D1-BA44-BD43-21D37E5BE232}" destId="{AAD52950-FB26-7047-8971-6BF851ED0A17}" srcOrd="1" destOrd="0" presId="urn:microsoft.com/office/officeart/2005/8/layout/hierarchy2"/>
    <dgm:cxn modelId="{7C86A0ED-FE9D-4456-9AA3-C8A7A9B195A9}" type="presParOf" srcId="{AAD52950-FB26-7047-8971-6BF851ED0A17}" destId="{396CCA24-EA07-B440-8102-3A0890886EE5}" srcOrd="0" destOrd="0" presId="urn:microsoft.com/office/officeart/2005/8/layout/hierarchy2"/>
    <dgm:cxn modelId="{5B07934D-4D57-411C-BFA6-16ADF5DF36DC}" type="presParOf" srcId="{396CCA24-EA07-B440-8102-3A0890886EE5}" destId="{79DE4CB9-E936-5E45-9820-16D035B0D653}" srcOrd="0" destOrd="0" presId="urn:microsoft.com/office/officeart/2005/8/layout/hierarchy2"/>
    <dgm:cxn modelId="{3FCF095B-19EF-48E9-ADA1-461B36F8EB47}" type="presParOf" srcId="{AAD52950-FB26-7047-8971-6BF851ED0A17}" destId="{5730D399-31A1-9447-BCF1-6F342BD9CB5F}" srcOrd="1" destOrd="0" presId="urn:microsoft.com/office/officeart/2005/8/layout/hierarchy2"/>
    <dgm:cxn modelId="{725C83F1-77D9-40B0-A084-B7F2D6ABF4E0}" type="presParOf" srcId="{5730D399-31A1-9447-BCF1-6F342BD9CB5F}" destId="{1EEEB060-53EE-1F4B-BCCC-0593D239D231}" srcOrd="0" destOrd="0" presId="urn:microsoft.com/office/officeart/2005/8/layout/hierarchy2"/>
    <dgm:cxn modelId="{F8693481-90BE-4950-9CC8-7A7ED1E1B9E2}" type="presParOf" srcId="{5730D399-31A1-9447-BCF1-6F342BD9CB5F}" destId="{A1B04C79-6BDC-6643-AD5F-E502D233F210}" srcOrd="1" destOrd="0" presId="urn:microsoft.com/office/officeart/2005/8/layout/hierarchy2"/>
    <dgm:cxn modelId="{5B6580BE-6AB4-4F89-8AEF-ADD9A0975D0E}" type="presParOf" srcId="{A1B04C79-6BDC-6643-AD5F-E502D233F210}" destId="{37F21C4D-60AE-2E4F-8943-E2A7C7A0F5EE}" srcOrd="0" destOrd="0" presId="urn:microsoft.com/office/officeart/2005/8/layout/hierarchy2"/>
    <dgm:cxn modelId="{7593ECDE-7021-41B9-A23F-6BDC4B0D75BC}" type="presParOf" srcId="{37F21C4D-60AE-2E4F-8943-E2A7C7A0F5EE}" destId="{4910C7B6-0F40-A543-BA03-BD991C83F085}" srcOrd="0" destOrd="0" presId="urn:microsoft.com/office/officeart/2005/8/layout/hierarchy2"/>
    <dgm:cxn modelId="{399A33E3-60C7-4615-B118-6D45A1D8AF25}" type="presParOf" srcId="{A1B04C79-6BDC-6643-AD5F-E502D233F210}" destId="{4290C7F3-46A4-6148-8DAD-F664BAF6E097}" srcOrd="1" destOrd="0" presId="urn:microsoft.com/office/officeart/2005/8/layout/hierarchy2"/>
    <dgm:cxn modelId="{051DAD6A-2A45-4C8B-AA3B-5F523BE5354A}" type="presParOf" srcId="{4290C7F3-46A4-6148-8DAD-F664BAF6E097}" destId="{B8160EAC-C7AB-2747-8CD9-7A678F5A4B0F}" srcOrd="0" destOrd="0" presId="urn:microsoft.com/office/officeart/2005/8/layout/hierarchy2"/>
    <dgm:cxn modelId="{1335E4E2-362B-48F6-A651-1C028DA11FA0}" type="presParOf" srcId="{4290C7F3-46A4-6148-8DAD-F664BAF6E097}" destId="{5C007ADB-55B9-8243-8C25-5FA44E24D917}" srcOrd="1" destOrd="0" presId="urn:microsoft.com/office/officeart/2005/8/layout/hierarchy2"/>
    <dgm:cxn modelId="{3CCF225D-5057-4981-B166-25ACAB362A23}" type="presParOf" srcId="{AAD52950-FB26-7047-8971-6BF851ED0A17}" destId="{E72041EE-31A6-C148-ABDC-2B5EB53C2C7F}" srcOrd="2" destOrd="0" presId="urn:microsoft.com/office/officeart/2005/8/layout/hierarchy2"/>
    <dgm:cxn modelId="{FD6DE24D-5C05-4B8B-ADE7-D915F0BA49EA}" type="presParOf" srcId="{E72041EE-31A6-C148-ABDC-2B5EB53C2C7F}" destId="{F11B0544-1DC2-3648-B4ED-BDBD97DF8A1F}" srcOrd="0" destOrd="0" presId="urn:microsoft.com/office/officeart/2005/8/layout/hierarchy2"/>
    <dgm:cxn modelId="{BA9E4429-E669-4C5B-975B-2FBE0E5F0E83}" type="presParOf" srcId="{AAD52950-FB26-7047-8971-6BF851ED0A17}" destId="{E423B6B2-DF5C-B54E-9816-2D4DDF193AE7}" srcOrd="3" destOrd="0" presId="urn:microsoft.com/office/officeart/2005/8/layout/hierarchy2"/>
    <dgm:cxn modelId="{92CA0EB5-40C5-4549-B560-E21AE49DDB9A}" type="presParOf" srcId="{E423B6B2-DF5C-B54E-9816-2D4DDF193AE7}" destId="{8C086D3A-8812-3545-A3E8-0105CB1E596E}" srcOrd="0" destOrd="0" presId="urn:microsoft.com/office/officeart/2005/8/layout/hierarchy2"/>
    <dgm:cxn modelId="{3196BA36-2578-4104-9961-632ED03B7B8A}" type="presParOf" srcId="{E423B6B2-DF5C-B54E-9816-2D4DDF193AE7}" destId="{30C11437-B282-BC40-81E9-EC6E24C7B843}" srcOrd="1" destOrd="0" presId="urn:microsoft.com/office/officeart/2005/8/layout/hierarchy2"/>
    <dgm:cxn modelId="{70DD0660-590D-4247-92F5-55B72DF34548}" type="presParOf" srcId="{30C11437-B282-BC40-81E9-EC6E24C7B843}" destId="{832DE4B4-895E-FD42-BA62-AEFE780B51C3}" srcOrd="0" destOrd="0" presId="urn:microsoft.com/office/officeart/2005/8/layout/hierarchy2"/>
    <dgm:cxn modelId="{A56CF85D-3DE6-46F5-9527-740702471E12}" type="presParOf" srcId="{832DE4B4-895E-FD42-BA62-AEFE780B51C3}" destId="{81D6DC77-DC51-9A4A-AAD1-ABAE6DD70187}" srcOrd="0" destOrd="0" presId="urn:microsoft.com/office/officeart/2005/8/layout/hierarchy2"/>
    <dgm:cxn modelId="{5B6A1BC2-34DD-45AA-AD29-5DBF93F72849}" type="presParOf" srcId="{30C11437-B282-BC40-81E9-EC6E24C7B843}" destId="{FB1CBAA5-14EE-CB4C-ADDD-2DBB19D199E5}" srcOrd="1" destOrd="0" presId="urn:microsoft.com/office/officeart/2005/8/layout/hierarchy2"/>
    <dgm:cxn modelId="{B1D7073F-4208-4BDE-807F-466664FC6ADE}" type="presParOf" srcId="{FB1CBAA5-14EE-CB4C-ADDD-2DBB19D199E5}" destId="{93E17803-053D-1D4F-9D8C-E30657788231}" srcOrd="0" destOrd="0" presId="urn:microsoft.com/office/officeart/2005/8/layout/hierarchy2"/>
    <dgm:cxn modelId="{2E0B8EF7-100E-43DF-8A3B-478184E044D9}" type="presParOf" srcId="{FB1CBAA5-14EE-CB4C-ADDD-2DBB19D199E5}" destId="{ADD23509-CF97-A845-9E36-3698991EE59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C6BFCD7-B44A-834F-8A11-2C1C06FDEE07}" type="doc">
      <dgm:prSet loTypeId="urn:microsoft.com/office/officeart/2005/8/layout/hierarchy2" loCatId="" qsTypeId="urn:microsoft.com/office/officeart/2005/8/quickstyle/simple4" qsCatId="simple" csTypeId="urn:microsoft.com/office/officeart/2005/8/colors/colorful1#3" csCatId="colorful" phldr="1"/>
      <dgm:spPr/>
      <dgm:t>
        <a:bodyPr/>
        <a:lstStyle/>
        <a:p>
          <a:endParaRPr lang="zh-CN" altLang="en-US"/>
        </a:p>
      </dgm:t>
    </dgm:pt>
    <dgm:pt modelId="{7874510C-59FD-3643-95C0-6911EE34D9A1}">
      <dgm:prSet phldrT="[文本]" custT="1"/>
      <dgm:spPr/>
      <dgm:t>
        <a:bodyPr/>
        <a:lstStyle/>
        <a:p>
          <a:r>
            <a:rPr lang="zh-CN" altLang="en-US" sz="2800" b="1" dirty="0" smtClean="0">
              <a:latin typeface="微软雅黑" pitchFamily="34" charset="-122"/>
              <a:ea typeface="微软雅黑" pitchFamily="34" charset="-122"/>
            </a:rPr>
            <a:t>带宽</a:t>
          </a:r>
          <a:r>
            <a:rPr lang="zh-CN" altLang="en-US" sz="2800" b="1" dirty="0" smtClean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rPr>
            <a:t>保</a:t>
          </a:r>
          <a:r>
            <a:rPr lang="zh-CN" altLang="en-US" sz="2800" b="1" dirty="0" smtClean="0">
              <a:latin typeface="微软雅黑" pitchFamily="34" charset="-122"/>
              <a:ea typeface="微软雅黑" pitchFamily="34" charset="-122"/>
            </a:rPr>
            <a:t>障</a:t>
          </a:r>
          <a:endParaRPr lang="zh-CN" altLang="en-US" sz="2800" b="1" dirty="0">
            <a:latin typeface="微软雅黑" pitchFamily="34" charset="-122"/>
            <a:ea typeface="微软雅黑" pitchFamily="34" charset="-122"/>
          </a:endParaRPr>
        </a:p>
      </dgm:t>
    </dgm:pt>
    <dgm:pt modelId="{1F692820-4F74-2042-A772-535D3E20EC5C}" type="parTrans" cxnId="{6B43433F-D324-E84B-84DF-D2567BCE4E73}">
      <dgm:prSet/>
      <dgm:spPr/>
      <dgm:t>
        <a:bodyPr/>
        <a:lstStyle/>
        <a:p>
          <a:endParaRPr lang="zh-CN" altLang="en-US" b="1"/>
        </a:p>
      </dgm:t>
    </dgm:pt>
    <dgm:pt modelId="{B29CCEE9-6125-EC48-BD93-ACB469D04C15}" type="sibTrans" cxnId="{6B43433F-D324-E84B-84DF-D2567BCE4E73}">
      <dgm:prSet/>
      <dgm:spPr/>
      <dgm:t>
        <a:bodyPr/>
        <a:lstStyle/>
        <a:p>
          <a:endParaRPr lang="zh-CN" altLang="en-US" b="1"/>
        </a:p>
      </dgm:t>
    </dgm:pt>
    <dgm:pt modelId="{153EE4DA-3AAB-1D49-9E51-6D05FB19FCBA}">
      <dgm:prSet phldrT="[文本]" custT="1"/>
      <dgm:spPr/>
      <dgm:t>
        <a:bodyPr/>
        <a:lstStyle/>
        <a:p>
          <a:r>
            <a:rPr lang="zh-CN" altLang="en-US" sz="1400" b="1" dirty="0" smtClean="0">
              <a:latin typeface="微软雅黑" pitchFamily="34" charset="-122"/>
              <a:ea typeface="微软雅黑" pitchFamily="34" charset="-122"/>
            </a:rPr>
            <a:t>关键业务保障</a:t>
          </a:r>
          <a:endParaRPr lang="zh-CN" altLang="en-US" sz="1400" b="1" dirty="0">
            <a:latin typeface="微软雅黑" pitchFamily="34" charset="-122"/>
            <a:ea typeface="微软雅黑" pitchFamily="34" charset="-122"/>
          </a:endParaRPr>
        </a:p>
      </dgm:t>
    </dgm:pt>
    <dgm:pt modelId="{92FA3904-7FCC-5949-9708-3955C519B349}" type="parTrans" cxnId="{490AE2AF-AD1D-F64A-949A-03A9F5247D61}">
      <dgm:prSet/>
      <dgm:spPr/>
      <dgm:t>
        <a:bodyPr/>
        <a:lstStyle/>
        <a:p>
          <a:endParaRPr lang="zh-CN" altLang="en-US" b="1"/>
        </a:p>
      </dgm:t>
    </dgm:pt>
    <dgm:pt modelId="{AB563E25-83D0-1949-BAFC-B649E789232C}" type="sibTrans" cxnId="{490AE2AF-AD1D-F64A-949A-03A9F5247D61}">
      <dgm:prSet/>
      <dgm:spPr/>
      <dgm:t>
        <a:bodyPr/>
        <a:lstStyle/>
        <a:p>
          <a:endParaRPr lang="zh-CN" altLang="en-US" b="1"/>
        </a:p>
      </dgm:t>
    </dgm:pt>
    <dgm:pt modelId="{A47EE652-FEFC-CD47-A9B4-7F6B0F5E7FE0}">
      <dgm:prSet phldrT="[文本]" custT="1"/>
      <dgm:spPr/>
      <dgm:t>
        <a:bodyPr/>
        <a:lstStyle/>
        <a:p>
          <a:pPr algn="l"/>
          <a:r>
            <a:rPr lang="zh-CN" altLang="en-US" sz="14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rPr>
            <a:t>通过细致的带宽嵌套保障关键业务，又不阻断其他业务。</a:t>
          </a:r>
          <a:endParaRPr lang="zh-CN" altLang="en-US" sz="1400" b="1" dirty="0">
            <a:solidFill>
              <a:srgbClr val="000000"/>
            </a:solidFill>
            <a:latin typeface="微软雅黑" pitchFamily="34" charset="-122"/>
            <a:ea typeface="微软雅黑" pitchFamily="34" charset="-122"/>
          </a:endParaRPr>
        </a:p>
      </dgm:t>
    </dgm:pt>
    <dgm:pt modelId="{9E399293-B88C-464E-8A43-D4F124845D84}" type="parTrans" cxnId="{83D9B2EB-C561-E84C-927C-98C31B0B5956}">
      <dgm:prSet/>
      <dgm:spPr/>
      <dgm:t>
        <a:bodyPr/>
        <a:lstStyle/>
        <a:p>
          <a:endParaRPr lang="zh-CN" altLang="en-US" b="1"/>
        </a:p>
      </dgm:t>
    </dgm:pt>
    <dgm:pt modelId="{3F17BE14-7808-FE46-86F5-D79A12EE4F00}" type="sibTrans" cxnId="{83D9B2EB-C561-E84C-927C-98C31B0B5956}">
      <dgm:prSet/>
      <dgm:spPr/>
      <dgm:t>
        <a:bodyPr/>
        <a:lstStyle/>
        <a:p>
          <a:endParaRPr lang="zh-CN" altLang="en-US" b="1"/>
        </a:p>
      </dgm:t>
    </dgm:pt>
    <dgm:pt modelId="{57B927A8-543D-674F-B496-23C944F30BFB}">
      <dgm:prSet phldrT="[文本]" custT="1"/>
      <dgm:spPr/>
      <dgm:t>
        <a:bodyPr/>
        <a:lstStyle/>
        <a:p>
          <a:r>
            <a:rPr lang="zh-CN" altLang="en-US" sz="1400" b="1" dirty="0" smtClean="0">
              <a:latin typeface="微软雅黑" pitchFamily="34" charset="-122"/>
              <a:ea typeface="微软雅黑" pitchFamily="34" charset="-122"/>
            </a:rPr>
            <a:t>两级流控体系</a:t>
          </a:r>
          <a:endParaRPr lang="zh-CN" altLang="en-US" sz="1400" b="1" dirty="0">
            <a:latin typeface="微软雅黑" pitchFamily="34" charset="-122"/>
            <a:ea typeface="微软雅黑" pitchFamily="34" charset="-122"/>
          </a:endParaRPr>
        </a:p>
      </dgm:t>
    </dgm:pt>
    <dgm:pt modelId="{2E6EBE76-192C-CA4D-B3C4-4ED1E9B0A32C}" type="parTrans" cxnId="{420611A1-7E10-C14F-8CFB-4CC3367D4C34}">
      <dgm:prSet/>
      <dgm:spPr/>
      <dgm:t>
        <a:bodyPr/>
        <a:lstStyle/>
        <a:p>
          <a:endParaRPr lang="zh-CN" altLang="en-US" b="1"/>
        </a:p>
      </dgm:t>
    </dgm:pt>
    <dgm:pt modelId="{7EEDF24E-009C-3445-A8BA-1185CA85DF72}" type="sibTrans" cxnId="{420611A1-7E10-C14F-8CFB-4CC3367D4C34}">
      <dgm:prSet/>
      <dgm:spPr/>
      <dgm:t>
        <a:bodyPr/>
        <a:lstStyle/>
        <a:p>
          <a:endParaRPr lang="zh-CN" altLang="en-US" b="1"/>
        </a:p>
      </dgm:t>
    </dgm:pt>
    <dgm:pt modelId="{06FFD84E-CC63-EE46-8FFB-19A792A36A78}">
      <dgm:prSet phldrT="[文本]" custT="1"/>
      <dgm:spPr/>
      <dgm:t>
        <a:bodyPr/>
        <a:lstStyle/>
        <a:p>
          <a:pPr algn="l"/>
          <a:r>
            <a:rPr lang="zh-CN" altLang="en-US" sz="14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rPr>
            <a:t>学校流量先流控后进入城域网，城域网出口再做统筹流控。</a:t>
          </a:r>
          <a:endParaRPr lang="zh-CN" altLang="en-US" sz="1400" b="1" dirty="0">
            <a:solidFill>
              <a:srgbClr val="000000"/>
            </a:solidFill>
            <a:latin typeface="微软雅黑" pitchFamily="34" charset="-122"/>
            <a:ea typeface="微软雅黑" pitchFamily="34" charset="-122"/>
          </a:endParaRPr>
        </a:p>
      </dgm:t>
    </dgm:pt>
    <dgm:pt modelId="{D256AE7F-3FDE-384A-B940-95CBA7407D8A}" type="parTrans" cxnId="{5FA8245D-376D-1F4F-8DBC-0E49FA6A05EC}">
      <dgm:prSet/>
      <dgm:spPr/>
      <dgm:t>
        <a:bodyPr/>
        <a:lstStyle/>
        <a:p>
          <a:endParaRPr lang="zh-CN" altLang="en-US" b="1"/>
        </a:p>
      </dgm:t>
    </dgm:pt>
    <dgm:pt modelId="{5C53C28A-D0F5-5046-8326-EDC5277ED20A}" type="sibTrans" cxnId="{5FA8245D-376D-1F4F-8DBC-0E49FA6A05EC}">
      <dgm:prSet/>
      <dgm:spPr/>
      <dgm:t>
        <a:bodyPr/>
        <a:lstStyle/>
        <a:p>
          <a:endParaRPr lang="zh-CN" altLang="en-US" b="1"/>
        </a:p>
      </dgm:t>
    </dgm:pt>
    <dgm:pt modelId="{82A85D8F-EB83-BF4B-830B-1221B7703CB4}">
      <dgm:prSet phldrT="[文本]" custT="1"/>
      <dgm:spPr/>
      <dgm:t>
        <a:bodyPr/>
        <a:lstStyle/>
        <a:p>
          <a:pPr algn="ctr"/>
          <a:r>
            <a:rPr lang="zh-CN" altLang="en-US" sz="1400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rPr>
            <a:t>关键用户保障</a:t>
          </a:r>
          <a:endParaRPr lang="zh-CN" altLang="en-US" sz="1400" b="1" dirty="0">
            <a:solidFill>
              <a:schemeClr val="bg1"/>
            </a:solidFill>
            <a:latin typeface="微软雅黑" pitchFamily="34" charset="-122"/>
            <a:ea typeface="微软雅黑" pitchFamily="34" charset="-122"/>
          </a:endParaRPr>
        </a:p>
      </dgm:t>
    </dgm:pt>
    <dgm:pt modelId="{59855B0E-FADA-FA47-8DD8-130CFD9C643F}" type="parTrans" cxnId="{70E0408B-001A-6F4F-A0A0-3F70118A7838}">
      <dgm:prSet/>
      <dgm:spPr/>
      <dgm:t>
        <a:bodyPr/>
        <a:lstStyle/>
        <a:p>
          <a:endParaRPr lang="zh-CN" altLang="en-US"/>
        </a:p>
      </dgm:t>
    </dgm:pt>
    <dgm:pt modelId="{A11360EB-E129-2245-BE42-41CAC0B71008}" type="sibTrans" cxnId="{70E0408B-001A-6F4F-A0A0-3F70118A7838}">
      <dgm:prSet/>
      <dgm:spPr/>
      <dgm:t>
        <a:bodyPr/>
        <a:lstStyle/>
        <a:p>
          <a:endParaRPr lang="zh-CN" altLang="en-US"/>
        </a:p>
      </dgm:t>
    </dgm:pt>
    <dgm:pt modelId="{CF93D367-DEC7-5A4B-B473-A6098FBBBC44}">
      <dgm:prSet phldrT="[文本]" custT="1"/>
      <dgm:spPr/>
      <dgm:t>
        <a:bodyPr/>
        <a:lstStyle/>
        <a:p>
          <a:pPr algn="l"/>
          <a:r>
            <a:rPr lang="zh-CN" altLang="en-US" sz="14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rPr>
            <a:t>对关键用户予以带宽保障，并能在城域网内策略一致。</a:t>
          </a:r>
          <a:endParaRPr lang="zh-CN" altLang="en-US" sz="1400" b="1" dirty="0">
            <a:solidFill>
              <a:srgbClr val="000000"/>
            </a:solidFill>
            <a:latin typeface="微软雅黑" pitchFamily="34" charset="-122"/>
            <a:ea typeface="微软雅黑" pitchFamily="34" charset="-122"/>
          </a:endParaRPr>
        </a:p>
      </dgm:t>
    </dgm:pt>
    <dgm:pt modelId="{D9B042AD-D088-1440-AE25-D163909FA671}" type="parTrans" cxnId="{1A365662-F34D-084D-9E28-AB6036DEA781}">
      <dgm:prSet/>
      <dgm:spPr/>
      <dgm:t>
        <a:bodyPr/>
        <a:lstStyle/>
        <a:p>
          <a:endParaRPr lang="zh-CN" altLang="en-US"/>
        </a:p>
      </dgm:t>
    </dgm:pt>
    <dgm:pt modelId="{3D098968-6F76-9142-8721-785499EE97F5}" type="sibTrans" cxnId="{1A365662-F34D-084D-9E28-AB6036DEA781}">
      <dgm:prSet/>
      <dgm:spPr/>
      <dgm:t>
        <a:bodyPr/>
        <a:lstStyle/>
        <a:p>
          <a:endParaRPr lang="zh-CN" altLang="en-US"/>
        </a:p>
      </dgm:t>
    </dgm:pt>
    <dgm:pt modelId="{9FEDD4DD-F3CE-E54E-A5AF-E3D558DC5F91}" type="pres">
      <dgm:prSet presAssocID="{2C6BFCD7-B44A-834F-8A11-2C1C06FDEE0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A4637299-B4D1-BA44-BD43-21D37E5BE232}" type="pres">
      <dgm:prSet presAssocID="{7874510C-59FD-3643-95C0-6911EE34D9A1}" presName="root1" presStyleCnt="0"/>
      <dgm:spPr/>
    </dgm:pt>
    <dgm:pt modelId="{16974C92-E6BF-A246-A701-AB63E5857EF4}" type="pres">
      <dgm:prSet presAssocID="{7874510C-59FD-3643-95C0-6911EE34D9A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AAD52950-FB26-7047-8971-6BF851ED0A17}" type="pres">
      <dgm:prSet presAssocID="{7874510C-59FD-3643-95C0-6911EE34D9A1}" presName="level2hierChild" presStyleCnt="0"/>
      <dgm:spPr/>
    </dgm:pt>
    <dgm:pt modelId="{396CCA24-EA07-B440-8102-3A0890886EE5}" type="pres">
      <dgm:prSet presAssocID="{92FA3904-7FCC-5949-9708-3955C519B349}" presName="conn2-1" presStyleLbl="parChTrans1D2" presStyleIdx="0" presStyleCnt="3"/>
      <dgm:spPr/>
      <dgm:t>
        <a:bodyPr/>
        <a:lstStyle/>
        <a:p>
          <a:endParaRPr lang="zh-CN" altLang="en-US"/>
        </a:p>
      </dgm:t>
    </dgm:pt>
    <dgm:pt modelId="{79DE4CB9-E936-5E45-9820-16D035B0D653}" type="pres">
      <dgm:prSet presAssocID="{92FA3904-7FCC-5949-9708-3955C519B349}" presName="connTx" presStyleLbl="parChTrans1D2" presStyleIdx="0" presStyleCnt="3"/>
      <dgm:spPr/>
      <dgm:t>
        <a:bodyPr/>
        <a:lstStyle/>
        <a:p>
          <a:endParaRPr lang="zh-CN" altLang="en-US"/>
        </a:p>
      </dgm:t>
    </dgm:pt>
    <dgm:pt modelId="{5730D399-31A1-9447-BCF1-6F342BD9CB5F}" type="pres">
      <dgm:prSet presAssocID="{153EE4DA-3AAB-1D49-9E51-6D05FB19FCBA}" presName="root2" presStyleCnt="0"/>
      <dgm:spPr/>
    </dgm:pt>
    <dgm:pt modelId="{1EEEB060-53EE-1F4B-BCCC-0593D239D231}" type="pres">
      <dgm:prSet presAssocID="{153EE4DA-3AAB-1D49-9E51-6D05FB19FCBA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A1B04C79-6BDC-6643-AD5F-E502D233F210}" type="pres">
      <dgm:prSet presAssocID="{153EE4DA-3AAB-1D49-9E51-6D05FB19FCBA}" presName="level3hierChild" presStyleCnt="0"/>
      <dgm:spPr/>
    </dgm:pt>
    <dgm:pt modelId="{37F21C4D-60AE-2E4F-8943-E2A7C7A0F5EE}" type="pres">
      <dgm:prSet presAssocID="{9E399293-B88C-464E-8A43-D4F124845D84}" presName="conn2-1" presStyleLbl="parChTrans1D3" presStyleIdx="0" presStyleCnt="3"/>
      <dgm:spPr/>
      <dgm:t>
        <a:bodyPr/>
        <a:lstStyle/>
        <a:p>
          <a:endParaRPr lang="zh-CN" altLang="en-US"/>
        </a:p>
      </dgm:t>
    </dgm:pt>
    <dgm:pt modelId="{4910C7B6-0F40-A543-BA03-BD991C83F085}" type="pres">
      <dgm:prSet presAssocID="{9E399293-B88C-464E-8A43-D4F124845D84}" presName="connTx" presStyleLbl="parChTrans1D3" presStyleIdx="0" presStyleCnt="3"/>
      <dgm:spPr/>
      <dgm:t>
        <a:bodyPr/>
        <a:lstStyle/>
        <a:p>
          <a:endParaRPr lang="zh-CN" altLang="en-US"/>
        </a:p>
      </dgm:t>
    </dgm:pt>
    <dgm:pt modelId="{4290C7F3-46A4-6148-8DAD-F664BAF6E097}" type="pres">
      <dgm:prSet presAssocID="{A47EE652-FEFC-CD47-A9B4-7F6B0F5E7FE0}" presName="root2" presStyleCnt="0"/>
      <dgm:spPr/>
    </dgm:pt>
    <dgm:pt modelId="{B8160EAC-C7AB-2747-8CD9-7A678F5A4B0F}" type="pres">
      <dgm:prSet presAssocID="{A47EE652-FEFC-CD47-A9B4-7F6B0F5E7FE0}" presName="LevelTwoTextNode" presStyleLbl="node3" presStyleIdx="0" presStyleCnt="3" custScaleX="113393" custScaleY="12136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C007ADB-55B9-8243-8C25-5FA44E24D917}" type="pres">
      <dgm:prSet presAssocID="{A47EE652-FEFC-CD47-A9B4-7F6B0F5E7FE0}" presName="level3hierChild" presStyleCnt="0"/>
      <dgm:spPr/>
    </dgm:pt>
    <dgm:pt modelId="{E72041EE-31A6-C148-ABDC-2B5EB53C2C7F}" type="pres">
      <dgm:prSet presAssocID="{2E6EBE76-192C-CA4D-B3C4-4ED1E9B0A32C}" presName="conn2-1" presStyleLbl="parChTrans1D2" presStyleIdx="1" presStyleCnt="3"/>
      <dgm:spPr/>
      <dgm:t>
        <a:bodyPr/>
        <a:lstStyle/>
        <a:p>
          <a:endParaRPr lang="zh-CN" altLang="en-US"/>
        </a:p>
      </dgm:t>
    </dgm:pt>
    <dgm:pt modelId="{F11B0544-1DC2-3648-B4ED-BDBD97DF8A1F}" type="pres">
      <dgm:prSet presAssocID="{2E6EBE76-192C-CA4D-B3C4-4ED1E9B0A32C}" presName="connTx" presStyleLbl="parChTrans1D2" presStyleIdx="1" presStyleCnt="3"/>
      <dgm:spPr/>
      <dgm:t>
        <a:bodyPr/>
        <a:lstStyle/>
        <a:p>
          <a:endParaRPr lang="zh-CN" altLang="en-US"/>
        </a:p>
      </dgm:t>
    </dgm:pt>
    <dgm:pt modelId="{E423B6B2-DF5C-B54E-9816-2D4DDF193AE7}" type="pres">
      <dgm:prSet presAssocID="{57B927A8-543D-674F-B496-23C944F30BFB}" presName="root2" presStyleCnt="0"/>
      <dgm:spPr/>
    </dgm:pt>
    <dgm:pt modelId="{8C086D3A-8812-3545-A3E8-0105CB1E596E}" type="pres">
      <dgm:prSet presAssocID="{57B927A8-543D-674F-B496-23C944F30BFB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30C11437-B282-BC40-81E9-EC6E24C7B843}" type="pres">
      <dgm:prSet presAssocID="{57B927A8-543D-674F-B496-23C944F30BFB}" presName="level3hierChild" presStyleCnt="0"/>
      <dgm:spPr/>
    </dgm:pt>
    <dgm:pt modelId="{832DE4B4-895E-FD42-BA62-AEFE780B51C3}" type="pres">
      <dgm:prSet presAssocID="{D256AE7F-3FDE-384A-B940-95CBA7407D8A}" presName="conn2-1" presStyleLbl="parChTrans1D3" presStyleIdx="1" presStyleCnt="3"/>
      <dgm:spPr/>
      <dgm:t>
        <a:bodyPr/>
        <a:lstStyle/>
        <a:p>
          <a:endParaRPr lang="zh-CN" altLang="en-US"/>
        </a:p>
      </dgm:t>
    </dgm:pt>
    <dgm:pt modelId="{81D6DC77-DC51-9A4A-AAD1-ABAE6DD70187}" type="pres">
      <dgm:prSet presAssocID="{D256AE7F-3FDE-384A-B940-95CBA7407D8A}" presName="connTx" presStyleLbl="parChTrans1D3" presStyleIdx="1" presStyleCnt="3"/>
      <dgm:spPr/>
      <dgm:t>
        <a:bodyPr/>
        <a:lstStyle/>
        <a:p>
          <a:endParaRPr lang="zh-CN" altLang="en-US"/>
        </a:p>
      </dgm:t>
    </dgm:pt>
    <dgm:pt modelId="{FB1CBAA5-14EE-CB4C-ADDD-2DBB19D199E5}" type="pres">
      <dgm:prSet presAssocID="{06FFD84E-CC63-EE46-8FFB-19A792A36A78}" presName="root2" presStyleCnt="0"/>
      <dgm:spPr/>
    </dgm:pt>
    <dgm:pt modelId="{93E17803-053D-1D4F-9D8C-E30657788231}" type="pres">
      <dgm:prSet presAssocID="{06FFD84E-CC63-EE46-8FFB-19A792A36A78}" presName="LevelTwoTextNode" presStyleLbl="node3" presStyleIdx="1" presStyleCnt="3" custScaleX="115129" custScaleY="11385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ADD23509-CF97-A845-9E36-3698991EE594}" type="pres">
      <dgm:prSet presAssocID="{06FFD84E-CC63-EE46-8FFB-19A792A36A78}" presName="level3hierChild" presStyleCnt="0"/>
      <dgm:spPr/>
    </dgm:pt>
    <dgm:pt modelId="{9DCADC2D-EEC7-A549-8F0D-40A606D7DA65}" type="pres">
      <dgm:prSet presAssocID="{59855B0E-FADA-FA47-8DD8-130CFD9C643F}" presName="conn2-1" presStyleLbl="parChTrans1D2" presStyleIdx="2" presStyleCnt="3"/>
      <dgm:spPr/>
      <dgm:t>
        <a:bodyPr/>
        <a:lstStyle/>
        <a:p>
          <a:endParaRPr lang="zh-CN" altLang="en-US"/>
        </a:p>
      </dgm:t>
    </dgm:pt>
    <dgm:pt modelId="{8738C547-EC72-B343-8BA3-9D752764CD1E}" type="pres">
      <dgm:prSet presAssocID="{59855B0E-FADA-FA47-8DD8-130CFD9C643F}" presName="connTx" presStyleLbl="parChTrans1D2" presStyleIdx="2" presStyleCnt="3"/>
      <dgm:spPr/>
      <dgm:t>
        <a:bodyPr/>
        <a:lstStyle/>
        <a:p>
          <a:endParaRPr lang="zh-CN" altLang="en-US"/>
        </a:p>
      </dgm:t>
    </dgm:pt>
    <dgm:pt modelId="{09D1148D-056F-B244-88D5-87E9ADAAE378}" type="pres">
      <dgm:prSet presAssocID="{82A85D8F-EB83-BF4B-830B-1221B7703CB4}" presName="root2" presStyleCnt="0"/>
      <dgm:spPr/>
    </dgm:pt>
    <dgm:pt modelId="{1C58B511-280A-2547-A948-5A09D27E7821}" type="pres">
      <dgm:prSet presAssocID="{82A85D8F-EB83-BF4B-830B-1221B7703CB4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EBF6D9E0-FDF3-3943-9B85-F24FCFCCA7F9}" type="pres">
      <dgm:prSet presAssocID="{82A85D8F-EB83-BF4B-830B-1221B7703CB4}" presName="level3hierChild" presStyleCnt="0"/>
      <dgm:spPr/>
    </dgm:pt>
    <dgm:pt modelId="{85504299-0DEF-424B-BF25-E40E1FB2992F}" type="pres">
      <dgm:prSet presAssocID="{D9B042AD-D088-1440-AE25-D163909FA671}" presName="conn2-1" presStyleLbl="parChTrans1D3" presStyleIdx="2" presStyleCnt="3"/>
      <dgm:spPr/>
      <dgm:t>
        <a:bodyPr/>
        <a:lstStyle/>
        <a:p>
          <a:endParaRPr lang="zh-CN" altLang="en-US"/>
        </a:p>
      </dgm:t>
    </dgm:pt>
    <dgm:pt modelId="{97525E2F-04BC-6A44-9B13-57C644562388}" type="pres">
      <dgm:prSet presAssocID="{D9B042AD-D088-1440-AE25-D163909FA671}" presName="connTx" presStyleLbl="parChTrans1D3" presStyleIdx="2" presStyleCnt="3"/>
      <dgm:spPr/>
      <dgm:t>
        <a:bodyPr/>
        <a:lstStyle/>
        <a:p>
          <a:endParaRPr lang="zh-CN" altLang="en-US"/>
        </a:p>
      </dgm:t>
    </dgm:pt>
    <dgm:pt modelId="{7E0432E6-A669-3442-B4B8-123FDCCA6252}" type="pres">
      <dgm:prSet presAssocID="{CF93D367-DEC7-5A4B-B473-A6098FBBBC44}" presName="root2" presStyleCnt="0"/>
      <dgm:spPr/>
    </dgm:pt>
    <dgm:pt modelId="{42030CAF-94E6-CE44-B117-74815A53187F}" type="pres">
      <dgm:prSet presAssocID="{CF93D367-DEC7-5A4B-B473-A6098FBBBC44}" presName="LevelTwoTextNode" presStyleLbl="node3" presStyleIdx="2" presStyleCnt="3" custScaleX="113393" custScaleY="11467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6ED140E8-E455-7F47-8864-13F348DE72EE}" type="pres">
      <dgm:prSet presAssocID="{CF93D367-DEC7-5A4B-B473-A6098FBBBC44}" presName="level3hierChild" presStyleCnt="0"/>
      <dgm:spPr/>
    </dgm:pt>
  </dgm:ptLst>
  <dgm:cxnLst>
    <dgm:cxn modelId="{C4894DB3-DF89-4774-BD8E-EA61A001985C}" type="presOf" srcId="{9E399293-B88C-464E-8A43-D4F124845D84}" destId="{37F21C4D-60AE-2E4F-8943-E2A7C7A0F5EE}" srcOrd="0" destOrd="0" presId="urn:microsoft.com/office/officeart/2005/8/layout/hierarchy2"/>
    <dgm:cxn modelId="{CA4D80A5-5D3F-4325-8F36-79B7C41AD7F7}" type="presOf" srcId="{2E6EBE76-192C-CA4D-B3C4-4ED1E9B0A32C}" destId="{F11B0544-1DC2-3648-B4ED-BDBD97DF8A1F}" srcOrd="1" destOrd="0" presId="urn:microsoft.com/office/officeart/2005/8/layout/hierarchy2"/>
    <dgm:cxn modelId="{9AA16E43-8739-4651-A3CE-025ECF45E7E9}" type="presOf" srcId="{D256AE7F-3FDE-384A-B940-95CBA7407D8A}" destId="{832DE4B4-895E-FD42-BA62-AEFE780B51C3}" srcOrd="0" destOrd="0" presId="urn:microsoft.com/office/officeart/2005/8/layout/hierarchy2"/>
    <dgm:cxn modelId="{87F30573-B362-4181-9228-1C71818833D3}" type="presOf" srcId="{92FA3904-7FCC-5949-9708-3955C519B349}" destId="{396CCA24-EA07-B440-8102-3A0890886EE5}" srcOrd="0" destOrd="0" presId="urn:microsoft.com/office/officeart/2005/8/layout/hierarchy2"/>
    <dgm:cxn modelId="{BF59C0E4-E507-4591-980C-75D8253D74CE}" type="presOf" srcId="{92FA3904-7FCC-5949-9708-3955C519B349}" destId="{79DE4CB9-E936-5E45-9820-16D035B0D653}" srcOrd="1" destOrd="0" presId="urn:microsoft.com/office/officeart/2005/8/layout/hierarchy2"/>
    <dgm:cxn modelId="{83D9B2EB-C561-E84C-927C-98C31B0B5956}" srcId="{153EE4DA-3AAB-1D49-9E51-6D05FB19FCBA}" destId="{A47EE652-FEFC-CD47-A9B4-7F6B0F5E7FE0}" srcOrd="0" destOrd="0" parTransId="{9E399293-B88C-464E-8A43-D4F124845D84}" sibTransId="{3F17BE14-7808-FE46-86F5-D79A12EE4F00}"/>
    <dgm:cxn modelId="{6D2AEA38-7604-4247-8216-EF0B18FA7A70}" type="presOf" srcId="{7874510C-59FD-3643-95C0-6911EE34D9A1}" destId="{16974C92-E6BF-A246-A701-AB63E5857EF4}" srcOrd="0" destOrd="0" presId="urn:microsoft.com/office/officeart/2005/8/layout/hierarchy2"/>
    <dgm:cxn modelId="{3482AF1E-E0D1-4D2D-83E0-A38F82F1F186}" type="presOf" srcId="{D256AE7F-3FDE-384A-B940-95CBA7407D8A}" destId="{81D6DC77-DC51-9A4A-AAD1-ABAE6DD70187}" srcOrd="1" destOrd="0" presId="urn:microsoft.com/office/officeart/2005/8/layout/hierarchy2"/>
    <dgm:cxn modelId="{490AE2AF-AD1D-F64A-949A-03A9F5247D61}" srcId="{7874510C-59FD-3643-95C0-6911EE34D9A1}" destId="{153EE4DA-3AAB-1D49-9E51-6D05FB19FCBA}" srcOrd="0" destOrd="0" parTransId="{92FA3904-7FCC-5949-9708-3955C519B349}" sibTransId="{AB563E25-83D0-1949-BAFC-B649E789232C}"/>
    <dgm:cxn modelId="{8E029B23-C396-4CE8-825A-0E7394689195}" type="presOf" srcId="{2E6EBE76-192C-CA4D-B3C4-4ED1E9B0A32C}" destId="{E72041EE-31A6-C148-ABDC-2B5EB53C2C7F}" srcOrd="0" destOrd="0" presId="urn:microsoft.com/office/officeart/2005/8/layout/hierarchy2"/>
    <dgm:cxn modelId="{CC834BCC-79B7-4859-B3B3-9207F3C1E99E}" type="presOf" srcId="{D9B042AD-D088-1440-AE25-D163909FA671}" destId="{97525E2F-04BC-6A44-9B13-57C644562388}" srcOrd="1" destOrd="0" presId="urn:microsoft.com/office/officeart/2005/8/layout/hierarchy2"/>
    <dgm:cxn modelId="{8A85E1CE-C068-4811-98A2-597448257C42}" type="presOf" srcId="{9E399293-B88C-464E-8A43-D4F124845D84}" destId="{4910C7B6-0F40-A543-BA03-BD991C83F085}" srcOrd="1" destOrd="0" presId="urn:microsoft.com/office/officeart/2005/8/layout/hierarchy2"/>
    <dgm:cxn modelId="{CE7CD61F-D610-418B-89F5-B41D3567A433}" type="presOf" srcId="{06FFD84E-CC63-EE46-8FFB-19A792A36A78}" destId="{93E17803-053D-1D4F-9D8C-E30657788231}" srcOrd="0" destOrd="0" presId="urn:microsoft.com/office/officeart/2005/8/layout/hierarchy2"/>
    <dgm:cxn modelId="{775E145B-69B3-47F3-BA9C-1C9DA10FA1CA}" type="presOf" srcId="{82A85D8F-EB83-BF4B-830B-1221B7703CB4}" destId="{1C58B511-280A-2547-A948-5A09D27E7821}" srcOrd="0" destOrd="0" presId="urn:microsoft.com/office/officeart/2005/8/layout/hierarchy2"/>
    <dgm:cxn modelId="{95B1C126-E23C-438A-9CBB-1C3E7B492F32}" type="presOf" srcId="{CF93D367-DEC7-5A4B-B473-A6098FBBBC44}" destId="{42030CAF-94E6-CE44-B117-74815A53187F}" srcOrd="0" destOrd="0" presId="urn:microsoft.com/office/officeart/2005/8/layout/hierarchy2"/>
    <dgm:cxn modelId="{FDEE3E1A-1F6C-4885-9A81-106FEFE7D1D2}" type="presOf" srcId="{153EE4DA-3AAB-1D49-9E51-6D05FB19FCBA}" destId="{1EEEB060-53EE-1F4B-BCCC-0593D239D231}" srcOrd="0" destOrd="0" presId="urn:microsoft.com/office/officeart/2005/8/layout/hierarchy2"/>
    <dgm:cxn modelId="{70E0408B-001A-6F4F-A0A0-3F70118A7838}" srcId="{7874510C-59FD-3643-95C0-6911EE34D9A1}" destId="{82A85D8F-EB83-BF4B-830B-1221B7703CB4}" srcOrd="2" destOrd="0" parTransId="{59855B0E-FADA-FA47-8DD8-130CFD9C643F}" sibTransId="{A11360EB-E129-2245-BE42-41CAC0B71008}"/>
    <dgm:cxn modelId="{53E8B6CA-2059-40D4-93A1-06F38B786E9E}" type="presOf" srcId="{D9B042AD-D088-1440-AE25-D163909FA671}" destId="{85504299-0DEF-424B-BF25-E40E1FB2992F}" srcOrd="0" destOrd="0" presId="urn:microsoft.com/office/officeart/2005/8/layout/hierarchy2"/>
    <dgm:cxn modelId="{2B04AB3B-6875-4EFE-9EFE-75B62DCED259}" type="presOf" srcId="{2C6BFCD7-B44A-834F-8A11-2C1C06FDEE07}" destId="{9FEDD4DD-F3CE-E54E-A5AF-E3D558DC5F91}" srcOrd="0" destOrd="0" presId="urn:microsoft.com/office/officeart/2005/8/layout/hierarchy2"/>
    <dgm:cxn modelId="{6D257674-6FA9-4746-9CF5-74A0946FCC73}" type="presOf" srcId="{59855B0E-FADA-FA47-8DD8-130CFD9C643F}" destId="{9DCADC2D-EEC7-A549-8F0D-40A606D7DA65}" srcOrd="0" destOrd="0" presId="urn:microsoft.com/office/officeart/2005/8/layout/hierarchy2"/>
    <dgm:cxn modelId="{6B43433F-D324-E84B-84DF-D2567BCE4E73}" srcId="{2C6BFCD7-B44A-834F-8A11-2C1C06FDEE07}" destId="{7874510C-59FD-3643-95C0-6911EE34D9A1}" srcOrd="0" destOrd="0" parTransId="{1F692820-4F74-2042-A772-535D3E20EC5C}" sibTransId="{B29CCEE9-6125-EC48-BD93-ACB469D04C15}"/>
    <dgm:cxn modelId="{420611A1-7E10-C14F-8CFB-4CC3367D4C34}" srcId="{7874510C-59FD-3643-95C0-6911EE34D9A1}" destId="{57B927A8-543D-674F-B496-23C944F30BFB}" srcOrd="1" destOrd="0" parTransId="{2E6EBE76-192C-CA4D-B3C4-4ED1E9B0A32C}" sibTransId="{7EEDF24E-009C-3445-A8BA-1185CA85DF72}"/>
    <dgm:cxn modelId="{93AA57CB-7E08-45A0-B7C5-782D464B24A3}" type="presOf" srcId="{A47EE652-FEFC-CD47-A9B4-7F6B0F5E7FE0}" destId="{B8160EAC-C7AB-2747-8CD9-7A678F5A4B0F}" srcOrd="0" destOrd="0" presId="urn:microsoft.com/office/officeart/2005/8/layout/hierarchy2"/>
    <dgm:cxn modelId="{5FA8245D-376D-1F4F-8DBC-0E49FA6A05EC}" srcId="{57B927A8-543D-674F-B496-23C944F30BFB}" destId="{06FFD84E-CC63-EE46-8FFB-19A792A36A78}" srcOrd="0" destOrd="0" parTransId="{D256AE7F-3FDE-384A-B940-95CBA7407D8A}" sibTransId="{5C53C28A-D0F5-5046-8326-EDC5277ED20A}"/>
    <dgm:cxn modelId="{1761ADE6-D519-43B9-A1EC-8831A0189FA2}" type="presOf" srcId="{57B927A8-543D-674F-B496-23C944F30BFB}" destId="{8C086D3A-8812-3545-A3E8-0105CB1E596E}" srcOrd="0" destOrd="0" presId="urn:microsoft.com/office/officeart/2005/8/layout/hierarchy2"/>
    <dgm:cxn modelId="{23D935DE-926A-46CF-BDAC-46C2BE079F9A}" type="presOf" srcId="{59855B0E-FADA-FA47-8DD8-130CFD9C643F}" destId="{8738C547-EC72-B343-8BA3-9D752764CD1E}" srcOrd="1" destOrd="0" presId="urn:microsoft.com/office/officeart/2005/8/layout/hierarchy2"/>
    <dgm:cxn modelId="{1A365662-F34D-084D-9E28-AB6036DEA781}" srcId="{82A85D8F-EB83-BF4B-830B-1221B7703CB4}" destId="{CF93D367-DEC7-5A4B-B473-A6098FBBBC44}" srcOrd="0" destOrd="0" parTransId="{D9B042AD-D088-1440-AE25-D163909FA671}" sibTransId="{3D098968-6F76-9142-8721-785499EE97F5}"/>
    <dgm:cxn modelId="{87849E2D-B529-4229-98C3-07E6C5BBFB67}" type="presParOf" srcId="{9FEDD4DD-F3CE-E54E-A5AF-E3D558DC5F91}" destId="{A4637299-B4D1-BA44-BD43-21D37E5BE232}" srcOrd="0" destOrd="0" presId="urn:microsoft.com/office/officeart/2005/8/layout/hierarchy2"/>
    <dgm:cxn modelId="{BEB12088-0409-4EBE-9022-2F0E009E0106}" type="presParOf" srcId="{A4637299-B4D1-BA44-BD43-21D37E5BE232}" destId="{16974C92-E6BF-A246-A701-AB63E5857EF4}" srcOrd="0" destOrd="0" presId="urn:microsoft.com/office/officeart/2005/8/layout/hierarchy2"/>
    <dgm:cxn modelId="{E58C5072-5276-488B-925F-EF4F44D275FB}" type="presParOf" srcId="{A4637299-B4D1-BA44-BD43-21D37E5BE232}" destId="{AAD52950-FB26-7047-8971-6BF851ED0A17}" srcOrd="1" destOrd="0" presId="urn:microsoft.com/office/officeart/2005/8/layout/hierarchy2"/>
    <dgm:cxn modelId="{6510781B-2B35-4CF6-A2C2-049F080D141D}" type="presParOf" srcId="{AAD52950-FB26-7047-8971-6BF851ED0A17}" destId="{396CCA24-EA07-B440-8102-3A0890886EE5}" srcOrd="0" destOrd="0" presId="urn:microsoft.com/office/officeart/2005/8/layout/hierarchy2"/>
    <dgm:cxn modelId="{0617B7F7-37E5-41A3-8EB8-32E6FD2EA937}" type="presParOf" srcId="{396CCA24-EA07-B440-8102-3A0890886EE5}" destId="{79DE4CB9-E936-5E45-9820-16D035B0D653}" srcOrd="0" destOrd="0" presId="urn:microsoft.com/office/officeart/2005/8/layout/hierarchy2"/>
    <dgm:cxn modelId="{78916F26-109A-4C26-8404-8D2A867426C3}" type="presParOf" srcId="{AAD52950-FB26-7047-8971-6BF851ED0A17}" destId="{5730D399-31A1-9447-BCF1-6F342BD9CB5F}" srcOrd="1" destOrd="0" presId="urn:microsoft.com/office/officeart/2005/8/layout/hierarchy2"/>
    <dgm:cxn modelId="{359931D1-E5D0-480A-8EDB-5F0609BF5C83}" type="presParOf" srcId="{5730D399-31A1-9447-BCF1-6F342BD9CB5F}" destId="{1EEEB060-53EE-1F4B-BCCC-0593D239D231}" srcOrd="0" destOrd="0" presId="urn:microsoft.com/office/officeart/2005/8/layout/hierarchy2"/>
    <dgm:cxn modelId="{B0689891-2E2B-400F-AFDA-0C17B7AC60DA}" type="presParOf" srcId="{5730D399-31A1-9447-BCF1-6F342BD9CB5F}" destId="{A1B04C79-6BDC-6643-AD5F-E502D233F210}" srcOrd="1" destOrd="0" presId="urn:microsoft.com/office/officeart/2005/8/layout/hierarchy2"/>
    <dgm:cxn modelId="{ECAF4620-4207-4FA6-A178-B9FE1A781373}" type="presParOf" srcId="{A1B04C79-6BDC-6643-AD5F-E502D233F210}" destId="{37F21C4D-60AE-2E4F-8943-E2A7C7A0F5EE}" srcOrd="0" destOrd="0" presId="urn:microsoft.com/office/officeart/2005/8/layout/hierarchy2"/>
    <dgm:cxn modelId="{A656F8BE-BEDD-45DA-9811-4C85CD7D75EE}" type="presParOf" srcId="{37F21C4D-60AE-2E4F-8943-E2A7C7A0F5EE}" destId="{4910C7B6-0F40-A543-BA03-BD991C83F085}" srcOrd="0" destOrd="0" presId="urn:microsoft.com/office/officeart/2005/8/layout/hierarchy2"/>
    <dgm:cxn modelId="{181290BB-E302-4FE3-AD7A-47D62F7B478A}" type="presParOf" srcId="{A1B04C79-6BDC-6643-AD5F-E502D233F210}" destId="{4290C7F3-46A4-6148-8DAD-F664BAF6E097}" srcOrd="1" destOrd="0" presId="urn:microsoft.com/office/officeart/2005/8/layout/hierarchy2"/>
    <dgm:cxn modelId="{5005443E-AC84-4FD0-9A5E-9C2E02E6F400}" type="presParOf" srcId="{4290C7F3-46A4-6148-8DAD-F664BAF6E097}" destId="{B8160EAC-C7AB-2747-8CD9-7A678F5A4B0F}" srcOrd="0" destOrd="0" presId="urn:microsoft.com/office/officeart/2005/8/layout/hierarchy2"/>
    <dgm:cxn modelId="{FB184929-1D33-43F2-8538-DF0E5D3685B9}" type="presParOf" srcId="{4290C7F3-46A4-6148-8DAD-F664BAF6E097}" destId="{5C007ADB-55B9-8243-8C25-5FA44E24D917}" srcOrd="1" destOrd="0" presId="urn:microsoft.com/office/officeart/2005/8/layout/hierarchy2"/>
    <dgm:cxn modelId="{F191C852-32F2-4D84-854B-460CEE70D53E}" type="presParOf" srcId="{AAD52950-FB26-7047-8971-6BF851ED0A17}" destId="{E72041EE-31A6-C148-ABDC-2B5EB53C2C7F}" srcOrd="2" destOrd="0" presId="urn:microsoft.com/office/officeart/2005/8/layout/hierarchy2"/>
    <dgm:cxn modelId="{F8DED541-ED28-44DB-A535-D2A6A580CF56}" type="presParOf" srcId="{E72041EE-31A6-C148-ABDC-2B5EB53C2C7F}" destId="{F11B0544-1DC2-3648-B4ED-BDBD97DF8A1F}" srcOrd="0" destOrd="0" presId="urn:microsoft.com/office/officeart/2005/8/layout/hierarchy2"/>
    <dgm:cxn modelId="{5F60000A-C69C-4BE1-9117-09CED93413EB}" type="presParOf" srcId="{AAD52950-FB26-7047-8971-6BF851ED0A17}" destId="{E423B6B2-DF5C-B54E-9816-2D4DDF193AE7}" srcOrd="3" destOrd="0" presId="urn:microsoft.com/office/officeart/2005/8/layout/hierarchy2"/>
    <dgm:cxn modelId="{5F36833F-9434-4D4C-BE6E-6B5B07680F2D}" type="presParOf" srcId="{E423B6B2-DF5C-B54E-9816-2D4DDF193AE7}" destId="{8C086D3A-8812-3545-A3E8-0105CB1E596E}" srcOrd="0" destOrd="0" presId="urn:microsoft.com/office/officeart/2005/8/layout/hierarchy2"/>
    <dgm:cxn modelId="{39CE946F-4489-4AB1-A131-B569B4096689}" type="presParOf" srcId="{E423B6B2-DF5C-B54E-9816-2D4DDF193AE7}" destId="{30C11437-B282-BC40-81E9-EC6E24C7B843}" srcOrd="1" destOrd="0" presId="urn:microsoft.com/office/officeart/2005/8/layout/hierarchy2"/>
    <dgm:cxn modelId="{3C0B3488-A9C6-45AE-8358-210206E50F9C}" type="presParOf" srcId="{30C11437-B282-BC40-81E9-EC6E24C7B843}" destId="{832DE4B4-895E-FD42-BA62-AEFE780B51C3}" srcOrd="0" destOrd="0" presId="urn:microsoft.com/office/officeart/2005/8/layout/hierarchy2"/>
    <dgm:cxn modelId="{1897A44A-C5DF-44FB-A35B-68205543655F}" type="presParOf" srcId="{832DE4B4-895E-FD42-BA62-AEFE780B51C3}" destId="{81D6DC77-DC51-9A4A-AAD1-ABAE6DD70187}" srcOrd="0" destOrd="0" presId="urn:microsoft.com/office/officeart/2005/8/layout/hierarchy2"/>
    <dgm:cxn modelId="{E4984BDC-E2E8-4A13-92D6-6751DE911A45}" type="presParOf" srcId="{30C11437-B282-BC40-81E9-EC6E24C7B843}" destId="{FB1CBAA5-14EE-CB4C-ADDD-2DBB19D199E5}" srcOrd="1" destOrd="0" presId="urn:microsoft.com/office/officeart/2005/8/layout/hierarchy2"/>
    <dgm:cxn modelId="{C33C4477-B75D-45AE-B514-59032CEFABC3}" type="presParOf" srcId="{FB1CBAA5-14EE-CB4C-ADDD-2DBB19D199E5}" destId="{93E17803-053D-1D4F-9D8C-E30657788231}" srcOrd="0" destOrd="0" presId="urn:microsoft.com/office/officeart/2005/8/layout/hierarchy2"/>
    <dgm:cxn modelId="{A8A0694A-C192-4302-A21B-268B7845852E}" type="presParOf" srcId="{FB1CBAA5-14EE-CB4C-ADDD-2DBB19D199E5}" destId="{ADD23509-CF97-A845-9E36-3698991EE594}" srcOrd="1" destOrd="0" presId="urn:microsoft.com/office/officeart/2005/8/layout/hierarchy2"/>
    <dgm:cxn modelId="{F1CD1775-F9AC-4A5C-A2FA-5212E66BD34C}" type="presParOf" srcId="{AAD52950-FB26-7047-8971-6BF851ED0A17}" destId="{9DCADC2D-EEC7-A549-8F0D-40A606D7DA65}" srcOrd="4" destOrd="0" presId="urn:microsoft.com/office/officeart/2005/8/layout/hierarchy2"/>
    <dgm:cxn modelId="{D5E22202-5E56-40BC-BE45-CCC921F21A07}" type="presParOf" srcId="{9DCADC2D-EEC7-A549-8F0D-40A606D7DA65}" destId="{8738C547-EC72-B343-8BA3-9D752764CD1E}" srcOrd="0" destOrd="0" presId="urn:microsoft.com/office/officeart/2005/8/layout/hierarchy2"/>
    <dgm:cxn modelId="{7423F962-B697-4F64-BB46-F508E52D529F}" type="presParOf" srcId="{AAD52950-FB26-7047-8971-6BF851ED0A17}" destId="{09D1148D-056F-B244-88D5-87E9ADAAE378}" srcOrd="5" destOrd="0" presId="urn:microsoft.com/office/officeart/2005/8/layout/hierarchy2"/>
    <dgm:cxn modelId="{FFB8602B-40F5-47B2-9A2D-A6CBB3953491}" type="presParOf" srcId="{09D1148D-056F-B244-88D5-87E9ADAAE378}" destId="{1C58B511-280A-2547-A948-5A09D27E7821}" srcOrd="0" destOrd="0" presId="urn:microsoft.com/office/officeart/2005/8/layout/hierarchy2"/>
    <dgm:cxn modelId="{E825BA85-1187-44D0-8BE3-2B78539EA187}" type="presParOf" srcId="{09D1148D-056F-B244-88D5-87E9ADAAE378}" destId="{EBF6D9E0-FDF3-3943-9B85-F24FCFCCA7F9}" srcOrd="1" destOrd="0" presId="urn:microsoft.com/office/officeart/2005/8/layout/hierarchy2"/>
    <dgm:cxn modelId="{1E0CEC5B-A37B-4DFF-AF75-7198EE88CAEE}" type="presParOf" srcId="{EBF6D9E0-FDF3-3943-9B85-F24FCFCCA7F9}" destId="{85504299-0DEF-424B-BF25-E40E1FB2992F}" srcOrd="0" destOrd="0" presId="urn:microsoft.com/office/officeart/2005/8/layout/hierarchy2"/>
    <dgm:cxn modelId="{F1FBE463-4F2A-4CFE-882C-0B60CA68C5D5}" type="presParOf" srcId="{85504299-0DEF-424B-BF25-E40E1FB2992F}" destId="{97525E2F-04BC-6A44-9B13-57C644562388}" srcOrd="0" destOrd="0" presId="urn:microsoft.com/office/officeart/2005/8/layout/hierarchy2"/>
    <dgm:cxn modelId="{D8B1472B-D4DE-4E08-853B-412159C02C5D}" type="presParOf" srcId="{EBF6D9E0-FDF3-3943-9B85-F24FCFCCA7F9}" destId="{7E0432E6-A669-3442-B4B8-123FDCCA6252}" srcOrd="1" destOrd="0" presId="urn:microsoft.com/office/officeart/2005/8/layout/hierarchy2"/>
    <dgm:cxn modelId="{908C9618-6A6D-47AA-8281-C624699D2662}" type="presParOf" srcId="{7E0432E6-A669-3442-B4B8-123FDCCA6252}" destId="{42030CAF-94E6-CE44-B117-74815A53187F}" srcOrd="0" destOrd="0" presId="urn:microsoft.com/office/officeart/2005/8/layout/hierarchy2"/>
    <dgm:cxn modelId="{F2882FB5-820F-49BF-A6D2-B71D056E5588}" type="presParOf" srcId="{7E0432E6-A669-3442-B4B8-123FDCCA6252}" destId="{6ED140E8-E455-7F47-8864-13F348DE72E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BA960B8-7F08-4B64-BD3B-BB0F06546539}" type="doc">
      <dgm:prSet loTypeId="urn:microsoft.com/office/officeart/2008/layout/HexagonCluster" loCatId="relationship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zh-CN" altLang="en-US"/>
        </a:p>
      </dgm:t>
    </dgm:pt>
    <dgm:pt modelId="{951A051C-4784-455F-964F-71FECFE23F03}">
      <dgm:prSet phldrT="[文本]" custT="1"/>
      <dgm:spPr/>
      <dgm:t>
        <a:bodyPr/>
        <a:lstStyle/>
        <a:p>
          <a:r>
            <a:rPr lang="zh-CN" altLang="en-US" sz="1800" b="1" dirty="0" smtClean="0">
              <a:latin typeface="微软雅黑" pitchFamily="34" charset="-122"/>
              <a:ea typeface="微软雅黑" pitchFamily="34" charset="-122"/>
            </a:rPr>
            <a:t>精准流控</a:t>
          </a:r>
          <a:endParaRPr lang="zh-CN" altLang="en-US" sz="1800" b="1" dirty="0">
            <a:latin typeface="微软雅黑" pitchFamily="34" charset="-122"/>
            <a:ea typeface="微软雅黑" pitchFamily="34" charset="-122"/>
          </a:endParaRPr>
        </a:p>
      </dgm:t>
    </dgm:pt>
    <dgm:pt modelId="{C2020F7D-DBAB-44E2-9F8D-6540DBA832E7}" type="parTrans" cxnId="{7F367C89-9DF4-4E67-A9EF-40C5798D7B6C}">
      <dgm:prSet/>
      <dgm:spPr/>
      <dgm:t>
        <a:bodyPr/>
        <a:lstStyle/>
        <a:p>
          <a:endParaRPr lang="zh-CN" altLang="en-US"/>
        </a:p>
      </dgm:t>
    </dgm:pt>
    <dgm:pt modelId="{F7A5ABB1-9C1F-4F85-AC81-9479E420D090}" type="sibTrans" cxnId="{7F367C89-9DF4-4E67-A9EF-40C5798D7B6C}">
      <dgm:prSet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7046" t="-235" r="-1258" b="-2145"/>
          </a:stretch>
        </a:blipFill>
      </dgm:spPr>
      <dgm:t>
        <a:bodyPr/>
        <a:lstStyle/>
        <a:p>
          <a:endParaRPr lang="zh-CN" altLang="en-US"/>
        </a:p>
      </dgm:t>
    </dgm:pt>
    <dgm:pt modelId="{4D85ACE1-C889-412A-80B2-4B996E8CB42A}">
      <dgm:prSet phldrT="[文本]" custT="1"/>
      <dgm:spPr/>
      <dgm:t>
        <a:bodyPr/>
        <a:lstStyle/>
        <a:p>
          <a:r>
            <a:rPr lang="zh-CN" altLang="en-US" sz="1800" b="1" dirty="0" smtClean="0">
              <a:latin typeface="微软雅黑" pitchFamily="34" charset="-122"/>
              <a:ea typeface="微软雅黑" pitchFamily="34" charset="-122"/>
            </a:rPr>
            <a:t>智能选路</a:t>
          </a:r>
          <a:endParaRPr lang="zh-CN" altLang="en-US" sz="1800" b="1" dirty="0">
            <a:latin typeface="微软雅黑" pitchFamily="34" charset="-122"/>
            <a:ea typeface="微软雅黑" pitchFamily="34" charset="-122"/>
          </a:endParaRPr>
        </a:p>
      </dgm:t>
    </dgm:pt>
    <dgm:pt modelId="{1E5414F0-508E-40E5-B965-77CA1D64B71C}" type="parTrans" cxnId="{9EC03115-1AB5-45BC-AC9E-9132E6B30661}">
      <dgm:prSet/>
      <dgm:spPr/>
      <dgm:t>
        <a:bodyPr/>
        <a:lstStyle/>
        <a:p>
          <a:endParaRPr lang="zh-CN" altLang="en-US"/>
        </a:p>
      </dgm:t>
    </dgm:pt>
    <dgm:pt modelId="{7E99DAF1-C20F-4FC9-A948-C49D09ED9CEE}" type="sibTrans" cxnId="{9EC03115-1AB5-45BC-AC9E-9132E6B30661}">
      <dgm:prSet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6046" t="10071" r="2790" b="8576"/>
          </a:stretch>
        </a:blipFill>
      </dgm:spPr>
      <dgm:t>
        <a:bodyPr/>
        <a:lstStyle/>
        <a:p>
          <a:endParaRPr lang="zh-CN" altLang="en-US"/>
        </a:p>
      </dgm:t>
    </dgm:pt>
    <dgm:pt modelId="{9CDA0654-59D3-4509-8606-25226263C6BE}">
      <dgm:prSet phldrT="[文本]" custT="1"/>
      <dgm:spPr/>
      <dgm:t>
        <a:bodyPr/>
        <a:lstStyle/>
        <a:p>
          <a:r>
            <a:rPr lang="zh-CN" altLang="en-US" sz="1800" b="1" dirty="0" smtClean="0">
              <a:latin typeface="微软雅黑" pitchFamily="34" charset="-122"/>
              <a:ea typeface="微软雅黑" pitchFamily="34" charset="-122"/>
            </a:rPr>
            <a:t>可视化</a:t>
          </a:r>
          <a:r>
            <a:rPr lang="en-US" altLang="zh-CN" sz="1800" b="1" dirty="0" smtClean="0">
              <a:latin typeface="微软雅黑" pitchFamily="34" charset="-122"/>
              <a:ea typeface="微软雅黑" pitchFamily="34" charset="-122"/>
            </a:rPr>
            <a:t>VPN</a:t>
          </a:r>
          <a:endParaRPr lang="zh-CN" altLang="en-US" sz="1800" b="1" dirty="0">
            <a:latin typeface="微软雅黑" pitchFamily="34" charset="-122"/>
            <a:ea typeface="微软雅黑" pitchFamily="34" charset="-122"/>
          </a:endParaRPr>
        </a:p>
      </dgm:t>
    </dgm:pt>
    <dgm:pt modelId="{FA1339FB-9CD1-4D50-A92E-F30D213DBB58}" type="parTrans" cxnId="{A87994D3-AEE3-4AE8-816F-1985E087D3A1}">
      <dgm:prSet/>
      <dgm:spPr/>
      <dgm:t>
        <a:bodyPr/>
        <a:lstStyle/>
        <a:p>
          <a:endParaRPr lang="zh-CN" altLang="en-US"/>
        </a:p>
      </dgm:t>
    </dgm:pt>
    <dgm:pt modelId="{F5D2B2E2-1287-43B3-85F5-77896FBF208F}" type="sibTrans" cxnId="{A87994D3-AEE3-4AE8-816F-1985E087D3A1}">
      <dgm:prSet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902" t="1044" r="7736" b="-1044"/>
          </a:stretch>
        </a:blipFill>
      </dgm:spPr>
      <dgm:t>
        <a:bodyPr/>
        <a:lstStyle/>
        <a:p>
          <a:endParaRPr lang="zh-CN" altLang="en-US"/>
        </a:p>
      </dgm:t>
    </dgm:pt>
    <dgm:pt modelId="{69007020-52E6-4B75-94F1-9B8520C8E792}">
      <dgm:prSet phldrT="[文本]" custT="1"/>
      <dgm:spPr/>
      <dgm:t>
        <a:bodyPr/>
        <a:lstStyle/>
        <a:p>
          <a:r>
            <a:rPr lang="zh-CN" altLang="en-US" sz="1800" b="1" dirty="0" smtClean="0">
              <a:latin typeface="微软雅黑" pitchFamily="34" charset="-122"/>
              <a:ea typeface="微软雅黑" pitchFamily="34" charset="-122"/>
            </a:rPr>
            <a:t>上网行为管理</a:t>
          </a:r>
          <a:endParaRPr lang="zh-CN" altLang="en-US" sz="1800" b="1" dirty="0">
            <a:latin typeface="微软雅黑" pitchFamily="34" charset="-122"/>
            <a:ea typeface="微软雅黑" pitchFamily="34" charset="-122"/>
          </a:endParaRPr>
        </a:p>
      </dgm:t>
    </dgm:pt>
    <dgm:pt modelId="{6BD49A72-06C6-4FCD-90D8-4B36A86E993C}" type="parTrans" cxnId="{7C08C044-97F7-454F-998A-43AF910412F3}">
      <dgm:prSet/>
      <dgm:spPr/>
      <dgm:t>
        <a:bodyPr/>
        <a:lstStyle/>
        <a:p>
          <a:endParaRPr lang="zh-CN" altLang="en-US"/>
        </a:p>
      </dgm:t>
    </dgm:pt>
    <dgm:pt modelId="{F6856D4D-E75D-4B15-896B-B80301B97D7F}" type="sibTrans" cxnId="{7C08C044-97F7-454F-998A-43AF910412F3}">
      <dgm:prSet/>
      <dgm:spPr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3013" t="19468" r="21755" b="15584"/>
          </a:stretch>
        </a:blipFill>
      </dgm:spPr>
      <dgm:t>
        <a:bodyPr/>
        <a:lstStyle/>
        <a:p>
          <a:endParaRPr lang="zh-CN" altLang="en-US"/>
        </a:p>
      </dgm:t>
    </dgm:pt>
    <dgm:pt modelId="{DF3AA7B8-132D-4F5D-82F1-8690D79C7942}">
      <dgm:prSet phldrT="[文本]" custT="1"/>
      <dgm:spPr/>
      <dgm:t>
        <a:bodyPr/>
        <a:lstStyle/>
        <a:p>
          <a:r>
            <a:rPr lang="en-US" altLang="zh-CN" sz="1800" b="1" dirty="0" smtClean="0">
              <a:latin typeface="微软雅黑" pitchFamily="34" charset="-122"/>
              <a:ea typeface="微软雅黑" pitchFamily="34" charset="-122"/>
            </a:rPr>
            <a:t>Web</a:t>
          </a:r>
          <a:r>
            <a:rPr lang="zh-CN" altLang="en-US" sz="1800" b="1" dirty="0" smtClean="0">
              <a:latin typeface="微软雅黑" pitchFamily="34" charset="-122"/>
              <a:ea typeface="微软雅黑" pitchFamily="34" charset="-122"/>
            </a:rPr>
            <a:t>认证</a:t>
          </a:r>
          <a:endParaRPr lang="zh-CN" altLang="en-US" sz="1800" b="1" dirty="0">
            <a:latin typeface="微软雅黑" pitchFamily="34" charset="-122"/>
            <a:ea typeface="微软雅黑" pitchFamily="34" charset="-122"/>
          </a:endParaRPr>
        </a:p>
      </dgm:t>
    </dgm:pt>
    <dgm:pt modelId="{6AAA117E-9E34-4ED4-8CB1-537F12E28099}" type="parTrans" cxnId="{8D1E0B91-C180-4CD7-A992-E545CA581086}">
      <dgm:prSet/>
      <dgm:spPr/>
      <dgm:t>
        <a:bodyPr/>
        <a:lstStyle/>
        <a:p>
          <a:endParaRPr lang="zh-CN" altLang="en-US"/>
        </a:p>
      </dgm:t>
    </dgm:pt>
    <dgm:pt modelId="{C4004C5D-15D2-4BE0-ACC7-2F17DC3BB919}" type="sibTrans" cxnId="{8D1E0B91-C180-4CD7-A992-E545CA581086}">
      <dgm:prSet/>
      <dgm:spPr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3808" t="14092" r="10126" b="-1424"/>
          </a:stretch>
        </a:blipFill>
      </dgm:spPr>
      <dgm:t>
        <a:bodyPr/>
        <a:lstStyle/>
        <a:p>
          <a:endParaRPr lang="zh-CN" altLang="en-US"/>
        </a:p>
      </dgm:t>
    </dgm:pt>
    <dgm:pt modelId="{3FEBDDCC-27E4-4FFB-91D2-AB8BA108FBED}">
      <dgm:prSet phldrT="[文本]" custT="1"/>
      <dgm:spPr/>
      <dgm:t>
        <a:bodyPr/>
        <a:lstStyle/>
        <a:p>
          <a:r>
            <a:rPr lang="zh-CN" altLang="en-US" sz="1800" b="1" dirty="0" smtClean="0">
              <a:latin typeface="微软雅黑" pitchFamily="34" charset="-122"/>
              <a:ea typeface="微软雅黑" pitchFamily="34" charset="-122"/>
            </a:rPr>
            <a:t>安全防护</a:t>
          </a:r>
          <a:endParaRPr lang="zh-CN" altLang="en-US" sz="1800" b="1" dirty="0">
            <a:latin typeface="微软雅黑" pitchFamily="34" charset="-122"/>
            <a:ea typeface="微软雅黑" pitchFamily="34" charset="-122"/>
          </a:endParaRPr>
        </a:p>
      </dgm:t>
    </dgm:pt>
    <dgm:pt modelId="{92756EDD-92B0-4C72-9FF8-C1C74653C43A}" type="parTrans" cxnId="{016C207A-9C8C-47B6-B56E-AA5FEE850871}">
      <dgm:prSet/>
      <dgm:spPr/>
      <dgm:t>
        <a:bodyPr/>
        <a:lstStyle/>
        <a:p>
          <a:endParaRPr lang="zh-CN" altLang="en-US"/>
        </a:p>
      </dgm:t>
    </dgm:pt>
    <dgm:pt modelId="{3B7535BD-CE09-4CEE-B3F6-D5A9D282A4CA}" type="sibTrans" cxnId="{016C207A-9C8C-47B6-B56E-AA5FEE850871}">
      <dgm:prSet/>
      <dgm:spPr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1172" t="9796" r="23488" b="12872"/>
          </a:stretch>
        </a:blipFill>
      </dgm:spPr>
      <dgm:t>
        <a:bodyPr/>
        <a:lstStyle/>
        <a:p>
          <a:endParaRPr lang="zh-CN" altLang="en-US"/>
        </a:p>
      </dgm:t>
    </dgm:pt>
    <dgm:pt modelId="{8179F805-5FDB-4AA9-A853-64B989C0DAA4}" type="pres">
      <dgm:prSet presAssocID="{2BA960B8-7F08-4B64-BD3B-BB0F06546539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zh-CN" altLang="en-US"/>
        </a:p>
      </dgm:t>
    </dgm:pt>
    <dgm:pt modelId="{2BA811E5-1F06-4BBA-87AD-4B89298EDA5E}" type="pres">
      <dgm:prSet presAssocID="{951A051C-4784-455F-964F-71FECFE23F03}" presName="text1" presStyleCnt="0"/>
      <dgm:spPr/>
      <dgm:t>
        <a:bodyPr/>
        <a:lstStyle/>
        <a:p>
          <a:endParaRPr lang="zh-CN" altLang="en-US"/>
        </a:p>
      </dgm:t>
    </dgm:pt>
    <dgm:pt modelId="{58EFE3FC-F76F-4066-B68B-561938568834}" type="pres">
      <dgm:prSet presAssocID="{951A051C-4784-455F-964F-71FECFE23F03}" presName="textRepeatNode" presStyleLbl="alignNode1" presStyleIdx="0" presStyleCnt="6" custLinFactX="71844" custLinFactY="-8600" custLinFactNeighborX="100000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5E21E14-AEA3-4874-8288-042847A2A090}" type="pres">
      <dgm:prSet presAssocID="{951A051C-4784-455F-964F-71FECFE23F03}" presName="textaccent1" presStyleCnt="0"/>
      <dgm:spPr/>
      <dgm:t>
        <a:bodyPr/>
        <a:lstStyle/>
        <a:p>
          <a:endParaRPr lang="zh-CN" altLang="en-US"/>
        </a:p>
      </dgm:t>
    </dgm:pt>
    <dgm:pt modelId="{F4365FB8-5A7D-4FE5-93EC-70AF2B7D6C1A}" type="pres">
      <dgm:prSet presAssocID="{951A051C-4784-455F-964F-71FECFE23F03}" presName="accentRepeatNode" presStyleLbl="solidAlignAcc1" presStyleIdx="0" presStyleCnt="12"/>
      <dgm:spPr/>
      <dgm:t>
        <a:bodyPr/>
        <a:lstStyle/>
        <a:p>
          <a:endParaRPr lang="zh-CN" altLang="en-US"/>
        </a:p>
      </dgm:t>
    </dgm:pt>
    <dgm:pt modelId="{CE59F80A-4C6B-4559-B496-F91E8785BF9D}" type="pres">
      <dgm:prSet presAssocID="{F7A5ABB1-9C1F-4F85-AC81-9479E420D090}" presName="image1" presStyleCnt="0"/>
      <dgm:spPr/>
      <dgm:t>
        <a:bodyPr/>
        <a:lstStyle/>
        <a:p>
          <a:endParaRPr lang="zh-CN" altLang="en-US"/>
        </a:p>
      </dgm:t>
    </dgm:pt>
    <dgm:pt modelId="{182A18E1-CD10-4840-B566-6FEFD4DF9BFA}" type="pres">
      <dgm:prSet presAssocID="{F7A5ABB1-9C1F-4F85-AC81-9479E420D090}" presName="imageRepeatNode" presStyleLbl="alignAcc1" presStyleIdx="0" presStyleCnt="6" custLinFactX="143981" custLinFactNeighborX="200000" custLinFactNeighborY="709"/>
      <dgm:spPr/>
      <dgm:t>
        <a:bodyPr/>
        <a:lstStyle/>
        <a:p>
          <a:endParaRPr lang="zh-CN" altLang="en-US"/>
        </a:p>
      </dgm:t>
    </dgm:pt>
    <dgm:pt modelId="{269B144A-730E-44F2-89D3-52B45670EF5D}" type="pres">
      <dgm:prSet presAssocID="{F7A5ABB1-9C1F-4F85-AC81-9479E420D090}" presName="imageaccent1" presStyleCnt="0"/>
      <dgm:spPr/>
      <dgm:t>
        <a:bodyPr/>
        <a:lstStyle/>
        <a:p>
          <a:endParaRPr lang="zh-CN" altLang="en-US"/>
        </a:p>
      </dgm:t>
    </dgm:pt>
    <dgm:pt modelId="{B27A5145-560C-4B55-891A-9E8CE9CA9B49}" type="pres">
      <dgm:prSet presAssocID="{F7A5ABB1-9C1F-4F85-AC81-9479E420D090}" presName="accentRepeatNode" presStyleLbl="solidAlignAcc1" presStyleIdx="1" presStyleCnt="12"/>
      <dgm:spPr/>
      <dgm:t>
        <a:bodyPr/>
        <a:lstStyle/>
        <a:p>
          <a:endParaRPr lang="zh-CN" altLang="en-US"/>
        </a:p>
      </dgm:t>
    </dgm:pt>
    <dgm:pt modelId="{00783A96-7107-4FB5-BE0B-C204FBCFFC17}" type="pres">
      <dgm:prSet presAssocID="{4D85ACE1-C889-412A-80B2-4B996E8CB42A}" presName="text2" presStyleCnt="0"/>
      <dgm:spPr/>
      <dgm:t>
        <a:bodyPr/>
        <a:lstStyle/>
        <a:p>
          <a:endParaRPr lang="zh-CN" altLang="en-US"/>
        </a:p>
      </dgm:t>
    </dgm:pt>
    <dgm:pt modelId="{5FF3D536-627D-45FD-A2AC-6C79CDFF71D9}" type="pres">
      <dgm:prSet presAssocID="{4D85ACE1-C889-412A-80B2-4B996E8CB42A}" presName="textRepeatNode" presStyleLbl="align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DDF86E1-A2E7-41D5-B8EA-3FA48B86B525}" type="pres">
      <dgm:prSet presAssocID="{4D85ACE1-C889-412A-80B2-4B996E8CB42A}" presName="textaccent2" presStyleCnt="0"/>
      <dgm:spPr/>
      <dgm:t>
        <a:bodyPr/>
        <a:lstStyle/>
        <a:p>
          <a:endParaRPr lang="zh-CN" altLang="en-US"/>
        </a:p>
      </dgm:t>
    </dgm:pt>
    <dgm:pt modelId="{3A7D2DF7-7A7F-45F8-A150-3C4BFED02723}" type="pres">
      <dgm:prSet presAssocID="{4D85ACE1-C889-412A-80B2-4B996E8CB42A}" presName="accentRepeatNode" presStyleLbl="solidAlignAcc1" presStyleIdx="2" presStyleCnt="12"/>
      <dgm:spPr/>
      <dgm:t>
        <a:bodyPr/>
        <a:lstStyle/>
        <a:p>
          <a:endParaRPr lang="zh-CN" altLang="en-US"/>
        </a:p>
      </dgm:t>
    </dgm:pt>
    <dgm:pt modelId="{24D867B2-6625-4EAF-9FF0-25AC1774F307}" type="pres">
      <dgm:prSet presAssocID="{7E99DAF1-C20F-4FC9-A948-C49D09ED9CEE}" presName="image2" presStyleCnt="0"/>
      <dgm:spPr/>
      <dgm:t>
        <a:bodyPr/>
        <a:lstStyle/>
        <a:p>
          <a:endParaRPr lang="zh-CN" altLang="en-US"/>
        </a:p>
      </dgm:t>
    </dgm:pt>
    <dgm:pt modelId="{377C6D6E-1110-4C09-87CA-37F50D02BD21}" type="pres">
      <dgm:prSet presAssocID="{7E99DAF1-C20F-4FC9-A948-C49D09ED9CEE}" presName="imageRepeatNode" presStyleLbl="alignAcc1" presStyleIdx="1" presStyleCnt="6"/>
      <dgm:spPr/>
      <dgm:t>
        <a:bodyPr/>
        <a:lstStyle/>
        <a:p>
          <a:endParaRPr lang="zh-CN" altLang="en-US"/>
        </a:p>
      </dgm:t>
    </dgm:pt>
    <dgm:pt modelId="{9E7AC698-47CC-4ABE-A472-2086E5AF3322}" type="pres">
      <dgm:prSet presAssocID="{7E99DAF1-C20F-4FC9-A948-C49D09ED9CEE}" presName="imageaccent2" presStyleCnt="0"/>
      <dgm:spPr/>
      <dgm:t>
        <a:bodyPr/>
        <a:lstStyle/>
        <a:p>
          <a:endParaRPr lang="zh-CN" altLang="en-US"/>
        </a:p>
      </dgm:t>
    </dgm:pt>
    <dgm:pt modelId="{00FDB276-E8A6-43BD-A96E-B43EA3271C6B}" type="pres">
      <dgm:prSet presAssocID="{7E99DAF1-C20F-4FC9-A948-C49D09ED9CEE}" presName="accentRepeatNode" presStyleLbl="solidAlignAcc1" presStyleIdx="3" presStyleCnt="12"/>
      <dgm:spPr/>
      <dgm:t>
        <a:bodyPr/>
        <a:lstStyle/>
        <a:p>
          <a:endParaRPr lang="zh-CN" altLang="en-US"/>
        </a:p>
      </dgm:t>
    </dgm:pt>
    <dgm:pt modelId="{F31BC1C7-BB16-4339-A4E5-7E75A6ECD04A}" type="pres">
      <dgm:prSet presAssocID="{9CDA0654-59D3-4509-8606-25226263C6BE}" presName="text3" presStyleCnt="0"/>
      <dgm:spPr/>
      <dgm:t>
        <a:bodyPr/>
        <a:lstStyle/>
        <a:p>
          <a:endParaRPr lang="zh-CN" altLang="en-US"/>
        </a:p>
      </dgm:t>
    </dgm:pt>
    <dgm:pt modelId="{B0B40F69-DAEA-4CE5-8ABC-F0FB39855044}" type="pres">
      <dgm:prSet presAssocID="{9CDA0654-59D3-4509-8606-25226263C6BE}" presName="textRepeatNode" presStyleLbl="align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7E2E03C-E12C-4D5C-86AD-D01943A14652}" type="pres">
      <dgm:prSet presAssocID="{9CDA0654-59D3-4509-8606-25226263C6BE}" presName="textaccent3" presStyleCnt="0"/>
      <dgm:spPr/>
      <dgm:t>
        <a:bodyPr/>
        <a:lstStyle/>
        <a:p>
          <a:endParaRPr lang="zh-CN" altLang="en-US"/>
        </a:p>
      </dgm:t>
    </dgm:pt>
    <dgm:pt modelId="{44CA658C-643D-41B3-858B-BEDD554E8ECB}" type="pres">
      <dgm:prSet presAssocID="{9CDA0654-59D3-4509-8606-25226263C6BE}" presName="accentRepeatNode" presStyleLbl="solidAlignAcc1" presStyleIdx="4" presStyleCnt="12"/>
      <dgm:spPr/>
      <dgm:t>
        <a:bodyPr/>
        <a:lstStyle/>
        <a:p>
          <a:endParaRPr lang="zh-CN" altLang="en-US"/>
        </a:p>
      </dgm:t>
    </dgm:pt>
    <dgm:pt modelId="{441B3D23-369E-45B3-9776-B2C176046EE1}" type="pres">
      <dgm:prSet presAssocID="{F5D2B2E2-1287-43B3-85F5-77896FBF208F}" presName="image3" presStyleCnt="0"/>
      <dgm:spPr/>
      <dgm:t>
        <a:bodyPr/>
        <a:lstStyle/>
        <a:p>
          <a:endParaRPr lang="zh-CN" altLang="en-US"/>
        </a:p>
      </dgm:t>
    </dgm:pt>
    <dgm:pt modelId="{174D92A6-F477-4B3E-9B6E-257CAFBD100E}" type="pres">
      <dgm:prSet presAssocID="{F5D2B2E2-1287-43B3-85F5-77896FBF208F}" presName="imageRepeatNode" presStyleLbl="alignAcc1" presStyleIdx="2" presStyleCnt="6" custScaleX="99573" custScaleY="102536"/>
      <dgm:spPr/>
      <dgm:t>
        <a:bodyPr/>
        <a:lstStyle/>
        <a:p>
          <a:endParaRPr lang="zh-CN" altLang="en-US"/>
        </a:p>
      </dgm:t>
    </dgm:pt>
    <dgm:pt modelId="{3F32B12F-2EF8-440E-BF9C-39A7A7DF92C5}" type="pres">
      <dgm:prSet presAssocID="{F5D2B2E2-1287-43B3-85F5-77896FBF208F}" presName="imageaccent3" presStyleCnt="0"/>
      <dgm:spPr/>
      <dgm:t>
        <a:bodyPr/>
        <a:lstStyle/>
        <a:p>
          <a:endParaRPr lang="zh-CN" altLang="en-US"/>
        </a:p>
      </dgm:t>
    </dgm:pt>
    <dgm:pt modelId="{63C11700-3DEA-4297-91CB-235DA197DFC9}" type="pres">
      <dgm:prSet presAssocID="{F5D2B2E2-1287-43B3-85F5-77896FBF208F}" presName="accentRepeatNode" presStyleLbl="solidAlignAcc1" presStyleIdx="5" presStyleCnt="12"/>
      <dgm:spPr/>
      <dgm:t>
        <a:bodyPr/>
        <a:lstStyle/>
        <a:p>
          <a:endParaRPr lang="zh-CN" altLang="en-US"/>
        </a:p>
      </dgm:t>
    </dgm:pt>
    <dgm:pt modelId="{8714D99C-6EDA-4D88-AB9B-ACF38351A67C}" type="pres">
      <dgm:prSet presAssocID="{69007020-52E6-4B75-94F1-9B8520C8E792}" presName="text4" presStyleCnt="0"/>
      <dgm:spPr/>
      <dgm:t>
        <a:bodyPr/>
        <a:lstStyle/>
        <a:p>
          <a:endParaRPr lang="zh-CN" altLang="en-US"/>
        </a:p>
      </dgm:t>
    </dgm:pt>
    <dgm:pt modelId="{911FAEA4-9238-42FF-A1A6-7CB723F3831A}" type="pres">
      <dgm:prSet presAssocID="{69007020-52E6-4B75-94F1-9B8520C8E792}" presName="textRepeatNode" presStyleLbl="alignNode1" presStyleIdx="3" presStyleCnt="6" custLinFactX="-74444" custLinFactY="7463" custLinFactNeighborX="-100000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31C17A3-69B6-46C1-A6CF-CD059ED62188}" type="pres">
      <dgm:prSet presAssocID="{69007020-52E6-4B75-94F1-9B8520C8E792}" presName="textaccent4" presStyleCnt="0"/>
      <dgm:spPr/>
      <dgm:t>
        <a:bodyPr/>
        <a:lstStyle/>
        <a:p>
          <a:endParaRPr lang="zh-CN" altLang="en-US"/>
        </a:p>
      </dgm:t>
    </dgm:pt>
    <dgm:pt modelId="{03AA5A85-CCC5-424E-AC91-6008E4C1B425}" type="pres">
      <dgm:prSet presAssocID="{69007020-52E6-4B75-94F1-9B8520C8E792}" presName="accentRepeatNode" presStyleLbl="solidAlignAcc1" presStyleIdx="6" presStyleCnt="12"/>
      <dgm:spPr/>
      <dgm:t>
        <a:bodyPr/>
        <a:lstStyle/>
        <a:p>
          <a:endParaRPr lang="zh-CN" altLang="en-US"/>
        </a:p>
      </dgm:t>
    </dgm:pt>
    <dgm:pt modelId="{00E3FC55-3B2A-47EC-91CB-3A66F97427D6}" type="pres">
      <dgm:prSet presAssocID="{F6856D4D-E75D-4B15-896B-B80301B97D7F}" presName="image4" presStyleCnt="0"/>
      <dgm:spPr/>
      <dgm:t>
        <a:bodyPr/>
        <a:lstStyle/>
        <a:p>
          <a:endParaRPr lang="zh-CN" altLang="en-US"/>
        </a:p>
      </dgm:t>
    </dgm:pt>
    <dgm:pt modelId="{026F221E-39B6-4F47-9732-897D3441F9CD}" type="pres">
      <dgm:prSet presAssocID="{F6856D4D-E75D-4B15-896B-B80301B97D7F}" presName="imageRepeatNode" presStyleLbl="alignAcc1" presStyleIdx="3" presStyleCnt="6" custLinFactX="-144168" custLinFactNeighborX="-200000" custLinFactNeighborY="-5435"/>
      <dgm:spPr/>
      <dgm:t>
        <a:bodyPr/>
        <a:lstStyle/>
        <a:p>
          <a:endParaRPr lang="zh-CN" altLang="en-US"/>
        </a:p>
      </dgm:t>
    </dgm:pt>
    <dgm:pt modelId="{07339F99-FE73-404A-89B9-30809A188BDD}" type="pres">
      <dgm:prSet presAssocID="{F6856D4D-E75D-4B15-896B-B80301B97D7F}" presName="imageaccent4" presStyleCnt="0"/>
      <dgm:spPr/>
      <dgm:t>
        <a:bodyPr/>
        <a:lstStyle/>
        <a:p>
          <a:endParaRPr lang="zh-CN" altLang="en-US"/>
        </a:p>
      </dgm:t>
    </dgm:pt>
    <dgm:pt modelId="{C9143D5D-139E-43E9-BC42-F52E74374D4A}" type="pres">
      <dgm:prSet presAssocID="{F6856D4D-E75D-4B15-896B-B80301B97D7F}" presName="accentRepeatNode" presStyleLbl="solidAlignAcc1" presStyleIdx="7" presStyleCnt="12"/>
      <dgm:spPr/>
      <dgm:t>
        <a:bodyPr/>
        <a:lstStyle/>
        <a:p>
          <a:endParaRPr lang="zh-CN" altLang="en-US"/>
        </a:p>
      </dgm:t>
    </dgm:pt>
    <dgm:pt modelId="{8F7E5CCE-9D8B-40F2-B8BA-4D9591F7DD87}" type="pres">
      <dgm:prSet presAssocID="{DF3AA7B8-132D-4F5D-82F1-8690D79C7942}" presName="text5" presStyleCnt="0"/>
      <dgm:spPr/>
      <dgm:t>
        <a:bodyPr/>
        <a:lstStyle/>
        <a:p>
          <a:endParaRPr lang="zh-CN" altLang="en-US"/>
        </a:p>
      </dgm:t>
    </dgm:pt>
    <dgm:pt modelId="{370F4A2E-196A-4EFE-8556-9DCB7A23C1B1}" type="pres">
      <dgm:prSet presAssocID="{DF3AA7B8-132D-4F5D-82F1-8690D79C7942}" presName="textRepeatNode" presStyleLbl="align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F957FFF-D38D-4430-9F3E-28CAAAEC97EE}" type="pres">
      <dgm:prSet presAssocID="{DF3AA7B8-132D-4F5D-82F1-8690D79C7942}" presName="textaccent5" presStyleCnt="0"/>
      <dgm:spPr/>
      <dgm:t>
        <a:bodyPr/>
        <a:lstStyle/>
        <a:p>
          <a:endParaRPr lang="zh-CN" altLang="en-US"/>
        </a:p>
      </dgm:t>
    </dgm:pt>
    <dgm:pt modelId="{BC2A99AD-AB8A-4F5A-8F36-C9F2831BBDDC}" type="pres">
      <dgm:prSet presAssocID="{DF3AA7B8-132D-4F5D-82F1-8690D79C7942}" presName="accentRepeatNode" presStyleLbl="solidAlignAcc1" presStyleIdx="8" presStyleCnt="12"/>
      <dgm:spPr/>
      <dgm:t>
        <a:bodyPr/>
        <a:lstStyle/>
        <a:p>
          <a:endParaRPr lang="zh-CN" altLang="en-US"/>
        </a:p>
      </dgm:t>
    </dgm:pt>
    <dgm:pt modelId="{D44079E9-E458-4356-B516-51BD262D4F32}" type="pres">
      <dgm:prSet presAssocID="{C4004C5D-15D2-4BE0-ACC7-2F17DC3BB919}" presName="image5" presStyleCnt="0"/>
      <dgm:spPr/>
      <dgm:t>
        <a:bodyPr/>
        <a:lstStyle/>
        <a:p>
          <a:endParaRPr lang="zh-CN" altLang="en-US"/>
        </a:p>
      </dgm:t>
    </dgm:pt>
    <dgm:pt modelId="{1F83464E-72DB-4978-95F0-E99FC70C5740}" type="pres">
      <dgm:prSet presAssocID="{C4004C5D-15D2-4BE0-ACC7-2F17DC3BB919}" presName="imageRepeatNode" presStyleLbl="alignAcc1" presStyleIdx="4" presStyleCnt="6" custLinFactNeighborX="1907" custLinFactNeighborY="672"/>
      <dgm:spPr/>
      <dgm:t>
        <a:bodyPr/>
        <a:lstStyle/>
        <a:p>
          <a:endParaRPr lang="zh-CN" altLang="en-US"/>
        </a:p>
      </dgm:t>
    </dgm:pt>
    <dgm:pt modelId="{1241DEDA-335F-457C-A20B-0CC669ECECE9}" type="pres">
      <dgm:prSet presAssocID="{C4004C5D-15D2-4BE0-ACC7-2F17DC3BB919}" presName="imageaccent5" presStyleCnt="0"/>
      <dgm:spPr/>
      <dgm:t>
        <a:bodyPr/>
        <a:lstStyle/>
        <a:p>
          <a:endParaRPr lang="zh-CN" altLang="en-US"/>
        </a:p>
      </dgm:t>
    </dgm:pt>
    <dgm:pt modelId="{D933A63E-055C-4ABE-909B-A844AAC02F92}" type="pres">
      <dgm:prSet presAssocID="{C4004C5D-15D2-4BE0-ACC7-2F17DC3BB919}" presName="accentRepeatNode" presStyleLbl="solidAlignAcc1" presStyleIdx="9" presStyleCnt="12"/>
      <dgm:spPr/>
      <dgm:t>
        <a:bodyPr/>
        <a:lstStyle/>
        <a:p>
          <a:endParaRPr lang="zh-CN" altLang="en-US"/>
        </a:p>
      </dgm:t>
    </dgm:pt>
    <dgm:pt modelId="{7DAE254E-3A24-4DD4-91F6-6651EB509B3F}" type="pres">
      <dgm:prSet presAssocID="{3FEBDDCC-27E4-4FFB-91D2-AB8BA108FBED}" presName="text6" presStyleCnt="0"/>
      <dgm:spPr/>
      <dgm:t>
        <a:bodyPr/>
        <a:lstStyle/>
        <a:p>
          <a:endParaRPr lang="zh-CN" altLang="en-US"/>
        </a:p>
      </dgm:t>
    </dgm:pt>
    <dgm:pt modelId="{CFAA6A59-DB99-4E8E-9865-26137E5C8ADC}" type="pres">
      <dgm:prSet presAssocID="{3FEBDDCC-27E4-4FFB-91D2-AB8BA108FBED}" presName="textRepeatNode" presStyleLbl="align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A49695D-B6B1-47D2-AABC-378AE3A822EB}" type="pres">
      <dgm:prSet presAssocID="{3FEBDDCC-27E4-4FFB-91D2-AB8BA108FBED}" presName="textaccent6" presStyleCnt="0"/>
      <dgm:spPr/>
      <dgm:t>
        <a:bodyPr/>
        <a:lstStyle/>
        <a:p>
          <a:endParaRPr lang="zh-CN" altLang="en-US"/>
        </a:p>
      </dgm:t>
    </dgm:pt>
    <dgm:pt modelId="{FD6BBF41-DCFC-4C08-BF01-50540C235064}" type="pres">
      <dgm:prSet presAssocID="{3FEBDDCC-27E4-4FFB-91D2-AB8BA108FBED}" presName="accentRepeatNode" presStyleLbl="solidAlignAcc1" presStyleIdx="10" presStyleCnt="12"/>
      <dgm:spPr/>
      <dgm:t>
        <a:bodyPr/>
        <a:lstStyle/>
        <a:p>
          <a:endParaRPr lang="zh-CN" altLang="en-US"/>
        </a:p>
      </dgm:t>
    </dgm:pt>
    <dgm:pt modelId="{103DEC97-0C01-4578-B6D5-95F37A6E25BB}" type="pres">
      <dgm:prSet presAssocID="{3B7535BD-CE09-4CEE-B3F6-D5A9D282A4CA}" presName="image6" presStyleCnt="0"/>
      <dgm:spPr/>
      <dgm:t>
        <a:bodyPr/>
        <a:lstStyle/>
        <a:p>
          <a:endParaRPr lang="zh-CN" altLang="en-US"/>
        </a:p>
      </dgm:t>
    </dgm:pt>
    <dgm:pt modelId="{6E55CA3C-D8CF-4FA8-B392-A48FC817739A}" type="pres">
      <dgm:prSet presAssocID="{3B7535BD-CE09-4CEE-B3F6-D5A9D282A4CA}" presName="imageRepeatNode" presStyleLbl="alignAcc1" presStyleIdx="5" presStyleCnt="6"/>
      <dgm:spPr/>
      <dgm:t>
        <a:bodyPr/>
        <a:lstStyle/>
        <a:p>
          <a:endParaRPr lang="zh-CN" altLang="en-US"/>
        </a:p>
      </dgm:t>
    </dgm:pt>
    <dgm:pt modelId="{24EE24F2-EF43-4941-BCD9-6966AE13602A}" type="pres">
      <dgm:prSet presAssocID="{3B7535BD-CE09-4CEE-B3F6-D5A9D282A4CA}" presName="imageaccent6" presStyleCnt="0"/>
      <dgm:spPr/>
      <dgm:t>
        <a:bodyPr/>
        <a:lstStyle/>
        <a:p>
          <a:endParaRPr lang="zh-CN" altLang="en-US"/>
        </a:p>
      </dgm:t>
    </dgm:pt>
    <dgm:pt modelId="{683D5689-759B-4B1E-B4A1-A4492260EE9D}" type="pres">
      <dgm:prSet presAssocID="{3B7535BD-CE09-4CEE-B3F6-D5A9D282A4CA}" presName="accentRepeatNode" presStyleLbl="solidAlignAcc1" presStyleIdx="11" presStyleCnt="12"/>
      <dgm:spPr/>
      <dgm:t>
        <a:bodyPr/>
        <a:lstStyle/>
        <a:p>
          <a:endParaRPr lang="zh-CN" altLang="en-US"/>
        </a:p>
      </dgm:t>
    </dgm:pt>
  </dgm:ptLst>
  <dgm:cxnLst>
    <dgm:cxn modelId="{E425CCB9-03FC-4ED3-893E-284AD1CBDE2A}" type="presOf" srcId="{4D85ACE1-C889-412A-80B2-4B996E8CB42A}" destId="{5FF3D536-627D-45FD-A2AC-6C79CDFF71D9}" srcOrd="0" destOrd="0" presId="urn:microsoft.com/office/officeart/2008/layout/HexagonCluster"/>
    <dgm:cxn modelId="{F07C7C0E-AF2B-4924-B4BE-4F3CC80986DD}" type="presOf" srcId="{DF3AA7B8-132D-4F5D-82F1-8690D79C7942}" destId="{370F4A2E-196A-4EFE-8556-9DCB7A23C1B1}" srcOrd="0" destOrd="0" presId="urn:microsoft.com/office/officeart/2008/layout/HexagonCluster"/>
    <dgm:cxn modelId="{F0F4034B-1B1D-426D-AD70-55BED9C5F04A}" type="presOf" srcId="{F7A5ABB1-9C1F-4F85-AC81-9479E420D090}" destId="{182A18E1-CD10-4840-B566-6FEFD4DF9BFA}" srcOrd="0" destOrd="0" presId="urn:microsoft.com/office/officeart/2008/layout/HexagonCluster"/>
    <dgm:cxn modelId="{71720C6B-B9E7-4643-AD38-EE30CF355A3E}" type="presOf" srcId="{F5D2B2E2-1287-43B3-85F5-77896FBF208F}" destId="{174D92A6-F477-4B3E-9B6E-257CAFBD100E}" srcOrd="0" destOrd="0" presId="urn:microsoft.com/office/officeart/2008/layout/HexagonCluster"/>
    <dgm:cxn modelId="{DE2525C8-3D91-4613-BB1A-A96D0EA7670A}" type="presOf" srcId="{69007020-52E6-4B75-94F1-9B8520C8E792}" destId="{911FAEA4-9238-42FF-A1A6-7CB723F3831A}" srcOrd="0" destOrd="0" presId="urn:microsoft.com/office/officeart/2008/layout/HexagonCluster"/>
    <dgm:cxn modelId="{CBE66456-E029-40FE-BCC1-DB6DC84BEED7}" type="presOf" srcId="{3B7535BD-CE09-4CEE-B3F6-D5A9D282A4CA}" destId="{6E55CA3C-D8CF-4FA8-B392-A48FC817739A}" srcOrd="0" destOrd="0" presId="urn:microsoft.com/office/officeart/2008/layout/HexagonCluster"/>
    <dgm:cxn modelId="{AFE2C693-D392-4259-A690-67BB995FCEEF}" type="presOf" srcId="{7E99DAF1-C20F-4FC9-A948-C49D09ED9CEE}" destId="{377C6D6E-1110-4C09-87CA-37F50D02BD21}" srcOrd="0" destOrd="0" presId="urn:microsoft.com/office/officeart/2008/layout/HexagonCluster"/>
    <dgm:cxn modelId="{BC815586-D34C-41A5-BB01-42B1F7C28EBF}" type="presOf" srcId="{3FEBDDCC-27E4-4FFB-91D2-AB8BA108FBED}" destId="{CFAA6A59-DB99-4E8E-9865-26137E5C8ADC}" srcOrd="0" destOrd="0" presId="urn:microsoft.com/office/officeart/2008/layout/HexagonCluster"/>
    <dgm:cxn modelId="{9EC03115-1AB5-45BC-AC9E-9132E6B30661}" srcId="{2BA960B8-7F08-4B64-BD3B-BB0F06546539}" destId="{4D85ACE1-C889-412A-80B2-4B996E8CB42A}" srcOrd="1" destOrd="0" parTransId="{1E5414F0-508E-40E5-B965-77CA1D64B71C}" sibTransId="{7E99DAF1-C20F-4FC9-A948-C49D09ED9CEE}"/>
    <dgm:cxn modelId="{A87994D3-AEE3-4AE8-816F-1985E087D3A1}" srcId="{2BA960B8-7F08-4B64-BD3B-BB0F06546539}" destId="{9CDA0654-59D3-4509-8606-25226263C6BE}" srcOrd="2" destOrd="0" parTransId="{FA1339FB-9CD1-4D50-A92E-F30D213DBB58}" sibTransId="{F5D2B2E2-1287-43B3-85F5-77896FBF208F}"/>
    <dgm:cxn modelId="{0772C7E9-13E8-49DF-9E66-2D690DC9B398}" type="presOf" srcId="{C4004C5D-15D2-4BE0-ACC7-2F17DC3BB919}" destId="{1F83464E-72DB-4978-95F0-E99FC70C5740}" srcOrd="0" destOrd="0" presId="urn:microsoft.com/office/officeart/2008/layout/HexagonCluster"/>
    <dgm:cxn modelId="{1791DDE5-9E92-4CBF-9612-85069509F35C}" type="presOf" srcId="{F6856D4D-E75D-4B15-896B-B80301B97D7F}" destId="{026F221E-39B6-4F47-9732-897D3441F9CD}" srcOrd="0" destOrd="0" presId="urn:microsoft.com/office/officeart/2008/layout/HexagonCluster"/>
    <dgm:cxn modelId="{016C207A-9C8C-47B6-B56E-AA5FEE850871}" srcId="{2BA960B8-7F08-4B64-BD3B-BB0F06546539}" destId="{3FEBDDCC-27E4-4FFB-91D2-AB8BA108FBED}" srcOrd="5" destOrd="0" parTransId="{92756EDD-92B0-4C72-9FF8-C1C74653C43A}" sibTransId="{3B7535BD-CE09-4CEE-B3F6-D5A9D282A4CA}"/>
    <dgm:cxn modelId="{8D1E0B91-C180-4CD7-A992-E545CA581086}" srcId="{2BA960B8-7F08-4B64-BD3B-BB0F06546539}" destId="{DF3AA7B8-132D-4F5D-82F1-8690D79C7942}" srcOrd="4" destOrd="0" parTransId="{6AAA117E-9E34-4ED4-8CB1-537F12E28099}" sibTransId="{C4004C5D-15D2-4BE0-ACC7-2F17DC3BB919}"/>
    <dgm:cxn modelId="{7C08C044-97F7-454F-998A-43AF910412F3}" srcId="{2BA960B8-7F08-4B64-BD3B-BB0F06546539}" destId="{69007020-52E6-4B75-94F1-9B8520C8E792}" srcOrd="3" destOrd="0" parTransId="{6BD49A72-06C6-4FCD-90D8-4B36A86E993C}" sibTransId="{F6856D4D-E75D-4B15-896B-B80301B97D7F}"/>
    <dgm:cxn modelId="{7F367C89-9DF4-4E67-A9EF-40C5798D7B6C}" srcId="{2BA960B8-7F08-4B64-BD3B-BB0F06546539}" destId="{951A051C-4784-455F-964F-71FECFE23F03}" srcOrd="0" destOrd="0" parTransId="{C2020F7D-DBAB-44E2-9F8D-6540DBA832E7}" sibTransId="{F7A5ABB1-9C1F-4F85-AC81-9479E420D090}"/>
    <dgm:cxn modelId="{988FAF16-85AF-4A80-AB63-FBC150162E39}" type="presOf" srcId="{2BA960B8-7F08-4B64-BD3B-BB0F06546539}" destId="{8179F805-5FDB-4AA9-A853-64B989C0DAA4}" srcOrd="0" destOrd="0" presId="urn:microsoft.com/office/officeart/2008/layout/HexagonCluster"/>
    <dgm:cxn modelId="{7B9A8325-0A4B-489E-815F-89FAF3BE5001}" type="presOf" srcId="{951A051C-4784-455F-964F-71FECFE23F03}" destId="{58EFE3FC-F76F-4066-B68B-561938568834}" srcOrd="0" destOrd="0" presId="urn:microsoft.com/office/officeart/2008/layout/HexagonCluster"/>
    <dgm:cxn modelId="{2983ECDD-75B2-4032-8299-E8ECFFE2920A}" type="presOf" srcId="{9CDA0654-59D3-4509-8606-25226263C6BE}" destId="{B0B40F69-DAEA-4CE5-8ABC-F0FB39855044}" srcOrd="0" destOrd="0" presId="urn:microsoft.com/office/officeart/2008/layout/HexagonCluster"/>
    <dgm:cxn modelId="{A9A60B4D-FCAD-4A6A-B5CC-8F434A003E9A}" type="presParOf" srcId="{8179F805-5FDB-4AA9-A853-64B989C0DAA4}" destId="{2BA811E5-1F06-4BBA-87AD-4B89298EDA5E}" srcOrd="0" destOrd="0" presId="urn:microsoft.com/office/officeart/2008/layout/HexagonCluster"/>
    <dgm:cxn modelId="{0D0986E4-74F3-47CA-99DB-11641102CC6E}" type="presParOf" srcId="{2BA811E5-1F06-4BBA-87AD-4B89298EDA5E}" destId="{58EFE3FC-F76F-4066-B68B-561938568834}" srcOrd="0" destOrd="0" presId="urn:microsoft.com/office/officeart/2008/layout/HexagonCluster"/>
    <dgm:cxn modelId="{EACEB3AA-8C14-43F6-82E7-68B35E4DAD32}" type="presParOf" srcId="{8179F805-5FDB-4AA9-A853-64B989C0DAA4}" destId="{85E21E14-AEA3-4874-8288-042847A2A090}" srcOrd="1" destOrd="0" presId="urn:microsoft.com/office/officeart/2008/layout/HexagonCluster"/>
    <dgm:cxn modelId="{33C48ABA-76BA-4410-8CB4-C031ACEE7F0A}" type="presParOf" srcId="{85E21E14-AEA3-4874-8288-042847A2A090}" destId="{F4365FB8-5A7D-4FE5-93EC-70AF2B7D6C1A}" srcOrd="0" destOrd="0" presId="urn:microsoft.com/office/officeart/2008/layout/HexagonCluster"/>
    <dgm:cxn modelId="{C1C331AC-A352-4F7A-B388-7A1DB9C1894D}" type="presParOf" srcId="{8179F805-5FDB-4AA9-A853-64B989C0DAA4}" destId="{CE59F80A-4C6B-4559-B496-F91E8785BF9D}" srcOrd="2" destOrd="0" presId="urn:microsoft.com/office/officeart/2008/layout/HexagonCluster"/>
    <dgm:cxn modelId="{469D1E8D-32FF-4491-9408-CAAFDD8146F9}" type="presParOf" srcId="{CE59F80A-4C6B-4559-B496-F91E8785BF9D}" destId="{182A18E1-CD10-4840-B566-6FEFD4DF9BFA}" srcOrd="0" destOrd="0" presId="urn:microsoft.com/office/officeart/2008/layout/HexagonCluster"/>
    <dgm:cxn modelId="{7F2E9B4E-128B-494C-8129-486971626F08}" type="presParOf" srcId="{8179F805-5FDB-4AA9-A853-64B989C0DAA4}" destId="{269B144A-730E-44F2-89D3-52B45670EF5D}" srcOrd="3" destOrd="0" presId="urn:microsoft.com/office/officeart/2008/layout/HexagonCluster"/>
    <dgm:cxn modelId="{3CB3C3CC-145B-4661-B1D1-4137CEBF5B72}" type="presParOf" srcId="{269B144A-730E-44F2-89D3-52B45670EF5D}" destId="{B27A5145-560C-4B55-891A-9E8CE9CA9B49}" srcOrd="0" destOrd="0" presId="urn:microsoft.com/office/officeart/2008/layout/HexagonCluster"/>
    <dgm:cxn modelId="{ACA3980D-EBE8-4866-9558-8619A1BD145C}" type="presParOf" srcId="{8179F805-5FDB-4AA9-A853-64B989C0DAA4}" destId="{00783A96-7107-4FB5-BE0B-C204FBCFFC17}" srcOrd="4" destOrd="0" presId="urn:microsoft.com/office/officeart/2008/layout/HexagonCluster"/>
    <dgm:cxn modelId="{EBB8D9FB-B38D-4669-8DDD-F32CF8D6513A}" type="presParOf" srcId="{00783A96-7107-4FB5-BE0B-C204FBCFFC17}" destId="{5FF3D536-627D-45FD-A2AC-6C79CDFF71D9}" srcOrd="0" destOrd="0" presId="urn:microsoft.com/office/officeart/2008/layout/HexagonCluster"/>
    <dgm:cxn modelId="{6E1EBB36-9C56-494E-8EFB-9664C5447980}" type="presParOf" srcId="{8179F805-5FDB-4AA9-A853-64B989C0DAA4}" destId="{8DDF86E1-A2E7-41D5-B8EA-3FA48B86B525}" srcOrd="5" destOrd="0" presId="urn:microsoft.com/office/officeart/2008/layout/HexagonCluster"/>
    <dgm:cxn modelId="{396392F0-B881-4C39-AE93-3409D512CA77}" type="presParOf" srcId="{8DDF86E1-A2E7-41D5-B8EA-3FA48B86B525}" destId="{3A7D2DF7-7A7F-45F8-A150-3C4BFED02723}" srcOrd="0" destOrd="0" presId="urn:microsoft.com/office/officeart/2008/layout/HexagonCluster"/>
    <dgm:cxn modelId="{10F2FD43-4F7B-4F42-9001-F06A30E40B16}" type="presParOf" srcId="{8179F805-5FDB-4AA9-A853-64B989C0DAA4}" destId="{24D867B2-6625-4EAF-9FF0-25AC1774F307}" srcOrd="6" destOrd="0" presId="urn:microsoft.com/office/officeart/2008/layout/HexagonCluster"/>
    <dgm:cxn modelId="{DD8A17BC-5560-43AD-AF3A-7C39DE47D61F}" type="presParOf" srcId="{24D867B2-6625-4EAF-9FF0-25AC1774F307}" destId="{377C6D6E-1110-4C09-87CA-37F50D02BD21}" srcOrd="0" destOrd="0" presId="urn:microsoft.com/office/officeart/2008/layout/HexagonCluster"/>
    <dgm:cxn modelId="{92E21AFD-73FB-4509-806A-C25112706C9F}" type="presParOf" srcId="{8179F805-5FDB-4AA9-A853-64B989C0DAA4}" destId="{9E7AC698-47CC-4ABE-A472-2086E5AF3322}" srcOrd="7" destOrd="0" presId="urn:microsoft.com/office/officeart/2008/layout/HexagonCluster"/>
    <dgm:cxn modelId="{CAC0CC30-B2CB-4DAA-8A7D-B1E73A6B5743}" type="presParOf" srcId="{9E7AC698-47CC-4ABE-A472-2086E5AF3322}" destId="{00FDB276-E8A6-43BD-A96E-B43EA3271C6B}" srcOrd="0" destOrd="0" presId="urn:microsoft.com/office/officeart/2008/layout/HexagonCluster"/>
    <dgm:cxn modelId="{58AF9C8A-130D-4132-A207-047ADA61E3F2}" type="presParOf" srcId="{8179F805-5FDB-4AA9-A853-64B989C0DAA4}" destId="{F31BC1C7-BB16-4339-A4E5-7E75A6ECD04A}" srcOrd="8" destOrd="0" presId="urn:microsoft.com/office/officeart/2008/layout/HexagonCluster"/>
    <dgm:cxn modelId="{1B368786-FFCB-4487-93B1-4DD829948091}" type="presParOf" srcId="{F31BC1C7-BB16-4339-A4E5-7E75A6ECD04A}" destId="{B0B40F69-DAEA-4CE5-8ABC-F0FB39855044}" srcOrd="0" destOrd="0" presId="urn:microsoft.com/office/officeart/2008/layout/HexagonCluster"/>
    <dgm:cxn modelId="{3D6603A4-4B23-45FB-8EC1-E28E41A721B2}" type="presParOf" srcId="{8179F805-5FDB-4AA9-A853-64B989C0DAA4}" destId="{E7E2E03C-E12C-4D5C-86AD-D01943A14652}" srcOrd="9" destOrd="0" presId="urn:microsoft.com/office/officeart/2008/layout/HexagonCluster"/>
    <dgm:cxn modelId="{269D881C-F2D9-4B49-9659-7E7BB5650A43}" type="presParOf" srcId="{E7E2E03C-E12C-4D5C-86AD-D01943A14652}" destId="{44CA658C-643D-41B3-858B-BEDD554E8ECB}" srcOrd="0" destOrd="0" presId="urn:microsoft.com/office/officeart/2008/layout/HexagonCluster"/>
    <dgm:cxn modelId="{EDB75154-0706-403C-BA49-BD7EA5C5C383}" type="presParOf" srcId="{8179F805-5FDB-4AA9-A853-64B989C0DAA4}" destId="{441B3D23-369E-45B3-9776-B2C176046EE1}" srcOrd="10" destOrd="0" presId="urn:microsoft.com/office/officeart/2008/layout/HexagonCluster"/>
    <dgm:cxn modelId="{6B6E4F6A-4B83-4F1C-93DE-F38F27873B07}" type="presParOf" srcId="{441B3D23-369E-45B3-9776-B2C176046EE1}" destId="{174D92A6-F477-4B3E-9B6E-257CAFBD100E}" srcOrd="0" destOrd="0" presId="urn:microsoft.com/office/officeart/2008/layout/HexagonCluster"/>
    <dgm:cxn modelId="{69A1965F-7146-4313-8406-01ADAEDD461B}" type="presParOf" srcId="{8179F805-5FDB-4AA9-A853-64B989C0DAA4}" destId="{3F32B12F-2EF8-440E-BF9C-39A7A7DF92C5}" srcOrd="11" destOrd="0" presId="urn:microsoft.com/office/officeart/2008/layout/HexagonCluster"/>
    <dgm:cxn modelId="{A6F414B9-AABC-47E4-A381-EC385E3A0A55}" type="presParOf" srcId="{3F32B12F-2EF8-440E-BF9C-39A7A7DF92C5}" destId="{63C11700-3DEA-4297-91CB-235DA197DFC9}" srcOrd="0" destOrd="0" presId="urn:microsoft.com/office/officeart/2008/layout/HexagonCluster"/>
    <dgm:cxn modelId="{37013040-F56E-41CF-B746-5FB499C0331E}" type="presParOf" srcId="{8179F805-5FDB-4AA9-A853-64B989C0DAA4}" destId="{8714D99C-6EDA-4D88-AB9B-ACF38351A67C}" srcOrd="12" destOrd="0" presId="urn:microsoft.com/office/officeart/2008/layout/HexagonCluster"/>
    <dgm:cxn modelId="{A7E08609-27F8-4637-974C-D83C6454BEF6}" type="presParOf" srcId="{8714D99C-6EDA-4D88-AB9B-ACF38351A67C}" destId="{911FAEA4-9238-42FF-A1A6-7CB723F3831A}" srcOrd="0" destOrd="0" presId="urn:microsoft.com/office/officeart/2008/layout/HexagonCluster"/>
    <dgm:cxn modelId="{67C5F6EE-1F0D-4879-842E-9A2B701F6642}" type="presParOf" srcId="{8179F805-5FDB-4AA9-A853-64B989C0DAA4}" destId="{A31C17A3-69B6-46C1-A6CF-CD059ED62188}" srcOrd="13" destOrd="0" presId="urn:microsoft.com/office/officeart/2008/layout/HexagonCluster"/>
    <dgm:cxn modelId="{60125429-03DE-447C-9B7A-983E76FA7331}" type="presParOf" srcId="{A31C17A3-69B6-46C1-A6CF-CD059ED62188}" destId="{03AA5A85-CCC5-424E-AC91-6008E4C1B425}" srcOrd="0" destOrd="0" presId="urn:microsoft.com/office/officeart/2008/layout/HexagonCluster"/>
    <dgm:cxn modelId="{1644E7F2-E0DB-4444-973A-20E3D9F8BC52}" type="presParOf" srcId="{8179F805-5FDB-4AA9-A853-64B989C0DAA4}" destId="{00E3FC55-3B2A-47EC-91CB-3A66F97427D6}" srcOrd="14" destOrd="0" presId="urn:microsoft.com/office/officeart/2008/layout/HexagonCluster"/>
    <dgm:cxn modelId="{83555C26-80B6-4999-82AB-ADEC9247E791}" type="presParOf" srcId="{00E3FC55-3B2A-47EC-91CB-3A66F97427D6}" destId="{026F221E-39B6-4F47-9732-897D3441F9CD}" srcOrd="0" destOrd="0" presId="urn:microsoft.com/office/officeart/2008/layout/HexagonCluster"/>
    <dgm:cxn modelId="{AB1DF352-C3CB-4D70-A5B3-83EA384416A0}" type="presParOf" srcId="{8179F805-5FDB-4AA9-A853-64B989C0DAA4}" destId="{07339F99-FE73-404A-89B9-30809A188BDD}" srcOrd="15" destOrd="0" presId="urn:microsoft.com/office/officeart/2008/layout/HexagonCluster"/>
    <dgm:cxn modelId="{0ADD8481-E66C-4A9A-B5DC-B572C245E7A5}" type="presParOf" srcId="{07339F99-FE73-404A-89B9-30809A188BDD}" destId="{C9143D5D-139E-43E9-BC42-F52E74374D4A}" srcOrd="0" destOrd="0" presId="urn:microsoft.com/office/officeart/2008/layout/HexagonCluster"/>
    <dgm:cxn modelId="{3C49BDDE-B24B-484E-B34B-2AB8502797D6}" type="presParOf" srcId="{8179F805-5FDB-4AA9-A853-64B989C0DAA4}" destId="{8F7E5CCE-9D8B-40F2-B8BA-4D9591F7DD87}" srcOrd="16" destOrd="0" presId="urn:microsoft.com/office/officeart/2008/layout/HexagonCluster"/>
    <dgm:cxn modelId="{85DA5FD6-8D5C-43D1-B7FD-46440801EEA3}" type="presParOf" srcId="{8F7E5CCE-9D8B-40F2-B8BA-4D9591F7DD87}" destId="{370F4A2E-196A-4EFE-8556-9DCB7A23C1B1}" srcOrd="0" destOrd="0" presId="urn:microsoft.com/office/officeart/2008/layout/HexagonCluster"/>
    <dgm:cxn modelId="{9B37AE24-513F-40E7-BC30-B9687B9374F5}" type="presParOf" srcId="{8179F805-5FDB-4AA9-A853-64B989C0DAA4}" destId="{EF957FFF-D38D-4430-9F3E-28CAAAEC97EE}" srcOrd="17" destOrd="0" presId="urn:microsoft.com/office/officeart/2008/layout/HexagonCluster"/>
    <dgm:cxn modelId="{769B234F-6710-4492-A531-F59DB200CA7F}" type="presParOf" srcId="{EF957FFF-D38D-4430-9F3E-28CAAAEC97EE}" destId="{BC2A99AD-AB8A-4F5A-8F36-C9F2831BBDDC}" srcOrd="0" destOrd="0" presId="urn:microsoft.com/office/officeart/2008/layout/HexagonCluster"/>
    <dgm:cxn modelId="{91236D1C-9E2A-418E-8EF4-170A049F40BB}" type="presParOf" srcId="{8179F805-5FDB-4AA9-A853-64B989C0DAA4}" destId="{D44079E9-E458-4356-B516-51BD262D4F32}" srcOrd="18" destOrd="0" presId="urn:microsoft.com/office/officeart/2008/layout/HexagonCluster"/>
    <dgm:cxn modelId="{FC9EBFA4-A4F8-474F-B07C-E0E8D3DD1C48}" type="presParOf" srcId="{D44079E9-E458-4356-B516-51BD262D4F32}" destId="{1F83464E-72DB-4978-95F0-E99FC70C5740}" srcOrd="0" destOrd="0" presId="urn:microsoft.com/office/officeart/2008/layout/HexagonCluster"/>
    <dgm:cxn modelId="{0A795503-88A5-4E89-8B34-5535FAE68DBD}" type="presParOf" srcId="{8179F805-5FDB-4AA9-A853-64B989C0DAA4}" destId="{1241DEDA-335F-457C-A20B-0CC669ECECE9}" srcOrd="19" destOrd="0" presId="urn:microsoft.com/office/officeart/2008/layout/HexagonCluster"/>
    <dgm:cxn modelId="{CC5EA405-1150-4A68-897F-43333B945486}" type="presParOf" srcId="{1241DEDA-335F-457C-A20B-0CC669ECECE9}" destId="{D933A63E-055C-4ABE-909B-A844AAC02F92}" srcOrd="0" destOrd="0" presId="urn:microsoft.com/office/officeart/2008/layout/HexagonCluster"/>
    <dgm:cxn modelId="{4824E216-78AD-44AD-A0BE-97C1FAE1A42E}" type="presParOf" srcId="{8179F805-5FDB-4AA9-A853-64B989C0DAA4}" destId="{7DAE254E-3A24-4DD4-91F6-6651EB509B3F}" srcOrd="20" destOrd="0" presId="urn:microsoft.com/office/officeart/2008/layout/HexagonCluster"/>
    <dgm:cxn modelId="{1E585F48-9B5F-47F7-B0FC-3DCB0888FB7E}" type="presParOf" srcId="{7DAE254E-3A24-4DD4-91F6-6651EB509B3F}" destId="{CFAA6A59-DB99-4E8E-9865-26137E5C8ADC}" srcOrd="0" destOrd="0" presId="urn:microsoft.com/office/officeart/2008/layout/HexagonCluster"/>
    <dgm:cxn modelId="{96769CED-F252-4267-9B54-E6C6C1A9225A}" type="presParOf" srcId="{8179F805-5FDB-4AA9-A853-64B989C0DAA4}" destId="{2A49695D-B6B1-47D2-AABC-378AE3A822EB}" srcOrd="21" destOrd="0" presId="urn:microsoft.com/office/officeart/2008/layout/HexagonCluster"/>
    <dgm:cxn modelId="{ADF96735-DFE3-4222-B0AD-6D88D5C23C9A}" type="presParOf" srcId="{2A49695D-B6B1-47D2-AABC-378AE3A822EB}" destId="{FD6BBF41-DCFC-4C08-BF01-50540C235064}" srcOrd="0" destOrd="0" presId="urn:microsoft.com/office/officeart/2008/layout/HexagonCluster"/>
    <dgm:cxn modelId="{B7659D00-3DCE-4509-9DD0-8806811900F0}" type="presParOf" srcId="{8179F805-5FDB-4AA9-A853-64B989C0DAA4}" destId="{103DEC97-0C01-4578-B6D5-95F37A6E25BB}" srcOrd="22" destOrd="0" presId="urn:microsoft.com/office/officeart/2008/layout/HexagonCluster"/>
    <dgm:cxn modelId="{B91703B1-8BFC-4366-A148-A1C89C373764}" type="presParOf" srcId="{103DEC97-0C01-4578-B6D5-95F37A6E25BB}" destId="{6E55CA3C-D8CF-4FA8-B392-A48FC817739A}" srcOrd="0" destOrd="0" presId="urn:microsoft.com/office/officeart/2008/layout/HexagonCluster"/>
    <dgm:cxn modelId="{49214ACA-697B-4A0D-8572-23EC962C06BA}" type="presParOf" srcId="{8179F805-5FDB-4AA9-A853-64B989C0DAA4}" destId="{24EE24F2-EF43-4941-BCD9-6966AE13602A}" srcOrd="23" destOrd="0" presId="urn:microsoft.com/office/officeart/2008/layout/HexagonCluster"/>
    <dgm:cxn modelId="{104C5384-7494-458E-A283-37E17A7531D6}" type="presParOf" srcId="{24EE24F2-EF43-4941-BCD9-6966AE13602A}" destId="{683D5689-759B-4B1E-B4A1-A4492260EE9D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9215397-DBDD-4ADA-B41E-61028C3DAC70}" type="doc">
      <dgm:prSet loTypeId="urn:microsoft.com/office/officeart/2005/8/layout/arrow2" loCatId="process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zh-CN" altLang="en-US"/>
        </a:p>
      </dgm:t>
    </dgm:pt>
    <dgm:pt modelId="{17D5B485-4287-47EC-8BBF-AEC19B3E43B9}">
      <dgm:prSet phldrT="[文本]" custT="1"/>
      <dgm:spPr/>
      <dgm:t>
        <a:bodyPr/>
        <a:lstStyle/>
        <a:p>
          <a:r>
            <a:rPr lang="zh-CN" altLang="en-US" sz="2400" b="1" dirty="0" smtClean="0">
              <a:latin typeface="微软雅黑" pitchFamily="34" charset="-122"/>
              <a:ea typeface="微软雅黑" pitchFamily="34" charset="-122"/>
            </a:rPr>
            <a:t>应用控制</a:t>
          </a:r>
          <a:endParaRPr lang="zh-CN" altLang="en-US" sz="2400" b="1" dirty="0">
            <a:latin typeface="微软雅黑" pitchFamily="34" charset="-122"/>
            <a:ea typeface="微软雅黑" pitchFamily="34" charset="-122"/>
          </a:endParaRPr>
        </a:p>
      </dgm:t>
    </dgm:pt>
    <dgm:pt modelId="{AC8471C9-3F7C-47AD-80F9-1C20B74E631A}" type="parTrans" cxnId="{8B693F24-4A8E-4D83-A750-97C9B7C21F6E}">
      <dgm:prSet/>
      <dgm:spPr/>
      <dgm:t>
        <a:bodyPr/>
        <a:lstStyle/>
        <a:p>
          <a:endParaRPr lang="zh-CN" altLang="en-US" sz="1800" b="1">
            <a:latin typeface="微软雅黑" pitchFamily="34" charset="-122"/>
            <a:ea typeface="微软雅黑" pitchFamily="34" charset="-122"/>
          </a:endParaRPr>
        </a:p>
      </dgm:t>
    </dgm:pt>
    <dgm:pt modelId="{7EFFD412-4206-488B-A22E-DC7C6ACFA60C}" type="sibTrans" cxnId="{8B693F24-4A8E-4D83-A750-97C9B7C21F6E}">
      <dgm:prSet/>
      <dgm:spPr/>
      <dgm:t>
        <a:bodyPr/>
        <a:lstStyle/>
        <a:p>
          <a:endParaRPr lang="zh-CN" altLang="en-US" sz="1800" b="1">
            <a:latin typeface="微软雅黑" pitchFamily="34" charset="-122"/>
            <a:ea typeface="微软雅黑" pitchFamily="34" charset="-122"/>
          </a:endParaRPr>
        </a:p>
      </dgm:t>
    </dgm:pt>
    <dgm:pt modelId="{1E765677-4CAD-446E-A0B8-0F971951A601}">
      <dgm:prSet phldrT="[文本]" custT="1"/>
      <dgm:spPr/>
      <dgm:t>
        <a:bodyPr/>
        <a:lstStyle/>
        <a:p>
          <a:r>
            <a:rPr lang="zh-CN" altLang="en-US" sz="2400" b="1" dirty="0" smtClean="0">
              <a:latin typeface="微软雅黑" pitchFamily="34" charset="-122"/>
              <a:ea typeface="微软雅黑" pitchFamily="34" charset="-122"/>
            </a:rPr>
            <a:t>行为审计</a:t>
          </a:r>
          <a:endParaRPr lang="zh-CN" altLang="en-US" sz="2400" b="1" dirty="0">
            <a:latin typeface="微软雅黑" pitchFamily="34" charset="-122"/>
            <a:ea typeface="微软雅黑" pitchFamily="34" charset="-122"/>
          </a:endParaRPr>
        </a:p>
      </dgm:t>
    </dgm:pt>
    <dgm:pt modelId="{EF6505CC-E661-4153-A3DF-F17B48E4D3FF}" type="parTrans" cxnId="{9E72A28E-F937-4DEF-B02D-2F11F5887B6B}">
      <dgm:prSet/>
      <dgm:spPr/>
      <dgm:t>
        <a:bodyPr/>
        <a:lstStyle/>
        <a:p>
          <a:endParaRPr lang="zh-CN" altLang="en-US" sz="1800" b="1">
            <a:latin typeface="微软雅黑" pitchFamily="34" charset="-122"/>
            <a:ea typeface="微软雅黑" pitchFamily="34" charset="-122"/>
          </a:endParaRPr>
        </a:p>
      </dgm:t>
    </dgm:pt>
    <dgm:pt modelId="{938FA174-29F3-44EC-BE1C-1C556870A33C}" type="sibTrans" cxnId="{9E72A28E-F937-4DEF-B02D-2F11F5887B6B}">
      <dgm:prSet/>
      <dgm:spPr/>
      <dgm:t>
        <a:bodyPr/>
        <a:lstStyle/>
        <a:p>
          <a:endParaRPr lang="zh-CN" altLang="en-US" sz="1800" b="1">
            <a:latin typeface="微软雅黑" pitchFamily="34" charset="-122"/>
            <a:ea typeface="微软雅黑" pitchFamily="34" charset="-122"/>
          </a:endParaRPr>
        </a:p>
      </dgm:t>
    </dgm:pt>
    <dgm:pt modelId="{C46E4490-83BB-40D9-865B-0E218D4FEECC}">
      <dgm:prSet phldrT="[文本]" custT="1"/>
      <dgm:spPr/>
      <dgm:t>
        <a:bodyPr/>
        <a:lstStyle/>
        <a:p>
          <a:r>
            <a:rPr lang="zh-CN" altLang="en-US" sz="2400" b="1" dirty="0" smtClean="0">
              <a:latin typeface="微软雅黑" pitchFamily="34" charset="-122"/>
              <a:ea typeface="微软雅黑" pitchFamily="34" charset="-122"/>
            </a:rPr>
            <a:t>内容过滤</a:t>
          </a:r>
          <a:endParaRPr lang="zh-CN" altLang="en-US" sz="2400" b="1" dirty="0">
            <a:latin typeface="微软雅黑" pitchFamily="34" charset="-122"/>
            <a:ea typeface="微软雅黑" pitchFamily="34" charset="-122"/>
          </a:endParaRPr>
        </a:p>
      </dgm:t>
    </dgm:pt>
    <dgm:pt modelId="{F0DA8635-63C0-4240-9A4A-05558974EAB9}" type="parTrans" cxnId="{B5E4782D-BB08-4EEA-A4B8-22410001C31A}">
      <dgm:prSet/>
      <dgm:spPr/>
      <dgm:t>
        <a:bodyPr/>
        <a:lstStyle/>
        <a:p>
          <a:endParaRPr lang="zh-CN" altLang="en-US" sz="1800" b="1">
            <a:latin typeface="微软雅黑" pitchFamily="34" charset="-122"/>
            <a:ea typeface="微软雅黑" pitchFamily="34" charset="-122"/>
          </a:endParaRPr>
        </a:p>
      </dgm:t>
    </dgm:pt>
    <dgm:pt modelId="{B0FF9A76-B14A-422E-8F8D-8ECB18862231}" type="sibTrans" cxnId="{B5E4782D-BB08-4EEA-A4B8-22410001C31A}">
      <dgm:prSet/>
      <dgm:spPr/>
      <dgm:t>
        <a:bodyPr/>
        <a:lstStyle/>
        <a:p>
          <a:endParaRPr lang="zh-CN" altLang="en-US" sz="1800" b="1">
            <a:latin typeface="微软雅黑" pitchFamily="34" charset="-122"/>
            <a:ea typeface="微软雅黑" pitchFamily="34" charset="-122"/>
          </a:endParaRPr>
        </a:p>
      </dgm:t>
    </dgm:pt>
    <dgm:pt modelId="{76189897-C266-4D47-8F3D-35EFBC8D381F}" type="pres">
      <dgm:prSet presAssocID="{C9215397-DBDD-4ADA-B41E-61028C3DAC70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953A2460-7EBE-4B9B-9B77-62BD88D81C00}" type="pres">
      <dgm:prSet presAssocID="{C9215397-DBDD-4ADA-B41E-61028C3DAC70}" presName="arrow" presStyleLbl="bgShp" presStyleIdx="0" presStyleCnt="1" custAng="0" custScaleY="102172" custLinFactNeighborX="1190" custLinFactNeighborY="-3200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16200000" scaled="0"/>
        </a:gradFill>
      </dgm:spPr>
    </dgm:pt>
    <dgm:pt modelId="{6C678FBF-B296-4196-91F8-0DE5D26128DE}" type="pres">
      <dgm:prSet presAssocID="{C9215397-DBDD-4ADA-B41E-61028C3DAC70}" presName="arrowDiagram3" presStyleCnt="0"/>
      <dgm:spPr/>
    </dgm:pt>
    <dgm:pt modelId="{1EC9DBEC-3FD3-4426-A00D-DA652C1B22F3}" type="pres">
      <dgm:prSet presAssocID="{17D5B485-4287-47EC-8BBF-AEC19B3E43B9}" presName="bullet3a" presStyleLbl="node1" presStyleIdx="0" presStyleCnt="3"/>
      <dgm:spPr/>
    </dgm:pt>
    <dgm:pt modelId="{A984B90F-187A-4592-A68B-26A577E4FD6A}" type="pres">
      <dgm:prSet presAssocID="{17D5B485-4287-47EC-8BBF-AEC19B3E43B9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39FEEDE-0BE2-4487-910F-1F7AF71F385C}" type="pres">
      <dgm:prSet presAssocID="{1E765677-4CAD-446E-A0B8-0F971951A601}" presName="bullet3b" presStyleLbl="node1" presStyleIdx="1" presStyleCnt="3" custLinFactNeighborX="28015" custLinFactNeighborY="-30800"/>
      <dgm:spPr/>
    </dgm:pt>
    <dgm:pt modelId="{318E10FB-8D34-42D5-8C36-850F64773DAB}" type="pres">
      <dgm:prSet presAssocID="{1E765677-4CAD-446E-A0B8-0F971951A601}" presName="textBox3b" presStyleLbl="revTx" presStyleIdx="1" presStyleCnt="3" custLinFactNeighborX="-10317" custLinFactNeighborY="283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B5BED35-6C27-4B7F-BD22-FE4B87AAD259}" type="pres">
      <dgm:prSet presAssocID="{C46E4490-83BB-40D9-865B-0E218D4FEECC}" presName="bullet3c" presStyleLbl="node1" presStyleIdx="2" presStyleCnt="3" custLinFactNeighborY="-36492"/>
      <dgm:spPr/>
    </dgm:pt>
    <dgm:pt modelId="{AA249E8C-BB11-4177-8DD3-F25204C9B9B1}" type="pres">
      <dgm:prSet presAssocID="{C46E4490-83BB-40D9-865B-0E218D4FEECC}" presName="textBox3c" presStyleLbl="revTx" presStyleIdx="2" presStyleCnt="3" custLinFactNeighborX="-29067" custLinFactNeighborY="202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39ABA01-BB64-4CF9-AD24-14DC633D9B49}" type="presOf" srcId="{17D5B485-4287-47EC-8BBF-AEC19B3E43B9}" destId="{A984B90F-187A-4592-A68B-26A577E4FD6A}" srcOrd="0" destOrd="0" presId="urn:microsoft.com/office/officeart/2005/8/layout/arrow2"/>
    <dgm:cxn modelId="{9E72A28E-F937-4DEF-B02D-2F11F5887B6B}" srcId="{C9215397-DBDD-4ADA-B41E-61028C3DAC70}" destId="{1E765677-4CAD-446E-A0B8-0F971951A601}" srcOrd="1" destOrd="0" parTransId="{EF6505CC-E661-4153-A3DF-F17B48E4D3FF}" sibTransId="{938FA174-29F3-44EC-BE1C-1C556870A33C}"/>
    <dgm:cxn modelId="{B5E4782D-BB08-4EEA-A4B8-22410001C31A}" srcId="{C9215397-DBDD-4ADA-B41E-61028C3DAC70}" destId="{C46E4490-83BB-40D9-865B-0E218D4FEECC}" srcOrd="2" destOrd="0" parTransId="{F0DA8635-63C0-4240-9A4A-05558974EAB9}" sibTransId="{B0FF9A76-B14A-422E-8F8D-8ECB18862231}"/>
    <dgm:cxn modelId="{B9FBD6B5-560A-407E-BC81-0A1E28C2EE25}" type="presOf" srcId="{C46E4490-83BB-40D9-865B-0E218D4FEECC}" destId="{AA249E8C-BB11-4177-8DD3-F25204C9B9B1}" srcOrd="0" destOrd="0" presId="urn:microsoft.com/office/officeart/2005/8/layout/arrow2"/>
    <dgm:cxn modelId="{CABA928C-51EE-47B9-9089-516E0216CF53}" type="presOf" srcId="{C9215397-DBDD-4ADA-B41E-61028C3DAC70}" destId="{76189897-C266-4D47-8F3D-35EFBC8D381F}" srcOrd="0" destOrd="0" presId="urn:microsoft.com/office/officeart/2005/8/layout/arrow2"/>
    <dgm:cxn modelId="{8B693F24-4A8E-4D83-A750-97C9B7C21F6E}" srcId="{C9215397-DBDD-4ADA-B41E-61028C3DAC70}" destId="{17D5B485-4287-47EC-8BBF-AEC19B3E43B9}" srcOrd="0" destOrd="0" parTransId="{AC8471C9-3F7C-47AD-80F9-1C20B74E631A}" sibTransId="{7EFFD412-4206-488B-A22E-DC7C6ACFA60C}"/>
    <dgm:cxn modelId="{3CB06007-3911-48D4-8396-06E1A791F73A}" type="presOf" srcId="{1E765677-4CAD-446E-A0B8-0F971951A601}" destId="{318E10FB-8D34-42D5-8C36-850F64773DAB}" srcOrd="0" destOrd="0" presId="urn:microsoft.com/office/officeart/2005/8/layout/arrow2"/>
    <dgm:cxn modelId="{726F4C6C-90C4-4BAA-8EBF-7E5F9A8AF830}" type="presParOf" srcId="{76189897-C266-4D47-8F3D-35EFBC8D381F}" destId="{953A2460-7EBE-4B9B-9B77-62BD88D81C00}" srcOrd="0" destOrd="0" presId="urn:microsoft.com/office/officeart/2005/8/layout/arrow2"/>
    <dgm:cxn modelId="{639A9BAE-FDAD-459A-9C16-AB11D5F94B6B}" type="presParOf" srcId="{76189897-C266-4D47-8F3D-35EFBC8D381F}" destId="{6C678FBF-B296-4196-91F8-0DE5D26128DE}" srcOrd="1" destOrd="0" presId="urn:microsoft.com/office/officeart/2005/8/layout/arrow2"/>
    <dgm:cxn modelId="{8F04B9CA-4FF7-4B77-A925-8F5A93A41BD9}" type="presParOf" srcId="{6C678FBF-B296-4196-91F8-0DE5D26128DE}" destId="{1EC9DBEC-3FD3-4426-A00D-DA652C1B22F3}" srcOrd="0" destOrd="0" presId="urn:microsoft.com/office/officeart/2005/8/layout/arrow2"/>
    <dgm:cxn modelId="{07DDE04D-5234-4F95-9CB8-8C23D7B5A2A1}" type="presParOf" srcId="{6C678FBF-B296-4196-91F8-0DE5D26128DE}" destId="{A984B90F-187A-4592-A68B-26A577E4FD6A}" srcOrd="1" destOrd="0" presId="urn:microsoft.com/office/officeart/2005/8/layout/arrow2"/>
    <dgm:cxn modelId="{CCC04B82-1233-4D16-BAA2-575948887E29}" type="presParOf" srcId="{6C678FBF-B296-4196-91F8-0DE5D26128DE}" destId="{739FEEDE-0BE2-4487-910F-1F7AF71F385C}" srcOrd="2" destOrd="0" presId="urn:microsoft.com/office/officeart/2005/8/layout/arrow2"/>
    <dgm:cxn modelId="{D366DCB4-8707-4E0D-8638-3E9C2E762B4F}" type="presParOf" srcId="{6C678FBF-B296-4196-91F8-0DE5D26128DE}" destId="{318E10FB-8D34-42D5-8C36-850F64773DAB}" srcOrd="3" destOrd="0" presId="urn:microsoft.com/office/officeart/2005/8/layout/arrow2"/>
    <dgm:cxn modelId="{9133E30B-84F0-4906-BE33-78E9AEEF2ACE}" type="presParOf" srcId="{6C678FBF-B296-4196-91F8-0DE5D26128DE}" destId="{8B5BED35-6C27-4B7F-BD22-FE4B87AAD259}" srcOrd="4" destOrd="0" presId="urn:microsoft.com/office/officeart/2005/8/layout/arrow2"/>
    <dgm:cxn modelId="{9F7D670C-2ACA-4E77-A1BE-75B6CD4FBB8B}" type="presParOf" srcId="{6C678FBF-B296-4196-91F8-0DE5D26128DE}" destId="{AA249E8C-BB11-4177-8DD3-F25204C9B9B1}" srcOrd="5" destOrd="0" presId="urn:microsoft.com/office/officeart/2005/8/layout/arrow2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C6BFCD7-B44A-834F-8A11-2C1C06FDEE07}" type="doc">
      <dgm:prSet loTypeId="urn:microsoft.com/office/officeart/2005/8/layout/hierarchy2" loCatId="" qsTypeId="urn:microsoft.com/office/officeart/2005/8/quickstyle/simple4" qsCatId="simple" csTypeId="urn:microsoft.com/office/officeart/2005/8/colors/colorful1#4" csCatId="colorful" phldr="1"/>
      <dgm:spPr/>
      <dgm:t>
        <a:bodyPr/>
        <a:lstStyle/>
        <a:p>
          <a:endParaRPr lang="zh-CN" altLang="en-US"/>
        </a:p>
      </dgm:t>
    </dgm:pt>
    <dgm:pt modelId="{7874510C-59FD-3643-95C0-6911EE34D9A1}">
      <dgm:prSet phldrT="[文本]" custT="1"/>
      <dgm:spPr/>
      <dgm:t>
        <a:bodyPr/>
        <a:lstStyle/>
        <a:p>
          <a:r>
            <a:rPr lang="zh-CN" altLang="en-US" sz="2800" b="1" dirty="0" smtClean="0">
              <a:latin typeface="微软雅黑" pitchFamily="34" charset="-122"/>
              <a:ea typeface="微软雅黑" pitchFamily="34" charset="-122"/>
            </a:rPr>
            <a:t>行为管</a:t>
          </a:r>
          <a:r>
            <a:rPr lang="zh-CN" altLang="en-US" sz="2800" b="1" dirty="0" smtClean="0">
              <a:solidFill>
                <a:srgbClr val="FFFF00"/>
              </a:solidFill>
              <a:latin typeface="微软雅黑" pitchFamily="34" charset="-122"/>
              <a:ea typeface="微软雅黑" pitchFamily="34" charset="-122"/>
            </a:rPr>
            <a:t>控</a:t>
          </a:r>
          <a:endParaRPr lang="zh-CN" altLang="en-US" sz="2800" b="1" dirty="0">
            <a:solidFill>
              <a:srgbClr val="FFFF00"/>
            </a:solidFill>
            <a:latin typeface="微软雅黑" pitchFamily="34" charset="-122"/>
            <a:ea typeface="微软雅黑" pitchFamily="34" charset="-122"/>
          </a:endParaRPr>
        </a:p>
      </dgm:t>
    </dgm:pt>
    <dgm:pt modelId="{1F692820-4F74-2042-A772-535D3E20EC5C}" type="parTrans" cxnId="{6B43433F-D324-E84B-84DF-D2567BCE4E73}">
      <dgm:prSet/>
      <dgm:spPr/>
      <dgm:t>
        <a:bodyPr/>
        <a:lstStyle/>
        <a:p>
          <a:endParaRPr lang="zh-CN" altLang="en-US" b="1"/>
        </a:p>
      </dgm:t>
    </dgm:pt>
    <dgm:pt modelId="{B29CCEE9-6125-EC48-BD93-ACB469D04C15}" type="sibTrans" cxnId="{6B43433F-D324-E84B-84DF-D2567BCE4E73}">
      <dgm:prSet/>
      <dgm:spPr/>
      <dgm:t>
        <a:bodyPr/>
        <a:lstStyle/>
        <a:p>
          <a:endParaRPr lang="zh-CN" altLang="en-US" b="1"/>
        </a:p>
      </dgm:t>
    </dgm:pt>
    <dgm:pt modelId="{153EE4DA-3AAB-1D49-9E51-6D05FB19FCBA}">
      <dgm:prSet phldrT="[文本]" custT="1"/>
      <dgm:spPr/>
      <dgm:t>
        <a:bodyPr/>
        <a:lstStyle/>
        <a:p>
          <a:r>
            <a:rPr lang="zh-CN" altLang="en-US" sz="1400" b="1" dirty="0" smtClean="0">
              <a:latin typeface="微软雅黑" pitchFamily="34" charset="-122"/>
              <a:ea typeface="微软雅黑" pitchFamily="34" charset="-122"/>
            </a:rPr>
            <a:t>网络准入</a:t>
          </a:r>
          <a:endParaRPr lang="zh-CN" altLang="en-US" sz="1400" b="1" dirty="0">
            <a:latin typeface="微软雅黑" pitchFamily="34" charset="-122"/>
            <a:ea typeface="微软雅黑" pitchFamily="34" charset="-122"/>
          </a:endParaRPr>
        </a:p>
      </dgm:t>
    </dgm:pt>
    <dgm:pt modelId="{92FA3904-7FCC-5949-9708-3955C519B349}" type="parTrans" cxnId="{490AE2AF-AD1D-F64A-949A-03A9F5247D61}">
      <dgm:prSet/>
      <dgm:spPr/>
      <dgm:t>
        <a:bodyPr/>
        <a:lstStyle/>
        <a:p>
          <a:endParaRPr lang="zh-CN" altLang="en-US" b="1"/>
        </a:p>
      </dgm:t>
    </dgm:pt>
    <dgm:pt modelId="{AB563E25-83D0-1949-BAFC-B649E789232C}" type="sibTrans" cxnId="{490AE2AF-AD1D-F64A-949A-03A9F5247D61}">
      <dgm:prSet/>
      <dgm:spPr/>
      <dgm:t>
        <a:bodyPr/>
        <a:lstStyle/>
        <a:p>
          <a:endParaRPr lang="zh-CN" altLang="en-US" b="1"/>
        </a:p>
      </dgm:t>
    </dgm:pt>
    <dgm:pt modelId="{A47EE652-FEFC-CD47-A9B4-7F6B0F5E7FE0}">
      <dgm:prSet phldrT="[文本]" custT="1"/>
      <dgm:spPr/>
      <dgm:t>
        <a:bodyPr/>
        <a:lstStyle/>
        <a:p>
          <a:r>
            <a:rPr lang="zh-CN" altLang="en-US" sz="14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rPr>
            <a:t>建设实名认证系统，凭票入场，对号入座</a:t>
          </a:r>
          <a:endParaRPr lang="zh-CN" altLang="en-US" sz="1400" b="1" dirty="0">
            <a:solidFill>
              <a:srgbClr val="000000"/>
            </a:solidFill>
            <a:latin typeface="微软雅黑" pitchFamily="34" charset="-122"/>
            <a:ea typeface="微软雅黑" pitchFamily="34" charset="-122"/>
          </a:endParaRPr>
        </a:p>
      </dgm:t>
    </dgm:pt>
    <dgm:pt modelId="{9E399293-B88C-464E-8A43-D4F124845D84}" type="parTrans" cxnId="{83D9B2EB-C561-E84C-927C-98C31B0B5956}">
      <dgm:prSet/>
      <dgm:spPr/>
      <dgm:t>
        <a:bodyPr/>
        <a:lstStyle/>
        <a:p>
          <a:endParaRPr lang="zh-CN" altLang="en-US" b="1"/>
        </a:p>
      </dgm:t>
    </dgm:pt>
    <dgm:pt modelId="{3F17BE14-7808-FE46-86F5-D79A12EE4F00}" type="sibTrans" cxnId="{83D9B2EB-C561-E84C-927C-98C31B0B5956}">
      <dgm:prSet/>
      <dgm:spPr/>
      <dgm:t>
        <a:bodyPr/>
        <a:lstStyle/>
        <a:p>
          <a:endParaRPr lang="zh-CN" altLang="en-US" b="1"/>
        </a:p>
      </dgm:t>
    </dgm:pt>
    <dgm:pt modelId="{57B927A8-543D-674F-B496-23C944F30BFB}">
      <dgm:prSet phldrT="[文本]" custT="1"/>
      <dgm:spPr/>
      <dgm:t>
        <a:bodyPr/>
        <a:lstStyle/>
        <a:p>
          <a:r>
            <a:rPr lang="zh-CN" altLang="en-US" sz="1400" b="1" dirty="0" smtClean="0">
              <a:latin typeface="微软雅黑" pitchFamily="34" charset="-122"/>
              <a:ea typeface="微软雅黑" pitchFamily="34" charset="-122"/>
            </a:rPr>
            <a:t>日志追溯</a:t>
          </a:r>
          <a:endParaRPr lang="zh-CN" altLang="en-US" sz="1400" b="1" dirty="0">
            <a:latin typeface="微软雅黑" pitchFamily="34" charset="-122"/>
            <a:ea typeface="微软雅黑" pitchFamily="34" charset="-122"/>
          </a:endParaRPr>
        </a:p>
      </dgm:t>
    </dgm:pt>
    <dgm:pt modelId="{2E6EBE76-192C-CA4D-B3C4-4ED1E9B0A32C}" type="parTrans" cxnId="{420611A1-7E10-C14F-8CFB-4CC3367D4C34}">
      <dgm:prSet/>
      <dgm:spPr/>
      <dgm:t>
        <a:bodyPr/>
        <a:lstStyle/>
        <a:p>
          <a:endParaRPr lang="zh-CN" altLang="en-US" b="1"/>
        </a:p>
      </dgm:t>
    </dgm:pt>
    <dgm:pt modelId="{7EEDF24E-009C-3445-A8BA-1185CA85DF72}" type="sibTrans" cxnId="{420611A1-7E10-C14F-8CFB-4CC3367D4C34}">
      <dgm:prSet/>
      <dgm:spPr/>
      <dgm:t>
        <a:bodyPr/>
        <a:lstStyle/>
        <a:p>
          <a:endParaRPr lang="zh-CN" altLang="en-US" b="1"/>
        </a:p>
      </dgm:t>
    </dgm:pt>
    <dgm:pt modelId="{06FFD84E-CC63-EE46-8FFB-19A792A36A78}">
      <dgm:prSet phldrT="[文本]" custT="1"/>
      <dgm:spPr/>
      <dgm:t>
        <a:bodyPr/>
        <a:lstStyle/>
        <a:p>
          <a:pPr algn="l"/>
          <a:r>
            <a:rPr lang="zh-CN" altLang="en-US" sz="14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rPr>
            <a:t>建设实名日志系统，安全事件追溯到人</a:t>
          </a:r>
          <a:endParaRPr lang="zh-CN" altLang="en-US" sz="1400" b="1" dirty="0">
            <a:solidFill>
              <a:srgbClr val="000000"/>
            </a:solidFill>
            <a:latin typeface="微软雅黑" pitchFamily="34" charset="-122"/>
            <a:ea typeface="微软雅黑" pitchFamily="34" charset="-122"/>
          </a:endParaRPr>
        </a:p>
      </dgm:t>
    </dgm:pt>
    <dgm:pt modelId="{D256AE7F-3FDE-384A-B940-95CBA7407D8A}" type="parTrans" cxnId="{5FA8245D-376D-1F4F-8DBC-0E49FA6A05EC}">
      <dgm:prSet/>
      <dgm:spPr/>
      <dgm:t>
        <a:bodyPr/>
        <a:lstStyle/>
        <a:p>
          <a:endParaRPr lang="zh-CN" altLang="en-US" b="1"/>
        </a:p>
      </dgm:t>
    </dgm:pt>
    <dgm:pt modelId="{5C53C28A-D0F5-5046-8326-EDC5277ED20A}" type="sibTrans" cxnId="{5FA8245D-376D-1F4F-8DBC-0E49FA6A05EC}">
      <dgm:prSet/>
      <dgm:spPr/>
      <dgm:t>
        <a:bodyPr/>
        <a:lstStyle/>
        <a:p>
          <a:endParaRPr lang="zh-CN" altLang="en-US" b="1"/>
        </a:p>
      </dgm:t>
    </dgm:pt>
    <dgm:pt modelId="{82A85D8F-EB83-BF4B-830B-1221B7703CB4}">
      <dgm:prSet phldrT="[文本]" custT="1"/>
      <dgm:spPr/>
      <dgm:t>
        <a:bodyPr/>
        <a:lstStyle/>
        <a:p>
          <a:pPr algn="ctr"/>
          <a:r>
            <a:rPr lang="zh-CN" altLang="en-US" sz="1400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rPr>
            <a:t>行为管理</a:t>
          </a:r>
          <a:endParaRPr lang="zh-CN" altLang="en-US" sz="1400" b="1" dirty="0">
            <a:solidFill>
              <a:schemeClr val="bg1"/>
            </a:solidFill>
            <a:latin typeface="微软雅黑" pitchFamily="34" charset="-122"/>
            <a:ea typeface="微软雅黑" pitchFamily="34" charset="-122"/>
          </a:endParaRPr>
        </a:p>
      </dgm:t>
    </dgm:pt>
    <dgm:pt modelId="{59855B0E-FADA-FA47-8DD8-130CFD9C643F}" type="parTrans" cxnId="{70E0408B-001A-6F4F-A0A0-3F70118A7838}">
      <dgm:prSet/>
      <dgm:spPr/>
      <dgm:t>
        <a:bodyPr/>
        <a:lstStyle/>
        <a:p>
          <a:endParaRPr lang="zh-CN" altLang="en-US"/>
        </a:p>
      </dgm:t>
    </dgm:pt>
    <dgm:pt modelId="{A11360EB-E129-2245-BE42-41CAC0B71008}" type="sibTrans" cxnId="{70E0408B-001A-6F4F-A0A0-3F70118A7838}">
      <dgm:prSet/>
      <dgm:spPr/>
      <dgm:t>
        <a:bodyPr/>
        <a:lstStyle/>
        <a:p>
          <a:endParaRPr lang="zh-CN" altLang="en-US"/>
        </a:p>
      </dgm:t>
    </dgm:pt>
    <dgm:pt modelId="{CF93D367-DEC7-5A4B-B473-A6098FBBBC44}">
      <dgm:prSet phldrT="[文本]" custT="1"/>
      <dgm:spPr/>
      <dgm:t>
        <a:bodyPr/>
        <a:lstStyle/>
        <a:p>
          <a:pPr algn="l"/>
          <a:r>
            <a:rPr lang="zh-CN" altLang="en-US" sz="14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rPr>
            <a:t>明确行为规范，避免违法违规</a:t>
          </a:r>
          <a:endParaRPr lang="zh-CN" altLang="en-US" sz="1400" b="1" dirty="0">
            <a:solidFill>
              <a:srgbClr val="000000"/>
            </a:solidFill>
            <a:latin typeface="微软雅黑" pitchFamily="34" charset="-122"/>
            <a:ea typeface="微软雅黑" pitchFamily="34" charset="-122"/>
          </a:endParaRPr>
        </a:p>
      </dgm:t>
    </dgm:pt>
    <dgm:pt modelId="{D9B042AD-D088-1440-AE25-D163909FA671}" type="parTrans" cxnId="{1A365662-F34D-084D-9E28-AB6036DEA781}">
      <dgm:prSet/>
      <dgm:spPr/>
      <dgm:t>
        <a:bodyPr/>
        <a:lstStyle/>
        <a:p>
          <a:endParaRPr lang="zh-CN" altLang="en-US"/>
        </a:p>
      </dgm:t>
    </dgm:pt>
    <dgm:pt modelId="{3D098968-6F76-9142-8721-785499EE97F5}" type="sibTrans" cxnId="{1A365662-F34D-084D-9E28-AB6036DEA781}">
      <dgm:prSet/>
      <dgm:spPr/>
      <dgm:t>
        <a:bodyPr/>
        <a:lstStyle/>
        <a:p>
          <a:endParaRPr lang="zh-CN" altLang="en-US"/>
        </a:p>
      </dgm:t>
    </dgm:pt>
    <dgm:pt modelId="{9FEDD4DD-F3CE-E54E-A5AF-E3D558DC5F91}" type="pres">
      <dgm:prSet presAssocID="{2C6BFCD7-B44A-834F-8A11-2C1C06FDEE0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A4637299-B4D1-BA44-BD43-21D37E5BE232}" type="pres">
      <dgm:prSet presAssocID="{7874510C-59FD-3643-95C0-6911EE34D9A1}" presName="root1" presStyleCnt="0"/>
      <dgm:spPr/>
    </dgm:pt>
    <dgm:pt modelId="{16974C92-E6BF-A246-A701-AB63E5857EF4}" type="pres">
      <dgm:prSet presAssocID="{7874510C-59FD-3643-95C0-6911EE34D9A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AAD52950-FB26-7047-8971-6BF851ED0A17}" type="pres">
      <dgm:prSet presAssocID="{7874510C-59FD-3643-95C0-6911EE34D9A1}" presName="level2hierChild" presStyleCnt="0"/>
      <dgm:spPr/>
    </dgm:pt>
    <dgm:pt modelId="{396CCA24-EA07-B440-8102-3A0890886EE5}" type="pres">
      <dgm:prSet presAssocID="{92FA3904-7FCC-5949-9708-3955C519B349}" presName="conn2-1" presStyleLbl="parChTrans1D2" presStyleIdx="0" presStyleCnt="3"/>
      <dgm:spPr/>
      <dgm:t>
        <a:bodyPr/>
        <a:lstStyle/>
        <a:p>
          <a:endParaRPr lang="zh-CN" altLang="en-US"/>
        </a:p>
      </dgm:t>
    </dgm:pt>
    <dgm:pt modelId="{79DE4CB9-E936-5E45-9820-16D035B0D653}" type="pres">
      <dgm:prSet presAssocID="{92FA3904-7FCC-5949-9708-3955C519B349}" presName="connTx" presStyleLbl="parChTrans1D2" presStyleIdx="0" presStyleCnt="3"/>
      <dgm:spPr/>
      <dgm:t>
        <a:bodyPr/>
        <a:lstStyle/>
        <a:p>
          <a:endParaRPr lang="zh-CN" altLang="en-US"/>
        </a:p>
      </dgm:t>
    </dgm:pt>
    <dgm:pt modelId="{5730D399-31A1-9447-BCF1-6F342BD9CB5F}" type="pres">
      <dgm:prSet presAssocID="{153EE4DA-3AAB-1D49-9E51-6D05FB19FCBA}" presName="root2" presStyleCnt="0"/>
      <dgm:spPr/>
    </dgm:pt>
    <dgm:pt modelId="{1EEEB060-53EE-1F4B-BCCC-0593D239D231}" type="pres">
      <dgm:prSet presAssocID="{153EE4DA-3AAB-1D49-9E51-6D05FB19FCBA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A1B04C79-6BDC-6643-AD5F-E502D233F210}" type="pres">
      <dgm:prSet presAssocID="{153EE4DA-3AAB-1D49-9E51-6D05FB19FCBA}" presName="level3hierChild" presStyleCnt="0"/>
      <dgm:spPr/>
    </dgm:pt>
    <dgm:pt modelId="{37F21C4D-60AE-2E4F-8943-E2A7C7A0F5EE}" type="pres">
      <dgm:prSet presAssocID="{9E399293-B88C-464E-8A43-D4F124845D84}" presName="conn2-1" presStyleLbl="parChTrans1D3" presStyleIdx="0" presStyleCnt="3"/>
      <dgm:spPr/>
      <dgm:t>
        <a:bodyPr/>
        <a:lstStyle/>
        <a:p>
          <a:endParaRPr lang="zh-CN" altLang="en-US"/>
        </a:p>
      </dgm:t>
    </dgm:pt>
    <dgm:pt modelId="{4910C7B6-0F40-A543-BA03-BD991C83F085}" type="pres">
      <dgm:prSet presAssocID="{9E399293-B88C-464E-8A43-D4F124845D84}" presName="connTx" presStyleLbl="parChTrans1D3" presStyleIdx="0" presStyleCnt="3"/>
      <dgm:spPr/>
      <dgm:t>
        <a:bodyPr/>
        <a:lstStyle/>
        <a:p>
          <a:endParaRPr lang="zh-CN" altLang="en-US"/>
        </a:p>
      </dgm:t>
    </dgm:pt>
    <dgm:pt modelId="{4290C7F3-46A4-6148-8DAD-F664BAF6E097}" type="pres">
      <dgm:prSet presAssocID="{A47EE652-FEFC-CD47-A9B4-7F6B0F5E7FE0}" presName="root2" presStyleCnt="0"/>
      <dgm:spPr/>
    </dgm:pt>
    <dgm:pt modelId="{B8160EAC-C7AB-2747-8CD9-7A678F5A4B0F}" type="pres">
      <dgm:prSet presAssocID="{A47EE652-FEFC-CD47-A9B4-7F6B0F5E7FE0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C007ADB-55B9-8243-8C25-5FA44E24D917}" type="pres">
      <dgm:prSet presAssocID="{A47EE652-FEFC-CD47-A9B4-7F6B0F5E7FE0}" presName="level3hierChild" presStyleCnt="0"/>
      <dgm:spPr/>
    </dgm:pt>
    <dgm:pt modelId="{E72041EE-31A6-C148-ABDC-2B5EB53C2C7F}" type="pres">
      <dgm:prSet presAssocID="{2E6EBE76-192C-CA4D-B3C4-4ED1E9B0A32C}" presName="conn2-1" presStyleLbl="parChTrans1D2" presStyleIdx="1" presStyleCnt="3"/>
      <dgm:spPr/>
      <dgm:t>
        <a:bodyPr/>
        <a:lstStyle/>
        <a:p>
          <a:endParaRPr lang="zh-CN" altLang="en-US"/>
        </a:p>
      </dgm:t>
    </dgm:pt>
    <dgm:pt modelId="{F11B0544-1DC2-3648-B4ED-BDBD97DF8A1F}" type="pres">
      <dgm:prSet presAssocID="{2E6EBE76-192C-CA4D-B3C4-4ED1E9B0A32C}" presName="connTx" presStyleLbl="parChTrans1D2" presStyleIdx="1" presStyleCnt="3"/>
      <dgm:spPr/>
      <dgm:t>
        <a:bodyPr/>
        <a:lstStyle/>
        <a:p>
          <a:endParaRPr lang="zh-CN" altLang="en-US"/>
        </a:p>
      </dgm:t>
    </dgm:pt>
    <dgm:pt modelId="{E423B6B2-DF5C-B54E-9816-2D4DDF193AE7}" type="pres">
      <dgm:prSet presAssocID="{57B927A8-543D-674F-B496-23C944F30BFB}" presName="root2" presStyleCnt="0"/>
      <dgm:spPr/>
    </dgm:pt>
    <dgm:pt modelId="{8C086D3A-8812-3545-A3E8-0105CB1E596E}" type="pres">
      <dgm:prSet presAssocID="{57B927A8-543D-674F-B496-23C944F30BFB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30C11437-B282-BC40-81E9-EC6E24C7B843}" type="pres">
      <dgm:prSet presAssocID="{57B927A8-543D-674F-B496-23C944F30BFB}" presName="level3hierChild" presStyleCnt="0"/>
      <dgm:spPr/>
    </dgm:pt>
    <dgm:pt modelId="{832DE4B4-895E-FD42-BA62-AEFE780B51C3}" type="pres">
      <dgm:prSet presAssocID="{D256AE7F-3FDE-384A-B940-95CBA7407D8A}" presName="conn2-1" presStyleLbl="parChTrans1D3" presStyleIdx="1" presStyleCnt="3"/>
      <dgm:spPr/>
      <dgm:t>
        <a:bodyPr/>
        <a:lstStyle/>
        <a:p>
          <a:endParaRPr lang="zh-CN" altLang="en-US"/>
        </a:p>
      </dgm:t>
    </dgm:pt>
    <dgm:pt modelId="{81D6DC77-DC51-9A4A-AAD1-ABAE6DD70187}" type="pres">
      <dgm:prSet presAssocID="{D256AE7F-3FDE-384A-B940-95CBA7407D8A}" presName="connTx" presStyleLbl="parChTrans1D3" presStyleIdx="1" presStyleCnt="3"/>
      <dgm:spPr/>
      <dgm:t>
        <a:bodyPr/>
        <a:lstStyle/>
        <a:p>
          <a:endParaRPr lang="zh-CN" altLang="en-US"/>
        </a:p>
      </dgm:t>
    </dgm:pt>
    <dgm:pt modelId="{FB1CBAA5-14EE-CB4C-ADDD-2DBB19D199E5}" type="pres">
      <dgm:prSet presAssocID="{06FFD84E-CC63-EE46-8FFB-19A792A36A78}" presName="root2" presStyleCnt="0"/>
      <dgm:spPr/>
    </dgm:pt>
    <dgm:pt modelId="{93E17803-053D-1D4F-9D8C-E30657788231}" type="pres">
      <dgm:prSet presAssocID="{06FFD84E-CC63-EE46-8FFB-19A792A36A78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ADD23509-CF97-A845-9E36-3698991EE594}" type="pres">
      <dgm:prSet presAssocID="{06FFD84E-CC63-EE46-8FFB-19A792A36A78}" presName="level3hierChild" presStyleCnt="0"/>
      <dgm:spPr/>
    </dgm:pt>
    <dgm:pt modelId="{9DCADC2D-EEC7-A549-8F0D-40A606D7DA65}" type="pres">
      <dgm:prSet presAssocID="{59855B0E-FADA-FA47-8DD8-130CFD9C643F}" presName="conn2-1" presStyleLbl="parChTrans1D2" presStyleIdx="2" presStyleCnt="3"/>
      <dgm:spPr/>
      <dgm:t>
        <a:bodyPr/>
        <a:lstStyle/>
        <a:p>
          <a:endParaRPr lang="zh-CN" altLang="en-US"/>
        </a:p>
      </dgm:t>
    </dgm:pt>
    <dgm:pt modelId="{8738C547-EC72-B343-8BA3-9D752764CD1E}" type="pres">
      <dgm:prSet presAssocID="{59855B0E-FADA-FA47-8DD8-130CFD9C643F}" presName="connTx" presStyleLbl="parChTrans1D2" presStyleIdx="2" presStyleCnt="3"/>
      <dgm:spPr/>
      <dgm:t>
        <a:bodyPr/>
        <a:lstStyle/>
        <a:p>
          <a:endParaRPr lang="zh-CN" altLang="en-US"/>
        </a:p>
      </dgm:t>
    </dgm:pt>
    <dgm:pt modelId="{09D1148D-056F-B244-88D5-87E9ADAAE378}" type="pres">
      <dgm:prSet presAssocID="{82A85D8F-EB83-BF4B-830B-1221B7703CB4}" presName="root2" presStyleCnt="0"/>
      <dgm:spPr/>
    </dgm:pt>
    <dgm:pt modelId="{1C58B511-280A-2547-A948-5A09D27E7821}" type="pres">
      <dgm:prSet presAssocID="{82A85D8F-EB83-BF4B-830B-1221B7703CB4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EBF6D9E0-FDF3-3943-9B85-F24FCFCCA7F9}" type="pres">
      <dgm:prSet presAssocID="{82A85D8F-EB83-BF4B-830B-1221B7703CB4}" presName="level3hierChild" presStyleCnt="0"/>
      <dgm:spPr/>
    </dgm:pt>
    <dgm:pt modelId="{85504299-0DEF-424B-BF25-E40E1FB2992F}" type="pres">
      <dgm:prSet presAssocID="{D9B042AD-D088-1440-AE25-D163909FA671}" presName="conn2-1" presStyleLbl="parChTrans1D3" presStyleIdx="2" presStyleCnt="3"/>
      <dgm:spPr/>
      <dgm:t>
        <a:bodyPr/>
        <a:lstStyle/>
        <a:p>
          <a:endParaRPr lang="zh-CN" altLang="en-US"/>
        </a:p>
      </dgm:t>
    </dgm:pt>
    <dgm:pt modelId="{97525E2F-04BC-6A44-9B13-57C644562388}" type="pres">
      <dgm:prSet presAssocID="{D9B042AD-D088-1440-AE25-D163909FA671}" presName="connTx" presStyleLbl="parChTrans1D3" presStyleIdx="2" presStyleCnt="3"/>
      <dgm:spPr/>
      <dgm:t>
        <a:bodyPr/>
        <a:lstStyle/>
        <a:p>
          <a:endParaRPr lang="zh-CN" altLang="en-US"/>
        </a:p>
      </dgm:t>
    </dgm:pt>
    <dgm:pt modelId="{7E0432E6-A669-3442-B4B8-123FDCCA6252}" type="pres">
      <dgm:prSet presAssocID="{CF93D367-DEC7-5A4B-B473-A6098FBBBC44}" presName="root2" presStyleCnt="0"/>
      <dgm:spPr/>
    </dgm:pt>
    <dgm:pt modelId="{42030CAF-94E6-CE44-B117-74815A53187F}" type="pres">
      <dgm:prSet presAssocID="{CF93D367-DEC7-5A4B-B473-A6098FBBBC44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6ED140E8-E455-7F47-8864-13F348DE72EE}" type="pres">
      <dgm:prSet presAssocID="{CF93D367-DEC7-5A4B-B473-A6098FBBBC44}" presName="level3hierChild" presStyleCnt="0"/>
      <dgm:spPr/>
    </dgm:pt>
  </dgm:ptLst>
  <dgm:cxnLst>
    <dgm:cxn modelId="{1A365662-F34D-084D-9E28-AB6036DEA781}" srcId="{82A85D8F-EB83-BF4B-830B-1221B7703CB4}" destId="{CF93D367-DEC7-5A4B-B473-A6098FBBBC44}" srcOrd="0" destOrd="0" parTransId="{D9B042AD-D088-1440-AE25-D163909FA671}" sibTransId="{3D098968-6F76-9142-8721-785499EE97F5}"/>
    <dgm:cxn modelId="{472E8BA1-7266-4C40-BDC2-262C4911CEF1}" type="presOf" srcId="{A47EE652-FEFC-CD47-A9B4-7F6B0F5E7FE0}" destId="{B8160EAC-C7AB-2747-8CD9-7A678F5A4B0F}" srcOrd="0" destOrd="0" presId="urn:microsoft.com/office/officeart/2005/8/layout/hierarchy2"/>
    <dgm:cxn modelId="{0041D140-17C3-44C3-9A73-2CF22B2C56B5}" type="presOf" srcId="{9E399293-B88C-464E-8A43-D4F124845D84}" destId="{37F21C4D-60AE-2E4F-8943-E2A7C7A0F5EE}" srcOrd="0" destOrd="0" presId="urn:microsoft.com/office/officeart/2005/8/layout/hierarchy2"/>
    <dgm:cxn modelId="{0E681DBC-4A36-4289-9587-766456A06A4C}" type="presOf" srcId="{D9B042AD-D088-1440-AE25-D163909FA671}" destId="{85504299-0DEF-424B-BF25-E40E1FB2992F}" srcOrd="0" destOrd="0" presId="urn:microsoft.com/office/officeart/2005/8/layout/hierarchy2"/>
    <dgm:cxn modelId="{1062526F-6214-448B-925E-AF4190AABADA}" type="presOf" srcId="{D256AE7F-3FDE-384A-B940-95CBA7407D8A}" destId="{81D6DC77-DC51-9A4A-AAD1-ABAE6DD70187}" srcOrd="1" destOrd="0" presId="urn:microsoft.com/office/officeart/2005/8/layout/hierarchy2"/>
    <dgm:cxn modelId="{6B43433F-D324-E84B-84DF-D2567BCE4E73}" srcId="{2C6BFCD7-B44A-834F-8A11-2C1C06FDEE07}" destId="{7874510C-59FD-3643-95C0-6911EE34D9A1}" srcOrd="0" destOrd="0" parTransId="{1F692820-4F74-2042-A772-535D3E20EC5C}" sibTransId="{B29CCEE9-6125-EC48-BD93-ACB469D04C15}"/>
    <dgm:cxn modelId="{83D9B2EB-C561-E84C-927C-98C31B0B5956}" srcId="{153EE4DA-3AAB-1D49-9E51-6D05FB19FCBA}" destId="{A47EE652-FEFC-CD47-A9B4-7F6B0F5E7FE0}" srcOrd="0" destOrd="0" parTransId="{9E399293-B88C-464E-8A43-D4F124845D84}" sibTransId="{3F17BE14-7808-FE46-86F5-D79A12EE4F00}"/>
    <dgm:cxn modelId="{60EDACE3-2B7D-4D5C-931C-5DF6EAA47390}" type="presOf" srcId="{2C6BFCD7-B44A-834F-8A11-2C1C06FDEE07}" destId="{9FEDD4DD-F3CE-E54E-A5AF-E3D558DC5F91}" srcOrd="0" destOrd="0" presId="urn:microsoft.com/office/officeart/2005/8/layout/hierarchy2"/>
    <dgm:cxn modelId="{490AE2AF-AD1D-F64A-949A-03A9F5247D61}" srcId="{7874510C-59FD-3643-95C0-6911EE34D9A1}" destId="{153EE4DA-3AAB-1D49-9E51-6D05FB19FCBA}" srcOrd="0" destOrd="0" parTransId="{92FA3904-7FCC-5949-9708-3955C519B349}" sibTransId="{AB563E25-83D0-1949-BAFC-B649E789232C}"/>
    <dgm:cxn modelId="{9EED2121-3785-457D-B93A-5EA817E8D9E0}" type="presOf" srcId="{9E399293-B88C-464E-8A43-D4F124845D84}" destId="{4910C7B6-0F40-A543-BA03-BD991C83F085}" srcOrd="1" destOrd="0" presId="urn:microsoft.com/office/officeart/2005/8/layout/hierarchy2"/>
    <dgm:cxn modelId="{228F5489-F1AA-4D37-A606-F35EE2CBC0BE}" type="presOf" srcId="{CF93D367-DEC7-5A4B-B473-A6098FBBBC44}" destId="{42030CAF-94E6-CE44-B117-74815A53187F}" srcOrd="0" destOrd="0" presId="urn:microsoft.com/office/officeart/2005/8/layout/hierarchy2"/>
    <dgm:cxn modelId="{8737A5B4-E5DE-419E-A78C-967FF9F6ADB6}" type="presOf" srcId="{59855B0E-FADA-FA47-8DD8-130CFD9C643F}" destId="{9DCADC2D-EEC7-A549-8F0D-40A606D7DA65}" srcOrd="0" destOrd="0" presId="urn:microsoft.com/office/officeart/2005/8/layout/hierarchy2"/>
    <dgm:cxn modelId="{73811A53-5B75-400C-BC09-23A43A7591D9}" type="presOf" srcId="{2E6EBE76-192C-CA4D-B3C4-4ED1E9B0A32C}" destId="{E72041EE-31A6-C148-ABDC-2B5EB53C2C7F}" srcOrd="0" destOrd="0" presId="urn:microsoft.com/office/officeart/2005/8/layout/hierarchy2"/>
    <dgm:cxn modelId="{C666A715-6DCD-4BF6-9A43-60B5DD1AAFAD}" type="presOf" srcId="{57B927A8-543D-674F-B496-23C944F30BFB}" destId="{8C086D3A-8812-3545-A3E8-0105CB1E596E}" srcOrd="0" destOrd="0" presId="urn:microsoft.com/office/officeart/2005/8/layout/hierarchy2"/>
    <dgm:cxn modelId="{1730829B-9B39-45C2-B20B-41DF759CA608}" type="presOf" srcId="{D256AE7F-3FDE-384A-B940-95CBA7407D8A}" destId="{832DE4B4-895E-FD42-BA62-AEFE780B51C3}" srcOrd="0" destOrd="0" presId="urn:microsoft.com/office/officeart/2005/8/layout/hierarchy2"/>
    <dgm:cxn modelId="{5855DE67-97EB-464A-9460-E3D7B4B7C4B7}" type="presOf" srcId="{7874510C-59FD-3643-95C0-6911EE34D9A1}" destId="{16974C92-E6BF-A246-A701-AB63E5857EF4}" srcOrd="0" destOrd="0" presId="urn:microsoft.com/office/officeart/2005/8/layout/hierarchy2"/>
    <dgm:cxn modelId="{914FA3F2-D0F0-4573-922C-5E4221669219}" type="presOf" srcId="{D9B042AD-D088-1440-AE25-D163909FA671}" destId="{97525E2F-04BC-6A44-9B13-57C644562388}" srcOrd="1" destOrd="0" presId="urn:microsoft.com/office/officeart/2005/8/layout/hierarchy2"/>
    <dgm:cxn modelId="{CBCF743B-77A4-4B10-B69E-09AF55295AC6}" type="presOf" srcId="{92FA3904-7FCC-5949-9708-3955C519B349}" destId="{79DE4CB9-E936-5E45-9820-16D035B0D653}" srcOrd="1" destOrd="0" presId="urn:microsoft.com/office/officeart/2005/8/layout/hierarchy2"/>
    <dgm:cxn modelId="{ABF42A91-4EF5-4BED-A5D5-B41521C194D5}" type="presOf" srcId="{06FFD84E-CC63-EE46-8FFB-19A792A36A78}" destId="{93E17803-053D-1D4F-9D8C-E30657788231}" srcOrd="0" destOrd="0" presId="urn:microsoft.com/office/officeart/2005/8/layout/hierarchy2"/>
    <dgm:cxn modelId="{B6C68E4A-B265-48DB-A251-27D25780C85A}" type="presOf" srcId="{59855B0E-FADA-FA47-8DD8-130CFD9C643F}" destId="{8738C547-EC72-B343-8BA3-9D752764CD1E}" srcOrd="1" destOrd="0" presId="urn:microsoft.com/office/officeart/2005/8/layout/hierarchy2"/>
    <dgm:cxn modelId="{16287F62-AC5E-4E2A-A975-D3E60A075C70}" type="presOf" srcId="{82A85D8F-EB83-BF4B-830B-1221B7703CB4}" destId="{1C58B511-280A-2547-A948-5A09D27E7821}" srcOrd="0" destOrd="0" presId="urn:microsoft.com/office/officeart/2005/8/layout/hierarchy2"/>
    <dgm:cxn modelId="{5FA8245D-376D-1F4F-8DBC-0E49FA6A05EC}" srcId="{57B927A8-543D-674F-B496-23C944F30BFB}" destId="{06FFD84E-CC63-EE46-8FFB-19A792A36A78}" srcOrd="0" destOrd="0" parTransId="{D256AE7F-3FDE-384A-B940-95CBA7407D8A}" sibTransId="{5C53C28A-D0F5-5046-8326-EDC5277ED20A}"/>
    <dgm:cxn modelId="{7AEE3FCE-DA5C-464D-8697-BC2D581B41DE}" type="presOf" srcId="{92FA3904-7FCC-5949-9708-3955C519B349}" destId="{396CCA24-EA07-B440-8102-3A0890886EE5}" srcOrd="0" destOrd="0" presId="urn:microsoft.com/office/officeart/2005/8/layout/hierarchy2"/>
    <dgm:cxn modelId="{420611A1-7E10-C14F-8CFB-4CC3367D4C34}" srcId="{7874510C-59FD-3643-95C0-6911EE34D9A1}" destId="{57B927A8-543D-674F-B496-23C944F30BFB}" srcOrd="1" destOrd="0" parTransId="{2E6EBE76-192C-CA4D-B3C4-4ED1E9B0A32C}" sibTransId="{7EEDF24E-009C-3445-A8BA-1185CA85DF72}"/>
    <dgm:cxn modelId="{70E0408B-001A-6F4F-A0A0-3F70118A7838}" srcId="{7874510C-59FD-3643-95C0-6911EE34D9A1}" destId="{82A85D8F-EB83-BF4B-830B-1221B7703CB4}" srcOrd="2" destOrd="0" parTransId="{59855B0E-FADA-FA47-8DD8-130CFD9C643F}" sibTransId="{A11360EB-E129-2245-BE42-41CAC0B71008}"/>
    <dgm:cxn modelId="{15FFF574-61E7-4C70-BBAA-C07CC01FAC7B}" type="presOf" srcId="{2E6EBE76-192C-CA4D-B3C4-4ED1E9B0A32C}" destId="{F11B0544-1DC2-3648-B4ED-BDBD97DF8A1F}" srcOrd="1" destOrd="0" presId="urn:microsoft.com/office/officeart/2005/8/layout/hierarchy2"/>
    <dgm:cxn modelId="{4E8554DE-8FF8-4CAB-A100-574A40FDAE50}" type="presOf" srcId="{153EE4DA-3AAB-1D49-9E51-6D05FB19FCBA}" destId="{1EEEB060-53EE-1F4B-BCCC-0593D239D231}" srcOrd="0" destOrd="0" presId="urn:microsoft.com/office/officeart/2005/8/layout/hierarchy2"/>
    <dgm:cxn modelId="{9B99D89F-D31D-4205-99CB-DEEEB53B0108}" type="presParOf" srcId="{9FEDD4DD-F3CE-E54E-A5AF-E3D558DC5F91}" destId="{A4637299-B4D1-BA44-BD43-21D37E5BE232}" srcOrd="0" destOrd="0" presId="urn:microsoft.com/office/officeart/2005/8/layout/hierarchy2"/>
    <dgm:cxn modelId="{9D269CF3-77BA-4D14-8ED6-CF4D54968CA1}" type="presParOf" srcId="{A4637299-B4D1-BA44-BD43-21D37E5BE232}" destId="{16974C92-E6BF-A246-A701-AB63E5857EF4}" srcOrd="0" destOrd="0" presId="urn:microsoft.com/office/officeart/2005/8/layout/hierarchy2"/>
    <dgm:cxn modelId="{8280C58A-BE37-48C5-A826-9CBE0F8B2DD0}" type="presParOf" srcId="{A4637299-B4D1-BA44-BD43-21D37E5BE232}" destId="{AAD52950-FB26-7047-8971-6BF851ED0A17}" srcOrd="1" destOrd="0" presId="urn:microsoft.com/office/officeart/2005/8/layout/hierarchy2"/>
    <dgm:cxn modelId="{C7436F29-992A-4411-B247-9CADE90EAFA2}" type="presParOf" srcId="{AAD52950-FB26-7047-8971-6BF851ED0A17}" destId="{396CCA24-EA07-B440-8102-3A0890886EE5}" srcOrd="0" destOrd="0" presId="urn:microsoft.com/office/officeart/2005/8/layout/hierarchy2"/>
    <dgm:cxn modelId="{D3D4139A-E8F7-4797-AB7D-DD6DF7746618}" type="presParOf" srcId="{396CCA24-EA07-B440-8102-3A0890886EE5}" destId="{79DE4CB9-E936-5E45-9820-16D035B0D653}" srcOrd="0" destOrd="0" presId="urn:microsoft.com/office/officeart/2005/8/layout/hierarchy2"/>
    <dgm:cxn modelId="{B303B965-5AA2-45FD-BAAB-07EF90A98537}" type="presParOf" srcId="{AAD52950-FB26-7047-8971-6BF851ED0A17}" destId="{5730D399-31A1-9447-BCF1-6F342BD9CB5F}" srcOrd="1" destOrd="0" presId="urn:microsoft.com/office/officeart/2005/8/layout/hierarchy2"/>
    <dgm:cxn modelId="{F3D61DAA-371B-4D54-B722-4704D24C0A06}" type="presParOf" srcId="{5730D399-31A1-9447-BCF1-6F342BD9CB5F}" destId="{1EEEB060-53EE-1F4B-BCCC-0593D239D231}" srcOrd="0" destOrd="0" presId="urn:microsoft.com/office/officeart/2005/8/layout/hierarchy2"/>
    <dgm:cxn modelId="{E4E48441-95FD-4B56-89D9-8480BE2BAF10}" type="presParOf" srcId="{5730D399-31A1-9447-BCF1-6F342BD9CB5F}" destId="{A1B04C79-6BDC-6643-AD5F-E502D233F210}" srcOrd="1" destOrd="0" presId="urn:microsoft.com/office/officeart/2005/8/layout/hierarchy2"/>
    <dgm:cxn modelId="{7D9D78D6-B3B9-4C22-9689-C4BC7DED974A}" type="presParOf" srcId="{A1B04C79-6BDC-6643-AD5F-E502D233F210}" destId="{37F21C4D-60AE-2E4F-8943-E2A7C7A0F5EE}" srcOrd="0" destOrd="0" presId="urn:microsoft.com/office/officeart/2005/8/layout/hierarchy2"/>
    <dgm:cxn modelId="{447991DA-465C-4C07-AAD2-28090CC85064}" type="presParOf" srcId="{37F21C4D-60AE-2E4F-8943-E2A7C7A0F5EE}" destId="{4910C7B6-0F40-A543-BA03-BD991C83F085}" srcOrd="0" destOrd="0" presId="urn:microsoft.com/office/officeart/2005/8/layout/hierarchy2"/>
    <dgm:cxn modelId="{69679E03-E58E-4016-8A0F-DA883DF0C107}" type="presParOf" srcId="{A1B04C79-6BDC-6643-AD5F-E502D233F210}" destId="{4290C7F3-46A4-6148-8DAD-F664BAF6E097}" srcOrd="1" destOrd="0" presId="urn:microsoft.com/office/officeart/2005/8/layout/hierarchy2"/>
    <dgm:cxn modelId="{28CE9A8B-8866-4F9C-B4CC-A4D2C99FB46A}" type="presParOf" srcId="{4290C7F3-46A4-6148-8DAD-F664BAF6E097}" destId="{B8160EAC-C7AB-2747-8CD9-7A678F5A4B0F}" srcOrd="0" destOrd="0" presId="urn:microsoft.com/office/officeart/2005/8/layout/hierarchy2"/>
    <dgm:cxn modelId="{80B23C19-9A0C-492F-A50B-66F26CBEB060}" type="presParOf" srcId="{4290C7F3-46A4-6148-8DAD-F664BAF6E097}" destId="{5C007ADB-55B9-8243-8C25-5FA44E24D917}" srcOrd="1" destOrd="0" presId="urn:microsoft.com/office/officeart/2005/8/layout/hierarchy2"/>
    <dgm:cxn modelId="{88F04B73-0D84-4DFF-B1DD-D47B2D6C7AE2}" type="presParOf" srcId="{AAD52950-FB26-7047-8971-6BF851ED0A17}" destId="{E72041EE-31A6-C148-ABDC-2B5EB53C2C7F}" srcOrd="2" destOrd="0" presId="urn:microsoft.com/office/officeart/2005/8/layout/hierarchy2"/>
    <dgm:cxn modelId="{0704995E-32B3-4DEC-8A6C-63EC1B97E8C7}" type="presParOf" srcId="{E72041EE-31A6-C148-ABDC-2B5EB53C2C7F}" destId="{F11B0544-1DC2-3648-B4ED-BDBD97DF8A1F}" srcOrd="0" destOrd="0" presId="urn:microsoft.com/office/officeart/2005/8/layout/hierarchy2"/>
    <dgm:cxn modelId="{F0237B49-5330-4A23-BBFC-384295257F88}" type="presParOf" srcId="{AAD52950-FB26-7047-8971-6BF851ED0A17}" destId="{E423B6B2-DF5C-B54E-9816-2D4DDF193AE7}" srcOrd="3" destOrd="0" presId="urn:microsoft.com/office/officeart/2005/8/layout/hierarchy2"/>
    <dgm:cxn modelId="{DDA67BF8-89FC-4C90-9CE8-6D6F2D540BE0}" type="presParOf" srcId="{E423B6B2-DF5C-B54E-9816-2D4DDF193AE7}" destId="{8C086D3A-8812-3545-A3E8-0105CB1E596E}" srcOrd="0" destOrd="0" presId="urn:microsoft.com/office/officeart/2005/8/layout/hierarchy2"/>
    <dgm:cxn modelId="{B83737CD-0D7E-44DE-ABB8-93EA6BCF85BF}" type="presParOf" srcId="{E423B6B2-DF5C-B54E-9816-2D4DDF193AE7}" destId="{30C11437-B282-BC40-81E9-EC6E24C7B843}" srcOrd="1" destOrd="0" presId="urn:microsoft.com/office/officeart/2005/8/layout/hierarchy2"/>
    <dgm:cxn modelId="{232E7C33-7106-413E-A726-861A8F1FB9CD}" type="presParOf" srcId="{30C11437-B282-BC40-81E9-EC6E24C7B843}" destId="{832DE4B4-895E-FD42-BA62-AEFE780B51C3}" srcOrd="0" destOrd="0" presId="urn:microsoft.com/office/officeart/2005/8/layout/hierarchy2"/>
    <dgm:cxn modelId="{FC57BA74-703C-48F6-AC1D-815D36EA444D}" type="presParOf" srcId="{832DE4B4-895E-FD42-BA62-AEFE780B51C3}" destId="{81D6DC77-DC51-9A4A-AAD1-ABAE6DD70187}" srcOrd="0" destOrd="0" presId="urn:microsoft.com/office/officeart/2005/8/layout/hierarchy2"/>
    <dgm:cxn modelId="{C74EC80C-EB18-4139-B67B-0C9D32673459}" type="presParOf" srcId="{30C11437-B282-BC40-81E9-EC6E24C7B843}" destId="{FB1CBAA5-14EE-CB4C-ADDD-2DBB19D199E5}" srcOrd="1" destOrd="0" presId="urn:microsoft.com/office/officeart/2005/8/layout/hierarchy2"/>
    <dgm:cxn modelId="{1E90EEC1-3C25-479C-84D2-90AEFBA91CCE}" type="presParOf" srcId="{FB1CBAA5-14EE-CB4C-ADDD-2DBB19D199E5}" destId="{93E17803-053D-1D4F-9D8C-E30657788231}" srcOrd="0" destOrd="0" presId="urn:microsoft.com/office/officeart/2005/8/layout/hierarchy2"/>
    <dgm:cxn modelId="{C34D5E7D-3BFE-45CA-B1CA-02B57D517EB8}" type="presParOf" srcId="{FB1CBAA5-14EE-CB4C-ADDD-2DBB19D199E5}" destId="{ADD23509-CF97-A845-9E36-3698991EE594}" srcOrd="1" destOrd="0" presId="urn:microsoft.com/office/officeart/2005/8/layout/hierarchy2"/>
    <dgm:cxn modelId="{F6A82D45-475A-4C92-8C03-EFA70BE17465}" type="presParOf" srcId="{AAD52950-FB26-7047-8971-6BF851ED0A17}" destId="{9DCADC2D-EEC7-A549-8F0D-40A606D7DA65}" srcOrd="4" destOrd="0" presId="urn:microsoft.com/office/officeart/2005/8/layout/hierarchy2"/>
    <dgm:cxn modelId="{028C0A1F-546F-4E8F-843C-BE00CDCF5A99}" type="presParOf" srcId="{9DCADC2D-EEC7-A549-8F0D-40A606D7DA65}" destId="{8738C547-EC72-B343-8BA3-9D752764CD1E}" srcOrd="0" destOrd="0" presId="urn:microsoft.com/office/officeart/2005/8/layout/hierarchy2"/>
    <dgm:cxn modelId="{BA353D53-8D44-4B73-B73B-28F544D0D4FD}" type="presParOf" srcId="{AAD52950-FB26-7047-8971-6BF851ED0A17}" destId="{09D1148D-056F-B244-88D5-87E9ADAAE378}" srcOrd="5" destOrd="0" presId="urn:microsoft.com/office/officeart/2005/8/layout/hierarchy2"/>
    <dgm:cxn modelId="{4BE31ED2-E847-46A1-82FA-38949D7138BE}" type="presParOf" srcId="{09D1148D-056F-B244-88D5-87E9ADAAE378}" destId="{1C58B511-280A-2547-A948-5A09D27E7821}" srcOrd="0" destOrd="0" presId="urn:microsoft.com/office/officeart/2005/8/layout/hierarchy2"/>
    <dgm:cxn modelId="{BA265456-06E3-4B36-97A2-F7A661F6F66F}" type="presParOf" srcId="{09D1148D-056F-B244-88D5-87E9ADAAE378}" destId="{EBF6D9E0-FDF3-3943-9B85-F24FCFCCA7F9}" srcOrd="1" destOrd="0" presId="urn:microsoft.com/office/officeart/2005/8/layout/hierarchy2"/>
    <dgm:cxn modelId="{634B3C8A-F045-4BFA-B7FB-82BF1D3FFD3E}" type="presParOf" srcId="{EBF6D9E0-FDF3-3943-9B85-F24FCFCCA7F9}" destId="{85504299-0DEF-424B-BF25-E40E1FB2992F}" srcOrd="0" destOrd="0" presId="urn:microsoft.com/office/officeart/2005/8/layout/hierarchy2"/>
    <dgm:cxn modelId="{6CCBB351-16C7-45FD-9D1C-1FA141B64F6F}" type="presParOf" srcId="{85504299-0DEF-424B-BF25-E40E1FB2992F}" destId="{97525E2F-04BC-6A44-9B13-57C644562388}" srcOrd="0" destOrd="0" presId="urn:microsoft.com/office/officeart/2005/8/layout/hierarchy2"/>
    <dgm:cxn modelId="{99FF18D8-46C9-4B99-BF0F-7F74A282E7EF}" type="presParOf" srcId="{EBF6D9E0-FDF3-3943-9B85-F24FCFCCA7F9}" destId="{7E0432E6-A669-3442-B4B8-123FDCCA6252}" srcOrd="1" destOrd="0" presId="urn:microsoft.com/office/officeart/2005/8/layout/hierarchy2"/>
    <dgm:cxn modelId="{A107EE68-007F-43CC-A5A1-6CF40C3EA530}" type="presParOf" srcId="{7E0432E6-A669-3442-B4B8-123FDCCA6252}" destId="{42030CAF-94E6-CE44-B117-74815A53187F}" srcOrd="0" destOrd="0" presId="urn:microsoft.com/office/officeart/2005/8/layout/hierarchy2"/>
    <dgm:cxn modelId="{26341B5C-5AB5-4B75-8566-F06802152D32}" type="presParOf" srcId="{7E0432E6-A669-3442-B4B8-123FDCCA6252}" destId="{6ED140E8-E455-7F47-8864-13F348DE72E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98473BF-9A6A-422F-873B-13B3A6FA805B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66A4431D-385A-4D11-B251-697F8C137545}">
      <dgm:prSet phldrT="[文本]" custT="1"/>
      <dgm:spPr/>
      <dgm:t>
        <a:bodyPr/>
        <a:lstStyle/>
        <a:p>
          <a:r>
            <a:rPr lang="zh-CN" altLang="en-US" sz="1400" b="1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审计用户通过互联网搜索、浏览反动、政治敏感、色情等相关信息；</a:t>
          </a:r>
          <a:endParaRPr lang="zh-CN" altLang="en-US" sz="1400" b="1" dirty="0">
            <a:latin typeface="微软雅黑" pitchFamily="34" charset="-122"/>
            <a:ea typeface="微软雅黑" pitchFamily="34" charset="-122"/>
          </a:endParaRPr>
        </a:p>
      </dgm:t>
    </dgm:pt>
    <dgm:pt modelId="{8A55D4E4-1697-4A04-916C-F7D1CDA8EF28}" type="parTrans" cxnId="{0EE2F82A-B241-4358-B8B3-0B5E28447DB8}">
      <dgm:prSet/>
      <dgm:spPr/>
      <dgm:t>
        <a:bodyPr/>
        <a:lstStyle/>
        <a:p>
          <a:endParaRPr lang="zh-CN" altLang="en-US" b="1">
            <a:latin typeface="微软雅黑" pitchFamily="34" charset="-122"/>
            <a:ea typeface="微软雅黑" pitchFamily="34" charset="-122"/>
          </a:endParaRPr>
        </a:p>
      </dgm:t>
    </dgm:pt>
    <dgm:pt modelId="{07247EA2-2F37-49F6-B43B-0359005A096C}" type="sibTrans" cxnId="{0EE2F82A-B241-4358-B8B3-0B5E28447DB8}">
      <dgm:prSet/>
      <dgm:spPr/>
      <dgm:t>
        <a:bodyPr/>
        <a:lstStyle/>
        <a:p>
          <a:endParaRPr lang="zh-CN" altLang="en-US" b="1">
            <a:latin typeface="微软雅黑" pitchFamily="34" charset="-122"/>
            <a:ea typeface="微软雅黑" pitchFamily="34" charset="-122"/>
          </a:endParaRPr>
        </a:p>
      </dgm:t>
    </dgm:pt>
    <dgm:pt modelId="{F1D57E0E-9288-45BF-B9DC-04D0B4DD32D6}">
      <dgm:prSet phldrT="[文本]" custT="1"/>
      <dgm:spPr/>
      <dgm:t>
        <a:bodyPr/>
        <a:lstStyle/>
        <a:p>
          <a:r>
            <a:rPr lang="zh-CN" altLang="en-US" sz="1400" b="1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审计用户通过</a:t>
          </a:r>
          <a:r>
            <a:rPr lang="en-US" altLang="zh-CN" sz="1400" b="1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BBS</a:t>
          </a:r>
          <a:r>
            <a:rPr lang="zh-CN" altLang="en-US" sz="1400" b="1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、</a:t>
          </a:r>
          <a:r>
            <a:rPr lang="en-US" altLang="zh-CN" sz="1400" b="1" dirty="0" err="1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WebMail</a:t>
          </a:r>
          <a:r>
            <a:rPr lang="zh-CN" altLang="en-US" sz="1400" b="1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等发表的反动、政治敏感及色情等信息</a:t>
          </a:r>
          <a:endParaRPr lang="zh-CN" altLang="en-US" sz="1400" b="1" dirty="0">
            <a:latin typeface="微软雅黑" pitchFamily="34" charset="-122"/>
            <a:ea typeface="微软雅黑" pitchFamily="34" charset="-122"/>
          </a:endParaRPr>
        </a:p>
      </dgm:t>
    </dgm:pt>
    <dgm:pt modelId="{86528721-338A-4A78-BCBC-6A78F9A83CB9}" type="parTrans" cxnId="{34AEA5AC-071A-4925-84BB-38ED69EFBA62}">
      <dgm:prSet/>
      <dgm:spPr/>
      <dgm:t>
        <a:bodyPr/>
        <a:lstStyle/>
        <a:p>
          <a:endParaRPr lang="zh-CN" altLang="en-US" b="1">
            <a:latin typeface="微软雅黑" pitchFamily="34" charset="-122"/>
            <a:ea typeface="微软雅黑" pitchFamily="34" charset="-122"/>
          </a:endParaRPr>
        </a:p>
      </dgm:t>
    </dgm:pt>
    <dgm:pt modelId="{1DB38EB7-7C1C-417B-8988-3720BA3B3A1A}" type="sibTrans" cxnId="{34AEA5AC-071A-4925-84BB-38ED69EFBA62}">
      <dgm:prSet/>
      <dgm:spPr/>
      <dgm:t>
        <a:bodyPr/>
        <a:lstStyle/>
        <a:p>
          <a:endParaRPr lang="zh-CN" altLang="en-US" b="1">
            <a:latin typeface="微软雅黑" pitchFamily="34" charset="-122"/>
            <a:ea typeface="微软雅黑" pitchFamily="34" charset="-122"/>
          </a:endParaRPr>
        </a:p>
      </dgm:t>
    </dgm:pt>
    <dgm:pt modelId="{21B817DD-B51F-4ECC-B952-90DC3D63C1D6}">
      <dgm:prSet phldrT="[文本]" custT="1"/>
      <dgm:spPr/>
      <dgm:t>
        <a:bodyPr/>
        <a:lstStyle/>
        <a:p>
          <a:r>
            <a:rPr lang="en-US" altLang="zh-CN" sz="1400" b="1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URL</a:t>
          </a:r>
          <a:r>
            <a:rPr lang="zh-CN" altLang="en-US" sz="1400" b="1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过滤黄赌毒不良网站；内置</a:t>
          </a:r>
          <a:r>
            <a:rPr lang="en-US" altLang="zh-CN" sz="1400" b="1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41</a:t>
          </a:r>
          <a:r>
            <a:rPr lang="zh-CN" altLang="en-US" sz="1400" b="1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大类</a:t>
          </a:r>
          <a:r>
            <a:rPr lang="en-US" altLang="zh-CN" sz="1400" b="1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1300</a:t>
          </a:r>
          <a:r>
            <a:rPr lang="zh-CN" altLang="en-US" sz="1400" b="1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万条</a:t>
          </a:r>
          <a:r>
            <a:rPr lang="en-US" altLang="zh-CN" sz="1400" b="1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URL</a:t>
          </a:r>
          <a:r>
            <a:rPr lang="zh-CN" altLang="en-US" sz="1400" b="1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条目</a:t>
          </a:r>
          <a:endParaRPr lang="zh-CN" altLang="en-US" sz="1400" b="1" dirty="0">
            <a:latin typeface="微软雅黑" pitchFamily="34" charset="-122"/>
            <a:ea typeface="微软雅黑" pitchFamily="34" charset="-122"/>
          </a:endParaRPr>
        </a:p>
      </dgm:t>
    </dgm:pt>
    <dgm:pt modelId="{CC07682A-2EBD-4C27-8082-AA00ED8E987C}" type="parTrans" cxnId="{6C4E0EC3-D529-487C-BF33-083EC4541501}">
      <dgm:prSet/>
      <dgm:spPr/>
      <dgm:t>
        <a:bodyPr/>
        <a:lstStyle/>
        <a:p>
          <a:endParaRPr lang="zh-CN" altLang="en-US" b="1">
            <a:latin typeface="微软雅黑" pitchFamily="34" charset="-122"/>
            <a:ea typeface="微软雅黑" pitchFamily="34" charset="-122"/>
          </a:endParaRPr>
        </a:p>
      </dgm:t>
    </dgm:pt>
    <dgm:pt modelId="{B481DA2F-CCFE-44F0-B7FA-5BD830F3EA05}" type="sibTrans" cxnId="{6C4E0EC3-D529-487C-BF33-083EC4541501}">
      <dgm:prSet/>
      <dgm:spPr/>
      <dgm:t>
        <a:bodyPr/>
        <a:lstStyle/>
        <a:p>
          <a:endParaRPr lang="zh-CN" altLang="en-US" b="1">
            <a:latin typeface="微软雅黑" pitchFamily="34" charset="-122"/>
            <a:ea typeface="微软雅黑" pitchFamily="34" charset="-122"/>
          </a:endParaRPr>
        </a:p>
      </dgm:t>
    </dgm:pt>
    <dgm:pt modelId="{131667F6-01E3-4B54-9339-212E43A8E2D1}">
      <dgm:prSet phldrT="[文本]" custT="1"/>
      <dgm:spPr/>
      <dgm:t>
        <a:bodyPr/>
        <a:lstStyle/>
        <a:p>
          <a:r>
            <a:rPr lang="zh-CN" altLang="en-US" sz="1400" b="1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净化网络环境，落实国家整治互联网低俗之风行动</a:t>
          </a:r>
          <a:endParaRPr lang="zh-CN" altLang="en-US" sz="1400" b="1" dirty="0">
            <a:latin typeface="微软雅黑" pitchFamily="34" charset="-122"/>
            <a:ea typeface="微软雅黑" pitchFamily="34" charset="-122"/>
          </a:endParaRPr>
        </a:p>
      </dgm:t>
    </dgm:pt>
    <dgm:pt modelId="{13FF6804-594F-4977-81CB-BAC66C39ED75}" type="parTrans" cxnId="{1DE408A4-0D25-407E-B895-8A8AF9C20BC0}">
      <dgm:prSet/>
      <dgm:spPr/>
      <dgm:t>
        <a:bodyPr/>
        <a:lstStyle/>
        <a:p>
          <a:endParaRPr lang="zh-CN" altLang="en-US" b="1">
            <a:latin typeface="微软雅黑" pitchFamily="34" charset="-122"/>
            <a:ea typeface="微软雅黑" pitchFamily="34" charset="-122"/>
          </a:endParaRPr>
        </a:p>
      </dgm:t>
    </dgm:pt>
    <dgm:pt modelId="{B149BC12-0CF9-4766-AEFB-DCF41E3900E3}" type="sibTrans" cxnId="{1DE408A4-0D25-407E-B895-8A8AF9C20BC0}">
      <dgm:prSet/>
      <dgm:spPr/>
      <dgm:t>
        <a:bodyPr/>
        <a:lstStyle/>
        <a:p>
          <a:endParaRPr lang="zh-CN" altLang="en-US" b="1">
            <a:latin typeface="微软雅黑" pitchFamily="34" charset="-122"/>
            <a:ea typeface="微软雅黑" pitchFamily="34" charset="-122"/>
          </a:endParaRPr>
        </a:p>
      </dgm:t>
    </dgm:pt>
    <dgm:pt modelId="{16B5FF68-A3EA-4368-9811-CB42D0ADD868}" type="pres">
      <dgm:prSet presAssocID="{098473BF-9A6A-422F-873B-13B3A6FA805B}" presName="arrowDiagram" presStyleCnt="0">
        <dgm:presLayoutVars>
          <dgm:chMax val="5"/>
          <dgm:dir/>
          <dgm:resizeHandles val="exact"/>
        </dgm:presLayoutVars>
      </dgm:prSet>
      <dgm:spPr/>
    </dgm:pt>
    <dgm:pt modelId="{14B1DF84-23EC-4513-8B66-64B5C04C74EB}" type="pres">
      <dgm:prSet presAssocID="{098473BF-9A6A-422F-873B-13B3A6FA805B}" presName="arrow" presStyleLbl="bgShp" presStyleIdx="0" presStyleCnt="1" custLinFactNeighborX="-987" custLinFactNeighborY="7018"/>
      <dgm:spPr>
        <a:solidFill>
          <a:schemeClr val="bg1">
            <a:lumMod val="95000"/>
          </a:schemeClr>
        </a:solidFill>
        <a:ln>
          <a:solidFill>
            <a:schemeClr val="bg1">
              <a:lumMod val="75000"/>
            </a:schemeClr>
          </a:solidFill>
        </a:ln>
      </dgm:spPr>
    </dgm:pt>
    <dgm:pt modelId="{AFC28FA9-CB5D-45BB-9B7D-9C36055B9B93}" type="pres">
      <dgm:prSet presAssocID="{098473BF-9A6A-422F-873B-13B3A6FA805B}" presName="arrowDiagram4" presStyleCnt="0"/>
      <dgm:spPr/>
    </dgm:pt>
    <dgm:pt modelId="{6D823D98-1A0B-4DB9-A18C-6F500FB90D93}" type="pres">
      <dgm:prSet presAssocID="{66A4431D-385A-4D11-B251-697F8C137545}" presName="bullet4a" presStyleLbl="node1" presStyleIdx="0" presStyleCnt="4"/>
      <dgm:spPr/>
    </dgm:pt>
    <dgm:pt modelId="{1CDD5849-3797-449F-B106-7CB73794CBBC}" type="pres">
      <dgm:prSet presAssocID="{66A4431D-385A-4D11-B251-697F8C137545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46BE918-41AB-4AB2-B03A-A9AE93E447A8}" type="pres">
      <dgm:prSet presAssocID="{F1D57E0E-9288-45BF-B9DC-04D0B4DD32D6}" presName="bullet4b" presStyleLbl="node1" presStyleIdx="1" presStyleCnt="4"/>
      <dgm:spPr/>
    </dgm:pt>
    <dgm:pt modelId="{80CA85B4-7863-41AD-8256-2F73CA139F81}" type="pres">
      <dgm:prSet presAssocID="{F1D57E0E-9288-45BF-B9DC-04D0B4DD32D6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A881F3A-4CD5-45F4-AF25-FC66C404F96A}" type="pres">
      <dgm:prSet presAssocID="{21B817DD-B51F-4ECC-B952-90DC3D63C1D6}" presName="bullet4c" presStyleLbl="node1" presStyleIdx="2" presStyleCnt="4"/>
      <dgm:spPr/>
    </dgm:pt>
    <dgm:pt modelId="{FDCDC02E-8A43-4E45-8C05-3469EF5E4F4B}" type="pres">
      <dgm:prSet presAssocID="{21B817DD-B51F-4ECC-B952-90DC3D63C1D6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80AB4F6-7733-4522-A2A0-53C7929CEC6B}" type="pres">
      <dgm:prSet presAssocID="{131667F6-01E3-4B54-9339-212E43A8E2D1}" presName="bullet4d" presStyleLbl="node1" presStyleIdx="3" presStyleCnt="4"/>
      <dgm:spPr/>
    </dgm:pt>
    <dgm:pt modelId="{E0300FE8-6E92-46C2-97D5-6332ED8C9D82}" type="pres">
      <dgm:prSet presAssocID="{131667F6-01E3-4B54-9339-212E43A8E2D1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6C4E0EC3-D529-487C-BF33-083EC4541501}" srcId="{098473BF-9A6A-422F-873B-13B3A6FA805B}" destId="{21B817DD-B51F-4ECC-B952-90DC3D63C1D6}" srcOrd="2" destOrd="0" parTransId="{CC07682A-2EBD-4C27-8082-AA00ED8E987C}" sibTransId="{B481DA2F-CCFE-44F0-B7FA-5BD830F3EA05}"/>
    <dgm:cxn modelId="{1DE408A4-0D25-407E-B895-8A8AF9C20BC0}" srcId="{098473BF-9A6A-422F-873B-13B3A6FA805B}" destId="{131667F6-01E3-4B54-9339-212E43A8E2D1}" srcOrd="3" destOrd="0" parTransId="{13FF6804-594F-4977-81CB-BAC66C39ED75}" sibTransId="{B149BC12-0CF9-4766-AEFB-DCF41E3900E3}"/>
    <dgm:cxn modelId="{F0DE24E1-A205-46ED-AE75-A2A97E82661D}" type="presOf" srcId="{66A4431D-385A-4D11-B251-697F8C137545}" destId="{1CDD5849-3797-449F-B106-7CB73794CBBC}" srcOrd="0" destOrd="0" presId="urn:microsoft.com/office/officeart/2005/8/layout/arrow2"/>
    <dgm:cxn modelId="{A5027FB6-8E85-4FA2-85D0-34A8B210FFA9}" type="presOf" srcId="{098473BF-9A6A-422F-873B-13B3A6FA805B}" destId="{16B5FF68-A3EA-4368-9811-CB42D0ADD868}" srcOrd="0" destOrd="0" presId="urn:microsoft.com/office/officeart/2005/8/layout/arrow2"/>
    <dgm:cxn modelId="{C8ABCD1C-E808-4EB4-905A-051194B276C1}" type="presOf" srcId="{21B817DD-B51F-4ECC-B952-90DC3D63C1D6}" destId="{FDCDC02E-8A43-4E45-8C05-3469EF5E4F4B}" srcOrd="0" destOrd="0" presId="urn:microsoft.com/office/officeart/2005/8/layout/arrow2"/>
    <dgm:cxn modelId="{3DC9F8D8-A8D8-4A7A-9CC8-096BF4D09CB8}" type="presOf" srcId="{131667F6-01E3-4B54-9339-212E43A8E2D1}" destId="{E0300FE8-6E92-46C2-97D5-6332ED8C9D82}" srcOrd="0" destOrd="0" presId="urn:microsoft.com/office/officeart/2005/8/layout/arrow2"/>
    <dgm:cxn modelId="{34AEA5AC-071A-4925-84BB-38ED69EFBA62}" srcId="{098473BF-9A6A-422F-873B-13B3A6FA805B}" destId="{F1D57E0E-9288-45BF-B9DC-04D0B4DD32D6}" srcOrd="1" destOrd="0" parTransId="{86528721-338A-4A78-BCBC-6A78F9A83CB9}" sibTransId="{1DB38EB7-7C1C-417B-8988-3720BA3B3A1A}"/>
    <dgm:cxn modelId="{0EE2F82A-B241-4358-B8B3-0B5E28447DB8}" srcId="{098473BF-9A6A-422F-873B-13B3A6FA805B}" destId="{66A4431D-385A-4D11-B251-697F8C137545}" srcOrd="0" destOrd="0" parTransId="{8A55D4E4-1697-4A04-916C-F7D1CDA8EF28}" sibTransId="{07247EA2-2F37-49F6-B43B-0359005A096C}"/>
    <dgm:cxn modelId="{CA4379A6-0F66-4E27-9774-8CD296511BD8}" type="presOf" srcId="{F1D57E0E-9288-45BF-B9DC-04D0B4DD32D6}" destId="{80CA85B4-7863-41AD-8256-2F73CA139F81}" srcOrd="0" destOrd="0" presId="urn:microsoft.com/office/officeart/2005/8/layout/arrow2"/>
    <dgm:cxn modelId="{FD9C4F01-5A3B-4C4A-9F2E-3F6D1097B9BB}" type="presParOf" srcId="{16B5FF68-A3EA-4368-9811-CB42D0ADD868}" destId="{14B1DF84-23EC-4513-8B66-64B5C04C74EB}" srcOrd="0" destOrd="0" presId="urn:microsoft.com/office/officeart/2005/8/layout/arrow2"/>
    <dgm:cxn modelId="{117175EC-A255-493C-B638-0DE54BEC9077}" type="presParOf" srcId="{16B5FF68-A3EA-4368-9811-CB42D0ADD868}" destId="{AFC28FA9-CB5D-45BB-9B7D-9C36055B9B93}" srcOrd="1" destOrd="0" presId="urn:microsoft.com/office/officeart/2005/8/layout/arrow2"/>
    <dgm:cxn modelId="{13DB1854-65A0-4FE8-83B3-0D0CA021CB42}" type="presParOf" srcId="{AFC28FA9-CB5D-45BB-9B7D-9C36055B9B93}" destId="{6D823D98-1A0B-4DB9-A18C-6F500FB90D93}" srcOrd="0" destOrd="0" presId="urn:microsoft.com/office/officeart/2005/8/layout/arrow2"/>
    <dgm:cxn modelId="{C13088C8-7197-4088-A9C8-9050D9123F5B}" type="presParOf" srcId="{AFC28FA9-CB5D-45BB-9B7D-9C36055B9B93}" destId="{1CDD5849-3797-449F-B106-7CB73794CBBC}" srcOrd="1" destOrd="0" presId="urn:microsoft.com/office/officeart/2005/8/layout/arrow2"/>
    <dgm:cxn modelId="{1D6FBD76-2B27-42D5-A100-E28B1E8ABCCC}" type="presParOf" srcId="{AFC28FA9-CB5D-45BB-9B7D-9C36055B9B93}" destId="{246BE918-41AB-4AB2-B03A-A9AE93E447A8}" srcOrd="2" destOrd="0" presId="urn:microsoft.com/office/officeart/2005/8/layout/arrow2"/>
    <dgm:cxn modelId="{12A15B5A-F2B1-473F-A7A6-3378839E8ADA}" type="presParOf" srcId="{AFC28FA9-CB5D-45BB-9B7D-9C36055B9B93}" destId="{80CA85B4-7863-41AD-8256-2F73CA139F81}" srcOrd="3" destOrd="0" presId="urn:microsoft.com/office/officeart/2005/8/layout/arrow2"/>
    <dgm:cxn modelId="{274DE45E-1A8F-4088-A111-45848A9CD85C}" type="presParOf" srcId="{AFC28FA9-CB5D-45BB-9B7D-9C36055B9B93}" destId="{1A881F3A-4CD5-45F4-AF25-FC66C404F96A}" srcOrd="4" destOrd="0" presId="urn:microsoft.com/office/officeart/2005/8/layout/arrow2"/>
    <dgm:cxn modelId="{849E887E-0C9D-4046-BFF2-F08D5DBD443D}" type="presParOf" srcId="{AFC28FA9-CB5D-45BB-9B7D-9C36055B9B93}" destId="{FDCDC02E-8A43-4E45-8C05-3469EF5E4F4B}" srcOrd="5" destOrd="0" presId="urn:microsoft.com/office/officeart/2005/8/layout/arrow2"/>
    <dgm:cxn modelId="{D12DB372-C11D-417A-BCFD-D1FE0F3A3F8A}" type="presParOf" srcId="{AFC28FA9-CB5D-45BB-9B7D-9C36055B9B93}" destId="{580AB4F6-7733-4522-A2A0-53C7929CEC6B}" srcOrd="6" destOrd="0" presId="urn:microsoft.com/office/officeart/2005/8/layout/arrow2"/>
    <dgm:cxn modelId="{3334AE77-16AB-4A87-991D-20D22EAA8149}" type="presParOf" srcId="{AFC28FA9-CB5D-45BB-9B7D-9C36055B9B93}" destId="{E0300FE8-6E92-46C2-97D5-6332ED8C9D82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F16C6EF-5B85-6C4E-B132-F83B389395C9}" type="doc">
      <dgm:prSet loTypeId="urn:microsoft.com/office/officeart/2005/8/layout/hList9" loCatId="" qsTypeId="urn:microsoft.com/office/officeart/2005/8/quickstyle/simple4" qsCatId="simple" csTypeId="urn:microsoft.com/office/officeart/2005/8/colors/colorful1#5" csCatId="colorful" phldr="1"/>
      <dgm:spPr/>
      <dgm:t>
        <a:bodyPr/>
        <a:lstStyle/>
        <a:p>
          <a:endParaRPr lang="zh-CN" altLang="en-US"/>
        </a:p>
      </dgm:t>
    </dgm:pt>
    <dgm:pt modelId="{55C2374D-3BDE-B34E-A3D3-379087B5C8AD}">
      <dgm:prSet phldrT="[文本]"/>
      <dgm:spPr/>
      <dgm:t>
        <a:bodyPr/>
        <a:lstStyle/>
        <a:p>
          <a:r>
            <a:rPr lang="zh-CN" altLang="en-US" dirty="0" smtClean="0"/>
            <a:t>高速</a:t>
          </a:r>
          <a:endParaRPr lang="zh-CN" altLang="en-US" dirty="0"/>
        </a:p>
      </dgm:t>
    </dgm:pt>
    <dgm:pt modelId="{0E026B06-E34F-D54E-9FDC-D0D21CC25741}" type="parTrans" cxnId="{A06B5795-FA38-CF4A-AEA9-6C4B9CE6AC57}">
      <dgm:prSet/>
      <dgm:spPr/>
      <dgm:t>
        <a:bodyPr/>
        <a:lstStyle/>
        <a:p>
          <a:endParaRPr lang="zh-CN" altLang="en-US"/>
        </a:p>
      </dgm:t>
    </dgm:pt>
    <dgm:pt modelId="{F7E1BB16-6B86-7047-B2C7-2811B8B9165C}" type="sibTrans" cxnId="{A06B5795-FA38-CF4A-AEA9-6C4B9CE6AC57}">
      <dgm:prSet/>
      <dgm:spPr/>
      <dgm:t>
        <a:bodyPr/>
        <a:lstStyle/>
        <a:p>
          <a:endParaRPr lang="zh-CN" altLang="en-US"/>
        </a:p>
      </dgm:t>
    </dgm:pt>
    <dgm:pt modelId="{42CC6D6F-4C6F-6249-B756-8FC240FD5C34}">
      <dgm:prSet phldrT="[文本]"/>
      <dgm:spPr/>
      <dgm:t>
        <a:bodyPr/>
        <a:lstStyle/>
        <a:p>
          <a:r>
            <a:rPr lang="zh-CN" altLang="en-US" dirty="0" smtClean="0">
              <a:latin typeface="微软雅黑" pitchFamily="34" charset="-122"/>
              <a:ea typeface="微软雅黑" pitchFamily="34" charset="-122"/>
            </a:rPr>
            <a:t>不论访问什么网站都秒开！</a:t>
          </a:r>
          <a:endParaRPr lang="zh-CN" altLang="en-US" dirty="0">
            <a:latin typeface="微软雅黑" pitchFamily="34" charset="-122"/>
            <a:ea typeface="微软雅黑" pitchFamily="34" charset="-122"/>
          </a:endParaRPr>
        </a:p>
      </dgm:t>
    </dgm:pt>
    <dgm:pt modelId="{529DA133-A914-C44D-B333-2D3ABF47604F}" type="parTrans" cxnId="{34F485C4-E5E8-664E-B01A-9C791E7306CD}">
      <dgm:prSet/>
      <dgm:spPr/>
      <dgm:t>
        <a:bodyPr/>
        <a:lstStyle/>
        <a:p>
          <a:endParaRPr lang="zh-CN" altLang="en-US"/>
        </a:p>
      </dgm:t>
    </dgm:pt>
    <dgm:pt modelId="{A93A682A-7987-034D-8822-9641316CC8D5}" type="sibTrans" cxnId="{34F485C4-E5E8-664E-B01A-9C791E7306CD}">
      <dgm:prSet/>
      <dgm:spPr/>
      <dgm:t>
        <a:bodyPr/>
        <a:lstStyle/>
        <a:p>
          <a:endParaRPr lang="zh-CN" altLang="en-US"/>
        </a:p>
      </dgm:t>
    </dgm:pt>
    <dgm:pt modelId="{4924C705-87D1-3A4F-A110-FF85CAFD988A}">
      <dgm:prSet phldrT="[文本]"/>
      <dgm:spPr/>
      <dgm:t>
        <a:bodyPr/>
        <a:lstStyle/>
        <a:p>
          <a:r>
            <a:rPr lang="zh-CN" altLang="en-US" dirty="0" smtClean="0">
              <a:latin typeface="微软雅黑" pitchFamily="34" charset="-122"/>
              <a:ea typeface="微软雅黑" pitchFamily="34" charset="-122"/>
            </a:rPr>
            <a:t>下载速度不再受互联网出口的限制</a:t>
          </a:r>
          <a:endParaRPr lang="en-US" altLang="zh-CN" dirty="0" smtClean="0">
            <a:latin typeface="微软雅黑" pitchFamily="34" charset="-122"/>
            <a:ea typeface="微软雅黑" pitchFamily="34" charset="-122"/>
          </a:endParaRPr>
        </a:p>
      </dgm:t>
    </dgm:pt>
    <dgm:pt modelId="{662D82B7-DED5-6D49-94CB-ED0E6D6E19B1}" type="parTrans" cxnId="{CDCD399E-6644-374B-8DF4-C6BC5B7D00FF}">
      <dgm:prSet/>
      <dgm:spPr/>
      <dgm:t>
        <a:bodyPr/>
        <a:lstStyle/>
        <a:p>
          <a:endParaRPr lang="zh-CN" altLang="en-US"/>
        </a:p>
      </dgm:t>
    </dgm:pt>
    <dgm:pt modelId="{ACE511BC-0ED4-A14E-99F8-3943E892BC83}" type="sibTrans" cxnId="{CDCD399E-6644-374B-8DF4-C6BC5B7D00FF}">
      <dgm:prSet/>
      <dgm:spPr/>
      <dgm:t>
        <a:bodyPr/>
        <a:lstStyle/>
        <a:p>
          <a:endParaRPr lang="zh-CN" altLang="en-US"/>
        </a:p>
      </dgm:t>
    </dgm:pt>
    <dgm:pt modelId="{F0364F5C-496A-3B4C-A8CC-60F0866015FB}">
      <dgm:prSet phldrT="[文本]"/>
      <dgm:spPr/>
      <dgm:t>
        <a:bodyPr/>
        <a:lstStyle/>
        <a:p>
          <a:r>
            <a:rPr lang="zh-CN" altLang="en-US" dirty="0" smtClean="0">
              <a:solidFill>
                <a:schemeClr val="tx1"/>
              </a:solidFill>
            </a:rPr>
            <a:t>可控</a:t>
          </a:r>
          <a:endParaRPr lang="zh-CN" altLang="en-US" dirty="0">
            <a:solidFill>
              <a:schemeClr val="tx1"/>
            </a:solidFill>
          </a:endParaRPr>
        </a:p>
      </dgm:t>
    </dgm:pt>
    <dgm:pt modelId="{7A50EA1A-81EA-F44D-A77B-2B2168221395}" type="parTrans" cxnId="{38451B29-C63E-BD4A-A628-3F783CBEE55B}">
      <dgm:prSet/>
      <dgm:spPr/>
      <dgm:t>
        <a:bodyPr/>
        <a:lstStyle/>
        <a:p>
          <a:endParaRPr lang="zh-CN" altLang="en-US"/>
        </a:p>
      </dgm:t>
    </dgm:pt>
    <dgm:pt modelId="{C61DDF94-6A76-F348-AB57-A02B86A75487}" type="sibTrans" cxnId="{38451B29-C63E-BD4A-A628-3F783CBEE55B}">
      <dgm:prSet/>
      <dgm:spPr/>
      <dgm:t>
        <a:bodyPr/>
        <a:lstStyle/>
        <a:p>
          <a:endParaRPr lang="zh-CN" altLang="en-US"/>
        </a:p>
      </dgm:t>
    </dgm:pt>
    <dgm:pt modelId="{A4B5C407-7716-4C4B-BC9C-9A610D7D799E}">
      <dgm:prSet phldrT="[文本]"/>
      <dgm:spPr/>
      <dgm:t>
        <a:bodyPr/>
        <a:lstStyle/>
        <a:p>
          <a:r>
            <a:rPr lang="zh-CN" altLang="en-US" dirty="0" smtClean="0">
              <a:latin typeface="微软雅黑" pitchFamily="34" charset="-122"/>
              <a:ea typeface="微软雅黑" pitchFamily="34" charset="-122"/>
            </a:rPr>
            <a:t>关键人员和业务带宽得到保障</a:t>
          </a:r>
          <a:endParaRPr lang="zh-CN" altLang="en-US" dirty="0">
            <a:latin typeface="微软雅黑" pitchFamily="34" charset="-122"/>
            <a:ea typeface="微软雅黑" pitchFamily="34" charset="-122"/>
          </a:endParaRPr>
        </a:p>
      </dgm:t>
    </dgm:pt>
    <dgm:pt modelId="{445EBAE6-02A6-8843-A4D3-E447D28BA7C7}" type="parTrans" cxnId="{0FCCF838-ACB5-D549-AE40-EEF5AC38AE25}">
      <dgm:prSet/>
      <dgm:spPr/>
      <dgm:t>
        <a:bodyPr/>
        <a:lstStyle/>
        <a:p>
          <a:endParaRPr lang="zh-CN" altLang="en-US"/>
        </a:p>
      </dgm:t>
    </dgm:pt>
    <dgm:pt modelId="{777D1760-1328-3D44-9932-624A9AC1CDA2}" type="sibTrans" cxnId="{0FCCF838-ACB5-D549-AE40-EEF5AC38AE25}">
      <dgm:prSet/>
      <dgm:spPr/>
      <dgm:t>
        <a:bodyPr/>
        <a:lstStyle/>
        <a:p>
          <a:endParaRPr lang="zh-CN" altLang="en-US"/>
        </a:p>
      </dgm:t>
    </dgm:pt>
    <dgm:pt modelId="{A24DEAD7-C5DD-9E40-B034-171C71D98728}">
      <dgm:prSet phldrT="[文本]"/>
      <dgm:spPr/>
      <dgm:t>
        <a:bodyPr/>
        <a:lstStyle/>
        <a:p>
          <a:r>
            <a:rPr lang="zh-CN" altLang="en-US" dirty="0" smtClean="0">
              <a:latin typeface="微软雅黑" pitchFamily="34" charset="-122"/>
              <a:ea typeface="微软雅黑" pitchFamily="34" charset="-122"/>
            </a:rPr>
            <a:t>网络行为和流量可控可管</a:t>
          </a:r>
          <a:endParaRPr lang="zh-CN" altLang="en-US" dirty="0">
            <a:latin typeface="微软雅黑" pitchFamily="34" charset="-122"/>
            <a:ea typeface="微软雅黑" pitchFamily="34" charset="-122"/>
          </a:endParaRPr>
        </a:p>
      </dgm:t>
    </dgm:pt>
    <dgm:pt modelId="{B2DB1A3C-35E2-F241-900A-51DB02BFA84F}" type="parTrans" cxnId="{5143A784-F31C-4C4F-BE1D-83F2304935B5}">
      <dgm:prSet/>
      <dgm:spPr/>
      <dgm:t>
        <a:bodyPr/>
        <a:lstStyle/>
        <a:p>
          <a:endParaRPr lang="zh-CN" altLang="en-US"/>
        </a:p>
      </dgm:t>
    </dgm:pt>
    <dgm:pt modelId="{5A541EE1-FC5D-034C-B72D-68B496FEA4D1}" type="sibTrans" cxnId="{5143A784-F31C-4C4F-BE1D-83F2304935B5}">
      <dgm:prSet/>
      <dgm:spPr/>
      <dgm:t>
        <a:bodyPr/>
        <a:lstStyle/>
        <a:p>
          <a:endParaRPr lang="zh-CN" altLang="en-US"/>
        </a:p>
      </dgm:t>
    </dgm:pt>
    <dgm:pt modelId="{FC3AB2B8-4419-A849-87B4-9FD48DCE68D7}">
      <dgm:prSet phldrT="[文本]"/>
      <dgm:spPr/>
      <dgm:t>
        <a:bodyPr/>
        <a:lstStyle/>
        <a:p>
          <a:r>
            <a:rPr lang="zh-CN" altLang="en-US" dirty="0" smtClean="0">
              <a:latin typeface="微软雅黑" pitchFamily="34" charset="-122"/>
              <a:ea typeface="微软雅黑" pitchFamily="34" charset="-122"/>
            </a:rPr>
            <a:t>在线视频告别</a:t>
          </a:r>
          <a:r>
            <a:rPr lang="en-US" altLang="zh-CN" dirty="0" smtClean="0">
              <a:latin typeface="微软雅黑" pitchFamily="34" charset="-122"/>
              <a:ea typeface="微软雅黑" pitchFamily="34" charset="-122"/>
            </a:rPr>
            <a:t>“</a:t>
          </a:r>
          <a:r>
            <a:rPr lang="zh-CN" altLang="en-US" dirty="0" smtClean="0">
              <a:latin typeface="微软雅黑" pitchFamily="34" charset="-122"/>
              <a:ea typeface="微软雅黑" pitchFamily="34" charset="-122"/>
            </a:rPr>
            <a:t>缓冲</a:t>
          </a:r>
          <a:r>
            <a:rPr lang="en-US" altLang="zh-CN" dirty="0" smtClean="0">
              <a:latin typeface="微软雅黑" pitchFamily="34" charset="-122"/>
              <a:ea typeface="微软雅黑" pitchFamily="34" charset="-122"/>
            </a:rPr>
            <a:t>”</a:t>
          </a:r>
        </a:p>
      </dgm:t>
    </dgm:pt>
    <dgm:pt modelId="{09EEFEEF-3CF7-4D47-9521-09CFF34F9C10}" type="parTrans" cxnId="{6EF06A01-C186-E44B-8B6C-EFADC19E10BE}">
      <dgm:prSet/>
      <dgm:spPr/>
      <dgm:t>
        <a:bodyPr/>
        <a:lstStyle/>
        <a:p>
          <a:endParaRPr lang="zh-CN" altLang="en-US"/>
        </a:p>
      </dgm:t>
    </dgm:pt>
    <dgm:pt modelId="{E2CDD520-58CB-D346-85F9-DB57B89B4421}" type="sibTrans" cxnId="{6EF06A01-C186-E44B-8B6C-EFADC19E10BE}">
      <dgm:prSet/>
      <dgm:spPr/>
      <dgm:t>
        <a:bodyPr/>
        <a:lstStyle/>
        <a:p>
          <a:endParaRPr lang="zh-CN" altLang="en-US"/>
        </a:p>
      </dgm:t>
    </dgm:pt>
    <dgm:pt modelId="{CF6A106B-0368-5C45-99DA-69649C10A8E9}">
      <dgm:prSet phldrT="[文本]"/>
      <dgm:spPr/>
      <dgm:t>
        <a:bodyPr/>
        <a:lstStyle/>
        <a:p>
          <a:r>
            <a:rPr lang="zh-CN" altLang="en-US" dirty="0" smtClean="0">
              <a:latin typeface="微软雅黑" pitchFamily="34" charset="-122"/>
              <a:ea typeface="微软雅黑" pitchFamily="34" charset="-122"/>
            </a:rPr>
            <a:t>安全事件可追溯</a:t>
          </a:r>
          <a:endParaRPr lang="zh-CN" altLang="en-US" dirty="0">
            <a:latin typeface="微软雅黑" pitchFamily="34" charset="-122"/>
            <a:ea typeface="微软雅黑" pitchFamily="34" charset="-122"/>
          </a:endParaRPr>
        </a:p>
      </dgm:t>
    </dgm:pt>
    <dgm:pt modelId="{B4A7B5BE-468D-6E45-A240-3A0552B1D958}" type="parTrans" cxnId="{208EFDCB-3034-4C4F-9E67-0AB78C0CE3B8}">
      <dgm:prSet/>
      <dgm:spPr/>
      <dgm:t>
        <a:bodyPr/>
        <a:lstStyle/>
        <a:p>
          <a:endParaRPr lang="zh-CN" altLang="en-US"/>
        </a:p>
      </dgm:t>
    </dgm:pt>
    <dgm:pt modelId="{F8E6080C-4921-8A41-94F4-18CCC94AA988}" type="sibTrans" cxnId="{208EFDCB-3034-4C4F-9E67-0AB78C0CE3B8}">
      <dgm:prSet/>
      <dgm:spPr/>
      <dgm:t>
        <a:bodyPr/>
        <a:lstStyle/>
        <a:p>
          <a:endParaRPr lang="zh-CN" altLang="en-US"/>
        </a:p>
      </dgm:t>
    </dgm:pt>
    <dgm:pt modelId="{2F2CB979-49CB-5948-8DE9-51D5C2A430D5}" type="pres">
      <dgm:prSet presAssocID="{2F16C6EF-5B85-6C4E-B132-F83B389395C9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zh-CN" altLang="en-US"/>
        </a:p>
      </dgm:t>
    </dgm:pt>
    <dgm:pt modelId="{8309DC9A-2AB7-B14F-B9EA-C128452F3774}" type="pres">
      <dgm:prSet presAssocID="{55C2374D-3BDE-B34E-A3D3-379087B5C8AD}" presName="posSpace" presStyleCnt="0"/>
      <dgm:spPr/>
    </dgm:pt>
    <dgm:pt modelId="{AD713FDB-8EBD-E74E-BED4-14EC00B38751}" type="pres">
      <dgm:prSet presAssocID="{55C2374D-3BDE-B34E-A3D3-379087B5C8AD}" presName="vertFlow" presStyleCnt="0"/>
      <dgm:spPr/>
    </dgm:pt>
    <dgm:pt modelId="{84CABBFC-EC0C-DF44-B0B5-12A870055070}" type="pres">
      <dgm:prSet presAssocID="{55C2374D-3BDE-B34E-A3D3-379087B5C8AD}" presName="topSpace" presStyleCnt="0"/>
      <dgm:spPr/>
    </dgm:pt>
    <dgm:pt modelId="{4E779270-AC56-6246-9C60-0FDA174F67FC}" type="pres">
      <dgm:prSet presAssocID="{55C2374D-3BDE-B34E-A3D3-379087B5C8AD}" presName="firstComp" presStyleCnt="0"/>
      <dgm:spPr/>
    </dgm:pt>
    <dgm:pt modelId="{1432C138-BD28-F642-9AB0-C0D1583334DA}" type="pres">
      <dgm:prSet presAssocID="{55C2374D-3BDE-B34E-A3D3-379087B5C8AD}" presName="firstChild" presStyleLbl="bgAccFollowNode1" presStyleIdx="0" presStyleCnt="6"/>
      <dgm:spPr/>
      <dgm:t>
        <a:bodyPr/>
        <a:lstStyle/>
        <a:p>
          <a:endParaRPr lang="zh-CN" altLang="en-US"/>
        </a:p>
      </dgm:t>
    </dgm:pt>
    <dgm:pt modelId="{5AADAEF3-B11A-314F-9DC5-C83525B8551B}" type="pres">
      <dgm:prSet presAssocID="{55C2374D-3BDE-B34E-A3D3-379087B5C8AD}" presName="firstChildTx" presStyleLbl="b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3F639B3-0B29-FE45-B3C7-0EC8E1699AA0}" type="pres">
      <dgm:prSet presAssocID="{4924C705-87D1-3A4F-A110-FF85CAFD988A}" presName="comp" presStyleCnt="0"/>
      <dgm:spPr/>
    </dgm:pt>
    <dgm:pt modelId="{0E69B3B6-5144-184E-AC96-203F0902B605}" type="pres">
      <dgm:prSet presAssocID="{4924C705-87D1-3A4F-A110-FF85CAFD988A}" presName="child" presStyleLbl="bgAccFollowNode1" presStyleIdx="1" presStyleCnt="6"/>
      <dgm:spPr/>
      <dgm:t>
        <a:bodyPr/>
        <a:lstStyle/>
        <a:p>
          <a:endParaRPr lang="zh-CN" altLang="en-US"/>
        </a:p>
      </dgm:t>
    </dgm:pt>
    <dgm:pt modelId="{29BD33A9-C6C1-C94F-A8AD-C2111316C52C}" type="pres">
      <dgm:prSet presAssocID="{4924C705-87D1-3A4F-A110-FF85CAFD988A}" presName="childTx" presStyleLbl="b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758F796-C487-D54B-A886-98EEB1D87131}" type="pres">
      <dgm:prSet presAssocID="{FC3AB2B8-4419-A849-87B4-9FD48DCE68D7}" presName="comp" presStyleCnt="0"/>
      <dgm:spPr/>
    </dgm:pt>
    <dgm:pt modelId="{56304151-DDA8-D946-8935-0228EE3C7B18}" type="pres">
      <dgm:prSet presAssocID="{FC3AB2B8-4419-A849-87B4-9FD48DCE68D7}" presName="child" presStyleLbl="bgAccFollowNode1" presStyleIdx="2" presStyleCnt="6"/>
      <dgm:spPr/>
      <dgm:t>
        <a:bodyPr/>
        <a:lstStyle/>
        <a:p>
          <a:endParaRPr lang="zh-CN" altLang="en-US"/>
        </a:p>
      </dgm:t>
    </dgm:pt>
    <dgm:pt modelId="{1E87CB39-DC35-B94F-8F70-225FBE827DF6}" type="pres">
      <dgm:prSet presAssocID="{FC3AB2B8-4419-A849-87B4-9FD48DCE68D7}" presName="childTx" presStyleLbl="b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9C2D76E-EF4A-C844-9CE5-6982CFC63073}" type="pres">
      <dgm:prSet presAssocID="{55C2374D-3BDE-B34E-A3D3-379087B5C8AD}" presName="negSpace" presStyleCnt="0"/>
      <dgm:spPr/>
    </dgm:pt>
    <dgm:pt modelId="{9F109734-5310-444A-A4A4-D1B478FE78E2}" type="pres">
      <dgm:prSet presAssocID="{55C2374D-3BDE-B34E-A3D3-379087B5C8AD}" presName="circle" presStyleLbl="node1" presStyleIdx="0" presStyleCnt="2"/>
      <dgm:spPr/>
      <dgm:t>
        <a:bodyPr/>
        <a:lstStyle/>
        <a:p>
          <a:endParaRPr lang="zh-CN" altLang="en-US"/>
        </a:p>
      </dgm:t>
    </dgm:pt>
    <dgm:pt modelId="{27C6EDED-8100-AA42-A3D5-072D40F8CBA8}" type="pres">
      <dgm:prSet presAssocID="{F7E1BB16-6B86-7047-B2C7-2811B8B9165C}" presName="transSpace" presStyleCnt="0"/>
      <dgm:spPr/>
    </dgm:pt>
    <dgm:pt modelId="{E21890AA-0358-E848-8C7E-20D4D3609AAE}" type="pres">
      <dgm:prSet presAssocID="{F0364F5C-496A-3B4C-A8CC-60F0866015FB}" presName="posSpace" presStyleCnt="0"/>
      <dgm:spPr/>
    </dgm:pt>
    <dgm:pt modelId="{5C5561ED-D701-9C45-A787-59C6CF49B741}" type="pres">
      <dgm:prSet presAssocID="{F0364F5C-496A-3B4C-A8CC-60F0866015FB}" presName="vertFlow" presStyleCnt="0"/>
      <dgm:spPr/>
    </dgm:pt>
    <dgm:pt modelId="{3A512D12-C568-1E48-B0B3-A4FD298463C8}" type="pres">
      <dgm:prSet presAssocID="{F0364F5C-496A-3B4C-A8CC-60F0866015FB}" presName="topSpace" presStyleCnt="0"/>
      <dgm:spPr/>
    </dgm:pt>
    <dgm:pt modelId="{6FDCC3A2-8ADA-1546-B3CC-92CFF4839B8D}" type="pres">
      <dgm:prSet presAssocID="{F0364F5C-496A-3B4C-A8CC-60F0866015FB}" presName="firstComp" presStyleCnt="0"/>
      <dgm:spPr/>
    </dgm:pt>
    <dgm:pt modelId="{37B08662-E430-D443-8601-80FE07DF212C}" type="pres">
      <dgm:prSet presAssocID="{F0364F5C-496A-3B4C-A8CC-60F0866015FB}" presName="firstChild" presStyleLbl="bgAccFollowNode1" presStyleIdx="3" presStyleCnt="6"/>
      <dgm:spPr/>
      <dgm:t>
        <a:bodyPr/>
        <a:lstStyle/>
        <a:p>
          <a:endParaRPr lang="zh-CN" altLang="en-US"/>
        </a:p>
      </dgm:t>
    </dgm:pt>
    <dgm:pt modelId="{813309A6-B946-BF4A-A803-85AF2AF97B73}" type="pres">
      <dgm:prSet presAssocID="{F0364F5C-496A-3B4C-A8CC-60F0866015FB}" presName="firstChildTx" presStyleLbl="b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88F7D5C-2998-394C-B9F2-093195FBAA99}" type="pres">
      <dgm:prSet presAssocID="{A24DEAD7-C5DD-9E40-B034-171C71D98728}" presName="comp" presStyleCnt="0"/>
      <dgm:spPr/>
    </dgm:pt>
    <dgm:pt modelId="{B2D15D5A-3B32-D440-A032-F387676AF70E}" type="pres">
      <dgm:prSet presAssocID="{A24DEAD7-C5DD-9E40-B034-171C71D98728}" presName="child" presStyleLbl="bgAccFollowNode1" presStyleIdx="4" presStyleCnt="6"/>
      <dgm:spPr/>
      <dgm:t>
        <a:bodyPr/>
        <a:lstStyle/>
        <a:p>
          <a:endParaRPr lang="zh-CN" altLang="en-US"/>
        </a:p>
      </dgm:t>
    </dgm:pt>
    <dgm:pt modelId="{115E747E-9F6D-A24D-8A80-F72D2F3AF0D3}" type="pres">
      <dgm:prSet presAssocID="{A24DEAD7-C5DD-9E40-B034-171C71D98728}" presName="childTx" presStyleLbl="b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7CA19F1-8FDB-184E-BFFF-33998C603356}" type="pres">
      <dgm:prSet presAssocID="{CF6A106B-0368-5C45-99DA-69649C10A8E9}" presName="comp" presStyleCnt="0"/>
      <dgm:spPr/>
    </dgm:pt>
    <dgm:pt modelId="{873B783B-7EBD-C445-B66E-D19575B0DE75}" type="pres">
      <dgm:prSet presAssocID="{CF6A106B-0368-5C45-99DA-69649C10A8E9}" presName="child" presStyleLbl="bgAccFollowNode1" presStyleIdx="5" presStyleCnt="6"/>
      <dgm:spPr/>
      <dgm:t>
        <a:bodyPr/>
        <a:lstStyle/>
        <a:p>
          <a:endParaRPr lang="zh-CN" altLang="en-US"/>
        </a:p>
      </dgm:t>
    </dgm:pt>
    <dgm:pt modelId="{EC67F858-E453-AB4C-BB7D-A3FF45E791F7}" type="pres">
      <dgm:prSet presAssocID="{CF6A106B-0368-5C45-99DA-69649C10A8E9}" presName="childTx" presStyleLbl="b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6A9657B-CA55-2A4B-B64E-E83450F6EAD7}" type="pres">
      <dgm:prSet presAssocID="{F0364F5C-496A-3B4C-A8CC-60F0866015FB}" presName="negSpace" presStyleCnt="0"/>
      <dgm:spPr/>
    </dgm:pt>
    <dgm:pt modelId="{EDACED1C-2F3B-464C-BECF-D6B3F62A2B54}" type="pres">
      <dgm:prSet presAssocID="{F0364F5C-496A-3B4C-A8CC-60F0866015FB}" presName="circle" presStyleLbl="node1" presStyleIdx="1" presStyleCnt="2"/>
      <dgm:spPr/>
      <dgm:t>
        <a:bodyPr/>
        <a:lstStyle/>
        <a:p>
          <a:endParaRPr lang="zh-CN" altLang="en-US"/>
        </a:p>
      </dgm:t>
    </dgm:pt>
  </dgm:ptLst>
  <dgm:cxnLst>
    <dgm:cxn modelId="{5143A784-F31C-4C4F-BE1D-83F2304935B5}" srcId="{F0364F5C-496A-3B4C-A8CC-60F0866015FB}" destId="{A24DEAD7-C5DD-9E40-B034-171C71D98728}" srcOrd="1" destOrd="0" parTransId="{B2DB1A3C-35E2-F241-900A-51DB02BFA84F}" sibTransId="{5A541EE1-FC5D-034C-B72D-68B496FEA4D1}"/>
    <dgm:cxn modelId="{A06B5795-FA38-CF4A-AEA9-6C4B9CE6AC57}" srcId="{2F16C6EF-5B85-6C4E-B132-F83B389395C9}" destId="{55C2374D-3BDE-B34E-A3D3-379087B5C8AD}" srcOrd="0" destOrd="0" parTransId="{0E026B06-E34F-D54E-9FDC-D0D21CC25741}" sibTransId="{F7E1BB16-6B86-7047-B2C7-2811B8B9165C}"/>
    <dgm:cxn modelId="{891468E8-400E-446B-B09F-FBF0D40522D5}" type="presOf" srcId="{FC3AB2B8-4419-A849-87B4-9FD48DCE68D7}" destId="{56304151-DDA8-D946-8935-0228EE3C7B18}" srcOrd="0" destOrd="0" presId="urn:microsoft.com/office/officeart/2005/8/layout/hList9"/>
    <dgm:cxn modelId="{D83CA47C-49FF-4D9F-8ED1-53F9E4C5F86E}" type="presOf" srcId="{F0364F5C-496A-3B4C-A8CC-60F0866015FB}" destId="{EDACED1C-2F3B-464C-BECF-D6B3F62A2B54}" srcOrd="0" destOrd="0" presId="urn:microsoft.com/office/officeart/2005/8/layout/hList9"/>
    <dgm:cxn modelId="{34F485C4-E5E8-664E-B01A-9C791E7306CD}" srcId="{55C2374D-3BDE-B34E-A3D3-379087B5C8AD}" destId="{42CC6D6F-4C6F-6249-B756-8FC240FD5C34}" srcOrd="0" destOrd="0" parTransId="{529DA133-A914-C44D-B333-2D3ABF47604F}" sibTransId="{A93A682A-7987-034D-8822-9641316CC8D5}"/>
    <dgm:cxn modelId="{CB5F7D76-E717-4248-A3AD-C5DE718F7DC1}" type="presOf" srcId="{A4B5C407-7716-4C4B-BC9C-9A610D7D799E}" destId="{813309A6-B946-BF4A-A803-85AF2AF97B73}" srcOrd="1" destOrd="0" presId="urn:microsoft.com/office/officeart/2005/8/layout/hList9"/>
    <dgm:cxn modelId="{6EF06A01-C186-E44B-8B6C-EFADC19E10BE}" srcId="{55C2374D-3BDE-B34E-A3D3-379087B5C8AD}" destId="{FC3AB2B8-4419-A849-87B4-9FD48DCE68D7}" srcOrd="2" destOrd="0" parTransId="{09EEFEEF-3CF7-4D47-9521-09CFF34F9C10}" sibTransId="{E2CDD520-58CB-D346-85F9-DB57B89B4421}"/>
    <dgm:cxn modelId="{208EFDCB-3034-4C4F-9E67-0AB78C0CE3B8}" srcId="{F0364F5C-496A-3B4C-A8CC-60F0866015FB}" destId="{CF6A106B-0368-5C45-99DA-69649C10A8E9}" srcOrd="2" destOrd="0" parTransId="{B4A7B5BE-468D-6E45-A240-3A0552B1D958}" sibTransId="{F8E6080C-4921-8A41-94F4-18CCC94AA988}"/>
    <dgm:cxn modelId="{A2CD07E1-E24E-4515-846C-B3CAFB5534C1}" type="presOf" srcId="{4924C705-87D1-3A4F-A110-FF85CAFD988A}" destId="{0E69B3B6-5144-184E-AC96-203F0902B605}" srcOrd="0" destOrd="0" presId="urn:microsoft.com/office/officeart/2005/8/layout/hList9"/>
    <dgm:cxn modelId="{DB1BC817-7BAC-4701-BC77-2F54B04EA432}" type="presOf" srcId="{4924C705-87D1-3A4F-A110-FF85CAFD988A}" destId="{29BD33A9-C6C1-C94F-A8AD-C2111316C52C}" srcOrd="1" destOrd="0" presId="urn:microsoft.com/office/officeart/2005/8/layout/hList9"/>
    <dgm:cxn modelId="{EEFD7909-F671-40E6-9E99-67F88AFF79B5}" type="presOf" srcId="{55C2374D-3BDE-B34E-A3D3-379087B5C8AD}" destId="{9F109734-5310-444A-A4A4-D1B478FE78E2}" srcOrd="0" destOrd="0" presId="urn:microsoft.com/office/officeart/2005/8/layout/hList9"/>
    <dgm:cxn modelId="{6B5E0551-F1F4-4932-9973-CBCC24A7C891}" type="presOf" srcId="{42CC6D6F-4C6F-6249-B756-8FC240FD5C34}" destId="{5AADAEF3-B11A-314F-9DC5-C83525B8551B}" srcOrd="1" destOrd="0" presId="urn:microsoft.com/office/officeart/2005/8/layout/hList9"/>
    <dgm:cxn modelId="{38451B29-C63E-BD4A-A628-3F783CBEE55B}" srcId="{2F16C6EF-5B85-6C4E-B132-F83B389395C9}" destId="{F0364F5C-496A-3B4C-A8CC-60F0866015FB}" srcOrd="1" destOrd="0" parTransId="{7A50EA1A-81EA-F44D-A77B-2B2168221395}" sibTransId="{C61DDF94-6A76-F348-AB57-A02B86A75487}"/>
    <dgm:cxn modelId="{91A7C9F2-8862-4FDA-B39A-B994703E52D0}" type="presOf" srcId="{CF6A106B-0368-5C45-99DA-69649C10A8E9}" destId="{873B783B-7EBD-C445-B66E-D19575B0DE75}" srcOrd="0" destOrd="0" presId="urn:microsoft.com/office/officeart/2005/8/layout/hList9"/>
    <dgm:cxn modelId="{B035D415-B2D5-4189-BCB2-70176C93B8CE}" type="presOf" srcId="{2F16C6EF-5B85-6C4E-B132-F83B389395C9}" destId="{2F2CB979-49CB-5948-8DE9-51D5C2A430D5}" srcOrd="0" destOrd="0" presId="urn:microsoft.com/office/officeart/2005/8/layout/hList9"/>
    <dgm:cxn modelId="{A35E1A85-7102-4E34-9409-1A046F6DFD70}" type="presOf" srcId="{42CC6D6F-4C6F-6249-B756-8FC240FD5C34}" destId="{1432C138-BD28-F642-9AB0-C0D1583334DA}" srcOrd="0" destOrd="0" presId="urn:microsoft.com/office/officeart/2005/8/layout/hList9"/>
    <dgm:cxn modelId="{740C5622-3644-4C9D-935F-4CD84F550E5B}" type="presOf" srcId="{FC3AB2B8-4419-A849-87B4-9FD48DCE68D7}" destId="{1E87CB39-DC35-B94F-8F70-225FBE827DF6}" srcOrd="1" destOrd="0" presId="urn:microsoft.com/office/officeart/2005/8/layout/hList9"/>
    <dgm:cxn modelId="{C85D49A5-D31F-47DA-A6B3-70810959E2CE}" type="presOf" srcId="{A24DEAD7-C5DD-9E40-B034-171C71D98728}" destId="{115E747E-9F6D-A24D-8A80-F72D2F3AF0D3}" srcOrd="1" destOrd="0" presId="urn:microsoft.com/office/officeart/2005/8/layout/hList9"/>
    <dgm:cxn modelId="{0FCCF838-ACB5-D549-AE40-EEF5AC38AE25}" srcId="{F0364F5C-496A-3B4C-A8CC-60F0866015FB}" destId="{A4B5C407-7716-4C4B-BC9C-9A610D7D799E}" srcOrd="0" destOrd="0" parTransId="{445EBAE6-02A6-8843-A4D3-E447D28BA7C7}" sibTransId="{777D1760-1328-3D44-9932-624A9AC1CDA2}"/>
    <dgm:cxn modelId="{CDCD399E-6644-374B-8DF4-C6BC5B7D00FF}" srcId="{55C2374D-3BDE-B34E-A3D3-379087B5C8AD}" destId="{4924C705-87D1-3A4F-A110-FF85CAFD988A}" srcOrd="1" destOrd="0" parTransId="{662D82B7-DED5-6D49-94CB-ED0E6D6E19B1}" sibTransId="{ACE511BC-0ED4-A14E-99F8-3943E892BC83}"/>
    <dgm:cxn modelId="{4932486D-59EB-46A4-A307-53E91563C383}" type="presOf" srcId="{A4B5C407-7716-4C4B-BC9C-9A610D7D799E}" destId="{37B08662-E430-D443-8601-80FE07DF212C}" srcOrd="0" destOrd="0" presId="urn:microsoft.com/office/officeart/2005/8/layout/hList9"/>
    <dgm:cxn modelId="{33E2C255-C3F7-415C-8EDB-3DCAAF6F80CE}" type="presOf" srcId="{A24DEAD7-C5DD-9E40-B034-171C71D98728}" destId="{B2D15D5A-3B32-D440-A032-F387676AF70E}" srcOrd="0" destOrd="0" presId="urn:microsoft.com/office/officeart/2005/8/layout/hList9"/>
    <dgm:cxn modelId="{00881710-3858-427F-AF22-A132A46FEB22}" type="presOf" srcId="{CF6A106B-0368-5C45-99DA-69649C10A8E9}" destId="{EC67F858-E453-AB4C-BB7D-A3FF45E791F7}" srcOrd="1" destOrd="0" presId="urn:microsoft.com/office/officeart/2005/8/layout/hList9"/>
    <dgm:cxn modelId="{A4878E9B-4559-4324-96D1-345B27D73A5E}" type="presParOf" srcId="{2F2CB979-49CB-5948-8DE9-51D5C2A430D5}" destId="{8309DC9A-2AB7-B14F-B9EA-C128452F3774}" srcOrd="0" destOrd="0" presId="urn:microsoft.com/office/officeart/2005/8/layout/hList9"/>
    <dgm:cxn modelId="{437153AE-BFFE-44E1-A59A-4CE3C85034FB}" type="presParOf" srcId="{2F2CB979-49CB-5948-8DE9-51D5C2A430D5}" destId="{AD713FDB-8EBD-E74E-BED4-14EC00B38751}" srcOrd="1" destOrd="0" presId="urn:microsoft.com/office/officeart/2005/8/layout/hList9"/>
    <dgm:cxn modelId="{6603DD91-F20E-45CE-9A7E-8DA863F72AA7}" type="presParOf" srcId="{AD713FDB-8EBD-E74E-BED4-14EC00B38751}" destId="{84CABBFC-EC0C-DF44-B0B5-12A870055070}" srcOrd="0" destOrd="0" presId="urn:microsoft.com/office/officeart/2005/8/layout/hList9"/>
    <dgm:cxn modelId="{B267EC2E-5E51-4572-8208-34484682D472}" type="presParOf" srcId="{AD713FDB-8EBD-E74E-BED4-14EC00B38751}" destId="{4E779270-AC56-6246-9C60-0FDA174F67FC}" srcOrd="1" destOrd="0" presId="urn:microsoft.com/office/officeart/2005/8/layout/hList9"/>
    <dgm:cxn modelId="{C475DD62-717E-4B26-92C0-7EA146DB6EF4}" type="presParOf" srcId="{4E779270-AC56-6246-9C60-0FDA174F67FC}" destId="{1432C138-BD28-F642-9AB0-C0D1583334DA}" srcOrd="0" destOrd="0" presId="urn:microsoft.com/office/officeart/2005/8/layout/hList9"/>
    <dgm:cxn modelId="{7CCF9B43-8B75-4B5A-AF0C-9F6E55467FE7}" type="presParOf" srcId="{4E779270-AC56-6246-9C60-0FDA174F67FC}" destId="{5AADAEF3-B11A-314F-9DC5-C83525B8551B}" srcOrd="1" destOrd="0" presId="urn:microsoft.com/office/officeart/2005/8/layout/hList9"/>
    <dgm:cxn modelId="{D0E1A71F-F0BA-4074-9A92-51B1C1DA4730}" type="presParOf" srcId="{AD713FDB-8EBD-E74E-BED4-14EC00B38751}" destId="{A3F639B3-0B29-FE45-B3C7-0EC8E1699AA0}" srcOrd="2" destOrd="0" presId="urn:microsoft.com/office/officeart/2005/8/layout/hList9"/>
    <dgm:cxn modelId="{DB0E52ED-78B3-4D1B-8697-48A5C079CC7A}" type="presParOf" srcId="{A3F639B3-0B29-FE45-B3C7-0EC8E1699AA0}" destId="{0E69B3B6-5144-184E-AC96-203F0902B605}" srcOrd="0" destOrd="0" presId="urn:microsoft.com/office/officeart/2005/8/layout/hList9"/>
    <dgm:cxn modelId="{9079BBEA-BD3C-4E01-B082-26A7D61A9A94}" type="presParOf" srcId="{A3F639B3-0B29-FE45-B3C7-0EC8E1699AA0}" destId="{29BD33A9-C6C1-C94F-A8AD-C2111316C52C}" srcOrd="1" destOrd="0" presId="urn:microsoft.com/office/officeart/2005/8/layout/hList9"/>
    <dgm:cxn modelId="{FCB4B783-7AFD-43DA-8DD6-885FADE0CE51}" type="presParOf" srcId="{AD713FDB-8EBD-E74E-BED4-14EC00B38751}" destId="{C758F796-C487-D54B-A886-98EEB1D87131}" srcOrd="3" destOrd="0" presId="urn:microsoft.com/office/officeart/2005/8/layout/hList9"/>
    <dgm:cxn modelId="{E6BA60C9-3B25-4C97-85D4-9411D73EBE31}" type="presParOf" srcId="{C758F796-C487-D54B-A886-98EEB1D87131}" destId="{56304151-DDA8-D946-8935-0228EE3C7B18}" srcOrd="0" destOrd="0" presId="urn:microsoft.com/office/officeart/2005/8/layout/hList9"/>
    <dgm:cxn modelId="{F1E860DE-88B5-4934-B3C1-EE5108D68391}" type="presParOf" srcId="{C758F796-C487-D54B-A886-98EEB1D87131}" destId="{1E87CB39-DC35-B94F-8F70-225FBE827DF6}" srcOrd="1" destOrd="0" presId="urn:microsoft.com/office/officeart/2005/8/layout/hList9"/>
    <dgm:cxn modelId="{011B70AE-36C3-45A2-A6CB-67759FBB9217}" type="presParOf" srcId="{2F2CB979-49CB-5948-8DE9-51D5C2A430D5}" destId="{19C2D76E-EF4A-C844-9CE5-6982CFC63073}" srcOrd="2" destOrd="0" presId="urn:microsoft.com/office/officeart/2005/8/layout/hList9"/>
    <dgm:cxn modelId="{AD89390C-5A6B-497F-ACAC-0C8AB4986163}" type="presParOf" srcId="{2F2CB979-49CB-5948-8DE9-51D5C2A430D5}" destId="{9F109734-5310-444A-A4A4-D1B478FE78E2}" srcOrd="3" destOrd="0" presId="urn:microsoft.com/office/officeart/2005/8/layout/hList9"/>
    <dgm:cxn modelId="{EE5183B4-9EAD-4819-A7F3-098C88E9F9F5}" type="presParOf" srcId="{2F2CB979-49CB-5948-8DE9-51D5C2A430D5}" destId="{27C6EDED-8100-AA42-A3D5-072D40F8CBA8}" srcOrd="4" destOrd="0" presId="urn:microsoft.com/office/officeart/2005/8/layout/hList9"/>
    <dgm:cxn modelId="{74B3943C-45E9-45BA-9119-F049FA2C5C37}" type="presParOf" srcId="{2F2CB979-49CB-5948-8DE9-51D5C2A430D5}" destId="{E21890AA-0358-E848-8C7E-20D4D3609AAE}" srcOrd="5" destOrd="0" presId="urn:microsoft.com/office/officeart/2005/8/layout/hList9"/>
    <dgm:cxn modelId="{B5839CEA-5340-47B4-AF86-7F2D4FFFC1B5}" type="presParOf" srcId="{2F2CB979-49CB-5948-8DE9-51D5C2A430D5}" destId="{5C5561ED-D701-9C45-A787-59C6CF49B741}" srcOrd="6" destOrd="0" presId="urn:microsoft.com/office/officeart/2005/8/layout/hList9"/>
    <dgm:cxn modelId="{7772C15F-3C77-40F2-BABE-4F3B0577C4BC}" type="presParOf" srcId="{5C5561ED-D701-9C45-A787-59C6CF49B741}" destId="{3A512D12-C568-1E48-B0B3-A4FD298463C8}" srcOrd="0" destOrd="0" presId="urn:microsoft.com/office/officeart/2005/8/layout/hList9"/>
    <dgm:cxn modelId="{18AFBAD8-4B5F-4218-B6B4-18620D96C959}" type="presParOf" srcId="{5C5561ED-D701-9C45-A787-59C6CF49B741}" destId="{6FDCC3A2-8ADA-1546-B3CC-92CFF4839B8D}" srcOrd="1" destOrd="0" presId="urn:microsoft.com/office/officeart/2005/8/layout/hList9"/>
    <dgm:cxn modelId="{1323ADC1-E65F-40E8-9C65-17B9E1D763D7}" type="presParOf" srcId="{6FDCC3A2-8ADA-1546-B3CC-92CFF4839B8D}" destId="{37B08662-E430-D443-8601-80FE07DF212C}" srcOrd="0" destOrd="0" presId="urn:microsoft.com/office/officeart/2005/8/layout/hList9"/>
    <dgm:cxn modelId="{0A3F30F2-A365-4C2B-8BD6-9B84651AC27C}" type="presParOf" srcId="{6FDCC3A2-8ADA-1546-B3CC-92CFF4839B8D}" destId="{813309A6-B946-BF4A-A803-85AF2AF97B73}" srcOrd="1" destOrd="0" presId="urn:microsoft.com/office/officeart/2005/8/layout/hList9"/>
    <dgm:cxn modelId="{F83679CF-B484-4E35-9402-B22B7C246432}" type="presParOf" srcId="{5C5561ED-D701-9C45-A787-59C6CF49B741}" destId="{F88F7D5C-2998-394C-B9F2-093195FBAA99}" srcOrd="2" destOrd="0" presId="urn:microsoft.com/office/officeart/2005/8/layout/hList9"/>
    <dgm:cxn modelId="{9C32C997-B913-4505-BFC2-C9D0932AE33B}" type="presParOf" srcId="{F88F7D5C-2998-394C-B9F2-093195FBAA99}" destId="{B2D15D5A-3B32-D440-A032-F387676AF70E}" srcOrd="0" destOrd="0" presId="urn:microsoft.com/office/officeart/2005/8/layout/hList9"/>
    <dgm:cxn modelId="{DEFEBF3E-42A0-4928-93D8-28CC9A6A4E68}" type="presParOf" srcId="{F88F7D5C-2998-394C-B9F2-093195FBAA99}" destId="{115E747E-9F6D-A24D-8A80-F72D2F3AF0D3}" srcOrd="1" destOrd="0" presId="urn:microsoft.com/office/officeart/2005/8/layout/hList9"/>
    <dgm:cxn modelId="{A965156A-927E-4044-BB0F-63F9751B5328}" type="presParOf" srcId="{5C5561ED-D701-9C45-A787-59C6CF49B741}" destId="{47CA19F1-8FDB-184E-BFFF-33998C603356}" srcOrd="3" destOrd="0" presId="urn:microsoft.com/office/officeart/2005/8/layout/hList9"/>
    <dgm:cxn modelId="{B92E29DC-BB29-475B-97E8-1F1408ED15FC}" type="presParOf" srcId="{47CA19F1-8FDB-184E-BFFF-33998C603356}" destId="{873B783B-7EBD-C445-B66E-D19575B0DE75}" srcOrd="0" destOrd="0" presId="urn:microsoft.com/office/officeart/2005/8/layout/hList9"/>
    <dgm:cxn modelId="{86063E53-BDCF-478B-8435-D7C7FAC71AAF}" type="presParOf" srcId="{47CA19F1-8FDB-184E-BFFF-33998C603356}" destId="{EC67F858-E453-AB4C-BB7D-A3FF45E791F7}" srcOrd="1" destOrd="0" presId="urn:microsoft.com/office/officeart/2005/8/layout/hList9"/>
    <dgm:cxn modelId="{AF3C19CE-D4CD-4E1F-B299-581C95C0CC18}" type="presParOf" srcId="{2F2CB979-49CB-5948-8DE9-51D5C2A430D5}" destId="{C6A9657B-CA55-2A4B-B64E-E83450F6EAD7}" srcOrd="7" destOrd="0" presId="urn:microsoft.com/office/officeart/2005/8/layout/hList9"/>
    <dgm:cxn modelId="{321E9314-0A5F-419D-B7CD-BAC7D5A4324D}" type="presParOf" srcId="{2F2CB979-49CB-5948-8DE9-51D5C2A430D5}" destId="{EDACED1C-2F3B-464C-BECF-D6B3F62A2B54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688AA2-B081-FA48-9C9B-DEC6D0D72FCB}">
      <dsp:nvSpPr>
        <dsp:cNvPr id="0" name=""/>
        <dsp:cNvSpPr/>
      </dsp:nvSpPr>
      <dsp:spPr>
        <a:xfrm>
          <a:off x="1854460" y="1971219"/>
          <a:ext cx="2387078" cy="2193496"/>
        </a:xfrm>
        <a:prstGeom prst="ellipse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b="0" i="0" kern="1200" dirty="0" smtClean="0">
              <a:solidFill>
                <a:sysClr val="window" lastClr="FFFFFF"/>
              </a:solidFill>
              <a:latin typeface="Heiti SC Medium"/>
              <a:ea typeface="+mn-ea"/>
              <a:cs typeface="+mn-cs"/>
            </a:rPr>
            <a:t>实名制</a:t>
          </a:r>
          <a:endParaRPr lang="zh-CN" altLang="en-US" sz="3600" b="0" i="0" kern="1200" dirty="0">
            <a:solidFill>
              <a:sysClr val="window" lastClr="FFFFFF"/>
            </a:solidFill>
            <a:latin typeface="Heiti SC Medium"/>
            <a:ea typeface="+mn-ea"/>
            <a:cs typeface="+mn-cs"/>
          </a:endParaRPr>
        </a:p>
      </dsp:txBody>
      <dsp:txXfrm>
        <a:off x="2204039" y="2292449"/>
        <a:ext cx="1687920" cy="1551036"/>
      </dsp:txXfrm>
    </dsp:sp>
    <dsp:sp modelId="{609A9547-7B25-FB47-A2EE-F11D7489C74F}">
      <dsp:nvSpPr>
        <dsp:cNvPr id="0" name=""/>
        <dsp:cNvSpPr/>
      </dsp:nvSpPr>
      <dsp:spPr>
        <a:xfrm rot="12900000">
          <a:off x="894216" y="1746026"/>
          <a:ext cx="1258236" cy="508720"/>
        </a:xfrm>
        <a:prstGeom prst="leftArrow">
          <a:avLst>
            <a:gd name="adj1" fmla="val 60000"/>
            <a:gd name="adj2" fmla="val 5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ysClr val="window" lastClr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77948A-EAD5-A84F-BEC9-8D88FA9C064A}">
      <dsp:nvSpPr>
        <dsp:cNvPr id="0" name=""/>
        <dsp:cNvSpPr/>
      </dsp:nvSpPr>
      <dsp:spPr>
        <a:xfrm>
          <a:off x="160123" y="961244"/>
          <a:ext cx="1695735" cy="135658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800" b="0" i="0" kern="1200" dirty="0" smtClean="0">
              <a:solidFill>
                <a:sysClr val="window" lastClr="FFFFFF"/>
              </a:solidFill>
              <a:latin typeface="Heiti SC Medium"/>
              <a:ea typeface="+mn-ea"/>
              <a:cs typeface="+mn-cs"/>
            </a:rPr>
            <a:t>合规</a:t>
          </a:r>
          <a:endParaRPr lang="zh-CN" altLang="en-US" sz="4800" b="0" i="0" kern="1200" dirty="0">
            <a:solidFill>
              <a:sysClr val="window" lastClr="FFFFFF"/>
            </a:solidFill>
            <a:latin typeface="Heiti SC Medium"/>
            <a:ea typeface="+mn-ea"/>
            <a:cs typeface="+mn-cs"/>
          </a:endParaRPr>
        </a:p>
      </dsp:txBody>
      <dsp:txXfrm>
        <a:off x="199856" y="1000977"/>
        <a:ext cx="1616269" cy="1277122"/>
      </dsp:txXfrm>
    </dsp:sp>
    <dsp:sp modelId="{9A99F00F-BF57-FB45-BAFE-6E8FB25CB85A}">
      <dsp:nvSpPr>
        <dsp:cNvPr id="0" name=""/>
        <dsp:cNvSpPr/>
      </dsp:nvSpPr>
      <dsp:spPr>
        <a:xfrm rot="16200000">
          <a:off x="2389504" y="981713"/>
          <a:ext cx="1316991" cy="508720"/>
        </a:xfrm>
        <a:prstGeom prst="leftArrow">
          <a:avLst>
            <a:gd name="adj1" fmla="val 60000"/>
            <a:gd name="adj2" fmla="val 50000"/>
          </a:avLst>
        </a:prstGeom>
        <a:solidFill>
          <a:srgbClr val="C0504D">
            <a:hueOff val="2340759"/>
            <a:satOff val="-2919"/>
            <a:lumOff val="686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ysClr val="window" lastClr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9B3A12-6084-1440-AF50-C898A72E53D0}">
      <dsp:nvSpPr>
        <dsp:cNvPr id="0" name=""/>
        <dsp:cNvSpPr/>
      </dsp:nvSpPr>
      <dsp:spPr>
        <a:xfrm>
          <a:off x="2200132" y="-100716"/>
          <a:ext cx="1695735" cy="135658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2340759"/>
                <a:satOff val="-2919"/>
                <a:lumOff val="686"/>
                <a:alphaOff val="0"/>
                <a:shade val="51000"/>
                <a:satMod val="130000"/>
              </a:srgbClr>
            </a:gs>
            <a:gs pos="80000">
              <a:srgbClr val="C0504D">
                <a:hueOff val="2340759"/>
                <a:satOff val="-2919"/>
                <a:lumOff val="686"/>
                <a:alphaOff val="0"/>
                <a:shade val="93000"/>
                <a:satMod val="130000"/>
              </a:srgbClr>
            </a:gs>
            <a:gs pos="100000">
              <a:srgbClr val="C0504D">
                <a:hueOff val="2340759"/>
                <a:satOff val="-2919"/>
                <a:lumOff val="68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800" b="0" i="0" kern="1200" dirty="0" smtClean="0">
              <a:solidFill>
                <a:sysClr val="window" lastClr="FFFFFF"/>
              </a:solidFill>
              <a:latin typeface="Heiti SC Medium"/>
              <a:ea typeface="+mn-ea"/>
              <a:cs typeface="+mn-cs"/>
            </a:rPr>
            <a:t>免责</a:t>
          </a:r>
          <a:endParaRPr lang="zh-CN" altLang="en-US" sz="4800" b="0" i="0" kern="1200" dirty="0">
            <a:solidFill>
              <a:sysClr val="window" lastClr="FFFFFF"/>
            </a:solidFill>
            <a:latin typeface="Heiti SC Medium"/>
            <a:ea typeface="+mn-ea"/>
            <a:cs typeface="+mn-cs"/>
          </a:endParaRPr>
        </a:p>
      </dsp:txBody>
      <dsp:txXfrm>
        <a:off x="2239865" y="-60983"/>
        <a:ext cx="1616269" cy="1277122"/>
      </dsp:txXfrm>
    </dsp:sp>
    <dsp:sp modelId="{3E36A307-0C1E-1D41-A473-369D729AFFB7}">
      <dsp:nvSpPr>
        <dsp:cNvPr id="0" name=""/>
        <dsp:cNvSpPr/>
      </dsp:nvSpPr>
      <dsp:spPr>
        <a:xfrm rot="19500000">
          <a:off x="3943546" y="1746026"/>
          <a:ext cx="1258236" cy="508720"/>
        </a:xfrm>
        <a:prstGeom prst="leftArrow">
          <a:avLst>
            <a:gd name="adj1" fmla="val 60000"/>
            <a:gd name="adj2" fmla="val 50000"/>
          </a:avLst>
        </a:prstGeom>
        <a:solidFill>
          <a:srgbClr val="C0504D">
            <a:hueOff val="4681519"/>
            <a:satOff val="-5839"/>
            <a:lumOff val="1373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ysClr val="window" lastClr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AD0A235-E907-1F4E-99FA-2AF61D93F6D0}">
      <dsp:nvSpPr>
        <dsp:cNvPr id="0" name=""/>
        <dsp:cNvSpPr/>
      </dsp:nvSpPr>
      <dsp:spPr>
        <a:xfrm>
          <a:off x="4240140" y="961244"/>
          <a:ext cx="1695735" cy="135658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4681519"/>
                <a:satOff val="-5839"/>
                <a:lumOff val="1373"/>
                <a:alphaOff val="0"/>
                <a:shade val="51000"/>
                <a:satMod val="130000"/>
              </a:srgbClr>
            </a:gs>
            <a:gs pos="80000">
              <a:srgbClr val="C0504D">
                <a:hueOff val="4681519"/>
                <a:satOff val="-5839"/>
                <a:lumOff val="1373"/>
                <a:alphaOff val="0"/>
                <a:shade val="93000"/>
                <a:satMod val="130000"/>
              </a:srgbClr>
            </a:gs>
            <a:gs pos="100000">
              <a:srgbClr val="C0504D">
                <a:hueOff val="4681519"/>
                <a:satOff val="-5839"/>
                <a:lumOff val="1373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800" b="0" i="0" kern="1200" dirty="0" smtClean="0">
              <a:solidFill>
                <a:sysClr val="windowText" lastClr="000000"/>
              </a:solidFill>
              <a:latin typeface="Heiti SC Medium"/>
              <a:ea typeface="+mn-ea"/>
              <a:cs typeface="+mn-cs"/>
            </a:rPr>
            <a:t>管控</a:t>
          </a:r>
          <a:endParaRPr lang="zh-CN" altLang="en-US" sz="4800" b="0" i="0" kern="1200" dirty="0">
            <a:solidFill>
              <a:sysClr val="windowText" lastClr="000000"/>
            </a:solidFill>
            <a:latin typeface="Heiti SC Medium"/>
            <a:ea typeface="+mn-ea"/>
            <a:cs typeface="+mn-cs"/>
          </a:endParaRPr>
        </a:p>
      </dsp:txBody>
      <dsp:txXfrm>
        <a:off x="4279873" y="1000977"/>
        <a:ext cx="1616269" cy="127712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65B482-A9AA-4B4A-818C-7A44FC37772A}">
      <dsp:nvSpPr>
        <dsp:cNvPr id="0" name=""/>
        <dsp:cNvSpPr/>
      </dsp:nvSpPr>
      <dsp:spPr>
        <a:xfrm>
          <a:off x="576610" y="1031519"/>
          <a:ext cx="2289100" cy="2000961"/>
        </a:xfrm>
        <a:prstGeom prst="rightArrow">
          <a:avLst>
            <a:gd name="adj1" fmla="val 70000"/>
            <a:gd name="adj2" fmla="val 50000"/>
          </a:avLst>
        </a:prstGeom>
        <a:solidFill>
          <a:srgbClr val="269DD8">
            <a:alpha val="90000"/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269DD8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2032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solidFill>
                <a:srgbClr val="003366">
                  <a:hueOff val="0"/>
                  <a:satOff val="0"/>
                  <a:lumOff val="0"/>
                  <a:alphaOff val="0"/>
                </a:srgbClr>
              </a:solidFill>
              <a:latin typeface="微软雅黑" pitchFamily="34" charset="-122"/>
              <a:ea typeface="微软雅黑" pitchFamily="34" charset="-122"/>
              <a:cs typeface="+mn-cs"/>
            </a:rPr>
            <a:t>有线</a:t>
          </a:r>
          <a:endParaRPr lang="zh-CN" altLang="en-US" sz="1600" kern="1200" dirty="0">
            <a:solidFill>
              <a:srgbClr val="003366">
                <a:hueOff val="0"/>
                <a:satOff val="0"/>
                <a:lumOff val="0"/>
                <a:alphaOff val="0"/>
              </a:srgbClr>
            </a:solidFill>
            <a:latin typeface="微软雅黑" pitchFamily="34" charset="-122"/>
            <a:ea typeface="微软雅黑" pitchFamily="34" charset="-122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600" kern="1200" dirty="0" smtClean="0">
              <a:solidFill>
                <a:srgbClr val="003366">
                  <a:hueOff val="0"/>
                  <a:satOff val="0"/>
                  <a:lumOff val="0"/>
                  <a:alphaOff val="0"/>
                </a:srgbClr>
              </a:solidFill>
              <a:latin typeface="微软雅黑" pitchFamily="34" charset="-122"/>
              <a:ea typeface="微软雅黑" pitchFamily="34" charset="-122"/>
              <a:cs typeface="+mn-cs"/>
            </a:rPr>
            <a:t>无线</a:t>
          </a:r>
          <a:endParaRPr lang="zh-CN" altLang="en-US" sz="1600" kern="1200" dirty="0">
            <a:solidFill>
              <a:srgbClr val="003366">
                <a:hueOff val="0"/>
                <a:satOff val="0"/>
                <a:lumOff val="0"/>
                <a:alphaOff val="0"/>
              </a:srgbClr>
            </a:solidFill>
            <a:latin typeface="微软雅黑" pitchFamily="34" charset="-122"/>
            <a:ea typeface="微软雅黑" pitchFamily="34" charset="-122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CN" sz="1600" kern="1200" dirty="0" smtClean="0">
              <a:solidFill>
                <a:srgbClr val="003366">
                  <a:hueOff val="0"/>
                  <a:satOff val="0"/>
                  <a:lumOff val="0"/>
                  <a:alphaOff val="0"/>
                </a:srgbClr>
              </a:solidFill>
              <a:latin typeface="微软雅黑" pitchFamily="34" charset="-122"/>
              <a:ea typeface="微软雅黑" pitchFamily="34" charset="-122"/>
              <a:cs typeface="+mn-cs"/>
            </a:rPr>
            <a:t>VPN</a:t>
          </a:r>
          <a:endParaRPr lang="zh-CN" altLang="en-US" sz="1600" kern="1200" dirty="0">
            <a:solidFill>
              <a:srgbClr val="003366">
                <a:hueOff val="0"/>
                <a:satOff val="0"/>
                <a:lumOff val="0"/>
                <a:alphaOff val="0"/>
              </a:srgbClr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>
        <a:off x="1148885" y="1331663"/>
        <a:ext cx="1115936" cy="1400673"/>
      </dsp:txXfrm>
    </dsp:sp>
    <dsp:sp modelId="{514B83BC-2D85-404C-B8D8-F0A69863909E}">
      <dsp:nvSpPr>
        <dsp:cNvPr id="0" name=""/>
        <dsp:cNvSpPr/>
      </dsp:nvSpPr>
      <dsp:spPr>
        <a:xfrm>
          <a:off x="4335" y="1459724"/>
          <a:ext cx="1144550" cy="1144550"/>
        </a:xfrm>
        <a:prstGeom prst="ellipse">
          <a:avLst/>
        </a:prstGeom>
        <a:gradFill rotWithShape="0">
          <a:gsLst>
            <a:gs pos="0">
              <a:srgbClr val="269DD8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269DD8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269DD8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600" kern="1200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接入</a:t>
          </a:r>
          <a:endParaRPr lang="zh-CN" altLang="en-US" sz="2600" kern="1200" dirty="0">
            <a:solidFill>
              <a:srgbClr val="FFFFFF"/>
            </a:solidFill>
            <a:latin typeface="Verdana"/>
            <a:ea typeface="+mn-ea"/>
            <a:cs typeface="+mn-cs"/>
          </a:endParaRPr>
        </a:p>
      </dsp:txBody>
      <dsp:txXfrm>
        <a:off x="171950" y="1627339"/>
        <a:ext cx="809320" cy="809320"/>
      </dsp:txXfrm>
    </dsp:sp>
    <dsp:sp modelId="{DCE6B2A2-283E-704F-81FD-0DF3F6526EFD}">
      <dsp:nvSpPr>
        <dsp:cNvPr id="0" name=""/>
        <dsp:cNvSpPr/>
      </dsp:nvSpPr>
      <dsp:spPr>
        <a:xfrm>
          <a:off x="3581054" y="1031519"/>
          <a:ext cx="2289100" cy="2000961"/>
        </a:xfrm>
        <a:prstGeom prst="rightArrow">
          <a:avLst>
            <a:gd name="adj1" fmla="val 70000"/>
            <a:gd name="adj2" fmla="val 50000"/>
          </a:avLst>
        </a:prstGeom>
        <a:solidFill>
          <a:srgbClr val="269DD8">
            <a:alpha val="90000"/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269DD8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20320" bIns="101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solidFill>
                <a:srgbClr val="003366">
                  <a:hueOff val="0"/>
                  <a:satOff val="0"/>
                  <a:lumOff val="0"/>
                  <a:alphaOff val="0"/>
                </a:srgbClr>
              </a:solidFill>
              <a:latin typeface="微软雅黑" pitchFamily="34" charset="-122"/>
              <a:ea typeface="微软雅黑" pitchFamily="34" charset="-122"/>
              <a:cs typeface="+mn-cs"/>
            </a:rPr>
            <a:t>实名制账号</a:t>
          </a:r>
          <a:endParaRPr lang="en-US" altLang="zh-CN" sz="1600" kern="1200" dirty="0" smtClean="0">
            <a:solidFill>
              <a:srgbClr val="003366">
                <a:hueOff val="0"/>
                <a:satOff val="0"/>
                <a:lumOff val="0"/>
                <a:alphaOff val="0"/>
              </a:srgbClr>
            </a:solidFill>
            <a:latin typeface="微软雅黑" pitchFamily="34" charset="-122"/>
            <a:ea typeface="微软雅黑" pitchFamily="34" charset="-122"/>
            <a:cs typeface="+mn-cs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solidFill>
                <a:srgbClr val="003366">
                  <a:hueOff val="0"/>
                  <a:satOff val="0"/>
                  <a:lumOff val="0"/>
                  <a:alphaOff val="0"/>
                </a:srgbClr>
              </a:solidFill>
              <a:latin typeface="微软雅黑" pitchFamily="34" charset="-122"/>
              <a:ea typeface="微软雅黑" pitchFamily="34" charset="-122"/>
              <a:cs typeface="+mn-cs"/>
            </a:rPr>
            <a:t>密码</a:t>
          </a:r>
          <a:endParaRPr lang="zh-CN" altLang="en-US" sz="1600" kern="1200" dirty="0">
            <a:solidFill>
              <a:srgbClr val="003366">
                <a:hueOff val="0"/>
                <a:satOff val="0"/>
                <a:lumOff val="0"/>
                <a:alphaOff val="0"/>
              </a:srgbClr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>
        <a:off x="4153329" y="1331663"/>
        <a:ext cx="1115936" cy="1400673"/>
      </dsp:txXfrm>
    </dsp:sp>
    <dsp:sp modelId="{A8ACBC4E-45B5-204D-BDB8-11F061C172EB}">
      <dsp:nvSpPr>
        <dsp:cNvPr id="0" name=""/>
        <dsp:cNvSpPr/>
      </dsp:nvSpPr>
      <dsp:spPr>
        <a:xfrm>
          <a:off x="3008779" y="1459724"/>
          <a:ext cx="1144550" cy="1144550"/>
        </a:xfrm>
        <a:prstGeom prst="ellipse">
          <a:avLst/>
        </a:prstGeom>
        <a:gradFill rotWithShape="0">
          <a:gsLst>
            <a:gs pos="0">
              <a:srgbClr val="269DD8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269DD8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269DD8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600" kern="1200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用户认证</a:t>
          </a:r>
          <a:endParaRPr lang="zh-CN" altLang="en-US" sz="2600" kern="1200" dirty="0">
            <a:solidFill>
              <a:srgbClr val="FFFFFF"/>
            </a:solidFill>
            <a:latin typeface="Verdana"/>
            <a:ea typeface="+mn-ea"/>
            <a:cs typeface="+mn-cs"/>
          </a:endParaRPr>
        </a:p>
      </dsp:txBody>
      <dsp:txXfrm>
        <a:off x="3176394" y="1627339"/>
        <a:ext cx="809320" cy="809320"/>
      </dsp:txXfrm>
    </dsp:sp>
    <dsp:sp modelId="{186A457F-8EFA-BA42-84B7-237B6F54033C}">
      <dsp:nvSpPr>
        <dsp:cNvPr id="0" name=""/>
        <dsp:cNvSpPr/>
      </dsp:nvSpPr>
      <dsp:spPr>
        <a:xfrm>
          <a:off x="6585499" y="1031519"/>
          <a:ext cx="2289100" cy="2000961"/>
        </a:xfrm>
        <a:prstGeom prst="rightArrow">
          <a:avLst>
            <a:gd name="adj1" fmla="val 70000"/>
            <a:gd name="adj2" fmla="val 50000"/>
          </a:avLst>
        </a:prstGeom>
        <a:solidFill>
          <a:srgbClr val="269DD8">
            <a:alpha val="90000"/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269DD8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2032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solidFill>
                <a:srgbClr val="003366">
                  <a:hueOff val="0"/>
                  <a:satOff val="0"/>
                  <a:lumOff val="0"/>
                  <a:alphaOff val="0"/>
                </a:srgbClr>
              </a:solidFill>
              <a:latin typeface="微软雅黑" pitchFamily="34" charset="-122"/>
              <a:ea typeface="微软雅黑" pitchFamily="34" charset="-122"/>
              <a:cs typeface="+mn-cs"/>
            </a:rPr>
            <a:t>自动弹出</a:t>
          </a:r>
          <a:endParaRPr lang="en-US" altLang="zh-CN" sz="1600" kern="1200" dirty="0" smtClean="0">
            <a:solidFill>
              <a:srgbClr val="003366">
                <a:hueOff val="0"/>
                <a:satOff val="0"/>
                <a:lumOff val="0"/>
                <a:alphaOff val="0"/>
              </a:srgbClr>
            </a:solidFill>
            <a:latin typeface="微软雅黑" pitchFamily="34" charset="-122"/>
            <a:ea typeface="微软雅黑" pitchFamily="34" charset="-122"/>
            <a:cs typeface="+mn-cs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solidFill>
                <a:srgbClr val="003366">
                  <a:hueOff val="0"/>
                  <a:satOff val="0"/>
                  <a:lumOff val="0"/>
                  <a:alphaOff val="0"/>
                </a:srgbClr>
              </a:solidFill>
              <a:latin typeface="微软雅黑" pitchFamily="34" charset="-122"/>
              <a:ea typeface="微软雅黑" pitchFamily="34" charset="-122"/>
              <a:cs typeface="+mn-cs"/>
            </a:rPr>
            <a:t>业务平台</a:t>
          </a:r>
          <a:endParaRPr lang="en-US" altLang="zh-CN" sz="1600" kern="1200" dirty="0" smtClean="0">
            <a:solidFill>
              <a:srgbClr val="003366">
                <a:hueOff val="0"/>
                <a:satOff val="0"/>
                <a:lumOff val="0"/>
                <a:alphaOff val="0"/>
              </a:srgbClr>
            </a:solidFill>
            <a:latin typeface="微软雅黑" pitchFamily="34" charset="-122"/>
            <a:ea typeface="微软雅黑" pitchFamily="34" charset="-122"/>
            <a:cs typeface="+mn-cs"/>
          </a:endParaRPr>
        </a:p>
      </dsp:txBody>
      <dsp:txXfrm>
        <a:off x="7157774" y="1331663"/>
        <a:ext cx="1115936" cy="1400673"/>
      </dsp:txXfrm>
    </dsp:sp>
    <dsp:sp modelId="{FE333795-F05A-A14E-B8EB-8422C5B4DC41}">
      <dsp:nvSpPr>
        <dsp:cNvPr id="0" name=""/>
        <dsp:cNvSpPr/>
      </dsp:nvSpPr>
      <dsp:spPr>
        <a:xfrm>
          <a:off x="6013224" y="1459724"/>
          <a:ext cx="1144550" cy="1144550"/>
        </a:xfrm>
        <a:prstGeom prst="ellipse">
          <a:avLst/>
        </a:prstGeom>
        <a:gradFill rotWithShape="0">
          <a:gsLst>
            <a:gs pos="0">
              <a:srgbClr val="269DD8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269DD8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269DD8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600" kern="1200" dirty="0" smtClean="0">
              <a:solidFill>
                <a:srgbClr val="FFFFFF"/>
              </a:solidFill>
              <a:latin typeface="Verdana"/>
              <a:ea typeface="+mn-ea"/>
              <a:cs typeface="+mn-cs"/>
            </a:rPr>
            <a:t>单点登录</a:t>
          </a:r>
          <a:endParaRPr lang="zh-CN" altLang="en-US" sz="2600" kern="1200" dirty="0">
            <a:solidFill>
              <a:srgbClr val="FFFFFF"/>
            </a:solidFill>
            <a:latin typeface="Verdana"/>
            <a:ea typeface="+mn-ea"/>
            <a:cs typeface="+mn-cs"/>
          </a:endParaRPr>
        </a:p>
      </dsp:txBody>
      <dsp:txXfrm>
        <a:off x="6180839" y="1627339"/>
        <a:ext cx="809320" cy="8093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BD7FAC-33AA-4700-A1DA-5E3E408B9E67}">
      <dsp:nvSpPr>
        <dsp:cNvPr id="0" name=""/>
        <dsp:cNvSpPr/>
      </dsp:nvSpPr>
      <dsp:spPr>
        <a:xfrm rot="5400000">
          <a:off x="-235673" y="237916"/>
          <a:ext cx="1571155" cy="1099808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b="1" kern="120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杂</a:t>
          </a:r>
          <a:endParaRPr lang="zh-CN" altLang="en-US" sz="3600" b="1" kern="1200" dirty="0">
            <a:solidFill>
              <a:schemeClr val="tx1"/>
            </a:solidFill>
            <a:latin typeface="微软雅黑" pitchFamily="34" charset="-122"/>
            <a:ea typeface="微软雅黑" pitchFamily="34" charset="-122"/>
          </a:endParaRPr>
        </a:p>
      </dsp:txBody>
      <dsp:txXfrm rot="-5400000">
        <a:off x="1" y="552146"/>
        <a:ext cx="1099808" cy="471347"/>
      </dsp:txXfrm>
    </dsp:sp>
    <dsp:sp modelId="{FF59BE34-68B2-465D-A55A-A9F69AB22199}">
      <dsp:nvSpPr>
        <dsp:cNvPr id="0" name=""/>
        <dsp:cNvSpPr/>
      </dsp:nvSpPr>
      <dsp:spPr>
        <a:xfrm rot="5400000">
          <a:off x="3453732" y="-2351679"/>
          <a:ext cx="1021788" cy="57296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zh-CN" altLang="en-US" sz="1800" b="1" kern="1200" noProof="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网络结构复杂、设备多、应用多，难以统一管理</a:t>
          </a:r>
        </a:p>
      </dsp:txBody>
      <dsp:txXfrm rot="-5400000">
        <a:off x="1099809" y="52124"/>
        <a:ext cx="5679755" cy="922028"/>
      </dsp:txXfrm>
    </dsp:sp>
    <dsp:sp modelId="{3A2AB9C7-C964-42A3-A96E-77522C22BABF}">
      <dsp:nvSpPr>
        <dsp:cNvPr id="0" name=""/>
        <dsp:cNvSpPr/>
      </dsp:nvSpPr>
      <dsp:spPr>
        <a:xfrm rot="5400000">
          <a:off x="-235673" y="1614660"/>
          <a:ext cx="1571155" cy="1099808"/>
        </a:xfrm>
        <a:prstGeom prst="chevron">
          <a:avLst/>
        </a:prstGeom>
        <a:solidFill>
          <a:schemeClr val="accent5">
            <a:hueOff val="1628512"/>
            <a:satOff val="5598"/>
            <a:lumOff val="-26863"/>
            <a:alphaOff val="0"/>
          </a:schemeClr>
        </a:solidFill>
        <a:ln w="25400" cap="flat" cmpd="sng" algn="ctr">
          <a:solidFill>
            <a:schemeClr val="accent5">
              <a:hueOff val="1628512"/>
              <a:satOff val="5598"/>
              <a:lumOff val="-268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b="1" kern="120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散</a:t>
          </a:r>
          <a:endParaRPr lang="zh-CN" altLang="en-US" sz="3600" b="1" kern="1200" dirty="0">
            <a:solidFill>
              <a:schemeClr val="tx1"/>
            </a:solidFill>
            <a:latin typeface="微软雅黑" pitchFamily="34" charset="-122"/>
            <a:ea typeface="微软雅黑" pitchFamily="34" charset="-122"/>
          </a:endParaRPr>
        </a:p>
      </dsp:txBody>
      <dsp:txXfrm rot="-5400000">
        <a:off x="1" y="1928890"/>
        <a:ext cx="1099808" cy="471347"/>
      </dsp:txXfrm>
    </dsp:sp>
    <dsp:sp modelId="{867E99A8-2FDF-405C-A619-0B8BA76E160F}">
      <dsp:nvSpPr>
        <dsp:cNvPr id="0" name=""/>
        <dsp:cNvSpPr/>
      </dsp:nvSpPr>
      <dsp:spPr>
        <a:xfrm rot="5400000">
          <a:off x="3454000" y="-975205"/>
          <a:ext cx="1021251" cy="57296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628512"/>
              <a:satOff val="5598"/>
              <a:lumOff val="-268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800" b="1" kern="1200" noProof="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下属学校缺少专门信息化管理人员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800" b="1" kern="1200" noProof="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学校设备无法管理，使用情况难以控制</a:t>
          </a:r>
        </a:p>
      </dsp:txBody>
      <dsp:txXfrm rot="-5400000">
        <a:off x="1099809" y="1428839"/>
        <a:ext cx="5679782" cy="921545"/>
      </dsp:txXfrm>
    </dsp:sp>
    <dsp:sp modelId="{A9F29D82-2475-4DE4-B87E-B73438F57DD7}">
      <dsp:nvSpPr>
        <dsp:cNvPr id="0" name=""/>
        <dsp:cNvSpPr/>
      </dsp:nvSpPr>
      <dsp:spPr>
        <a:xfrm rot="5400000">
          <a:off x="-235673" y="2991403"/>
          <a:ext cx="1571155" cy="1099808"/>
        </a:xfrm>
        <a:prstGeom prst="chevron">
          <a:avLst/>
        </a:prstGeom>
        <a:solidFill>
          <a:schemeClr val="accent5">
            <a:hueOff val="3257024"/>
            <a:satOff val="11196"/>
            <a:lumOff val="-53726"/>
            <a:alphaOff val="0"/>
          </a:schemeClr>
        </a:solidFill>
        <a:ln w="25400" cap="flat" cmpd="sng" algn="ctr">
          <a:solidFill>
            <a:schemeClr val="accent5">
              <a:hueOff val="3257024"/>
              <a:satOff val="11196"/>
              <a:lumOff val="-53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b="1" kern="120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繁</a:t>
          </a:r>
        </a:p>
      </dsp:txBody>
      <dsp:txXfrm rot="-5400000">
        <a:off x="1" y="3305633"/>
        <a:ext cx="1099808" cy="471347"/>
      </dsp:txXfrm>
    </dsp:sp>
    <dsp:sp modelId="{83F4BA2B-ED0F-40F4-899F-F69580A39964}">
      <dsp:nvSpPr>
        <dsp:cNvPr id="0" name=""/>
        <dsp:cNvSpPr/>
      </dsp:nvSpPr>
      <dsp:spPr>
        <a:xfrm rot="5400000">
          <a:off x="3454000" y="401537"/>
          <a:ext cx="1021251" cy="57296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3257024"/>
              <a:satOff val="11196"/>
              <a:lumOff val="-53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0" marR="0" lvl="1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zh-CN" altLang="en-US" sz="1800" b="1" kern="1200" noProof="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业务系统运行不正常，定位故障根源难</a:t>
          </a:r>
          <a:endParaRPr lang="zh-CN" altLang="en-US" sz="1800" b="1" kern="1200" noProof="0" dirty="0">
            <a:solidFill>
              <a:schemeClr val="tx1"/>
            </a:solidFill>
            <a:latin typeface="微软雅黑" pitchFamily="34" charset="-122"/>
            <a:ea typeface="微软雅黑" pitchFamily="34" charset="-122"/>
          </a:endParaRPr>
        </a:p>
        <a:p>
          <a:pPr marL="0" marR="0" lvl="1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zh-CN" altLang="en-US" sz="1800" b="1" kern="1200" noProof="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信息资源繁杂，难以呈现与决策评估</a:t>
          </a:r>
          <a:endParaRPr lang="zh-CN" altLang="en-US" sz="1800" b="1" kern="1200" noProof="0" dirty="0">
            <a:solidFill>
              <a:schemeClr val="tx1"/>
            </a:solidFill>
            <a:latin typeface="微软雅黑" pitchFamily="34" charset="-122"/>
            <a:ea typeface="微软雅黑" pitchFamily="34" charset="-122"/>
          </a:endParaRPr>
        </a:p>
      </dsp:txBody>
      <dsp:txXfrm rot="-5400000">
        <a:off x="1099809" y="2805582"/>
        <a:ext cx="5679782" cy="9215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974C92-E6BF-A246-A701-AB63E5857EF4}">
      <dsp:nvSpPr>
        <dsp:cNvPr id="0" name=""/>
        <dsp:cNvSpPr/>
      </dsp:nvSpPr>
      <dsp:spPr>
        <a:xfrm>
          <a:off x="4562" y="1631547"/>
          <a:ext cx="1601809" cy="8009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kern="1200" dirty="0" smtClean="0">
              <a:latin typeface="微软雅黑" pitchFamily="34" charset="-122"/>
              <a:ea typeface="微软雅黑" pitchFamily="34" charset="-122"/>
            </a:rPr>
            <a:t>流量</a:t>
          </a:r>
          <a:r>
            <a:rPr lang="zh-CN" altLang="en-US" sz="2800" b="1" kern="1200" dirty="0" smtClean="0">
              <a:solidFill>
                <a:srgbClr val="CCFFCC"/>
              </a:solidFill>
              <a:latin typeface="微软雅黑" pitchFamily="34" charset="-122"/>
              <a:ea typeface="微软雅黑" pitchFamily="34" charset="-122"/>
            </a:rPr>
            <a:t>疏</a:t>
          </a:r>
          <a:r>
            <a:rPr lang="zh-CN" altLang="en-US" sz="2800" b="1" kern="1200" dirty="0" smtClean="0">
              <a:latin typeface="微软雅黑" pitchFamily="34" charset="-122"/>
              <a:ea typeface="微软雅黑" pitchFamily="34" charset="-122"/>
            </a:rPr>
            <a:t>导</a:t>
          </a:r>
          <a:endParaRPr lang="zh-CN" altLang="en-US" sz="28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28020" y="1655005"/>
        <a:ext cx="1554893" cy="753988"/>
      </dsp:txXfrm>
    </dsp:sp>
    <dsp:sp modelId="{396CCA24-EA07-B440-8102-3A0890886EE5}">
      <dsp:nvSpPr>
        <dsp:cNvPr id="0" name=""/>
        <dsp:cNvSpPr/>
      </dsp:nvSpPr>
      <dsp:spPr>
        <a:xfrm rot="19457599">
          <a:off x="1532206" y="1784003"/>
          <a:ext cx="789053" cy="35473"/>
        </a:xfrm>
        <a:custGeom>
          <a:avLst/>
          <a:gdLst/>
          <a:ahLst/>
          <a:cxnLst/>
          <a:rect l="0" t="0" r="0" b="0"/>
          <a:pathLst>
            <a:path>
              <a:moveTo>
                <a:pt x="0" y="17736"/>
              </a:moveTo>
              <a:lnTo>
                <a:pt x="789053" y="17736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b="1" kern="1200"/>
        </a:p>
      </dsp:txBody>
      <dsp:txXfrm>
        <a:off x="1907007" y="1782013"/>
        <a:ext cx="39452" cy="39452"/>
      </dsp:txXfrm>
    </dsp:sp>
    <dsp:sp modelId="{1EEEB060-53EE-1F4B-BCCC-0593D239D231}">
      <dsp:nvSpPr>
        <dsp:cNvPr id="0" name=""/>
        <dsp:cNvSpPr/>
      </dsp:nvSpPr>
      <dsp:spPr>
        <a:xfrm>
          <a:off x="2247095" y="1171027"/>
          <a:ext cx="1601809" cy="8009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latin typeface="微软雅黑" pitchFamily="34" charset="-122"/>
              <a:ea typeface="微软雅黑" pitchFamily="34" charset="-122"/>
            </a:rPr>
            <a:t>现有资源的有效利用</a:t>
          </a:r>
          <a:endParaRPr lang="zh-CN" altLang="en-US" sz="14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2270553" y="1194485"/>
        <a:ext cx="1554893" cy="753988"/>
      </dsp:txXfrm>
    </dsp:sp>
    <dsp:sp modelId="{37F21C4D-60AE-2E4F-8943-E2A7C7A0F5EE}">
      <dsp:nvSpPr>
        <dsp:cNvPr id="0" name=""/>
        <dsp:cNvSpPr/>
      </dsp:nvSpPr>
      <dsp:spPr>
        <a:xfrm>
          <a:off x="3848904" y="1553743"/>
          <a:ext cx="640723" cy="35473"/>
        </a:xfrm>
        <a:custGeom>
          <a:avLst/>
          <a:gdLst/>
          <a:ahLst/>
          <a:cxnLst/>
          <a:rect l="0" t="0" r="0" b="0"/>
          <a:pathLst>
            <a:path>
              <a:moveTo>
                <a:pt x="0" y="17736"/>
              </a:moveTo>
              <a:lnTo>
                <a:pt x="640723" y="17736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b="1" kern="1200"/>
        </a:p>
      </dsp:txBody>
      <dsp:txXfrm>
        <a:off x="4153248" y="1555461"/>
        <a:ext cx="32036" cy="32036"/>
      </dsp:txXfrm>
    </dsp:sp>
    <dsp:sp modelId="{B8160EAC-C7AB-2747-8CD9-7A678F5A4B0F}">
      <dsp:nvSpPr>
        <dsp:cNvPr id="0" name=""/>
        <dsp:cNvSpPr/>
      </dsp:nvSpPr>
      <dsp:spPr>
        <a:xfrm>
          <a:off x="4489628" y="1171027"/>
          <a:ext cx="1601809" cy="8009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rPr>
            <a:t>充分利用多出口提供更好的跨运营商网络访问</a:t>
          </a:r>
          <a:endParaRPr lang="zh-CN" altLang="en-US" sz="1400" b="1" kern="1200" dirty="0">
            <a:solidFill>
              <a:srgbClr val="000000"/>
            </a:solidFill>
            <a:latin typeface="微软雅黑" pitchFamily="34" charset="-122"/>
            <a:ea typeface="微软雅黑" pitchFamily="34" charset="-122"/>
          </a:endParaRPr>
        </a:p>
      </dsp:txBody>
      <dsp:txXfrm>
        <a:off x="4513086" y="1194485"/>
        <a:ext cx="1554893" cy="753988"/>
      </dsp:txXfrm>
    </dsp:sp>
    <dsp:sp modelId="{E72041EE-31A6-C148-ABDC-2B5EB53C2C7F}">
      <dsp:nvSpPr>
        <dsp:cNvPr id="0" name=""/>
        <dsp:cNvSpPr/>
      </dsp:nvSpPr>
      <dsp:spPr>
        <a:xfrm rot="2142401">
          <a:off x="1532206" y="2244523"/>
          <a:ext cx="789053" cy="35473"/>
        </a:xfrm>
        <a:custGeom>
          <a:avLst/>
          <a:gdLst/>
          <a:ahLst/>
          <a:cxnLst/>
          <a:rect l="0" t="0" r="0" b="0"/>
          <a:pathLst>
            <a:path>
              <a:moveTo>
                <a:pt x="0" y="17736"/>
              </a:moveTo>
              <a:lnTo>
                <a:pt x="789053" y="17736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b="1" kern="1200"/>
        </a:p>
      </dsp:txBody>
      <dsp:txXfrm>
        <a:off x="1907007" y="2242533"/>
        <a:ext cx="39452" cy="39452"/>
      </dsp:txXfrm>
    </dsp:sp>
    <dsp:sp modelId="{8C086D3A-8812-3545-A3E8-0105CB1E596E}">
      <dsp:nvSpPr>
        <dsp:cNvPr id="0" name=""/>
        <dsp:cNvSpPr/>
      </dsp:nvSpPr>
      <dsp:spPr>
        <a:xfrm>
          <a:off x="2247095" y="2092067"/>
          <a:ext cx="1601809" cy="8009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latin typeface="微软雅黑" pitchFamily="34" charset="-122"/>
              <a:ea typeface="微软雅黑" pitchFamily="34" charset="-122"/>
            </a:rPr>
            <a:t>外网资源转化为内网资源</a:t>
          </a:r>
          <a:endParaRPr lang="zh-CN" altLang="en-US" sz="14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2270553" y="2115525"/>
        <a:ext cx="1554893" cy="753988"/>
      </dsp:txXfrm>
    </dsp:sp>
    <dsp:sp modelId="{832DE4B4-895E-FD42-BA62-AEFE780B51C3}">
      <dsp:nvSpPr>
        <dsp:cNvPr id="0" name=""/>
        <dsp:cNvSpPr/>
      </dsp:nvSpPr>
      <dsp:spPr>
        <a:xfrm>
          <a:off x="3848904" y="2474783"/>
          <a:ext cx="640723" cy="35473"/>
        </a:xfrm>
        <a:custGeom>
          <a:avLst/>
          <a:gdLst/>
          <a:ahLst/>
          <a:cxnLst/>
          <a:rect l="0" t="0" r="0" b="0"/>
          <a:pathLst>
            <a:path>
              <a:moveTo>
                <a:pt x="0" y="17736"/>
              </a:moveTo>
              <a:lnTo>
                <a:pt x="640723" y="17736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b="1" kern="1200"/>
        </a:p>
      </dsp:txBody>
      <dsp:txXfrm>
        <a:off x="4153248" y="2476502"/>
        <a:ext cx="32036" cy="32036"/>
      </dsp:txXfrm>
    </dsp:sp>
    <dsp:sp modelId="{93E17803-053D-1D4F-9D8C-E30657788231}">
      <dsp:nvSpPr>
        <dsp:cNvPr id="0" name=""/>
        <dsp:cNvSpPr/>
      </dsp:nvSpPr>
      <dsp:spPr>
        <a:xfrm>
          <a:off x="4489628" y="2092067"/>
          <a:ext cx="1601809" cy="8009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rPr>
            <a:t>将互联网热点资源缓存至城域网内</a:t>
          </a:r>
          <a:endParaRPr lang="zh-CN" altLang="en-US" sz="1400" b="1" kern="1200" dirty="0">
            <a:solidFill>
              <a:srgbClr val="000000"/>
            </a:solidFill>
            <a:latin typeface="微软雅黑" pitchFamily="34" charset="-122"/>
            <a:ea typeface="微软雅黑" pitchFamily="34" charset="-122"/>
          </a:endParaRPr>
        </a:p>
      </dsp:txBody>
      <dsp:txXfrm>
        <a:off x="4513086" y="2115525"/>
        <a:ext cx="1554893" cy="7539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974C92-E6BF-A246-A701-AB63E5857EF4}">
      <dsp:nvSpPr>
        <dsp:cNvPr id="0" name=""/>
        <dsp:cNvSpPr/>
      </dsp:nvSpPr>
      <dsp:spPr>
        <a:xfrm>
          <a:off x="4808" y="1659794"/>
          <a:ext cx="1540353" cy="7701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kern="1200" dirty="0" smtClean="0">
              <a:latin typeface="微软雅黑" pitchFamily="34" charset="-122"/>
              <a:ea typeface="微软雅黑" pitchFamily="34" charset="-122"/>
            </a:rPr>
            <a:t>带宽</a:t>
          </a:r>
          <a:r>
            <a:rPr lang="zh-CN" altLang="en-US" sz="2800" b="1" kern="1200" dirty="0" smtClean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rPr>
            <a:t>保</a:t>
          </a:r>
          <a:r>
            <a:rPr lang="zh-CN" altLang="en-US" sz="2800" b="1" kern="1200" dirty="0" smtClean="0">
              <a:latin typeface="微软雅黑" pitchFamily="34" charset="-122"/>
              <a:ea typeface="微软雅黑" pitchFamily="34" charset="-122"/>
            </a:rPr>
            <a:t>障</a:t>
          </a:r>
          <a:endParaRPr lang="zh-CN" altLang="en-US" sz="28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27366" y="1682352"/>
        <a:ext cx="1495237" cy="725060"/>
      </dsp:txXfrm>
    </dsp:sp>
    <dsp:sp modelId="{396CCA24-EA07-B440-8102-3A0890886EE5}">
      <dsp:nvSpPr>
        <dsp:cNvPr id="0" name=""/>
        <dsp:cNvSpPr/>
      </dsp:nvSpPr>
      <dsp:spPr>
        <a:xfrm rot="18085451">
          <a:off x="1262345" y="1523604"/>
          <a:ext cx="1181774" cy="34112"/>
        </a:xfrm>
        <a:custGeom>
          <a:avLst/>
          <a:gdLst/>
          <a:ahLst/>
          <a:cxnLst/>
          <a:rect l="0" t="0" r="0" b="0"/>
          <a:pathLst>
            <a:path>
              <a:moveTo>
                <a:pt x="0" y="17056"/>
              </a:moveTo>
              <a:lnTo>
                <a:pt x="1181774" y="17056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b="1" kern="1200"/>
        </a:p>
      </dsp:txBody>
      <dsp:txXfrm>
        <a:off x="1823688" y="1511116"/>
        <a:ext cx="59088" cy="59088"/>
      </dsp:txXfrm>
    </dsp:sp>
    <dsp:sp modelId="{1EEEB060-53EE-1F4B-BCCC-0593D239D231}">
      <dsp:nvSpPr>
        <dsp:cNvPr id="0" name=""/>
        <dsp:cNvSpPr/>
      </dsp:nvSpPr>
      <dsp:spPr>
        <a:xfrm>
          <a:off x="2161303" y="651350"/>
          <a:ext cx="1540353" cy="7701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latin typeface="微软雅黑" pitchFamily="34" charset="-122"/>
              <a:ea typeface="微软雅黑" pitchFamily="34" charset="-122"/>
            </a:rPr>
            <a:t>关键业务保障</a:t>
          </a:r>
          <a:endParaRPr lang="zh-CN" altLang="en-US" sz="14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2183861" y="673908"/>
        <a:ext cx="1495237" cy="725060"/>
      </dsp:txXfrm>
    </dsp:sp>
    <dsp:sp modelId="{37F21C4D-60AE-2E4F-8943-E2A7C7A0F5EE}">
      <dsp:nvSpPr>
        <dsp:cNvPr id="0" name=""/>
        <dsp:cNvSpPr/>
      </dsp:nvSpPr>
      <dsp:spPr>
        <a:xfrm>
          <a:off x="3701656" y="1019382"/>
          <a:ext cx="616141" cy="34112"/>
        </a:xfrm>
        <a:custGeom>
          <a:avLst/>
          <a:gdLst/>
          <a:ahLst/>
          <a:cxnLst/>
          <a:rect l="0" t="0" r="0" b="0"/>
          <a:pathLst>
            <a:path>
              <a:moveTo>
                <a:pt x="0" y="17056"/>
              </a:moveTo>
              <a:lnTo>
                <a:pt x="616141" y="17056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b="1" kern="1200"/>
        </a:p>
      </dsp:txBody>
      <dsp:txXfrm>
        <a:off x="3994323" y="1021035"/>
        <a:ext cx="30807" cy="30807"/>
      </dsp:txXfrm>
    </dsp:sp>
    <dsp:sp modelId="{B8160EAC-C7AB-2747-8CD9-7A678F5A4B0F}">
      <dsp:nvSpPr>
        <dsp:cNvPr id="0" name=""/>
        <dsp:cNvSpPr/>
      </dsp:nvSpPr>
      <dsp:spPr>
        <a:xfrm>
          <a:off x="4317798" y="569091"/>
          <a:ext cx="1746653" cy="9346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rPr>
            <a:t>通过细致的带宽嵌套保障关键业务，又不阻断其他业务。</a:t>
          </a:r>
          <a:endParaRPr lang="zh-CN" altLang="en-US" sz="1400" b="1" kern="1200" dirty="0">
            <a:solidFill>
              <a:srgbClr val="000000"/>
            </a:solidFill>
            <a:latin typeface="微软雅黑" pitchFamily="34" charset="-122"/>
            <a:ea typeface="微软雅黑" pitchFamily="34" charset="-122"/>
          </a:endParaRPr>
        </a:p>
      </dsp:txBody>
      <dsp:txXfrm>
        <a:off x="4345174" y="596467"/>
        <a:ext cx="1691901" cy="879942"/>
      </dsp:txXfrm>
    </dsp:sp>
    <dsp:sp modelId="{E72041EE-31A6-C148-ABDC-2B5EB53C2C7F}">
      <dsp:nvSpPr>
        <dsp:cNvPr id="0" name=""/>
        <dsp:cNvSpPr/>
      </dsp:nvSpPr>
      <dsp:spPr>
        <a:xfrm rot="71871">
          <a:off x="1545094" y="2034268"/>
          <a:ext cx="616276" cy="34112"/>
        </a:xfrm>
        <a:custGeom>
          <a:avLst/>
          <a:gdLst/>
          <a:ahLst/>
          <a:cxnLst/>
          <a:rect l="0" t="0" r="0" b="0"/>
          <a:pathLst>
            <a:path>
              <a:moveTo>
                <a:pt x="0" y="17056"/>
              </a:moveTo>
              <a:lnTo>
                <a:pt x="616276" y="17056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b="1" kern="1200"/>
        </a:p>
      </dsp:txBody>
      <dsp:txXfrm>
        <a:off x="1837825" y="2035917"/>
        <a:ext cx="30813" cy="30813"/>
      </dsp:txXfrm>
    </dsp:sp>
    <dsp:sp modelId="{8C086D3A-8812-3545-A3E8-0105CB1E596E}">
      <dsp:nvSpPr>
        <dsp:cNvPr id="0" name=""/>
        <dsp:cNvSpPr/>
      </dsp:nvSpPr>
      <dsp:spPr>
        <a:xfrm>
          <a:off x="2161303" y="1672677"/>
          <a:ext cx="1540353" cy="7701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latin typeface="微软雅黑" pitchFamily="34" charset="-122"/>
              <a:ea typeface="微软雅黑" pitchFamily="34" charset="-122"/>
            </a:rPr>
            <a:t>两级流控体系</a:t>
          </a:r>
          <a:endParaRPr lang="zh-CN" altLang="en-US" sz="14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2183861" y="1695235"/>
        <a:ext cx="1495237" cy="725060"/>
      </dsp:txXfrm>
    </dsp:sp>
    <dsp:sp modelId="{832DE4B4-895E-FD42-BA62-AEFE780B51C3}">
      <dsp:nvSpPr>
        <dsp:cNvPr id="0" name=""/>
        <dsp:cNvSpPr/>
      </dsp:nvSpPr>
      <dsp:spPr>
        <a:xfrm>
          <a:off x="3701656" y="2040710"/>
          <a:ext cx="616141" cy="34112"/>
        </a:xfrm>
        <a:custGeom>
          <a:avLst/>
          <a:gdLst/>
          <a:ahLst/>
          <a:cxnLst/>
          <a:rect l="0" t="0" r="0" b="0"/>
          <a:pathLst>
            <a:path>
              <a:moveTo>
                <a:pt x="0" y="17056"/>
              </a:moveTo>
              <a:lnTo>
                <a:pt x="616141" y="17056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b="1" kern="1200"/>
        </a:p>
      </dsp:txBody>
      <dsp:txXfrm>
        <a:off x="3994323" y="2042362"/>
        <a:ext cx="30807" cy="30807"/>
      </dsp:txXfrm>
    </dsp:sp>
    <dsp:sp modelId="{93E17803-053D-1D4F-9D8C-E30657788231}">
      <dsp:nvSpPr>
        <dsp:cNvPr id="0" name=""/>
        <dsp:cNvSpPr/>
      </dsp:nvSpPr>
      <dsp:spPr>
        <a:xfrm>
          <a:off x="4317798" y="1619312"/>
          <a:ext cx="1773393" cy="8769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rPr>
            <a:t>学校流量先流控后进入城域网，城域网出口再做统筹流控。</a:t>
          </a:r>
          <a:endParaRPr lang="zh-CN" altLang="en-US" sz="1400" b="1" kern="1200" dirty="0">
            <a:solidFill>
              <a:srgbClr val="000000"/>
            </a:solidFill>
            <a:latin typeface="微软雅黑" pitchFamily="34" charset="-122"/>
            <a:ea typeface="微软雅黑" pitchFamily="34" charset="-122"/>
          </a:endParaRPr>
        </a:p>
      </dsp:txBody>
      <dsp:txXfrm>
        <a:off x="4343482" y="1644996"/>
        <a:ext cx="1722025" cy="825539"/>
      </dsp:txXfrm>
    </dsp:sp>
    <dsp:sp modelId="{9DCADC2D-EEC7-A549-8F0D-40A606D7DA65}">
      <dsp:nvSpPr>
        <dsp:cNvPr id="0" name=""/>
        <dsp:cNvSpPr/>
      </dsp:nvSpPr>
      <dsp:spPr>
        <a:xfrm rot="3514549">
          <a:off x="1262345" y="2532049"/>
          <a:ext cx="1181774" cy="34112"/>
        </a:xfrm>
        <a:custGeom>
          <a:avLst/>
          <a:gdLst/>
          <a:ahLst/>
          <a:cxnLst/>
          <a:rect l="0" t="0" r="0" b="0"/>
          <a:pathLst>
            <a:path>
              <a:moveTo>
                <a:pt x="0" y="17056"/>
              </a:moveTo>
              <a:lnTo>
                <a:pt x="1181774" y="17056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1823688" y="2519561"/>
        <a:ext cx="59088" cy="59088"/>
      </dsp:txXfrm>
    </dsp:sp>
    <dsp:sp modelId="{1C58B511-280A-2547-A948-5A09D27E7821}">
      <dsp:nvSpPr>
        <dsp:cNvPr id="0" name=""/>
        <dsp:cNvSpPr/>
      </dsp:nvSpPr>
      <dsp:spPr>
        <a:xfrm>
          <a:off x="2161303" y="2668239"/>
          <a:ext cx="1540353" cy="7701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rPr>
            <a:t>关键用户保障</a:t>
          </a:r>
          <a:endParaRPr lang="zh-CN" altLang="en-US" sz="1400" b="1" kern="1200" dirty="0">
            <a:solidFill>
              <a:schemeClr val="bg1"/>
            </a:solidFill>
            <a:latin typeface="微软雅黑" pitchFamily="34" charset="-122"/>
            <a:ea typeface="微软雅黑" pitchFamily="34" charset="-122"/>
          </a:endParaRPr>
        </a:p>
      </dsp:txBody>
      <dsp:txXfrm>
        <a:off x="2183861" y="2690797"/>
        <a:ext cx="1495237" cy="725060"/>
      </dsp:txXfrm>
    </dsp:sp>
    <dsp:sp modelId="{85504299-0DEF-424B-BF25-E40E1FB2992F}">
      <dsp:nvSpPr>
        <dsp:cNvPr id="0" name=""/>
        <dsp:cNvSpPr/>
      </dsp:nvSpPr>
      <dsp:spPr>
        <a:xfrm>
          <a:off x="3701656" y="3036271"/>
          <a:ext cx="616141" cy="34112"/>
        </a:xfrm>
        <a:custGeom>
          <a:avLst/>
          <a:gdLst/>
          <a:ahLst/>
          <a:cxnLst/>
          <a:rect l="0" t="0" r="0" b="0"/>
          <a:pathLst>
            <a:path>
              <a:moveTo>
                <a:pt x="0" y="17056"/>
              </a:moveTo>
              <a:lnTo>
                <a:pt x="616141" y="17056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3994323" y="3037924"/>
        <a:ext cx="30807" cy="30807"/>
      </dsp:txXfrm>
    </dsp:sp>
    <dsp:sp modelId="{42030CAF-94E6-CE44-B117-74815A53187F}">
      <dsp:nvSpPr>
        <dsp:cNvPr id="0" name=""/>
        <dsp:cNvSpPr/>
      </dsp:nvSpPr>
      <dsp:spPr>
        <a:xfrm>
          <a:off x="4317798" y="2611746"/>
          <a:ext cx="1746653" cy="8831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rPr>
            <a:t>对关键用户予以带宽保障，并能在城域网内策略一致。</a:t>
          </a:r>
          <a:endParaRPr lang="zh-CN" altLang="en-US" sz="1400" b="1" kern="1200" dirty="0">
            <a:solidFill>
              <a:srgbClr val="000000"/>
            </a:solidFill>
            <a:latin typeface="微软雅黑" pitchFamily="34" charset="-122"/>
            <a:ea typeface="微软雅黑" pitchFamily="34" charset="-122"/>
          </a:endParaRPr>
        </a:p>
      </dsp:txBody>
      <dsp:txXfrm>
        <a:off x="4343665" y="2637613"/>
        <a:ext cx="1694919" cy="83142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EFE3FC-F76F-4066-B68B-561938568834}">
      <dsp:nvSpPr>
        <dsp:cNvPr id="0" name=""/>
        <dsp:cNvSpPr/>
      </dsp:nvSpPr>
      <dsp:spPr>
        <a:xfrm>
          <a:off x="3849972" y="1166494"/>
          <a:ext cx="1492820" cy="128186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kern="1200" dirty="0" smtClean="0">
              <a:latin typeface="微软雅黑" pitchFamily="34" charset="-122"/>
              <a:ea typeface="微软雅黑" pitchFamily="34" charset="-122"/>
            </a:rPr>
            <a:t>精准流控</a:t>
          </a:r>
          <a:endParaRPr lang="zh-CN" altLang="en-US" sz="18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4081196" y="1365042"/>
        <a:ext cx="1030373" cy="884766"/>
      </dsp:txXfrm>
    </dsp:sp>
    <dsp:sp modelId="{F4365FB8-5A7D-4FE5-93EC-70AF2B7D6C1A}">
      <dsp:nvSpPr>
        <dsp:cNvPr id="0" name=""/>
        <dsp:cNvSpPr/>
      </dsp:nvSpPr>
      <dsp:spPr>
        <a:xfrm>
          <a:off x="1320267" y="3131845"/>
          <a:ext cx="174136" cy="15022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82A18E1-CD10-4840-B566-6FEFD4DF9BFA}">
      <dsp:nvSpPr>
        <dsp:cNvPr id="0" name=""/>
        <dsp:cNvSpPr/>
      </dsp:nvSpPr>
      <dsp:spPr>
        <a:xfrm>
          <a:off x="5135020" y="1859070"/>
          <a:ext cx="1492820" cy="1281862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7046" t="-235" r="-1258" b="-2145"/>
          </a:stretch>
        </a:blip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A5145-560C-4B55-891A-9E8CE9CA9B49}">
      <dsp:nvSpPr>
        <dsp:cNvPr id="0" name=""/>
        <dsp:cNvSpPr/>
      </dsp:nvSpPr>
      <dsp:spPr>
        <a:xfrm>
          <a:off x="1022653" y="2961810"/>
          <a:ext cx="174136" cy="15022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25593"/>
              <a:satOff val="-531"/>
              <a:lumOff val="12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FF3D536-627D-45FD-A2AC-6C79CDFF71D9}">
      <dsp:nvSpPr>
        <dsp:cNvPr id="0" name=""/>
        <dsp:cNvSpPr/>
      </dsp:nvSpPr>
      <dsp:spPr>
        <a:xfrm>
          <a:off x="2569298" y="1846268"/>
          <a:ext cx="1492820" cy="128186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936304"/>
                <a:satOff val="-1168"/>
                <a:lumOff val="275"/>
                <a:alphaOff val="0"/>
                <a:shade val="51000"/>
                <a:satMod val="130000"/>
              </a:schemeClr>
            </a:gs>
            <a:gs pos="80000">
              <a:schemeClr val="accent2">
                <a:hueOff val="936304"/>
                <a:satOff val="-1168"/>
                <a:lumOff val="275"/>
                <a:alphaOff val="0"/>
                <a:shade val="93000"/>
                <a:satMod val="130000"/>
              </a:schemeClr>
            </a:gs>
            <a:gs pos="100000">
              <a:schemeClr val="accent2">
                <a:hueOff val="936304"/>
                <a:satOff val="-1168"/>
                <a:lumOff val="27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kern="1200" dirty="0" smtClean="0">
              <a:latin typeface="微软雅黑" pitchFamily="34" charset="-122"/>
              <a:ea typeface="微软雅黑" pitchFamily="34" charset="-122"/>
            </a:rPr>
            <a:t>智能选路</a:t>
          </a:r>
          <a:endParaRPr lang="zh-CN" altLang="en-US" sz="18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2800522" y="2044816"/>
        <a:ext cx="1030373" cy="884766"/>
      </dsp:txXfrm>
    </dsp:sp>
    <dsp:sp modelId="{3A7D2DF7-7A7F-45F8-A150-3C4BFED02723}">
      <dsp:nvSpPr>
        <dsp:cNvPr id="0" name=""/>
        <dsp:cNvSpPr/>
      </dsp:nvSpPr>
      <dsp:spPr>
        <a:xfrm>
          <a:off x="3596700" y="2954794"/>
          <a:ext cx="174136" cy="15022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851185"/>
              <a:satOff val="-1062"/>
              <a:lumOff val="25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77C6D6E-1110-4C09-87CA-37F50D02BD21}">
      <dsp:nvSpPr>
        <dsp:cNvPr id="0" name=""/>
        <dsp:cNvSpPr/>
      </dsp:nvSpPr>
      <dsp:spPr>
        <a:xfrm>
          <a:off x="3853155" y="2556121"/>
          <a:ext cx="1492820" cy="1281862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6046" t="10071" r="2790" b="8576"/>
          </a:stretch>
        </a:blipFill>
        <a:ln w="9525" cap="flat" cmpd="sng" algn="ctr">
          <a:solidFill>
            <a:schemeClr val="accent2">
              <a:hueOff val="936304"/>
              <a:satOff val="-1168"/>
              <a:lumOff val="2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0FDB276-E8A6-43BD-A96E-B43EA3271C6B}">
      <dsp:nvSpPr>
        <dsp:cNvPr id="0" name=""/>
        <dsp:cNvSpPr/>
      </dsp:nvSpPr>
      <dsp:spPr>
        <a:xfrm>
          <a:off x="3889566" y="3126479"/>
          <a:ext cx="174136" cy="15022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276778"/>
              <a:satOff val="-1592"/>
              <a:lumOff val="37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0B40F69-DAEA-4CE5-8ABC-F0FB39855044}">
      <dsp:nvSpPr>
        <dsp:cNvPr id="0" name=""/>
        <dsp:cNvSpPr/>
      </dsp:nvSpPr>
      <dsp:spPr>
        <a:xfrm>
          <a:off x="1284649" y="1141780"/>
          <a:ext cx="1492820" cy="128186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1872608"/>
                <a:satOff val="-2336"/>
                <a:lumOff val="549"/>
                <a:alphaOff val="0"/>
                <a:shade val="51000"/>
                <a:satMod val="130000"/>
              </a:schemeClr>
            </a:gs>
            <a:gs pos="80000">
              <a:schemeClr val="accent2">
                <a:hueOff val="1872608"/>
                <a:satOff val="-2336"/>
                <a:lumOff val="549"/>
                <a:alphaOff val="0"/>
                <a:shade val="93000"/>
                <a:satMod val="130000"/>
              </a:schemeClr>
            </a:gs>
            <a:gs pos="100000">
              <a:schemeClr val="accent2">
                <a:hueOff val="1872608"/>
                <a:satOff val="-2336"/>
                <a:lumOff val="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kern="1200" dirty="0" smtClean="0">
              <a:latin typeface="微软雅黑" pitchFamily="34" charset="-122"/>
              <a:ea typeface="微软雅黑" pitchFamily="34" charset="-122"/>
            </a:rPr>
            <a:t>可视化</a:t>
          </a:r>
          <a:r>
            <a:rPr lang="en-US" altLang="zh-CN" sz="1800" b="1" kern="1200" dirty="0" smtClean="0">
              <a:latin typeface="微软雅黑" pitchFamily="34" charset="-122"/>
              <a:ea typeface="微软雅黑" pitchFamily="34" charset="-122"/>
            </a:rPr>
            <a:t>VPN</a:t>
          </a:r>
          <a:endParaRPr lang="zh-CN" altLang="en-US" sz="18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1515873" y="1340328"/>
        <a:ext cx="1030373" cy="884766"/>
      </dsp:txXfrm>
    </dsp:sp>
    <dsp:sp modelId="{44CA658C-643D-41B3-858B-BEDD554E8ECB}">
      <dsp:nvSpPr>
        <dsp:cNvPr id="0" name=""/>
        <dsp:cNvSpPr/>
      </dsp:nvSpPr>
      <dsp:spPr>
        <a:xfrm>
          <a:off x="2307302" y="1166129"/>
          <a:ext cx="174136" cy="15022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702371"/>
              <a:satOff val="-2123"/>
              <a:lumOff val="49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74D92A6-F477-4B3E-9B6E-257CAFBD100E}">
      <dsp:nvSpPr>
        <dsp:cNvPr id="0" name=""/>
        <dsp:cNvSpPr/>
      </dsp:nvSpPr>
      <dsp:spPr>
        <a:xfrm>
          <a:off x="2572485" y="412783"/>
          <a:ext cx="1486446" cy="1314370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902" t="1044" r="7736" b="-1044"/>
          </a:stretch>
        </a:blipFill>
        <a:ln w="9525" cap="flat" cmpd="sng" algn="ctr">
          <a:solidFill>
            <a:schemeClr val="accent2">
              <a:hueOff val="1872608"/>
              <a:satOff val="-2336"/>
              <a:lumOff val="54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3C11700-3DEA-4297-91CB-235DA197DFC9}">
      <dsp:nvSpPr>
        <dsp:cNvPr id="0" name=""/>
        <dsp:cNvSpPr/>
      </dsp:nvSpPr>
      <dsp:spPr>
        <a:xfrm>
          <a:off x="2611249" y="996920"/>
          <a:ext cx="174136" cy="15022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127963"/>
              <a:satOff val="-2654"/>
              <a:lumOff val="62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11FAEA4-9238-42FF-A1A6-7CB723F3831A}">
      <dsp:nvSpPr>
        <dsp:cNvPr id="0" name=""/>
        <dsp:cNvSpPr/>
      </dsp:nvSpPr>
      <dsp:spPr>
        <a:xfrm>
          <a:off x="1249019" y="2516419"/>
          <a:ext cx="1492820" cy="128186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2808911"/>
                <a:satOff val="-3503"/>
                <a:lumOff val="824"/>
                <a:alphaOff val="0"/>
                <a:shade val="51000"/>
                <a:satMod val="130000"/>
              </a:schemeClr>
            </a:gs>
            <a:gs pos="80000">
              <a:schemeClr val="accent2">
                <a:hueOff val="2808911"/>
                <a:satOff val="-3503"/>
                <a:lumOff val="824"/>
                <a:alphaOff val="0"/>
                <a:shade val="93000"/>
                <a:satMod val="130000"/>
              </a:schemeClr>
            </a:gs>
            <a:gs pos="100000">
              <a:schemeClr val="accent2">
                <a:hueOff val="2808911"/>
                <a:satOff val="-3503"/>
                <a:lumOff val="82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kern="1200" dirty="0" smtClean="0">
              <a:latin typeface="微软雅黑" pitchFamily="34" charset="-122"/>
              <a:ea typeface="微软雅黑" pitchFamily="34" charset="-122"/>
            </a:rPr>
            <a:t>上网行为管理</a:t>
          </a:r>
          <a:endParaRPr lang="zh-CN" altLang="en-US" sz="18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1480243" y="2714967"/>
        <a:ext cx="1030373" cy="884766"/>
      </dsp:txXfrm>
    </dsp:sp>
    <dsp:sp modelId="{03AA5A85-CCC5-424E-AC91-6008E4C1B425}">
      <dsp:nvSpPr>
        <dsp:cNvPr id="0" name=""/>
        <dsp:cNvSpPr/>
      </dsp:nvSpPr>
      <dsp:spPr>
        <a:xfrm>
          <a:off x="5144928" y="1706773"/>
          <a:ext cx="174136" cy="15022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553556"/>
              <a:satOff val="-3185"/>
              <a:lumOff val="74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6F221E-39B6-4F47-9732-897D3441F9CD}">
      <dsp:nvSpPr>
        <dsp:cNvPr id="0" name=""/>
        <dsp:cNvSpPr/>
      </dsp:nvSpPr>
      <dsp:spPr>
        <a:xfrm>
          <a:off x="0" y="1789805"/>
          <a:ext cx="1492820" cy="1281862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3013" t="19468" r="21755" b="15584"/>
          </a:stretch>
        </a:blipFill>
        <a:ln w="9525" cap="flat" cmpd="sng" algn="ctr">
          <a:solidFill>
            <a:schemeClr val="accent2">
              <a:hueOff val="2808911"/>
              <a:satOff val="-3503"/>
              <a:lumOff val="82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9143D5D-139E-43E9-BC42-F52E74374D4A}">
      <dsp:nvSpPr>
        <dsp:cNvPr id="0" name=""/>
        <dsp:cNvSpPr/>
      </dsp:nvSpPr>
      <dsp:spPr>
        <a:xfrm>
          <a:off x="5429087" y="1882586"/>
          <a:ext cx="174136" cy="15022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979148"/>
              <a:satOff val="-3716"/>
              <a:lumOff val="87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70F4A2E-196A-4EFE-8556-9DCB7A23C1B1}">
      <dsp:nvSpPr>
        <dsp:cNvPr id="0" name=""/>
        <dsp:cNvSpPr/>
      </dsp:nvSpPr>
      <dsp:spPr>
        <a:xfrm>
          <a:off x="5137805" y="442657"/>
          <a:ext cx="1492820" cy="128186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3745215"/>
                <a:satOff val="-4671"/>
                <a:lumOff val="1098"/>
                <a:alphaOff val="0"/>
                <a:shade val="51000"/>
                <a:satMod val="130000"/>
              </a:schemeClr>
            </a:gs>
            <a:gs pos="80000">
              <a:schemeClr val="accent2">
                <a:hueOff val="3745215"/>
                <a:satOff val="-4671"/>
                <a:lumOff val="1098"/>
                <a:alphaOff val="0"/>
                <a:shade val="93000"/>
                <a:satMod val="130000"/>
              </a:schemeClr>
            </a:gs>
            <a:gs pos="100000">
              <a:schemeClr val="accent2">
                <a:hueOff val="3745215"/>
                <a:satOff val="-4671"/>
                <a:lumOff val="1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800" b="1" kern="1200" dirty="0" smtClean="0">
              <a:latin typeface="微软雅黑" pitchFamily="34" charset="-122"/>
              <a:ea typeface="微软雅黑" pitchFamily="34" charset="-122"/>
            </a:rPr>
            <a:t>Web</a:t>
          </a:r>
          <a:r>
            <a:rPr lang="zh-CN" altLang="en-US" sz="1800" b="1" kern="1200" dirty="0" smtClean="0">
              <a:latin typeface="微软雅黑" pitchFamily="34" charset="-122"/>
              <a:ea typeface="微软雅黑" pitchFamily="34" charset="-122"/>
            </a:rPr>
            <a:t>认证</a:t>
          </a:r>
          <a:endParaRPr lang="zh-CN" altLang="en-US" sz="18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5369029" y="641205"/>
        <a:ext cx="1030373" cy="884766"/>
      </dsp:txXfrm>
    </dsp:sp>
    <dsp:sp modelId="{BC2A99AD-AB8A-4F5A-8F36-C9F2831BBDDC}">
      <dsp:nvSpPr>
        <dsp:cNvPr id="0" name=""/>
        <dsp:cNvSpPr/>
      </dsp:nvSpPr>
      <dsp:spPr>
        <a:xfrm>
          <a:off x="6429577" y="1017143"/>
          <a:ext cx="174136" cy="15022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404741"/>
              <a:satOff val="-4247"/>
              <a:lumOff val="99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F83464E-72DB-4978-95F0-E99FC70C5740}">
      <dsp:nvSpPr>
        <dsp:cNvPr id="0" name=""/>
        <dsp:cNvSpPr/>
      </dsp:nvSpPr>
      <dsp:spPr>
        <a:xfrm>
          <a:off x="6422454" y="1166489"/>
          <a:ext cx="1492820" cy="1281862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3808" t="14092" r="10126" b="-1424"/>
          </a:stretch>
        </a:blipFill>
        <a:ln w="9525" cap="flat" cmpd="sng" algn="ctr">
          <a:solidFill>
            <a:schemeClr val="accent2">
              <a:hueOff val="3745215"/>
              <a:satOff val="-4671"/>
              <a:lumOff val="109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933A63E-055C-4ABE-909B-A844AAC02F92}">
      <dsp:nvSpPr>
        <dsp:cNvPr id="0" name=""/>
        <dsp:cNvSpPr/>
      </dsp:nvSpPr>
      <dsp:spPr>
        <a:xfrm>
          <a:off x="6720068" y="1186352"/>
          <a:ext cx="174136" cy="15022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830334"/>
              <a:satOff val="-4777"/>
              <a:lumOff val="112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FAA6A59-DB99-4E8E-9865-26137E5C8ADC}">
      <dsp:nvSpPr>
        <dsp:cNvPr id="0" name=""/>
        <dsp:cNvSpPr/>
      </dsp:nvSpPr>
      <dsp:spPr>
        <a:xfrm>
          <a:off x="6422454" y="2572629"/>
          <a:ext cx="1492820" cy="128186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kern="1200" dirty="0" smtClean="0">
              <a:latin typeface="微软雅黑" pitchFamily="34" charset="-122"/>
              <a:ea typeface="微软雅黑" pitchFamily="34" charset="-122"/>
            </a:rPr>
            <a:t>安全防护</a:t>
          </a:r>
          <a:endParaRPr lang="zh-CN" altLang="en-US" sz="18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6653678" y="2771177"/>
        <a:ext cx="1030373" cy="884766"/>
      </dsp:txXfrm>
    </dsp:sp>
    <dsp:sp modelId="{FD6BBF41-DCFC-4C08-BF01-50540C235064}">
      <dsp:nvSpPr>
        <dsp:cNvPr id="0" name=""/>
        <dsp:cNvSpPr/>
      </dsp:nvSpPr>
      <dsp:spPr>
        <a:xfrm>
          <a:off x="6718485" y="3695187"/>
          <a:ext cx="174136" cy="15022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255926"/>
              <a:satOff val="-5308"/>
              <a:lumOff val="124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E55CA3C-D8CF-4FA8-B392-A48FC817739A}">
      <dsp:nvSpPr>
        <dsp:cNvPr id="0" name=""/>
        <dsp:cNvSpPr/>
      </dsp:nvSpPr>
      <dsp:spPr>
        <a:xfrm>
          <a:off x="5137805" y="3274228"/>
          <a:ext cx="1492820" cy="1281862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1172" t="9796" r="23488" b="12872"/>
          </a:stretch>
        </a:blip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83D5689-759B-4B1E-B4A1-A4492260EE9D}">
      <dsp:nvSpPr>
        <dsp:cNvPr id="0" name=""/>
        <dsp:cNvSpPr/>
      </dsp:nvSpPr>
      <dsp:spPr>
        <a:xfrm>
          <a:off x="6441450" y="3836745"/>
          <a:ext cx="174136" cy="15022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3A2460-7EBE-4B9B-9B77-62BD88D81C00}">
      <dsp:nvSpPr>
        <dsp:cNvPr id="0" name=""/>
        <dsp:cNvSpPr/>
      </dsp:nvSpPr>
      <dsp:spPr>
        <a:xfrm>
          <a:off x="0" y="360029"/>
          <a:ext cx="6048672" cy="3862530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1EC9DBEC-3FD3-4426-A00D-DA652C1B22F3}">
      <dsp:nvSpPr>
        <dsp:cNvPr id="0" name=""/>
        <dsp:cNvSpPr/>
      </dsp:nvSpPr>
      <dsp:spPr>
        <a:xfrm>
          <a:off x="768181" y="3131303"/>
          <a:ext cx="157265" cy="15726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84B90F-187A-4592-A68B-26A577E4FD6A}">
      <dsp:nvSpPr>
        <dsp:cNvPr id="0" name=""/>
        <dsp:cNvSpPr/>
      </dsp:nvSpPr>
      <dsp:spPr>
        <a:xfrm>
          <a:off x="846814" y="3209936"/>
          <a:ext cx="1409340" cy="109254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332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kern="1200" dirty="0" smtClean="0">
              <a:latin typeface="微软雅黑" pitchFamily="34" charset="-122"/>
              <a:ea typeface="微软雅黑" pitchFamily="34" charset="-122"/>
            </a:rPr>
            <a:t>应用控制</a:t>
          </a:r>
          <a:endParaRPr lang="zh-CN" altLang="en-US" sz="24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846814" y="3209936"/>
        <a:ext cx="1409340" cy="1092541"/>
      </dsp:txXfrm>
    </dsp:sp>
    <dsp:sp modelId="{739FEEDE-0BE2-4487-910F-1F7AF71F385C}">
      <dsp:nvSpPr>
        <dsp:cNvPr id="0" name=""/>
        <dsp:cNvSpPr/>
      </dsp:nvSpPr>
      <dsp:spPr>
        <a:xfrm>
          <a:off x="2235994" y="2016225"/>
          <a:ext cx="284287" cy="28428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18E10FB-8D34-42D5-8C36-850F64773DAB}">
      <dsp:nvSpPr>
        <dsp:cNvPr id="0" name=""/>
        <dsp:cNvSpPr/>
      </dsp:nvSpPr>
      <dsp:spPr>
        <a:xfrm>
          <a:off x="2148725" y="2304253"/>
          <a:ext cx="1451681" cy="205654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638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kern="1200" dirty="0" smtClean="0">
              <a:latin typeface="微软雅黑" pitchFamily="34" charset="-122"/>
              <a:ea typeface="微软雅黑" pitchFamily="34" charset="-122"/>
            </a:rPr>
            <a:t>行为审计</a:t>
          </a:r>
          <a:endParaRPr lang="zh-CN" altLang="en-US" sz="24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2148725" y="2304253"/>
        <a:ext cx="1451681" cy="2056548"/>
      </dsp:txXfrm>
    </dsp:sp>
    <dsp:sp modelId="{8B5BED35-6C27-4B7F-BD22-FE4B87AAD259}">
      <dsp:nvSpPr>
        <dsp:cNvPr id="0" name=""/>
        <dsp:cNvSpPr/>
      </dsp:nvSpPr>
      <dsp:spPr>
        <a:xfrm>
          <a:off x="3825785" y="1335030"/>
          <a:ext cx="393163" cy="39316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249E8C-BB11-4177-8DD3-F25204C9B9B1}">
      <dsp:nvSpPr>
        <dsp:cNvPr id="0" name=""/>
        <dsp:cNvSpPr/>
      </dsp:nvSpPr>
      <dsp:spPr>
        <a:xfrm>
          <a:off x="3600406" y="1728185"/>
          <a:ext cx="1451681" cy="262739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832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kern="1200" dirty="0" smtClean="0">
              <a:latin typeface="微软雅黑" pitchFamily="34" charset="-122"/>
              <a:ea typeface="微软雅黑" pitchFamily="34" charset="-122"/>
            </a:rPr>
            <a:t>内容过滤</a:t>
          </a:r>
          <a:endParaRPr lang="zh-CN" altLang="en-US" sz="24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3600406" y="1728185"/>
        <a:ext cx="1451681" cy="262739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974C92-E6BF-A246-A701-AB63E5857EF4}">
      <dsp:nvSpPr>
        <dsp:cNvPr id="0" name=""/>
        <dsp:cNvSpPr/>
      </dsp:nvSpPr>
      <dsp:spPr>
        <a:xfrm>
          <a:off x="4562" y="1631547"/>
          <a:ext cx="1601809" cy="8009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kern="1200" dirty="0" smtClean="0">
              <a:latin typeface="微软雅黑" pitchFamily="34" charset="-122"/>
              <a:ea typeface="微软雅黑" pitchFamily="34" charset="-122"/>
            </a:rPr>
            <a:t>行为管</a:t>
          </a:r>
          <a:r>
            <a:rPr lang="zh-CN" altLang="en-US" sz="2800" b="1" kern="1200" dirty="0" smtClean="0">
              <a:solidFill>
                <a:srgbClr val="FFFF00"/>
              </a:solidFill>
              <a:latin typeface="微软雅黑" pitchFamily="34" charset="-122"/>
              <a:ea typeface="微软雅黑" pitchFamily="34" charset="-122"/>
            </a:rPr>
            <a:t>控</a:t>
          </a:r>
          <a:endParaRPr lang="zh-CN" altLang="en-US" sz="2800" b="1" kern="1200" dirty="0">
            <a:solidFill>
              <a:srgbClr val="FFFF00"/>
            </a:solidFill>
            <a:latin typeface="微软雅黑" pitchFamily="34" charset="-122"/>
            <a:ea typeface="微软雅黑" pitchFamily="34" charset="-122"/>
          </a:endParaRPr>
        </a:p>
      </dsp:txBody>
      <dsp:txXfrm>
        <a:off x="28020" y="1655005"/>
        <a:ext cx="1554893" cy="753988"/>
      </dsp:txXfrm>
    </dsp:sp>
    <dsp:sp modelId="{396CCA24-EA07-B440-8102-3A0890886EE5}">
      <dsp:nvSpPr>
        <dsp:cNvPr id="0" name=""/>
        <dsp:cNvSpPr/>
      </dsp:nvSpPr>
      <dsp:spPr>
        <a:xfrm rot="18289469">
          <a:off x="1365742" y="1553743"/>
          <a:ext cx="1121981" cy="35473"/>
        </a:xfrm>
        <a:custGeom>
          <a:avLst/>
          <a:gdLst/>
          <a:ahLst/>
          <a:cxnLst/>
          <a:rect l="0" t="0" r="0" b="0"/>
          <a:pathLst>
            <a:path>
              <a:moveTo>
                <a:pt x="0" y="17736"/>
              </a:moveTo>
              <a:lnTo>
                <a:pt x="1121981" y="17736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b="1" kern="1200"/>
        </a:p>
      </dsp:txBody>
      <dsp:txXfrm>
        <a:off x="1898684" y="1543430"/>
        <a:ext cx="56099" cy="56099"/>
      </dsp:txXfrm>
    </dsp:sp>
    <dsp:sp modelId="{1EEEB060-53EE-1F4B-BCCC-0593D239D231}">
      <dsp:nvSpPr>
        <dsp:cNvPr id="0" name=""/>
        <dsp:cNvSpPr/>
      </dsp:nvSpPr>
      <dsp:spPr>
        <a:xfrm>
          <a:off x="2247095" y="710507"/>
          <a:ext cx="1601809" cy="8009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latin typeface="微软雅黑" pitchFamily="34" charset="-122"/>
              <a:ea typeface="微软雅黑" pitchFamily="34" charset="-122"/>
            </a:rPr>
            <a:t>网络准入</a:t>
          </a:r>
          <a:endParaRPr lang="zh-CN" altLang="en-US" sz="14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2270553" y="733965"/>
        <a:ext cx="1554893" cy="753988"/>
      </dsp:txXfrm>
    </dsp:sp>
    <dsp:sp modelId="{37F21C4D-60AE-2E4F-8943-E2A7C7A0F5EE}">
      <dsp:nvSpPr>
        <dsp:cNvPr id="0" name=""/>
        <dsp:cNvSpPr/>
      </dsp:nvSpPr>
      <dsp:spPr>
        <a:xfrm>
          <a:off x="3848904" y="1093223"/>
          <a:ext cx="640723" cy="35473"/>
        </a:xfrm>
        <a:custGeom>
          <a:avLst/>
          <a:gdLst/>
          <a:ahLst/>
          <a:cxnLst/>
          <a:rect l="0" t="0" r="0" b="0"/>
          <a:pathLst>
            <a:path>
              <a:moveTo>
                <a:pt x="0" y="17736"/>
              </a:moveTo>
              <a:lnTo>
                <a:pt x="640723" y="17736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b="1" kern="1200"/>
        </a:p>
      </dsp:txBody>
      <dsp:txXfrm>
        <a:off x="4153248" y="1094941"/>
        <a:ext cx="32036" cy="32036"/>
      </dsp:txXfrm>
    </dsp:sp>
    <dsp:sp modelId="{B8160EAC-C7AB-2747-8CD9-7A678F5A4B0F}">
      <dsp:nvSpPr>
        <dsp:cNvPr id="0" name=""/>
        <dsp:cNvSpPr/>
      </dsp:nvSpPr>
      <dsp:spPr>
        <a:xfrm>
          <a:off x="4489628" y="710507"/>
          <a:ext cx="1601809" cy="8009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rPr>
            <a:t>建设实名认证系统，凭票入场，对号入座</a:t>
          </a:r>
          <a:endParaRPr lang="zh-CN" altLang="en-US" sz="1400" b="1" kern="1200" dirty="0">
            <a:solidFill>
              <a:srgbClr val="000000"/>
            </a:solidFill>
            <a:latin typeface="微软雅黑" pitchFamily="34" charset="-122"/>
            <a:ea typeface="微软雅黑" pitchFamily="34" charset="-122"/>
          </a:endParaRPr>
        </a:p>
      </dsp:txBody>
      <dsp:txXfrm>
        <a:off x="4513086" y="733965"/>
        <a:ext cx="1554893" cy="753988"/>
      </dsp:txXfrm>
    </dsp:sp>
    <dsp:sp modelId="{E72041EE-31A6-C148-ABDC-2B5EB53C2C7F}">
      <dsp:nvSpPr>
        <dsp:cNvPr id="0" name=""/>
        <dsp:cNvSpPr/>
      </dsp:nvSpPr>
      <dsp:spPr>
        <a:xfrm>
          <a:off x="1606371" y="2014263"/>
          <a:ext cx="640723" cy="35473"/>
        </a:xfrm>
        <a:custGeom>
          <a:avLst/>
          <a:gdLst/>
          <a:ahLst/>
          <a:cxnLst/>
          <a:rect l="0" t="0" r="0" b="0"/>
          <a:pathLst>
            <a:path>
              <a:moveTo>
                <a:pt x="0" y="17736"/>
              </a:moveTo>
              <a:lnTo>
                <a:pt x="640723" y="17736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b="1" kern="1200"/>
        </a:p>
      </dsp:txBody>
      <dsp:txXfrm>
        <a:off x="1910715" y="2015981"/>
        <a:ext cx="32036" cy="32036"/>
      </dsp:txXfrm>
    </dsp:sp>
    <dsp:sp modelId="{8C086D3A-8812-3545-A3E8-0105CB1E596E}">
      <dsp:nvSpPr>
        <dsp:cNvPr id="0" name=""/>
        <dsp:cNvSpPr/>
      </dsp:nvSpPr>
      <dsp:spPr>
        <a:xfrm>
          <a:off x="2247095" y="1631547"/>
          <a:ext cx="1601809" cy="8009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latin typeface="微软雅黑" pitchFamily="34" charset="-122"/>
              <a:ea typeface="微软雅黑" pitchFamily="34" charset="-122"/>
            </a:rPr>
            <a:t>日志追溯</a:t>
          </a:r>
          <a:endParaRPr lang="zh-CN" altLang="en-US" sz="14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2270553" y="1655005"/>
        <a:ext cx="1554893" cy="753988"/>
      </dsp:txXfrm>
    </dsp:sp>
    <dsp:sp modelId="{832DE4B4-895E-FD42-BA62-AEFE780B51C3}">
      <dsp:nvSpPr>
        <dsp:cNvPr id="0" name=""/>
        <dsp:cNvSpPr/>
      </dsp:nvSpPr>
      <dsp:spPr>
        <a:xfrm>
          <a:off x="3848904" y="2014263"/>
          <a:ext cx="640723" cy="35473"/>
        </a:xfrm>
        <a:custGeom>
          <a:avLst/>
          <a:gdLst/>
          <a:ahLst/>
          <a:cxnLst/>
          <a:rect l="0" t="0" r="0" b="0"/>
          <a:pathLst>
            <a:path>
              <a:moveTo>
                <a:pt x="0" y="17736"/>
              </a:moveTo>
              <a:lnTo>
                <a:pt x="640723" y="17736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b="1" kern="1200"/>
        </a:p>
      </dsp:txBody>
      <dsp:txXfrm>
        <a:off x="4153248" y="2015981"/>
        <a:ext cx="32036" cy="32036"/>
      </dsp:txXfrm>
    </dsp:sp>
    <dsp:sp modelId="{93E17803-053D-1D4F-9D8C-E30657788231}">
      <dsp:nvSpPr>
        <dsp:cNvPr id="0" name=""/>
        <dsp:cNvSpPr/>
      </dsp:nvSpPr>
      <dsp:spPr>
        <a:xfrm>
          <a:off x="4489628" y="1631547"/>
          <a:ext cx="1601809" cy="8009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rPr>
            <a:t>建设实名日志系统，安全事件追溯到人</a:t>
          </a:r>
          <a:endParaRPr lang="zh-CN" altLang="en-US" sz="1400" b="1" kern="1200" dirty="0">
            <a:solidFill>
              <a:srgbClr val="000000"/>
            </a:solidFill>
            <a:latin typeface="微软雅黑" pitchFamily="34" charset="-122"/>
            <a:ea typeface="微软雅黑" pitchFamily="34" charset="-122"/>
          </a:endParaRPr>
        </a:p>
      </dsp:txBody>
      <dsp:txXfrm>
        <a:off x="4513086" y="1655005"/>
        <a:ext cx="1554893" cy="753988"/>
      </dsp:txXfrm>
    </dsp:sp>
    <dsp:sp modelId="{9DCADC2D-EEC7-A549-8F0D-40A606D7DA65}">
      <dsp:nvSpPr>
        <dsp:cNvPr id="0" name=""/>
        <dsp:cNvSpPr/>
      </dsp:nvSpPr>
      <dsp:spPr>
        <a:xfrm rot="3310531">
          <a:off x="1365742" y="2474783"/>
          <a:ext cx="1121981" cy="35473"/>
        </a:xfrm>
        <a:custGeom>
          <a:avLst/>
          <a:gdLst/>
          <a:ahLst/>
          <a:cxnLst/>
          <a:rect l="0" t="0" r="0" b="0"/>
          <a:pathLst>
            <a:path>
              <a:moveTo>
                <a:pt x="0" y="17736"/>
              </a:moveTo>
              <a:lnTo>
                <a:pt x="1121981" y="17736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1898684" y="2464470"/>
        <a:ext cx="56099" cy="56099"/>
      </dsp:txXfrm>
    </dsp:sp>
    <dsp:sp modelId="{1C58B511-280A-2547-A948-5A09D27E7821}">
      <dsp:nvSpPr>
        <dsp:cNvPr id="0" name=""/>
        <dsp:cNvSpPr/>
      </dsp:nvSpPr>
      <dsp:spPr>
        <a:xfrm>
          <a:off x="2247095" y="2552587"/>
          <a:ext cx="1601809" cy="8009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rPr>
            <a:t>行为管理</a:t>
          </a:r>
          <a:endParaRPr lang="zh-CN" altLang="en-US" sz="1400" b="1" kern="1200" dirty="0">
            <a:solidFill>
              <a:schemeClr val="bg1"/>
            </a:solidFill>
            <a:latin typeface="微软雅黑" pitchFamily="34" charset="-122"/>
            <a:ea typeface="微软雅黑" pitchFamily="34" charset="-122"/>
          </a:endParaRPr>
        </a:p>
      </dsp:txBody>
      <dsp:txXfrm>
        <a:off x="2270553" y="2576045"/>
        <a:ext cx="1554893" cy="753988"/>
      </dsp:txXfrm>
    </dsp:sp>
    <dsp:sp modelId="{85504299-0DEF-424B-BF25-E40E1FB2992F}">
      <dsp:nvSpPr>
        <dsp:cNvPr id="0" name=""/>
        <dsp:cNvSpPr/>
      </dsp:nvSpPr>
      <dsp:spPr>
        <a:xfrm>
          <a:off x="3848904" y="2935303"/>
          <a:ext cx="640723" cy="35473"/>
        </a:xfrm>
        <a:custGeom>
          <a:avLst/>
          <a:gdLst/>
          <a:ahLst/>
          <a:cxnLst/>
          <a:rect l="0" t="0" r="0" b="0"/>
          <a:pathLst>
            <a:path>
              <a:moveTo>
                <a:pt x="0" y="17736"/>
              </a:moveTo>
              <a:lnTo>
                <a:pt x="640723" y="17736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4153248" y="2937022"/>
        <a:ext cx="32036" cy="32036"/>
      </dsp:txXfrm>
    </dsp:sp>
    <dsp:sp modelId="{42030CAF-94E6-CE44-B117-74815A53187F}">
      <dsp:nvSpPr>
        <dsp:cNvPr id="0" name=""/>
        <dsp:cNvSpPr/>
      </dsp:nvSpPr>
      <dsp:spPr>
        <a:xfrm>
          <a:off x="4489628" y="2552587"/>
          <a:ext cx="1601809" cy="8009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rPr>
            <a:t>明确行为规范，避免违法违规</a:t>
          </a:r>
          <a:endParaRPr lang="zh-CN" altLang="en-US" sz="1400" b="1" kern="1200" dirty="0">
            <a:solidFill>
              <a:srgbClr val="000000"/>
            </a:solidFill>
            <a:latin typeface="微软雅黑" pitchFamily="34" charset="-122"/>
            <a:ea typeface="微软雅黑" pitchFamily="34" charset="-122"/>
          </a:endParaRPr>
        </a:p>
      </dsp:txBody>
      <dsp:txXfrm>
        <a:off x="4513086" y="2576045"/>
        <a:ext cx="1554893" cy="75398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B1DF84-23EC-4513-8B66-64B5C04C74EB}">
      <dsp:nvSpPr>
        <dsp:cNvPr id="0" name=""/>
        <dsp:cNvSpPr/>
      </dsp:nvSpPr>
      <dsp:spPr>
        <a:xfrm>
          <a:off x="124315" y="0"/>
          <a:ext cx="6705599" cy="4191000"/>
        </a:xfrm>
        <a:prstGeom prst="swooshArrow">
          <a:avLst>
            <a:gd name="adj1" fmla="val 25000"/>
            <a:gd name="adj2" fmla="val 25000"/>
          </a:avLst>
        </a:prstGeom>
        <a:solidFill>
          <a:schemeClr val="bg1">
            <a:lumMod val="95000"/>
          </a:schemeClr>
        </a:solidFill>
        <a:ln>
          <a:solidFill>
            <a:schemeClr val="bg1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823D98-1A0B-4DB9-A18C-6F500FB90D93}">
      <dsp:nvSpPr>
        <dsp:cNvPr id="0" name=""/>
        <dsp:cNvSpPr/>
      </dsp:nvSpPr>
      <dsp:spPr>
        <a:xfrm>
          <a:off x="851001" y="3116427"/>
          <a:ext cx="154228" cy="1542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DD5849-3797-449F-B106-7CB73794CBBC}">
      <dsp:nvSpPr>
        <dsp:cNvPr id="0" name=""/>
        <dsp:cNvSpPr/>
      </dsp:nvSpPr>
      <dsp:spPr>
        <a:xfrm>
          <a:off x="928116" y="3193542"/>
          <a:ext cx="1146657" cy="9974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723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审计用户通过互联网搜索、浏览反动、政治敏感、色情等相关信息；</a:t>
          </a:r>
          <a:endParaRPr lang="zh-CN" altLang="en-US" sz="14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928116" y="3193542"/>
        <a:ext cx="1146657" cy="997458"/>
      </dsp:txXfrm>
    </dsp:sp>
    <dsp:sp modelId="{246BE918-41AB-4AB2-B03A-A9AE93E447A8}">
      <dsp:nvSpPr>
        <dsp:cNvPr id="0" name=""/>
        <dsp:cNvSpPr/>
      </dsp:nvSpPr>
      <dsp:spPr>
        <a:xfrm>
          <a:off x="1940661" y="2141601"/>
          <a:ext cx="268224" cy="2682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CA85B4-7863-41AD-8256-2F73CA139F81}">
      <dsp:nvSpPr>
        <dsp:cNvPr id="0" name=""/>
        <dsp:cNvSpPr/>
      </dsp:nvSpPr>
      <dsp:spPr>
        <a:xfrm>
          <a:off x="2074773" y="2275713"/>
          <a:ext cx="1408176" cy="19152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126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审计用户通过</a:t>
          </a:r>
          <a:r>
            <a:rPr lang="en-US" altLang="zh-CN" sz="1400" b="1" kern="120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BBS</a:t>
          </a:r>
          <a:r>
            <a:rPr lang="zh-CN" altLang="en-US" sz="1400" b="1" kern="120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、</a:t>
          </a:r>
          <a:r>
            <a:rPr lang="en-US" altLang="zh-CN" sz="1400" b="1" kern="1200" dirty="0" err="1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WebMail</a:t>
          </a:r>
          <a:r>
            <a:rPr lang="zh-CN" altLang="en-US" sz="1400" b="1" kern="120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等发表的反动、政治敏感及色情等信息</a:t>
          </a:r>
          <a:endParaRPr lang="zh-CN" altLang="en-US" sz="14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2074773" y="2275713"/>
        <a:ext cx="1408176" cy="1915287"/>
      </dsp:txXfrm>
    </dsp:sp>
    <dsp:sp modelId="{1A881F3A-4CD5-45F4-AF25-FC66C404F96A}">
      <dsp:nvSpPr>
        <dsp:cNvPr id="0" name=""/>
        <dsp:cNvSpPr/>
      </dsp:nvSpPr>
      <dsp:spPr>
        <a:xfrm>
          <a:off x="3332073" y="1423263"/>
          <a:ext cx="355396" cy="3553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CDC02E-8A43-4E45-8C05-3469EF5E4F4B}">
      <dsp:nvSpPr>
        <dsp:cNvPr id="0" name=""/>
        <dsp:cNvSpPr/>
      </dsp:nvSpPr>
      <dsp:spPr>
        <a:xfrm>
          <a:off x="3509772" y="1600962"/>
          <a:ext cx="1408176" cy="25900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8317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b="1" kern="120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URL</a:t>
          </a:r>
          <a:r>
            <a:rPr lang="zh-CN" altLang="en-US" sz="1400" b="1" kern="120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过滤黄赌毒不良网站；内置</a:t>
          </a:r>
          <a:r>
            <a:rPr lang="en-US" altLang="zh-CN" sz="1400" b="1" kern="120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41</a:t>
          </a:r>
          <a:r>
            <a:rPr lang="zh-CN" altLang="en-US" sz="1400" b="1" kern="120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大类</a:t>
          </a:r>
          <a:r>
            <a:rPr lang="en-US" altLang="zh-CN" sz="1400" b="1" kern="120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1300</a:t>
          </a:r>
          <a:r>
            <a:rPr lang="zh-CN" altLang="en-US" sz="1400" b="1" kern="120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万条</a:t>
          </a:r>
          <a:r>
            <a:rPr lang="en-US" altLang="zh-CN" sz="1400" b="1" kern="120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URL</a:t>
          </a:r>
          <a:r>
            <a:rPr lang="zh-CN" altLang="en-US" sz="1400" b="1" kern="120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条目</a:t>
          </a:r>
          <a:endParaRPr lang="zh-CN" altLang="en-US" sz="14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3509772" y="1600962"/>
        <a:ext cx="1408176" cy="2590038"/>
      </dsp:txXfrm>
    </dsp:sp>
    <dsp:sp modelId="{580AB4F6-7733-4522-A2A0-53C7929CEC6B}">
      <dsp:nvSpPr>
        <dsp:cNvPr id="0" name=""/>
        <dsp:cNvSpPr/>
      </dsp:nvSpPr>
      <dsp:spPr>
        <a:xfrm>
          <a:off x="4847539" y="948004"/>
          <a:ext cx="476097" cy="4760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300FE8-6E92-46C2-97D5-6332ED8C9D82}">
      <dsp:nvSpPr>
        <dsp:cNvPr id="0" name=""/>
        <dsp:cNvSpPr/>
      </dsp:nvSpPr>
      <dsp:spPr>
        <a:xfrm>
          <a:off x="5085588" y="1186052"/>
          <a:ext cx="1408176" cy="3004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2274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 smtClean="0">
              <a:solidFill>
                <a:schemeClr val="tx1"/>
              </a:solidFill>
              <a:latin typeface="微软雅黑" pitchFamily="34" charset="-122"/>
              <a:ea typeface="微软雅黑" pitchFamily="34" charset="-122"/>
            </a:rPr>
            <a:t>净化网络环境，落实国家整治互联网低俗之风行动</a:t>
          </a:r>
          <a:endParaRPr lang="zh-CN" altLang="en-US" sz="14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5085588" y="1186052"/>
        <a:ext cx="1408176" cy="300494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32C138-BD28-F642-9AB0-C0D1583334DA}">
      <dsp:nvSpPr>
        <dsp:cNvPr id="0" name=""/>
        <dsp:cNvSpPr/>
      </dsp:nvSpPr>
      <dsp:spPr>
        <a:xfrm>
          <a:off x="1138237" y="479422"/>
          <a:ext cx="1790402" cy="119419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不论访问什么网站都秒开！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1424701" y="479422"/>
        <a:ext cx="1503937" cy="1194198"/>
      </dsp:txXfrm>
    </dsp:sp>
    <dsp:sp modelId="{0E69B3B6-5144-184E-AC96-203F0902B605}">
      <dsp:nvSpPr>
        <dsp:cNvPr id="0" name=""/>
        <dsp:cNvSpPr/>
      </dsp:nvSpPr>
      <dsp:spPr>
        <a:xfrm>
          <a:off x="1138237" y="1673621"/>
          <a:ext cx="1790402" cy="1194198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下载速度不再受互联网出口的限制</a:t>
          </a:r>
          <a:endParaRPr lang="en-US" altLang="zh-CN" sz="1600" kern="1200" dirty="0" smtClean="0">
            <a:latin typeface="微软雅黑" pitchFamily="34" charset="-122"/>
            <a:ea typeface="微软雅黑" pitchFamily="34" charset="-122"/>
          </a:endParaRPr>
        </a:p>
      </dsp:txBody>
      <dsp:txXfrm>
        <a:off x="1424701" y="1673621"/>
        <a:ext cx="1503937" cy="1194198"/>
      </dsp:txXfrm>
    </dsp:sp>
    <dsp:sp modelId="{56304151-DDA8-D946-8935-0228EE3C7B18}">
      <dsp:nvSpPr>
        <dsp:cNvPr id="0" name=""/>
        <dsp:cNvSpPr/>
      </dsp:nvSpPr>
      <dsp:spPr>
        <a:xfrm>
          <a:off x="1138237" y="2867819"/>
          <a:ext cx="1790402" cy="1194198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在线视频告别</a:t>
          </a:r>
          <a:r>
            <a:rPr lang="en-US" altLang="zh-CN" sz="1600" kern="1200" dirty="0" smtClean="0">
              <a:latin typeface="微软雅黑" pitchFamily="34" charset="-122"/>
              <a:ea typeface="微软雅黑" pitchFamily="34" charset="-122"/>
            </a:rPr>
            <a:t>“</a:t>
          </a: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缓冲</a:t>
          </a:r>
          <a:r>
            <a:rPr lang="en-US" altLang="zh-CN" sz="1600" kern="1200" dirty="0" smtClean="0">
              <a:latin typeface="微软雅黑" pitchFamily="34" charset="-122"/>
              <a:ea typeface="微软雅黑" pitchFamily="34" charset="-122"/>
            </a:rPr>
            <a:t>”</a:t>
          </a:r>
        </a:p>
      </dsp:txBody>
      <dsp:txXfrm>
        <a:off x="1424701" y="2867819"/>
        <a:ext cx="1503937" cy="1194198"/>
      </dsp:txXfrm>
    </dsp:sp>
    <dsp:sp modelId="{9F109734-5310-444A-A4A4-D1B478FE78E2}">
      <dsp:nvSpPr>
        <dsp:cNvPr id="0" name=""/>
        <dsp:cNvSpPr/>
      </dsp:nvSpPr>
      <dsp:spPr>
        <a:xfrm>
          <a:off x="183356" y="1982"/>
          <a:ext cx="1193601" cy="119360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300" kern="1200" dirty="0" smtClean="0"/>
            <a:t>高速</a:t>
          </a:r>
          <a:endParaRPr lang="zh-CN" altLang="en-US" sz="3300" kern="1200" dirty="0"/>
        </a:p>
      </dsp:txBody>
      <dsp:txXfrm>
        <a:off x="358155" y="176781"/>
        <a:ext cx="844003" cy="844003"/>
      </dsp:txXfrm>
    </dsp:sp>
    <dsp:sp modelId="{37B08662-E430-D443-8601-80FE07DF212C}">
      <dsp:nvSpPr>
        <dsp:cNvPr id="0" name=""/>
        <dsp:cNvSpPr/>
      </dsp:nvSpPr>
      <dsp:spPr>
        <a:xfrm>
          <a:off x="4122241" y="479422"/>
          <a:ext cx="1790402" cy="119419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关键人员和业务带宽得到保障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4408705" y="479422"/>
        <a:ext cx="1503937" cy="1194198"/>
      </dsp:txXfrm>
    </dsp:sp>
    <dsp:sp modelId="{B2D15D5A-3B32-D440-A032-F387676AF70E}">
      <dsp:nvSpPr>
        <dsp:cNvPr id="0" name=""/>
        <dsp:cNvSpPr/>
      </dsp:nvSpPr>
      <dsp:spPr>
        <a:xfrm>
          <a:off x="4122241" y="1673621"/>
          <a:ext cx="1790402" cy="1194198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网络行为和流量可控可管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4408705" y="1673621"/>
        <a:ext cx="1503937" cy="1194198"/>
      </dsp:txXfrm>
    </dsp:sp>
    <dsp:sp modelId="{873B783B-7EBD-C445-B66E-D19575B0DE75}">
      <dsp:nvSpPr>
        <dsp:cNvPr id="0" name=""/>
        <dsp:cNvSpPr/>
      </dsp:nvSpPr>
      <dsp:spPr>
        <a:xfrm>
          <a:off x="4122241" y="2867819"/>
          <a:ext cx="1790402" cy="119419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latin typeface="微软雅黑" pitchFamily="34" charset="-122"/>
              <a:ea typeface="微软雅黑" pitchFamily="34" charset="-122"/>
            </a:rPr>
            <a:t>安全事件可追溯</a:t>
          </a:r>
          <a:endParaRPr lang="zh-CN" altLang="en-US" sz="16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4408705" y="2867819"/>
        <a:ext cx="1503937" cy="1194198"/>
      </dsp:txXfrm>
    </dsp:sp>
    <dsp:sp modelId="{EDACED1C-2F3B-464C-BECF-D6B3F62A2B54}">
      <dsp:nvSpPr>
        <dsp:cNvPr id="0" name=""/>
        <dsp:cNvSpPr/>
      </dsp:nvSpPr>
      <dsp:spPr>
        <a:xfrm>
          <a:off x="3167360" y="1982"/>
          <a:ext cx="1193601" cy="119360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300" kern="1200" dirty="0" smtClean="0">
              <a:solidFill>
                <a:schemeClr val="tx1"/>
              </a:solidFill>
            </a:rPr>
            <a:t>可控</a:t>
          </a:r>
          <a:endParaRPr lang="zh-CN" altLang="en-US" sz="3300" kern="1200" dirty="0">
            <a:solidFill>
              <a:schemeClr val="tx1"/>
            </a:solidFill>
          </a:endParaRPr>
        </a:p>
      </dsp:txBody>
      <dsp:txXfrm>
        <a:off x="3342159" y="176781"/>
        <a:ext cx="844003" cy="8440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FF1EB13-E8E0-43D2-BFAD-4156507DF8A9}" type="datetimeFigureOut">
              <a:rPr lang="zh-CN" altLang="en-US"/>
              <a:pPr>
                <a:defRPr/>
              </a:pPr>
              <a:t>2014/8/5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83B24E4-4E2E-4E7F-AF9D-5184890E250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04948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157CCF8-C77C-49CE-BA7A-B66CA1C1C3E2}" type="datetimeFigureOut">
              <a:rPr lang="zh-CN" altLang="en-US"/>
              <a:pPr>
                <a:defRPr/>
              </a:pPr>
              <a:t>2014/8/5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BA2324B-0622-4203-B8BE-894D3E80589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0326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A2324B-0622-4203-B8BE-894D3E80589E}" type="slidenum">
              <a:rPr lang="zh-CN" altLang="en-US" smtClean="0"/>
              <a:pPr>
                <a:defRPr/>
              </a:pPr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155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15155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DD337E6-B04B-4AB3-B74F-D0CA09C4C615}" type="slidenum">
              <a:rPr lang="zh-CN" altLang="en-US" smtClean="0">
                <a:solidFill>
                  <a:srgbClr val="000000"/>
                </a:solidFill>
              </a:rPr>
              <a:pPr/>
              <a:t>37</a:t>
            </a:fld>
            <a:endParaRPr lang="zh-CN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257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 eaLnBrk="1" hangingPunct="1">
              <a:spcBef>
                <a:spcPct val="0"/>
              </a:spcBef>
            </a:pPr>
            <a:r>
              <a:rPr lang="en-US" altLang="zh-CN" smtClean="0">
                <a:latin typeface="微软雅黑" pitchFamily="34" charset="-122"/>
                <a:ea typeface="微软雅黑" pitchFamily="34" charset="-122"/>
              </a:rPr>
              <a:t>iPhone</a:t>
            </a:r>
            <a:r>
              <a:rPr lang="zh-CN" altLang="en-US" smtClean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mtClean="0">
                <a:latin typeface="微软雅黑" pitchFamily="34" charset="-122"/>
                <a:ea typeface="微软雅黑" pitchFamily="34" charset="-122"/>
              </a:rPr>
              <a:t>iPad</a:t>
            </a:r>
            <a:r>
              <a:rPr lang="zh-CN" altLang="en-US" smtClean="0">
                <a:latin typeface="微软雅黑" pitchFamily="34" charset="-122"/>
                <a:ea typeface="微软雅黑" pitchFamily="34" charset="-122"/>
              </a:rPr>
              <a:t>或者是</a:t>
            </a:r>
            <a:r>
              <a:rPr lang="en-US" altLang="zh-CN" smtClean="0">
                <a:latin typeface="微软雅黑" pitchFamily="34" charset="-122"/>
                <a:ea typeface="微软雅黑" pitchFamily="34" charset="-122"/>
              </a:rPr>
              <a:t>win</a:t>
            </a:r>
            <a:r>
              <a:rPr lang="zh-CN" altLang="en-US" smtClean="0">
                <a:latin typeface="微软雅黑" pitchFamily="34" charset="-122"/>
                <a:ea typeface="微软雅黑" pitchFamily="34" charset="-122"/>
              </a:rPr>
              <a:t>终端，我们会提供最合适尺寸的页面供你登陆，免去你多次拖动、放大屏幕的操作！你甚至可以一次注册，再也不用输入复杂的密码。</a:t>
            </a:r>
            <a:endParaRPr lang="en-US" altLang="zh-CN" smtClean="0">
              <a:latin typeface="微软雅黑" pitchFamily="34" charset="-122"/>
              <a:ea typeface="微软雅黑" pitchFamily="34" charset="-122"/>
            </a:endParaRPr>
          </a:p>
          <a:p>
            <a:pPr defTabSz="457200"/>
            <a:endParaRPr kumimoji="1" lang="zh-CN" altLang="en-US" smtClean="0"/>
          </a:p>
        </p:txBody>
      </p:sp>
      <p:sp>
        <p:nvSpPr>
          <p:cNvPr id="152580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28F170A-06C6-4344-995C-5D031CD823AC}" type="slidenum">
              <a:rPr lang="zh-CN" altLang="zh-CN" smtClean="0">
                <a:solidFill>
                  <a:srgbClr val="000000"/>
                </a:solidFill>
              </a:rPr>
              <a:pPr/>
              <a:t>39</a:t>
            </a:fld>
            <a:endParaRPr kumimoji="1" lang="zh-CN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zh-CN" dirty="0" smtClean="0"/>
          </a:p>
        </p:txBody>
      </p:sp>
      <p:sp>
        <p:nvSpPr>
          <p:cNvPr id="153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B82C37-72D9-45F9-A2E0-842272D77017}" type="slidenum">
              <a:rPr lang="zh-CN" altLang="en-US" smtClean="0">
                <a:solidFill>
                  <a:srgbClr val="000000"/>
                </a:solidFill>
              </a:rPr>
              <a:pPr/>
              <a:t>40</a:t>
            </a:fld>
            <a:endParaRPr lang="zh-CN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016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2" eaLnBrk="1" hangingPunct="1"/>
            <a:r>
              <a:rPr lang="en-US" altLang="zh-CN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CFI</a:t>
            </a:r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专利技术：</a:t>
            </a:r>
            <a:endParaRPr lang="en-US" altLang="zh-CN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lvl="2" eaLnBrk="1" hangingPunct="1"/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能够对应用软件的控制连接报文进行协议分析，从控制连接中分析出数据连接资源，因此识别的准确率和覆盖率都大幅提升。</a:t>
            </a:r>
          </a:p>
          <a:p>
            <a:endParaRPr lang="zh-CN" alt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FF201B-93D2-B740-AAEC-4786A489B4FB}" type="slidenum">
              <a:rPr lang="zh-CN" altLang="en-US" smtClean="0"/>
              <a:pPr>
                <a:defRPr/>
              </a:pPr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28800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 smtClean="0"/>
          </a:p>
        </p:txBody>
      </p:sp>
      <p:sp>
        <p:nvSpPr>
          <p:cNvPr id="6144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29CFFE7F-56CF-41E1-BE73-C6D81C7897D7}" type="slidenum">
              <a:rPr lang="zh-CN" altLang="en-US">
                <a:solidFill>
                  <a:prstClr val="black"/>
                </a:solidFill>
                <a:latin typeface="Calibri" pitchFamily="34" charset="0"/>
              </a:rPr>
              <a:pPr eaLnBrk="1" hangingPunct="1"/>
              <a:t>47</a:t>
            </a:fld>
            <a:endParaRPr lang="zh-CN" altLang="en-US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245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altLang="zh-CN" sz="160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None/>
            </a:pPr>
            <a:endParaRPr lang="en-US" altLang="zh-CN" sz="160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None/>
            </a:pPr>
            <a:endParaRPr lang="zh-CN" altLang="en-US" sz="1400" smtClean="0">
              <a:solidFill>
                <a:schemeClr val="bg1"/>
              </a:solidFill>
            </a:endParaRPr>
          </a:p>
          <a:p>
            <a:endParaRPr lang="zh-CN" altLang="en-US" smtClean="0"/>
          </a:p>
        </p:txBody>
      </p:sp>
      <p:sp>
        <p:nvSpPr>
          <p:cNvPr id="23245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8F606592-4E34-4146-849E-0F38383250FB}" type="slidenum">
              <a:rPr lang="zh-CN" altLang="en-US" smtClean="0">
                <a:solidFill>
                  <a:srgbClr val="000000"/>
                </a:solidFill>
                <a:ea typeface="宋体" pitchFamily="2" charset="-122"/>
              </a:rPr>
              <a:pPr eaLnBrk="1" hangingPunct="1"/>
              <a:t>48</a:t>
            </a:fld>
            <a:endParaRPr lang="zh-CN" altLang="en-US" smtClean="0">
              <a:solidFill>
                <a:srgbClr val="000000"/>
              </a:solidFill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A2324B-0622-4203-B8BE-894D3E80589E}" type="slidenum">
              <a:rPr lang="zh-CN" altLang="en-US" smtClean="0"/>
              <a:pPr>
                <a:defRPr/>
              </a:pPr>
              <a:t>53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643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>
              <a:latin typeface="Arial" pitchFamily="34" charset="0"/>
            </a:endParaRPr>
          </a:p>
        </p:txBody>
      </p:sp>
      <p:sp>
        <p:nvSpPr>
          <p:cNvPr id="14643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fld id="{6A99A26E-E87B-4CC0-86C1-9273304456EA}" type="slidenum">
              <a:rPr lang="zh-CN" altLang="en-US" smtClean="0">
                <a:latin typeface="Arial" pitchFamily="34" charset="0"/>
              </a:rPr>
              <a:pPr eaLnBrk="1" hangingPunct="1"/>
              <a:t>56</a:t>
            </a:fld>
            <a:endParaRPr lang="zh-CN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A2324B-0622-4203-B8BE-894D3E80589E}" type="slidenum">
              <a:rPr lang="zh-CN" altLang="en-US" smtClean="0"/>
              <a:pPr>
                <a:defRPr/>
              </a:pPr>
              <a:t>59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A2324B-0622-4203-B8BE-894D3E80589E}" type="slidenum">
              <a:rPr lang="zh-CN" altLang="en-US" smtClean="0"/>
              <a:pPr>
                <a:defRPr/>
              </a:pPr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462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154628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C8AA71F-6F1D-41DC-8D67-9DF7F0064B2D}" type="slidenum">
              <a:rPr lang="zh-CN" altLang="en-US" smtClean="0">
                <a:solidFill>
                  <a:prstClr val="black"/>
                </a:solidFill>
              </a:rPr>
              <a:pPr/>
              <a:t>60</a:t>
            </a:fld>
            <a:endParaRPr lang="zh-CN" alt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667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15667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F6E8EC6-AFB2-42B7-AFB7-73C3A6CC2FC9}" type="slidenum">
              <a:rPr lang="zh-CN" altLang="en-US" smtClean="0">
                <a:latin typeface="Arial" pitchFamily="34" charset="0"/>
              </a:rPr>
              <a:pPr/>
              <a:t>77</a:t>
            </a:fld>
            <a:endParaRPr lang="zh-CN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233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14234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7AFA9E1-CC56-4D5F-AA04-CB0B96301CF2}" type="slidenum">
              <a:rPr lang="zh-CN" altLang="en-US" smtClean="0">
                <a:latin typeface="Arial" pitchFamily="34" charset="0"/>
              </a:rPr>
              <a:pPr/>
              <a:t>19</a:t>
            </a:fld>
            <a:endParaRPr lang="zh-CN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6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14336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A8AC78-899A-4E3F-8263-95C914F2ADB4}" type="slidenum">
              <a:rPr lang="zh-CN" altLang="en-US" smtClean="0">
                <a:latin typeface="Arial" pitchFamily="34" charset="0"/>
              </a:rPr>
              <a:pPr/>
              <a:t>24</a:t>
            </a:fld>
            <a:endParaRPr lang="zh-CN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8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14438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EDC8890-3323-4FF5-AE24-D547C497DAE5}" type="slidenum">
              <a:rPr lang="zh-CN" altLang="en-US" smtClean="0">
                <a:latin typeface="Arial" pitchFamily="34" charset="0"/>
              </a:rPr>
              <a:pPr/>
              <a:t>27</a:t>
            </a:fld>
            <a:endParaRPr lang="zh-CN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541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>
              <a:latin typeface="Arial" pitchFamily="34" charset="0"/>
            </a:endParaRPr>
          </a:p>
        </p:txBody>
      </p:sp>
      <p:sp>
        <p:nvSpPr>
          <p:cNvPr id="1454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fld id="{7050B799-C5EA-4342-A088-3AB6EB57CB18}" type="slidenum">
              <a:rPr lang="zh-CN" altLang="en-US" smtClean="0">
                <a:latin typeface="Arial" pitchFamily="34" charset="0"/>
              </a:rPr>
              <a:pPr eaLnBrk="1" hangingPunct="1"/>
              <a:t>28</a:t>
            </a:fld>
            <a:endParaRPr lang="zh-CN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745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14746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EAE2BC9-0A47-41AA-B5A9-C0BBD7C65612}" type="slidenum">
              <a:rPr lang="zh-CN" altLang="en-US" smtClean="0">
                <a:solidFill>
                  <a:srgbClr val="000000"/>
                </a:solidFill>
              </a:rPr>
              <a:pPr/>
              <a:t>31</a:t>
            </a:fld>
            <a:endParaRPr lang="zh-CN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2400" dirty="0" smtClean="0"/>
              <a:t>ARP</a:t>
            </a:r>
            <a:r>
              <a:rPr lang="zh-CN" altLang="zh-CN" sz="2400" dirty="0" smtClean="0"/>
              <a:t>欺骗</a:t>
            </a:r>
            <a:r>
              <a:rPr lang="zh-CN" altLang="en-US" sz="2400" dirty="0" smtClean="0"/>
              <a:t>防护</a:t>
            </a:r>
            <a:endParaRPr lang="en-US" altLang="zh-CN" sz="2400" dirty="0" smtClean="0"/>
          </a:p>
          <a:p>
            <a:pPr lvl="1">
              <a:defRPr/>
            </a:pPr>
            <a:r>
              <a:rPr lang="en-US" altLang="zh-CN" sz="2000" dirty="0" smtClean="0"/>
              <a:t>ARP</a:t>
            </a:r>
            <a:r>
              <a:rPr lang="zh-CN" altLang="en-US" sz="2000" dirty="0" smtClean="0"/>
              <a:t>欺骗</a:t>
            </a:r>
            <a:endParaRPr lang="en-US" altLang="zh-CN" sz="2000" dirty="0" smtClean="0"/>
          </a:p>
          <a:p>
            <a:pPr lvl="1">
              <a:defRPr/>
            </a:pPr>
            <a:r>
              <a:rPr lang="zh-CN" altLang="zh-CN" sz="2000" dirty="0" smtClean="0"/>
              <a:t>防网关欺骗</a:t>
            </a:r>
            <a:endParaRPr lang="en-US" altLang="zh-CN" sz="2000" dirty="0" smtClean="0"/>
          </a:p>
          <a:p>
            <a:pPr lvl="2">
              <a:defRPr/>
            </a:pPr>
            <a:r>
              <a:rPr lang="zh-CN" altLang="en-US" sz="2000" dirty="0" smtClean="0"/>
              <a:t>同交换机的防网关欺骗功能</a:t>
            </a:r>
            <a:endParaRPr lang="en-US" altLang="zh-CN" sz="2000" dirty="0" smtClean="0"/>
          </a:p>
          <a:p>
            <a:pPr lvl="1">
              <a:defRPr/>
            </a:pPr>
            <a:r>
              <a:rPr lang="en-US" altLang="zh-CN" sz="2000" dirty="0" smtClean="0"/>
              <a:t>DHCP Snooping</a:t>
            </a:r>
            <a:r>
              <a:rPr lang="zh-CN" altLang="en-US" sz="2000" dirty="0" smtClean="0"/>
              <a:t>动态绑定</a:t>
            </a:r>
            <a:endParaRPr lang="en-US" altLang="zh-CN" sz="2000" dirty="0" smtClean="0"/>
          </a:p>
          <a:p>
            <a:pPr lvl="2">
              <a:defRPr/>
            </a:pPr>
            <a:r>
              <a:rPr lang="zh-CN" altLang="en-US" sz="2000" dirty="0" smtClean="0"/>
              <a:t>通过窥探</a:t>
            </a:r>
            <a:r>
              <a:rPr lang="en-US" altLang="zh-CN" sz="2000" dirty="0" smtClean="0"/>
              <a:t>DHCP</a:t>
            </a:r>
            <a:r>
              <a:rPr lang="zh-CN" altLang="en-US" sz="2000" dirty="0" smtClean="0"/>
              <a:t> 协议交互过程，获取合法的</a:t>
            </a:r>
            <a:r>
              <a:rPr lang="en-US" altLang="zh-CN" sz="2000" dirty="0" smtClean="0"/>
              <a:t>IP+MAC</a:t>
            </a:r>
            <a:r>
              <a:rPr lang="zh-CN" altLang="en-US" sz="2000" dirty="0" smtClean="0"/>
              <a:t>绑定信息</a:t>
            </a:r>
            <a:endParaRPr lang="en-US" altLang="zh-CN" sz="2000" dirty="0" smtClean="0"/>
          </a:p>
          <a:p>
            <a:pPr lvl="1">
              <a:defRPr/>
            </a:pPr>
            <a:endParaRPr kumimoji="1" lang="en-US" altLang="zh-CN" sz="2000" dirty="0" smtClean="0">
              <a:latin typeface="+mn-ea"/>
              <a:sym typeface="Wingdings" pitchFamily="2" charset="2"/>
            </a:endParaRPr>
          </a:p>
          <a:p>
            <a:pPr>
              <a:defRPr/>
            </a:pPr>
            <a:r>
              <a:rPr lang="zh-CN" altLang="en-US" sz="2800" dirty="0" smtClean="0"/>
              <a:t> 特点</a:t>
            </a:r>
            <a:endParaRPr lang="en-US" altLang="zh-CN" sz="2800" dirty="0" smtClean="0"/>
          </a:p>
          <a:p>
            <a:pPr lvl="1">
              <a:defRPr/>
            </a:pPr>
            <a:r>
              <a:rPr lang="zh-CN" altLang="en-US" sz="2000" dirty="0" smtClean="0"/>
              <a:t>可融入我司</a:t>
            </a:r>
            <a:r>
              <a:rPr lang="zh-CN" altLang="zh-CN" sz="2000" dirty="0" smtClean="0"/>
              <a:t>全网解决方案</a:t>
            </a:r>
            <a:endParaRPr lang="en-US" altLang="zh-CN" sz="2000" dirty="0" smtClean="0"/>
          </a:p>
          <a:p>
            <a:pPr lvl="1">
              <a:defRPr/>
            </a:pPr>
            <a:r>
              <a:rPr lang="zh-CN" altLang="zh-CN" sz="2000" dirty="0" smtClean="0"/>
              <a:t>使用灵活方便</a:t>
            </a:r>
            <a:endParaRPr lang="en-US" altLang="zh-CN" sz="2000" dirty="0" smtClean="0"/>
          </a:p>
          <a:p>
            <a:pPr lvl="1">
              <a:defRPr/>
            </a:pPr>
            <a:r>
              <a:rPr lang="zh-CN" altLang="zh-CN" sz="2000" dirty="0" smtClean="0"/>
              <a:t>强大的防欺骗机制</a:t>
            </a:r>
            <a:endParaRPr lang="en-US" altLang="zh-CN" sz="2000" dirty="0" smtClean="0"/>
          </a:p>
          <a:p>
            <a:pPr lvl="1">
              <a:defRPr/>
            </a:pPr>
            <a:r>
              <a:rPr lang="zh-CN" altLang="zh-CN" sz="2000" dirty="0" smtClean="0"/>
              <a:t>方便定位欺骗源</a:t>
            </a:r>
            <a:endParaRPr lang="en-US" altLang="zh-CN" sz="2000" dirty="0" smtClean="0"/>
          </a:p>
          <a:p>
            <a:pPr>
              <a:defRPr/>
            </a:pPr>
            <a:endParaRPr lang="zh-CN" altLang="en-US" dirty="0"/>
          </a:p>
        </p:txBody>
      </p:sp>
      <p:sp>
        <p:nvSpPr>
          <p:cNvPr id="7578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FB84DED-9571-484B-8EF5-4D3CB03FEF1F}" type="slidenum">
              <a:rPr lang="zh-CN" altLang="en-US" smtClean="0">
                <a:solidFill>
                  <a:prstClr val="black"/>
                </a:solidFill>
              </a:rPr>
              <a:pPr/>
              <a:t>35</a:t>
            </a:fld>
            <a:endParaRPr lang="zh-CN" alt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FEC755E-F76C-46D6-AFEE-6EA3ED526482}" type="slidenum">
              <a:rPr lang="en-US" altLang="zh-CN" smtClean="0">
                <a:solidFill>
                  <a:srgbClr val="000000"/>
                </a:solidFill>
              </a:rPr>
              <a:pPr/>
              <a:t>36</a:t>
            </a:fld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mtClean="0"/>
              <a:t>1</a:t>
            </a:r>
            <a:r>
              <a:rPr lang="zh-CN" altLang="en-US" smtClean="0"/>
              <a:t>）非法</a:t>
            </a:r>
            <a:r>
              <a:rPr lang="en-US" altLang="zh-CN" smtClean="0"/>
              <a:t>ap</a:t>
            </a:r>
            <a:r>
              <a:rPr lang="zh-CN" altLang="en-US" smtClean="0"/>
              <a:t>；</a:t>
            </a:r>
            <a:endParaRPr lang="en-US" altLang="zh-CN" smtClean="0"/>
          </a:p>
          <a:p>
            <a:r>
              <a:rPr lang="en-US" altLang="zh-CN" smtClean="0"/>
              <a:t>2</a:t>
            </a:r>
            <a:r>
              <a:rPr lang="zh-CN" altLang="en-US" smtClean="0"/>
              <a:t>）非法用户问题；（蹭网卡）</a:t>
            </a:r>
            <a:endParaRPr lang="en-US" altLang="zh-CN" smtClean="0"/>
          </a:p>
          <a:p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3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4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5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6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6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8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9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9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9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9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0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Grp="1" noChangeArrowheads="1"/>
          </p:cNvSpPr>
          <p:nvPr>
            <p:ph idx="5"/>
          </p:nvPr>
        </p:nvSpPr>
        <p:spPr bwMode="auto">
          <a:xfrm>
            <a:off x="1066800" y="3505200"/>
            <a:ext cx="601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rgbClr val="7F7F7F"/>
                </a:solidFill>
                <a:latin typeface="Arial" pitchFamily="34" charset="0"/>
                <a:cs typeface="Arial" pitchFamily="34" charset="0"/>
              </a:defRPr>
            </a:lvl1pPr>
            <a:lvl2pPr algn="l">
              <a:defRPr sz="1000">
                <a:latin typeface="Arial" pitchFamily="34" charset="0"/>
                <a:cs typeface="Arial" pitchFamily="34" charset="0"/>
              </a:defRPr>
            </a:lvl2pPr>
            <a:lvl3pPr algn="l">
              <a:defRPr sz="1000">
                <a:latin typeface="Arial" pitchFamily="34" charset="0"/>
                <a:cs typeface="Arial" pitchFamily="34" charset="0"/>
              </a:defRPr>
            </a:lvl3pPr>
            <a:lvl4pPr algn="l">
              <a:defRPr sz="1000">
                <a:latin typeface="Arial" pitchFamily="34" charset="0"/>
                <a:cs typeface="Arial" pitchFamily="34" charset="0"/>
              </a:defRPr>
            </a:lvl4pPr>
            <a:lvl5pPr algn="l">
              <a:defRPr sz="10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endParaRPr lang="zh-CN" altLang="en-US" noProof="0" dirty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1268413"/>
            <a:ext cx="8281987" cy="4897437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2FD27500-9942-40C4-833C-AE1F77DB01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3048000" cy="838200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3575050" y="457200"/>
            <a:ext cx="5035550" cy="60198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47801"/>
            <a:ext cx="3008313" cy="502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B263FC62-985C-46C2-AD34-C85DC392446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52600" y="4724400"/>
            <a:ext cx="5562600" cy="533400"/>
          </a:xfrm>
        </p:spPr>
        <p:txBody>
          <a:bodyPr/>
          <a:lstStyle>
            <a:lvl1pPr>
              <a:defRPr sz="22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图片占位符 2"/>
          <p:cNvSpPr>
            <a:spLocks noGrp="1"/>
          </p:cNvSpPr>
          <p:nvPr>
            <p:ph type="pic" idx="1"/>
          </p:nvPr>
        </p:nvSpPr>
        <p:spPr>
          <a:xfrm>
            <a:off x="1792288" y="685800"/>
            <a:ext cx="5446712" cy="3886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63BB46CE-2CDE-4831-BDBE-935E3A1C34C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1268413"/>
            <a:ext cx="8281987" cy="4897437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01011E1C-D9C8-4C0C-A2FC-4A8CF5E42D7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457200"/>
            <a:ext cx="5853111" cy="5867400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1"/>
          </p:nvPr>
        </p:nvSpPr>
        <p:spPr>
          <a:xfrm>
            <a:off x="6324600" y="457200"/>
            <a:ext cx="2362200" cy="5861050"/>
          </a:xfrm>
        </p:spPr>
        <p:txBody>
          <a:bodyPr vert="eaVert"/>
          <a:lstStyle>
            <a:lvl1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lang="zh-CN" altLang="en-US" sz="1800" b="1" kern="0" smtClean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9C60BB9C-9C42-4003-B1B7-6DA8A6BF45B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/>
          <p:cNvSpPr>
            <a:spLocks noChangeArrowheads="1"/>
          </p:cNvSpPr>
          <p:nvPr userDrawn="1"/>
        </p:nvSpPr>
        <p:spPr bwMode="auto">
          <a:xfrm>
            <a:off x="-2438400" y="1017588"/>
            <a:ext cx="2420937" cy="530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FrutigerNext LT Regular"/>
                <a:ea typeface="华文细黑" pitchFamily="2" charset="-122"/>
              </a:rPr>
              <a:t>目录页：</a:t>
            </a:r>
            <a:endParaRPr lang="en-US" altLang="zh-CN" sz="1100">
              <a:solidFill>
                <a:schemeClr val="bg1"/>
              </a:solidFill>
              <a:latin typeface="FrutigerNext LT Regular"/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FrutigerNext LT Regular"/>
                <a:ea typeface="华文细黑" pitchFamily="2" charset="-122"/>
              </a:rPr>
              <a:t>目录整体文字部分可以上下移动</a:t>
            </a:r>
            <a:endParaRPr lang="en-US" altLang="zh-CN" sz="1100">
              <a:solidFill>
                <a:schemeClr val="bg1"/>
              </a:solidFill>
              <a:latin typeface="FrutigerNext LT Regular"/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FrutigerNext LT Regular"/>
                <a:ea typeface="华文细黑" pitchFamily="2" charset="-122"/>
              </a:rPr>
              <a:t>目录</a:t>
            </a:r>
            <a:r>
              <a:rPr lang="en-US" altLang="zh-CN" sz="1100">
                <a:solidFill>
                  <a:schemeClr val="bg1"/>
                </a:solidFill>
                <a:latin typeface="FrutigerNext LT Regular"/>
                <a:ea typeface="华文细黑" pitchFamily="2" charset="-122"/>
              </a:rPr>
              <a:t>:</a:t>
            </a:r>
            <a:r>
              <a:rPr lang="zh-CN" altLang="en-US" sz="1100">
                <a:solidFill>
                  <a:schemeClr val="bg1"/>
                </a:solidFill>
                <a:latin typeface="FrutigerNext LT Regular"/>
                <a:ea typeface="华文细黑" pitchFamily="2" charset="-122"/>
              </a:rPr>
              <a:t>中文</a:t>
            </a:r>
            <a:r>
              <a:rPr lang="en-US" altLang="zh-CN" sz="1100">
                <a:solidFill>
                  <a:schemeClr val="bg1"/>
                </a:solidFill>
                <a:latin typeface="FrutigerNext LT Regular"/>
                <a:ea typeface="华文细黑" pitchFamily="2" charset="-122"/>
              </a:rPr>
              <a:t>-</a:t>
            </a:r>
            <a:r>
              <a:rPr lang="zh-CN" altLang="en-US" sz="1100">
                <a:solidFill>
                  <a:schemeClr val="bg1"/>
                </a:solidFill>
                <a:latin typeface="FrutigerNext LT Regular"/>
                <a:ea typeface="华文细黑" pitchFamily="2" charset="-122"/>
              </a:rPr>
              <a:t>微软雅黑 </a:t>
            </a:r>
            <a:r>
              <a:rPr lang="en-US" altLang="zh-CN" sz="1100">
                <a:solidFill>
                  <a:schemeClr val="bg1"/>
                </a:solidFill>
                <a:latin typeface="FrutigerNext LT Regular"/>
                <a:ea typeface="华文细黑" pitchFamily="2" charset="-122"/>
              </a:rPr>
              <a:t>24-28pt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R255 G255 B255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英文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-Arial 24-28pt  </a:t>
            </a:r>
            <a:endParaRPr lang="zh-CN" altLang="en-US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子目录：</a:t>
            </a:r>
            <a:r>
              <a:rPr lang="zh-CN" altLang="en-US" sz="1100">
                <a:solidFill>
                  <a:schemeClr val="bg1"/>
                </a:solidFill>
                <a:latin typeface="FrutigerNext LT Regular"/>
                <a:ea typeface="华文细黑" pitchFamily="2" charset="-122"/>
              </a:rPr>
              <a:t>中文</a:t>
            </a:r>
            <a:r>
              <a:rPr lang="en-US" altLang="zh-CN" sz="1100">
                <a:solidFill>
                  <a:schemeClr val="bg1"/>
                </a:solidFill>
                <a:latin typeface="FrutigerNext LT Regular"/>
                <a:ea typeface="华文细黑" pitchFamily="2" charset="-122"/>
              </a:rPr>
              <a:t>-</a:t>
            </a:r>
            <a:r>
              <a:rPr lang="zh-CN" altLang="en-US" sz="1100">
                <a:solidFill>
                  <a:schemeClr val="bg1"/>
                </a:solidFill>
                <a:latin typeface="FrutigerNext LT Regular"/>
                <a:ea typeface="华文细黑" pitchFamily="2" charset="-122"/>
              </a:rPr>
              <a:t>微软雅黑 </a:t>
            </a:r>
            <a:r>
              <a:rPr lang="en-US" altLang="zh-CN" sz="1100">
                <a:solidFill>
                  <a:schemeClr val="bg1"/>
                </a:solidFill>
                <a:latin typeface="FrutigerNext LT Regular"/>
                <a:ea typeface="华文细黑" pitchFamily="2" charset="-122"/>
              </a:rPr>
              <a:t>24-28pt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英文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-Arial 24-28pt  </a:t>
            </a:r>
            <a:endParaRPr lang="zh-CN" altLang="en-US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Rectangle 62"/>
          <p:cNvSpPr>
            <a:spLocks noChangeArrowheads="1"/>
          </p:cNvSpPr>
          <p:nvPr userDrawn="1"/>
        </p:nvSpPr>
        <p:spPr bwMode="auto">
          <a:xfrm>
            <a:off x="9199563" y="1905000"/>
            <a:ext cx="1468437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defTabSz="801688">
              <a:lnSpc>
                <a:spcPct val="120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配色参考方案：</a:t>
            </a:r>
          </a:p>
          <a:p>
            <a:pPr defTabSz="801688">
              <a:lnSpc>
                <a:spcPct val="120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建议同一页面内不超过三种颜色，以下是</a:t>
            </a:r>
            <a:r>
              <a:rPr lang="en-US" altLang="zh-CN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组配色方案，同一页面内只选择一组使用。（仅供参考）</a:t>
            </a: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Char char="l"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Char char="l"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296400" y="3275013"/>
            <a:ext cx="1162050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幻灯片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slide0001_image006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2" y="0"/>
            <a:ext cx="9144032" cy="6858000"/>
          </a:xfrm>
          <a:prstGeom prst="rect">
            <a:avLst/>
          </a:prstGeom>
        </p:spPr>
      </p:pic>
      <p:pic>
        <p:nvPicPr>
          <p:cNvPr id="8" name="图片 7" descr="slide0001_image008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071670" y="2058987"/>
            <a:ext cx="5457836" cy="584195"/>
          </a:xfrm>
        </p:spPr>
        <p:txBody>
          <a:bodyPr>
            <a:normAutofit/>
          </a:bodyPr>
          <a:lstStyle>
            <a:lvl1pPr algn="r">
              <a:defRPr sz="3200" b="1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028912" y="2714620"/>
            <a:ext cx="4486284" cy="471494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0408945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幻灯片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master237_image005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标题 4"/>
          <p:cNvSpPr txBox="1">
            <a:spLocks/>
          </p:cNvSpPr>
          <p:nvPr userDrawn="1"/>
        </p:nvSpPr>
        <p:spPr bwMode="auto">
          <a:xfrm>
            <a:off x="0" y="1874838"/>
            <a:ext cx="1524000" cy="487362"/>
          </a:xfrm>
          <a:prstGeom prst="rect">
            <a:avLst/>
          </a:prstGeom>
          <a:solidFill>
            <a:srgbClr val="C00000"/>
          </a:solidFill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zh-CN" altLang="en-US" sz="2400" b="1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目 录</a:t>
            </a:r>
            <a:endParaRPr lang="zh-CN" altLang="en-US" sz="2800" b="1" dirty="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 userDrawn="1"/>
        </p:nvSpPr>
        <p:spPr>
          <a:xfrm>
            <a:off x="1571603" y="1785927"/>
            <a:ext cx="6826271" cy="642942"/>
          </a:xfrm>
          <a:prstGeom prst="rect">
            <a:avLst/>
          </a:prstGeom>
          <a:noFill/>
          <a:ln/>
        </p:spPr>
        <p:txBody>
          <a:bodyPr anchor="ctr">
            <a:normAutofit/>
          </a:bodyPr>
          <a:lstStyle/>
          <a:p>
            <a:pPr defTabSz="7842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 smtClean="0">
                <a:solidFill>
                  <a:prstClr val="white">
                    <a:lumMod val="50000"/>
                  </a:prstClr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Contents</a:t>
            </a:r>
            <a:endParaRPr lang="en-US" altLang="zh-CN" sz="2400" b="1" dirty="0">
              <a:solidFill>
                <a:prstClr val="white">
                  <a:lumMod val="50000"/>
                </a:prstClr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3554419"/>
          </a:xfrm>
        </p:spPr>
        <p:txBody>
          <a:bodyPr/>
          <a:lstStyle>
            <a:lvl1pPr>
              <a:buFont typeface="Wingdings" pitchFamily="2" charset="2"/>
              <a:buChar char="n"/>
              <a:defRPr sz="2000">
                <a:latin typeface="微软雅黑" pitchFamily="34" charset="-122"/>
                <a:ea typeface="微软雅黑" pitchFamily="34" charset="-122"/>
              </a:defRPr>
            </a:lvl1pPr>
            <a:lvl2pPr>
              <a:buFont typeface="Wingdings" pitchFamily="2" charset="2"/>
              <a:buChar char="p"/>
              <a:defRPr sz="1800">
                <a:latin typeface="微软雅黑" pitchFamily="34" charset="-122"/>
                <a:ea typeface="微软雅黑" pitchFamily="34" charset="-122"/>
              </a:defRPr>
            </a:lvl2pPr>
            <a:lvl3pPr>
              <a:buFont typeface="Wingdings" pitchFamily="2" charset="2"/>
              <a:buChar char="u"/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>
                <a:latin typeface="微软雅黑" pitchFamily="34" charset="-122"/>
                <a:ea typeface="微软雅黑" pitchFamily="34" charset="-122"/>
              </a:defRPr>
            </a:lvl4pPr>
            <a:lvl5pPr>
              <a:defRPr sz="1200">
                <a:latin typeface="微软雅黑" pitchFamily="34" charset="-122"/>
                <a:ea typeface="微软雅黑" pitchFamily="34" charset="-122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134131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1504"/>
          </a:xfrm>
        </p:spPr>
        <p:txBody>
          <a:bodyPr>
            <a:normAutofit/>
          </a:bodyPr>
          <a:lstStyle>
            <a:lvl1pPr algn="l">
              <a:defRPr sz="2800"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>
                <a:latin typeface="微软雅黑" pitchFamily="34" charset="-122"/>
                <a:ea typeface="微软雅黑" pitchFamily="34" charset="-122"/>
              </a:defRPr>
            </a:lvl1pPr>
            <a:lvl2pPr>
              <a:defRPr sz="18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>
                <a:latin typeface="微软雅黑" pitchFamily="34" charset="-122"/>
                <a:ea typeface="微软雅黑" pitchFamily="34" charset="-122"/>
              </a:defRPr>
            </a:lvl4pPr>
            <a:lvl5pPr>
              <a:defRPr sz="1200">
                <a:latin typeface="微软雅黑" pitchFamily="34" charset="-122"/>
                <a:ea typeface="微软雅黑" pitchFamily="34" charset="-122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500166" y="6421461"/>
            <a:ext cx="8572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mtClean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Page</a:t>
            </a:r>
            <a:fld id="{0C913308-F349-4B6D-A68A-DD1791B4A57B}" type="slidenum">
              <a:rPr lang="zh-CN" altLang="en-US" smtClean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dirty="0">
              <a:solidFill>
                <a:prstClr val="black">
                  <a:lumMod val="50000"/>
                  <a:lumOff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1143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1504"/>
          </a:xfrm>
        </p:spPr>
        <p:txBody>
          <a:bodyPr>
            <a:normAutofit/>
          </a:bodyPr>
          <a:lstStyle>
            <a:lvl1pPr algn="l">
              <a:defRPr sz="2800"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微软雅黑" pitchFamily="34" charset="-122"/>
                <a:ea typeface="微软雅黑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764506"/>
            <a:ext cx="4040188" cy="3951288"/>
          </a:xfrm>
        </p:spPr>
        <p:txBody>
          <a:bodyPr/>
          <a:lstStyle>
            <a:lvl1pPr>
              <a:defRPr sz="2400">
                <a:latin typeface="微软雅黑" pitchFamily="34" charset="-122"/>
                <a:ea typeface="微软雅黑" pitchFamily="34" charset="-122"/>
              </a:defRPr>
            </a:lvl1pPr>
            <a:lvl2pPr>
              <a:defRPr sz="2000">
                <a:latin typeface="微软雅黑" pitchFamily="34" charset="-122"/>
                <a:ea typeface="微软雅黑" pitchFamily="34" charset="-122"/>
              </a:defRPr>
            </a:lvl2pPr>
            <a:lvl3pPr>
              <a:defRPr sz="1800">
                <a:latin typeface="微软雅黑" pitchFamily="34" charset="-122"/>
                <a:ea typeface="微软雅黑" pitchFamily="34" charset="-122"/>
              </a:defRPr>
            </a:lvl3pPr>
            <a:lvl4pPr>
              <a:defRPr sz="1600">
                <a:latin typeface="微软雅黑" pitchFamily="34" charset="-122"/>
                <a:ea typeface="微软雅黑" pitchFamily="34" charset="-122"/>
              </a:defRPr>
            </a:lvl4pPr>
            <a:lvl5pPr>
              <a:defRPr sz="1600">
                <a:latin typeface="微软雅黑" pitchFamily="34" charset="-122"/>
                <a:ea typeface="微软雅黑" pitchFamily="34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24744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微软雅黑" pitchFamily="34" charset="-122"/>
                <a:ea typeface="微软雅黑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764506"/>
            <a:ext cx="4041775" cy="3951288"/>
          </a:xfrm>
        </p:spPr>
        <p:txBody>
          <a:bodyPr/>
          <a:lstStyle>
            <a:lvl1pPr>
              <a:defRPr sz="2400">
                <a:latin typeface="微软雅黑" pitchFamily="34" charset="-122"/>
                <a:ea typeface="微软雅黑" pitchFamily="34" charset="-122"/>
              </a:defRPr>
            </a:lvl1pPr>
            <a:lvl2pPr>
              <a:defRPr sz="2000">
                <a:latin typeface="微软雅黑" pitchFamily="34" charset="-122"/>
                <a:ea typeface="微软雅黑" pitchFamily="34" charset="-122"/>
              </a:defRPr>
            </a:lvl2pPr>
            <a:lvl3pPr>
              <a:defRPr sz="1800">
                <a:latin typeface="微软雅黑" pitchFamily="34" charset="-122"/>
                <a:ea typeface="微软雅黑" pitchFamily="34" charset="-122"/>
              </a:defRPr>
            </a:lvl3pPr>
            <a:lvl4pPr>
              <a:defRPr sz="1600">
                <a:latin typeface="微软雅黑" pitchFamily="34" charset="-122"/>
                <a:ea typeface="微软雅黑" pitchFamily="34" charset="-122"/>
              </a:defRPr>
            </a:lvl4pPr>
            <a:lvl5pPr>
              <a:defRPr sz="1600">
                <a:latin typeface="微软雅黑" pitchFamily="34" charset="-122"/>
                <a:ea typeface="微软雅黑" pitchFamily="34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0"/>
          </p:nvPr>
        </p:nvSpPr>
        <p:spPr>
          <a:xfrm>
            <a:off x="1500166" y="6421461"/>
            <a:ext cx="8572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mtClean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Page</a:t>
            </a:r>
            <a:fld id="{0C913308-F349-4B6D-A68A-DD1791B4A57B}" type="slidenum">
              <a:rPr lang="zh-CN" altLang="en-US" smtClean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dirty="0">
              <a:solidFill>
                <a:prstClr val="black">
                  <a:lumMod val="50000"/>
                  <a:lumOff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524969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82594"/>
          </a:xfrm>
        </p:spPr>
        <p:txBody>
          <a:bodyPr>
            <a:normAutofit/>
          </a:bodyPr>
          <a:lstStyle>
            <a:lvl1pPr algn="l">
              <a:defRPr sz="2800"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500166" y="6421461"/>
            <a:ext cx="8572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mtClean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Page</a:t>
            </a:r>
            <a:fld id="{0C913308-F349-4B6D-A68A-DD1791B4A57B}" type="slidenum">
              <a:rPr lang="zh-CN" altLang="en-US" smtClean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dirty="0">
              <a:solidFill>
                <a:prstClr val="black">
                  <a:lumMod val="50000"/>
                  <a:lumOff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7170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457200"/>
            <a:ext cx="5853111" cy="5867400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1"/>
          </p:nvPr>
        </p:nvSpPr>
        <p:spPr>
          <a:xfrm>
            <a:off x="6324600" y="457200"/>
            <a:ext cx="2362200" cy="5861050"/>
          </a:xfrm>
        </p:spPr>
        <p:txBody>
          <a:bodyPr vert="eaVert"/>
          <a:lstStyle>
            <a:lvl1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lang="zh-CN" altLang="en-US" sz="1800" b="1" kern="0" smtClean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459A6D19-6909-489C-936C-7E4887CA787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500166" y="6421461"/>
            <a:ext cx="8572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mtClean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Page</a:t>
            </a:r>
            <a:fld id="{0C913308-F349-4B6D-A68A-DD1791B4A57B}" type="slidenum">
              <a:rPr lang="zh-CN" altLang="en-US" smtClean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dirty="0">
              <a:solidFill>
                <a:prstClr val="black">
                  <a:lumMod val="50000"/>
                  <a:lumOff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11825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幻灯片结束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master52_image00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54849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92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762000" y="1268413"/>
            <a:ext cx="7915275" cy="4897437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灯片编号占位符 7"/>
          <p:cNvSpPr>
            <a:spLocks noGrp="1"/>
          </p:cNvSpPr>
          <p:nvPr>
            <p:ph type="sldNum" sz="quarter" idx="10"/>
          </p:nvPr>
        </p:nvSpPr>
        <p:spPr>
          <a:xfrm>
            <a:off x="1600200" y="6400800"/>
            <a:ext cx="9144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>
                <a:solidFill>
                  <a:prstClr val="black"/>
                </a:solidFill>
                <a:latin typeface="Calibri"/>
              </a:rPr>
              <a:t>Page</a:t>
            </a:r>
            <a:fld id="{7BBB28D2-969E-4560-A19E-5B918127525B}" type="slidenum">
              <a:rPr lang="zh-CN" altLang="en-US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74244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6"/>
          <p:cNvSpPr>
            <a:spLocks noGrp="1"/>
          </p:cNvSpPr>
          <p:nvPr>
            <p:ph type="title"/>
          </p:nvPr>
        </p:nvSpPr>
        <p:spPr>
          <a:xfrm>
            <a:off x="762000" y="381000"/>
            <a:ext cx="7696200" cy="5334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9" name="内容占位符 2"/>
          <p:cNvSpPr>
            <a:spLocks noGrp="1"/>
          </p:cNvSpPr>
          <p:nvPr>
            <p:ph sz="half" idx="1"/>
          </p:nvPr>
        </p:nvSpPr>
        <p:spPr>
          <a:xfrm>
            <a:off x="395288" y="1268413"/>
            <a:ext cx="4064000" cy="4897437"/>
          </a:xfrm>
        </p:spPr>
        <p:txBody>
          <a:bodyPr/>
          <a:lstStyle>
            <a:lvl1pPr>
              <a:defRPr sz="1800"/>
            </a:lvl1pPr>
            <a:lvl2pPr>
              <a:defRPr sz="16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10" name="内容占位符 3"/>
          <p:cNvSpPr>
            <a:spLocks noGrp="1"/>
          </p:cNvSpPr>
          <p:nvPr>
            <p:ph sz="half" idx="2"/>
          </p:nvPr>
        </p:nvSpPr>
        <p:spPr>
          <a:xfrm>
            <a:off x="4611688" y="1268413"/>
            <a:ext cx="4065587" cy="4897437"/>
          </a:xfrm>
        </p:spPr>
        <p:txBody>
          <a:bodyPr/>
          <a:lstStyle>
            <a:lvl1pPr>
              <a:defRPr sz="1800"/>
            </a:lvl1pPr>
            <a:lvl2pPr>
              <a:defRPr sz="16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>
                <a:latin typeface="微软雅黑" pitchFamily="34" charset="-122"/>
                <a:ea typeface="微软雅黑" pitchFamily="34" charset="-122"/>
              </a:defRPr>
            </a:lvl4pPr>
            <a:lvl5pPr>
              <a:defRPr sz="1200">
                <a:latin typeface="微软雅黑" pitchFamily="34" charset="-122"/>
                <a:ea typeface="微软雅黑" pitchFamily="34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31156F27-63C8-4D27-97B3-70D4483906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029556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 userDrawn="1"/>
        </p:nvSpPr>
        <p:spPr bwMode="auto">
          <a:xfrm>
            <a:off x="1371600" y="1676400"/>
            <a:ext cx="77724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>
              <a:defRPr sz="4000" b="1" cap="all"/>
            </a:lvl1pPr>
          </a:lstStyle>
          <a:p>
            <a:pPr>
              <a:defRPr/>
            </a:pPr>
            <a:endParaRPr lang="zh-CN" altLang="en-US" kern="0" dirty="0">
              <a:solidFill>
                <a:srgbClr val="595959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文本占位符 2"/>
          <p:cNvSpPr>
            <a:spLocks noGrp="1"/>
          </p:cNvSpPr>
          <p:nvPr>
            <p:ph type="body" idx="1"/>
          </p:nvPr>
        </p:nvSpPr>
        <p:spPr>
          <a:xfrm>
            <a:off x="722313" y="609601"/>
            <a:ext cx="7772400" cy="379730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595959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文本占位符 2"/>
          <p:cNvSpPr>
            <a:spLocks noGrp="1"/>
          </p:cNvSpPr>
          <p:nvPr>
            <p:ph type="body" idx="11"/>
          </p:nvPr>
        </p:nvSpPr>
        <p:spPr>
          <a:xfrm>
            <a:off x="685800" y="4443413"/>
            <a:ext cx="7772400" cy="1500187"/>
          </a:xfrm>
        </p:spPr>
        <p:txBody>
          <a:bodyPr anchor="b"/>
          <a:lstStyle>
            <a:lvl1pPr marL="0" indent="0">
              <a:buNone/>
              <a:defRPr lang="zh-CN" altLang="en-US" sz="4000" b="1" kern="0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9A71B210-43C7-4417-8607-2502CF25471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775057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153400" cy="838200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6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1"/>
          </p:nvPr>
        </p:nvSpPr>
        <p:spPr>
          <a:xfrm>
            <a:off x="4648200" y="15240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9" name="内容占位符 3"/>
          <p:cNvSpPr>
            <a:spLocks noGrp="1"/>
          </p:cNvSpPr>
          <p:nvPr>
            <p:ph sz="half" idx="12"/>
          </p:nvPr>
        </p:nvSpPr>
        <p:spPr>
          <a:xfrm>
            <a:off x="4648200" y="2163762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10" name="灯片编号占位符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FB57CC26-E288-48DC-BBCE-1D466D4BE2A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399904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376F0B5B-E064-4CBA-B8E7-27900E45D6D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908527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E43C72B2-B5E5-4EFB-B065-459C3FB79E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51211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Documents and Settings\Administrator\My Documents\Tencent Files\517623394\FileRecv\锐捷ppt元素修改11.01.18\小红条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36563"/>
            <a:ext cx="125413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92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sz="2800" b="1"/>
            </a:lvl1pPr>
          </a:lstStyle>
          <a:p>
            <a:pPr lvl="0"/>
            <a:r>
              <a:rPr lang="zh-CN" altLang="en-US" dirty="0" smtClean="0"/>
              <a:t>单击此处编辑母版标题样式</a:t>
            </a: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762000" y="1268413"/>
            <a:ext cx="7915275" cy="4897437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AEB0328F-9437-4F70-ABB1-A87089C0EBF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5733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3048000" cy="838200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3575050" y="457200"/>
            <a:ext cx="5035550" cy="60198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47801"/>
            <a:ext cx="3008313" cy="502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5A1437C9-0537-4939-9D09-34A21FF2C14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0429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标题和内容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9250" y="6480175"/>
            <a:ext cx="720725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000" b="1" i="1">
                <a:solidFill>
                  <a:srgbClr val="595959"/>
                </a:solidFill>
                <a:ea typeface="宋体" pitchFamily="2" charset="-122"/>
                <a:cs typeface="Arial" pitchFamily="34" charset="0"/>
              </a:rPr>
              <a:t>Page</a:t>
            </a:r>
            <a:fld id="{5C8B88B4-101C-4BDB-BF64-2014609FEDA1}" type="slidenum">
              <a:rPr lang="en-US" altLang="zh-CN" sz="1000" b="1" i="1">
                <a:solidFill>
                  <a:srgbClr val="595959"/>
                </a:solidFill>
                <a:ea typeface="宋体" pitchFamily="2" charset="-122"/>
                <a:cs typeface="Arial" pitchFamily="34" charset="0"/>
              </a:rPr>
              <a:pPr>
                <a:defRPr/>
              </a:pPr>
              <a:t>‹#›</a:t>
            </a:fld>
            <a:r>
              <a:rPr lang="en-US" altLang="zh-CN" sz="1000" b="1" i="1">
                <a:solidFill>
                  <a:srgbClr val="595959"/>
                </a:solidFill>
                <a:ea typeface="宋体" pitchFamily="2" charset="-122"/>
                <a:cs typeface="Arial" pitchFamily="34" charset="0"/>
              </a:rPr>
              <a:t> </a:t>
            </a:r>
            <a:endParaRPr lang="zh-CN" altLang="en-US" sz="1000" b="1" i="1">
              <a:solidFill>
                <a:srgbClr val="595959"/>
              </a:solidFill>
              <a:ea typeface="宋体" pitchFamily="2" charset="-122"/>
              <a:cs typeface="Arial" pitchFamily="34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683568" y="346646"/>
            <a:ext cx="8013576" cy="562074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rgbClr val="595959"/>
                </a:solidFill>
                <a:effectLst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9" name="内容占位符 2"/>
          <p:cNvSpPr>
            <a:spLocks noGrp="1"/>
          </p:cNvSpPr>
          <p:nvPr>
            <p:ph idx="1"/>
          </p:nvPr>
        </p:nvSpPr>
        <p:spPr>
          <a:xfrm>
            <a:off x="683568" y="1196753"/>
            <a:ext cx="7915275" cy="4969098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n"/>
              <a:defRPr sz="1800">
                <a:solidFill>
                  <a:srgbClr val="595959"/>
                </a:solidFill>
              </a:defRPr>
            </a:lvl1pPr>
            <a:lvl2pPr marL="742950" indent="-285750">
              <a:buFont typeface="Wingdings" pitchFamily="2" charset="2"/>
              <a:buChar char="p"/>
              <a:defRPr sz="1600">
                <a:solidFill>
                  <a:srgbClr val="595959"/>
                </a:solidFill>
              </a:defRPr>
            </a:lvl2pPr>
            <a:lvl3pPr marL="1143000" indent="-228600">
              <a:buFont typeface="Wingdings" pitchFamily="2" charset="2"/>
              <a:buChar char="n"/>
              <a:defRPr sz="1600">
                <a:solidFill>
                  <a:srgbClr val="595959"/>
                </a:solidFill>
              </a:defRPr>
            </a:lvl3pPr>
            <a:lvl4pPr marL="1600200" indent="-228600">
              <a:buFont typeface="Wingdings" pitchFamily="2" charset="2"/>
              <a:buChar char="p"/>
              <a:defRPr sz="1400">
                <a:solidFill>
                  <a:srgbClr val="595959"/>
                </a:solidFill>
              </a:defRPr>
            </a:lvl4pPr>
            <a:lvl5pPr marL="2057400" indent="-228600">
              <a:buFont typeface="Wingdings" pitchFamily="2" charset="2"/>
              <a:buChar char="n"/>
              <a:defRPr sz="1200">
                <a:solidFill>
                  <a:srgbClr val="595959"/>
                </a:solidFill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52600" y="4724400"/>
            <a:ext cx="5562600" cy="533400"/>
          </a:xfrm>
        </p:spPr>
        <p:txBody>
          <a:bodyPr/>
          <a:lstStyle>
            <a:lvl1pPr>
              <a:defRPr sz="22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图片占位符 2"/>
          <p:cNvSpPr>
            <a:spLocks noGrp="1"/>
          </p:cNvSpPr>
          <p:nvPr>
            <p:ph type="pic" idx="1"/>
          </p:nvPr>
        </p:nvSpPr>
        <p:spPr>
          <a:xfrm>
            <a:off x="1792288" y="685800"/>
            <a:ext cx="5446712" cy="3886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F51221EB-7555-452F-9ACB-161CEAF3A51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610109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1268413"/>
            <a:ext cx="8281987" cy="4897437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2FD27500-9942-40C4-833C-AE1F77DB01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92935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457200"/>
            <a:ext cx="5853111" cy="5867400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1"/>
          </p:nvPr>
        </p:nvSpPr>
        <p:spPr>
          <a:xfrm>
            <a:off x="6324600" y="457200"/>
            <a:ext cx="2362200" cy="5861050"/>
          </a:xfrm>
        </p:spPr>
        <p:txBody>
          <a:bodyPr vert="eaVert"/>
          <a:lstStyle>
            <a:lvl1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lang="zh-CN" altLang="en-US" sz="1800" b="1" kern="0" smtClean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459A6D19-6909-489C-936C-7E4887CA787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33587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标题和内容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9250" y="6480175"/>
            <a:ext cx="720725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000" b="1" i="1">
                <a:solidFill>
                  <a:srgbClr val="595959"/>
                </a:solidFill>
                <a:ea typeface="宋体" pitchFamily="2" charset="-122"/>
                <a:cs typeface="Arial" pitchFamily="34" charset="0"/>
              </a:rPr>
              <a:t>Page</a:t>
            </a:r>
            <a:fld id="{5C8B88B4-101C-4BDB-BF64-2014609FEDA1}" type="slidenum">
              <a:rPr lang="en-US" altLang="zh-CN" sz="1000" b="1" i="1">
                <a:solidFill>
                  <a:srgbClr val="595959"/>
                </a:solidFill>
                <a:ea typeface="宋体" pitchFamily="2" charset="-122"/>
                <a:cs typeface="Arial" pitchFamily="34" charset="0"/>
              </a:rPr>
              <a:pPr>
                <a:defRPr/>
              </a:pPr>
              <a:t>‹#›</a:t>
            </a:fld>
            <a:r>
              <a:rPr lang="en-US" altLang="zh-CN" sz="1000" b="1" i="1">
                <a:solidFill>
                  <a:srgbClr val="595959"/>
                </a:solidFill>
                <a:ea typeface="宋体" pitchFamily="2" charset="-122"/>
                <a:cs typeface="Arial" pitchFamily="34" charset="0"/>
              </a:rPr>
              <a:t> </a:t>
            </a:r>
            <a:endParaRPr lang="zh-CN" altLang="en-US" sz="1000" b="1" i="1">
              <a:solidFill>
                <a:srgbClr val="595959"/>
              </a:solidFill>
              <a:ea typeface="宋体" pitchFamily="2" charset="-122"/>
              <a:cs typeface="Arial" pitchFamily="34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683568" y="346646"/>
            <a:ext cx="8013576" cy="562074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rgbClr val="595959"/>
                </a:solidFill>
                <a:effectLst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9" name="内容占位符 2"/>
          <p:cNvSpPr>
            <a:spLocks noGrp="1"/>
          </p:cNvSpPr>
          <p:nvPr>
            <p:ph idx="1"/>
          </p:nvPr>
        </p:nvSpPr>
        <p:spPr>
          <a:xfrm>
            <a:off x="683568" y="1196753"/>
            <a:ext cx="7915275" cy="4969098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n"/>
              <a:defRPr sz="1800">
                <a:solidFill>
                  <a:srgbClr val="595959"/>
                </a:solidFill>
              </a:defRPr>
            </a:lvl1pPr>
            <a:lvl2pPr marL="742950" indent="-285750">
              <a:buFont typeface="Wingdings" pitchFamily="2" charset="2"/>
              <a:buChar char="p"/>
              <a:defRPr sz="1600">
                <a:solidFill>
                  <a:srgbClr val="595959"/>
                </a:solidFill>
              </a:defRPr>
            </a:lvl2pPr>
            <a:lvl3pPr marL="1143000" indent="-228600">
              <a:buFont typeface="Wingdings" pitchFamily="2" charset="2"/>
              <a:buChar char="n"/>
              <a:defRPr sz="1600">
                <a:solidFill>
                  <a:srgbClr val="595959"/>
                </a:solidFill>
              </a:defRPr>
            </a:lvl3pPr>
            <a:lvl4pPr marL="1600200" indent="-228600">
              <a:buFont typeface="Wingdings" pitchFamily="2" charset="2"/>
              <a:buChar char="p"/>
              <a:defRPr sz="1400">
                <a:solidFill>
                  <a:srgbClr val="595959"/>
                </a:solidFill>
              </a:defRPr>
            </a:lvl4pPr>
            <a:lvl5pPr marL="2057400" indent="-228600">
              <a:buFont typeface="Wingdings" pitchFamily="2" charset="2"/>
              <a:buChar char="n"/>
              <a:defRPr sz="1200">
                <a:solidFill>
                  <a:srgbClr val="595959"/>
                </a:solidFill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1093508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6"/>
          <p:cNvSpPr>
            <a:spLocks noGrp="1"/>
          </p:cNvSpPr>
          <p:nvPr>
            <p:ph type="title"/>
          </p:nvPr>
        </p:nvSpPr>
        <p:spPr>
          <a:xfrm>
            <a:off x="762000" y="381000"/>
            <a:ext cx="7696200" cy="5334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9" name="内容占位符 2"/>
          <p:cNvSpPr>
            <a:spLocks noGrp="1"/>
          </p:cNvSpPr>
          <p:nvPr>
            <p:ph sz="half" idx="1"/>
          </p:nvPr>
        </p:nvSpPr>
        <p:spPr>
          <a:xfrm>
            <a:off x="395288" y="1268413"/>
            <a:ext cx="4064000" cy="4897437"/>
          </a:xfrm>
        </p:spPr>
        <p:txBody>
          <a:bodyPr/>
          <a:lstStyle>
            <a:lvl1pPr>
              <a:defRPr sz="1800"/>
            </a:lvl1pPr>
            <a:lvl2pPr>
              <a:defRPr sz="16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10" name="内容占位符 3"/>
          <p:cNvSpPr>
            <a:spLocks noGrp="1"/>
          </p:cNvSpPr>
          <p:nvPr>
            <p:ph sz="half" idx="2"/>
          </p:nvPr>
        </p:nvSpPr>
        <p:spPr>
          <a:xfrm>
            <a:off x="4611688" y="1268413"/>
            <a:ext cx="4065587" cy="4897437"/>
          </a:xfrm>
        </p:spPr>
        <p:txBody>
          <a:bodyPr/>
          <a:lstStyle>
            <a:lvl1pPr>
              <a:defRPr sz="1800"/>
            </a:lvl1pPr>
            <a:lvl2pPr>
              <a:defRPr sz="16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>
                <a:latin typeface="微软雅黑" pitchFamily="34" charset="-122"/>
                <a:ea typeface="微软雅黑" pitchFamily="34" charset="-122"/>
              </a:defRPr>
            </a:lvl4pPr>
            <a:lvl5pPr>
              <a:defRPr sz="1200">
                <a:latin typeface="微软雅黑" pitchFamily="34" charset="-122"/>
                <a:ea typeface="微软雅黑" pitchFamily="34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31156F27-63C8-4D27-97B3-70D4483906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678324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 userDrawn="1"/>
        </p:nvSpPr>
        <p:spPr bwMode="auto">
          <a:xfrm>
            <a:off x="1371600" y="1676400"/>
            <a:ext cx="77724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>
              <a:defRPr sz="4000" b="1" cap="all"/>
            </a:lvl1pPr>
          </a:lstStyle>
          <a:p>
            <a:pPr>
              <a:defRPr/>
            </a:pPr>
            <a:endParaRPr lang="zh-CN" altLang="en-US" kern="0" dirty="0">
              <a:solidFill>
                <a:srgbClr val="595959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文本占位符 2"/>
          <p:cNvSpPr>
            <a:spLocks noGrp="1"/>
          </p:cNvSpPr>
          <p:nvPr>
            <p:ph type="body" idx="1"/>
          </p:nvPr>
        </p:nvSpPr>
        <p:spPr>
          <a:xfrm>
            <a:off x="722313" y="609601"/>
            <a:ext cx="7772400" cy="379730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595959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文本占位符 2"/>
          <p:cNvSpPr>
            <a:spLocks noGrp="1"/>
          </p:cNvSpPr>
          <p:nvPr>
            <p:ph type="body" idx="11"/>
          </p:nvPr>
        </p:nvSpPr>
        <p:spPr>
          <a:xfrm>
            <a:off x="685800" y="4443413"/>
            <a:ext cx="7772400" cy="1500187"/>
          </a:xfrm>
        </p:spPr>
        <p:txBody>
          <a:bodyPr anchor="b"/>
          <a:lstStyle>
            <a:lvl1pPr marL="0" indent="0">
              <a:buNone/>
              <a:defRPr lang="zh-CN" altLang="en-US" sz="4000" b="1" kern="0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9A71B210-43C7-4417-8607-2502CF25471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1603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153400" cy="838200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6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1"/>
          </p:nvPr>
        </p:nvSpPr>
        <p:spPr>
          <a:xfrm>
            <a:off x="4648200" y="15240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9" name="内容占位符 3"/>
          <p:cNvSpPr>
            <a:spLocks noGrp="1"/>
          </p:cNvSpPr>
          <p:nvPr>
            <p:ph sz="half" idx="12"/>
          </p:nvPr>
        </p:nvSpPr>
        <p:spPr>
          <a:xfrm>
            <a:off x="4648200" y="2163762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10" name="灯片编号占位符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FB57CC26-E288-48DC-BBCE-1D466D4BE2A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762615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376F0B5B-E064-4CBA-B8E7-27900E45D6D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965789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E43C72B2-B5E5-4EFB-B065-459C3FB79E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14579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Documents and Settings\Administrator\My Documents\Tencent Files\517623394\FileRecv\锐捷ppt元素修改11.01.18\小红条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36563"/>
            <a:ext cx="125413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92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sz="2800" b="1"/>
            </a:lvl1pPr>
          </a:lstStyle>
          <a:p>
            <a:pPr lvl="0"/>
            <a:r>
              <a:rPr lang="zh-CN" altLang="en-US" dirty="0" smtClean="0"/>
              <a:t>单击此处编辑母版标题样式</a:t>
            </a: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762000" y="1268413"/>
            <a:ext cx="7915275" cy="4897437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AEB0328F-9437-4F70-ABB1-A87089C0EBF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8521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/>
          <p:cNvSpPr>
            <a:spLocks noChangeArrowheads="1"/>
          </p:cNvSpPr>
          <p:nvPr userDrawn="1"/>
        </p:nvSpPr>
        <p:spPr bwMode="auto">
          <a:xfrm>
            <a:off x="-2438400" y="1017588"/>
            <a:ext cx="2420937" cy="530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目录页：</a:t>
            </a:r>
            <a:endParaRPr lang="en-US" altLang="zh-CN" sz="1100">
              <a:solidFill>
                <a:schemeClr val="bg1"/>
              </a:solidFill>
              <a:latin typeface="FrutigerNext LT Regular" charset="-122"/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目录整体文字部分可以上下移动</a:t>
            </a:r>
            <a:endParaRPr lang="en-US" altLang="zh-CN" sz="1100">
              <a:solidFill>
                <a:schemeClr val="bg1"/>
              </a:solidFill>
              <a:latin typeface="FrutigerNext LT Regular" charset="-122"/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目录</a:t>
            </a:r>
            <a:r>
              <a:rPr lang="en-US" altLang="zh-CN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:</a:t>
            </a: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中文</a:t>
            </a:r>
            <a:r>
              <a:rPr lang="en-US" altLang="zh-CN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-</a:t>
            </a: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微软雅黑 </a:t>
            </a:r>
            <a:r>
              <a:rPr lang="en-US" altLang="zh-CN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24-28pt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R255 G255 B255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英文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-Arial 24-28pt  </a:t>
            </a:r>
            <a:endParaRPr lang="zh-CN" altLang="en-US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子目录：</a:t>
            </a: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中文</a:t>
            </a:r>
            <a:r>
              <a:rPr lang="en-US" altLang="zh-CN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-</a:t>
            </a: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微软雅黑 </a:t>
            </a:r>
            <a:r>
              <a:rPr lang="en-US" altLang="zh-CN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24-28pt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英文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-Arial 24-28pt  </a:t>
            </a:r>
            <a:endParaRPr lang="zh-CN" altLang="en-US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Rectangle 62"/>
          <p:cNvSpPr>
            <a:spLocks noChangeArrowheads="1"/>
          </p:cNvSpPr>
          <p:nvPr userDrawn="1"/>
        </p:nvSpPr>
        <p:spPr bwMode="auto">
          <a:xfrm>
            <a:off x="9199563" y="1905000"/>
            <a:ext cx="1468437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defTabSz="801688">
              <a:lnSpc>
                <a:spcPct val="120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配色参考方案：</a:t>
            </a:r>
          </a:p>
          <a:p>
            <a:pPr defTabSz="801688">
              <a:lnSpc>
                <a:spcPct val="120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建议同一页面内不超过三种颜色，以下是</a:t>
            </a:r>
            <a:r>
              <a:rPr lang="en-US" altLang="zh-CN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组配色方案，同一页面内只选择一组使用。（仅供参考）</a:t>
            </a: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Char char="l"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Char char="l"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296400" y="3275013"/>
            <a:ext cx="1162050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3048000" cy="838200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3575050" y="457200"/>
            <a:ext cx="5035550" cy="60198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47801"/>
            <a:ext cx="3008313" cy="502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5A1437C9-0537-4939-9D09-34A21FF2C14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832429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52600" y="4724400"/>
            <a:ext cx="5562600" cy="533400"/>
          </a:xfrm>
        </p:spPr>
        <p:txBody>
          <a:bodyPr/>
          <a:lstStyle>
            <a:lvl1pPr>
              <a:defRPr sz="22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图片占位符 2"/>
          <p:cNvSpPr>
            <a:spLocks noGrp="1"/>
          </p:cNvSpPr>
          <p:nvPr>
            <p:ph type="pic" idx="1"/>
          </p:nvPr>
        </p:nvSpPr>
        <p:spPr>
          <a:xfrm>
            <a:off x="1792288" y="685800"/>
            <a:ext cx="5446712" cy="3886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F51221EB-7555-452F-9ACB-161CEAF3A51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507177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1268413"/>
            <a:ext cx="8281987" cy="4897437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2FD27500-9942-40C4-833C-AE1F77DB01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898536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457200"/>
            <a:ext cx="5853111" cy="5867400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1"/>
          </p:nvPr>
        </p:nvSpPr>
        <p:spPr>
          <a:xfrm>
            <a:off x="6324600" y="457200"/>
            <a:ext cx="2362200" cy="5861050"/>
          </a:xfrm>
        </p:spPr>
        <p:txBody>
          <a:bodyPr vert="eaVert"/>
          <a:lstStyle>
            <a:lvl1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lang="zh-CN" altLang="en-US" sz="1800" b="1" kern="0" smtClean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459A6D19-6909-489C-936C-7E4887CA787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119372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标题和内容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9250" y="6480175"/>
            <a:ext cx="720725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000" b="1" i="1">
                <a:solidFill>
                  <a:srgbClr val="595959"/>
                </a:solidFill>
                <a:ea typeface="宋体" pitchFamily="2" charset="-122"/>
                <a:cs typeface="Arial" pitchFamily="34" charset="0"/>
              </a:rPr>
              <a:t>Page</a:t>
            </a:r>
            <a:fld id="{5C8B88B4-101C-4BDB-BF64-2014609FEDA1}" type="slidenum">
              <a:rPr lang="en-US" altLang="zh-CN" sz="1000" b="1" i="1">
                <a:solidFill>
                  <a:srgbClr val="595959"/>
                </a:solidFill>
                <a:ea typeface="宋体" pitchFamily="2" charset="-122"/>
                <a:cs typeface="Arial" pitchFamily="34" charset="0"/>
              </a:rPr>
              <a:pPr>
                <a:defRPr/>
              </a:pPr>
              <a:t>‹#›</a:t>
            </a:fld>
            <a:r>
              <a:rPr lang="en-US" altLang="zh-CN" sz="1000" b="1" i="1">
                <a:solidFill>
                  <a:srgbClr val="595959"/>
                </a:solidFill>
                <a:ea typeface="宋体" pitchFamily="2" charset="-122"/>
                <a:cs typeface="Arial" pitchFamily="34" charset="0"/>
              </a:rPr>
              <a:t> </a:t>
            </a:r>
            <a:endParaRPr lang="zh-CN" altLang="en-US" sz="1000" b="1" i="1">
              <a:solidFill>
                <a:srgbClr val="595959"/>
              </a:solidFill>
              <a:ea typeface="宋体" pitchFamily="2" charset="-122"/>
              <a:cs typeface="Arial" pitchFamily="34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683568" y="346646"/>
            <a:ext cx="8013576" cy="562074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rgbClr val="595959"/>
                </a:solidFill>
                <a:effectLst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9" name="内容占位符 2"/>
          <p:cNvSpPr>
            <a:spLocks noGrp="1"/>
          </p:cNvSpPr>
          <p:nvPr>
            <p:ph idx="1"/>
          </p:nvPr>
        </p:nvSpPr>
        <p:spPr>
          <a:xfrm>
            <a:off x="683568" y="1196753"/>
            <a:ext cx="7915275" cy="4969098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n"/>
              <a:defRPr sz="1800">
                <a:solidFill>
                  <a:srgbClr val="595959"/>
                </a:solidFill>
              </a:defRPr>
            </a:lvl1pPr>
            <a:lvl2pPr marL="742950" indent="-285750">
              <a:buFont typeface="Wingdings" pitchFamily="2" charset="2"/>
              <a:buChar char="p"/>
              <a:defRPr sz="1600">
                <a:solidFill>
                  <a:srgbClr val="595959"/>
                </a:solidFill>
              </a:defRPr>
            </a:lvl2pPr>
            <a:lvl3pPr marL="1143000" indent="-228600">
              <a:buFont typeface="Wingdings" pitchFamily="2" charset="2"/>
              <a:buChar char="n"/>
              <a:defRPr sz="1600">
                <a:solidFill>
                  <a:srgbClr val="595959"/>
                </a:solidFill>
              </a:defRPr>
            </a:lvl3pPr>
            <a:lvl4pPr marL="1600200" indent="-228600">
              <a:buFont typeface="Wingdings" pitchFamily="2" charset="2"/>
              <a:buChar char="p"/>
              <a:defRPr sz="1400">
                <a:solidFill>
                  <a:srgbClr val="595959"/>
                </a:solidFill>
              </a:defRPr>
            </a:lvl4pPr>
            <a:lvl5pPr marL="2057400" indent="-228600">
              <a:buFont typeface="Wingdings" pitchFamily="2" charset="2"/>
              <a:buChar char="n"/>
              <a:defRPr sz="1200">
                <a:solidFill>
                  <a:srgbClr val="595959"/>
                </a:solidFill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9061533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6"/>
          <p:cNvSpPr>
            <a:spLocks noGrp="1"/>
          </p:cNvSpPr>
          <p:nvPr>
            <p:ph type="title"/>
          </p:nvPr>
        </p:nvSpPr>
        <p:spPr>
          <a:xfrm>
            <a:off x="762000" y="381000"/>
            <a:ext cx="7696200" cy="5334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9" name="内容占位符 2"/>
          <p:cNvSpPr>
            <a:spLocks noGrp="1"/>
          </p:cNvSpPr>
          <p:nvPr>
            <p:ph sz="half" idx="1"/>
          </p:nvPr>
        </p:nvSpPr>
        <p:spPr>
          <a:xfrm>
            <a:off x="395288" y="1268413"/>
            <a:ext cx="4064000" cy="4897437"/>
          </a:xfrm>
        </p:spPr>
        <p:txBody>
          <a:bodyPr/>
          <a:lstStyle>
            <a:lvl1pPr>
              <a:defRPr sz="1800"/>
            </a:lvl1pPr>
            <a:lvl2pPr>
              <a:defRPr sz="16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10" name="内容占位符 3"/>
          <p:cNvSpPr>
            <a:spLocks noGrp="1"/>
          </p:cNvSpPr>
          <p:nvPr>
            <p:ph sz="half" idx="2"/>
          </p:nvPr>
        </p:nvSpPr>
        <p:spPr>
          <a:xfrm>
            <a:off x="4611688" y="1268413"/>
            <a:ext cx="4065587" cy="4897437"/>
          </a:xfrm>
        </p:spPr>
        <p:txBody>
          <a:bodyPr/>
          <a:lstStyle>
            <a:lvl1pPr>
              <a:defRPr sz="1800"/>
            </a:lvl1pPr>
            <a:lvl2pPr>
              <a:defRPr sz="16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>
                <a:latin typeface="微软雅黑" pitchFamily="34" charset="-122"/>
                <a:ea typeface="微软雅黑" pitchFamily="34" charset="-122"/>
              </a:defRPr>
            </a:lvl4pPr>
            <a:lvl5pPr>
              <a:defRPr sz="1200">
                <a:latin typeface="微软雅黑" pitchFamily="34" charset="-122"/>
                <a:ea typeface="微软雅黑" pitchFamily="34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02DC1F08-FE51-4363-9ADF-13A3893DD5D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79723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 userDrawn="1"/>
        </p:nvSpPr>
        <p:spPr bwMode="auto">
          <a:xfrm>
            <a:off x="1371600" y="1676400"/>
            <a:ext cx="77724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>
              <a:defRPr sz="4000" b="1" cap="all"/>
            </a:lvl1pPr>
          </a:lstStyle>
          <a:p>
            <a:pPr>
              <a:defRPr/>
            </a:pPr>
            <a:endParaRPr lang="zh-CN" altLang="en-US" kern="0" dirty="0">
              <a:solidFill>
                <a:srgbClr val="595959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文本占位符 2"/>
          <p:cNvSpPr>
            <a:spLocks noGrp="1"/>
          </p:cNvSpPr>
          <p:nvPr>
            <p:ph type="body" idx="1"/>
          </p:nvPr>
        </p:nvSpPr>
        <p:spPr>
          <a:xfrm>
            <a:off x="722313" y="609601"/>
            <a:ext cx="7772400" cy="379730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595959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文本占位符 2"/>
          <p:cNvSpPr>
            <a:spLocks noGrp="1"/>
          </p:cNvSpPr>
          <p:nvPr>
            <p:ph type="body" idx="11"/>
          </p:nvPr>
        </p:nvSpPr>
        <p:spPr>
          <a:xfrm>
            <a:off x="685800" y="4443413"/>
            <a:ext cx="7772400" cy="1500187"/>
          </a:xfrm>
        </p:spPr>
        <p:txBody>
          <a:bodyPr anchor="b"/>
          <a:lstStyle>
            <a:lvl1pPr marL="0" indent="0">
              <a:buNone/>
              <a:defRPr lang="zh-CN" altLang="en-US" sz="4000" b="1" kern="0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zh-CN"/>
              <a:t>Page</a:t>
            </a:r>
            <a:fld id="{E4AF60AA-45BA-44F6-981B-2DE26EA1CB0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689950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153400" cy="838200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6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1"/>
          </p:nvPr>
        </p:nvSpPr>
        <p:spPr>
          <a:xfrm>
            <a:off x="4648200" y="15240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9" name="内容占位符 3"/>
          <p:cNvSpPr>
            <a:spLocks noGrp="1"/>
          </p:cNvSpPr>
          <p:nvPr>
            <p:ph sz="half" idx="12"/>
          </p:nvPr>
        </p:nvSpPr>
        <p:spPr>
          <a:xfrm>
            <a:off x="4648200" y="2163762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10" name="灯片编号占位符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F7EB8678-6159-48A5-BDC5-C4A671DA77C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433356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230A7046-89F3-4638-8320-E75C2CDB4DA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344433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EE8B7276-633C-4265-A0FD-21B606D757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4780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/>
          <p:cNvSpPr>
            <a:spLocks noChangeArrowheads="1"/>
          </p:cNvSpPr>
          <p:nvPr userDrawn="1"/>
        </p:nvSpPr>
        <p:spPr bwMode="auto">
          <a:xfrm>
            <a:off x="-2438400" y="1017588"/>
            <a:ext cx="2420937" cy="530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目录页：</a:t>
            </a:r>
            <a:endParaRPr lang="en-US" altLang="zh-CN" sz="1100">
              <a:solidFill>
                <a:schemeClr val="bg1"/>
              </a:solidFill>
              <a:latin typeface="FrutigerNext LT Regular" charset="-122"/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目录整体文字部分可以上下移动</a:t>
            </a:r>
            <a:endParaRPr lang="en-US" altLang="zh-CN" sz="1100">
              <a:solidFill>
                <a:schemeClr val="bg1"/>
              </a:solidFill>
              <a:latin typeface="FrutigerNext LT Regular" charset="-122"/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目录</a:t>
            </a:r>
            <a:r>
              <a:rPr lang="en-US" altLang="zh-CN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:</a:t>
            </a: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中文</a:t>
            </a:r>
            <a:r>
              <a:rPr lang="en-US" altLang="zh-CN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-</a:t>
            </a: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微软雅黑 </a:t>
            </a:r>
            <a:r>
              <a:rPr lang="en-US" altLang="zh-CN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24-28pt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R255 G255 B255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英文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-Arial 24-28pt  </a:t>
            </a:r>
            <a:endParaRPr lang="zh-CN" altLang="en-US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子目录：</a:t>
            </a: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中文</a:t>
            </a:r>
            <a:r>
              <a:rPr lang="en-US" altLang="zh-CN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-</a:t>
            </a: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微软雅黑 </a:t>
            </a:r>
            <a:r>
              <a:rPr lang="en-US" altLang="zh-CN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24-28pt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英文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-Arial 24-28pt  </a:t>
            </a:r>
            <a:endParaRPr lang="zh-CN" altLang="en-US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Rectangle 62"/>
          <p:cNvSpPr>
            <a:spLocks noChangeArrowheads="1"/>
          </p:cNvSpPr>
          <p:nvPr userDrawn="1"/>
        </p:nvSpPr>
        <p:spPr bwMode="auto">
          <a:xfrm>
            <a:off x="9199563" y="1905000"/>
            <a:ext cx="1468437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defTabSz="801688">
              <a:lnSpc>
                <a:spcPct val="120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配色参考方案：</a:t>
            </a:r>
          </a:p>
          <a:p>
            <a:pPr defTabSz="801688">
              <a:lnSpc>
                <a:spcPct val="120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建议同一页面内不超过三种颜色，以下是</a:t>
            </a:r>
            <a:r>
              <a:rPr lang="en-US" altLang="zh-CN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组配色方案，同一页面内只选择一组使用。（仅供参考）</a:t>
            </a: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Char char="l"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Char char="l"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296400" y="3275013"/>
            <a:ext cx="1162050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92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762000" y="1268413"/>
            <a:ext cx="7915275" cy="4897437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1EACB7C7-07B8-4839-BC1D-E33688F655B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762616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3048000" cy="838200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3575050" y="457200"/>
            <a:ext cx="5035550" cy="60198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47801"/>
            <a:ext cx="3008313" cy="502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5D76F30D-3D40-47C6-BA8D-0E4BE8909C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827513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52600" y="4724400"/>
            <a:ext cx="5562600" cy="533400"/>
          </a:xfrm>
        </p:spPr>
        <p:txBody>
          <a:bodyPr/>
          <a:lstStyle>
            <a:lvl1pPr>
              <a:defRPr sz="22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图片占位符 2"/>
          <p:cNvSpPr>
            <a:spLocks noGrp="1"/>
          </p:cNvSpPr>
          <p:nvPr>
            <p:ph type="pic" idx="1"/>
          </p:nvPr>
        </p:nvSpPr>
        <p:spPr>
          <a:xfrm>
            <a:off x="1792288" y="685800"/>
            <a:ext cx="5446712" cy="3886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1CED9303-DC1B-4978-B00E-67074B88B7B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557225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1268413"/>
            <a:ext cx="8281987" cy="4897437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24ED1FB4-8639-4A00-B6AF-529203B7346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541863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457200"/>
            <a:ext cx="5853111" cy="5867400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1"/>
          </p:nvPr>
        </p:nvSpPr>
        <p:spPr>
          <a:xfrm>
            <a:off x="6324600" y="457200"/>
            <a:ext cx="2362200" cy="5861050"/>
          </a:xfrm>
        </p:spPr>
        <p:txBody>
          <a:bodyPr vert="eaVert"/>
          <a:lstStyle>
            <a:lvl1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lang="zh-CN" altLang="en-US" sz="1800" b="1" kern="0" smtClean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117AEAFA-A970-465E-BC54-9CFB77CB02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593932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1403350" y="2662237"/>
            <a:ext cx="6696075" cy="7207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E20000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276600"/>
            <a:ext cx="6697663" cy="5762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/>
              <a:t>单击此处编辑副标题样式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408544870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/>
          <p:cNvSpPr>
            <a:spLocks noChangeArrowheads="1"/>
          </p:cNvSpPr>
          <p:nvPr userDrawn="1"/>
        </p:nvSpPr>
        <p:spPr bwMode="auto">
          <a:xfrm>
            <a:off x="-2438400" y="1017588"/>
            <a:ext cx="2420937" cy="530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目录页：</a:t>
            </a:r>
            <a:endParaRPr lang="en-US" altLang="zh-CN" sz="1100">
              <a:solidFill>
                <a:srgbClr val="FFFFFF"/>
              </a:solidFill>
              <a:latin typeface="FrutigerNext LT Regular" charset="-122"/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目录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: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中文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-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微软雅黑 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24-28pt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R255 G255 B255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英文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-Arial 24-28pt  </a:t>
            </a:r>
            <a:endParaRPr lang="zh-CN" altLang="en-US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子目录：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中文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-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微软雅黑 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24-28pt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英文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-Arial 24-28pt  </a:t>
            </a:r>
            <a:endParaRPr lang="zh-CN" altLang="en-US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Rectangle 62"/>
          <p:cNvSpPr>
            <a:spLocks noChangeArrowheads="1"/>
          </p:cNvSpPr>
          <p:nvPr userDrawn="1"/>
        </p:nvSpPr>
        <p:spPr bwMode="auto">
          <a:xfrm>
            <a:off x="9199563" y="1905000"/>
            <a:ext cx="1468437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defTabSz="801688">
              <a:lnSpc>
                <a:spcPct val="120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配色参考方案：</a:t>
            </a:r>
          </a:p>
          <a:p>
            <a:pPr defTabSz="801688">
              <a:lnSpc>
                <a:spcPct val="120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建议同一页面内不超过三种颜色，以下是</a:t>
            </a:r>
            <a:r>
              <a:rPr lang="en-US" altLang="zh-CN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组配色方案，同一页面内只选择一组使用。（仅供参考）</a:t>
            </a: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Char char="l"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Char char="l"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9296400" y="3275013"/>
            <a:ext cx="1162050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4540305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Grp="1" noChangeArrowheads="1"/>
          </p:cNvSpPr>
          <p:nvPr>
            <p:ph idx="5"/>
          </p:nvPr>
        </p:nvSpPr>
        <p:spPr bwMode="auto">
          <a:xfrm>
            <a:off x="1066800" y="3505200"/>
            <a:ext cx="601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>
              <a:defRPr sz="1000">
                <a:solidFill>
                  <a:srgbClr val="7F7F7F"/>
                </a:solidFill>
                <a:latin typeface="Arial" pitchFamily="34" charset="0"/>
                <a:cs typeface="Arial" pitchFamily="34" charset="0"/>
              </a:defRPr>
            </a:lvl1pPr>
            <a:lvl2pPr algn="l">
              <a:defRPr sz="1000">
                <a:latin typeface="Arial" pitchFamily="34" charset="0"/>
                <a:cs typeface="Arial" pitchFamily="34" charset="0"/>
              </a:defRPr>
            </a:lvl2pPr>
            <a:lvl3pPr algn="l">
              <a:defRPr sz="1000">
                <a:latin typeface="Arial" pitchFamily="34" charset="0"/>
                <a:cs typeface="Arial" pitchFamily="34" charset="0"/>
              </a:defRPr>
            </a:lvl3pPr>
            <a:lvl4pPr algn="l">
              <a:defRPr sz="1000">
                <a:latin typeface="Arial" pitchFamily="34" charset="0"/>
                <a:cs typeface="Arial" pitchFamily="34" charset="0"/>
              </a:defRPr>
            </a:lvl4pPr>
            <a:lvl5pPr algn="l">
              <a:defRPr sz="10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endParaRPr lang="zh-CN" alt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184976480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92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762000" y="1268413"/>
            <a:ext cx="7915275" cy="48974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灯片编号占位符 7"/>
          <p:cNvSpPr>
            <a:spLocks noGrp="1"/>
          </p:cNvSpPr>
          <p:nvPr>
            <p:ph type="sldNum" sz="quarter" idx="10"/>
          </p:nvPr>
        </p:nvSpPr>
        <p:spPr>
          <a:xfrm>
            <a:off x="1600200" y="6416675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zh-CN"/>
              <a:t>Page</a:t>
            </a:r>
            <a:fld id="{4C7A4034-2F73-42D4-86F8-A5758F9E58B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412586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6"/>
          <p:cNvSpPr>
            <a:spLocks noGrp="1"/>
          </p:cNvSpPr>
          <p:nvPr>
            <p:ph type="title"/>
          </p:nvPr>
        </p:nvSpPr>
        <p:spPr>
          <a:xfrm>
            <a:off x="762000" y="381000"/>
            <a:ext cx="7696200" cy="5334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9" name="内容占位符 2"/>
          <p:cNvSpPr>
            <a:spLocks noGrp="1"/>
          </p:cNvSpPr>
          <p:nvPr>
            <p:ph sz="half" idx="1"/>
          </p:nvPr>
        </p:nvSpPr>
        <p:spPr>
          <a:xfrm>
            <a:off x="395288" y="1268413"/>
            <a:ext cx="4064000" cy="4897437"/>
          </a:xfrm>
        </p:spPr>
        <p:txBody>
          <a:bodyPr/>
          <a:lstStyle>
            <a:lvl1pPr>
              <a:defRPr sz="1800"/>
            </a:lvl1pPr>
            <a:lvl2pPr>
              <a:defRPr sz="16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10" name="内容占位符 3"/>
          <p:cNvSpPr>
            <a:spLocks noGrp="1"/>
          </p:cNvSpPr>
          <p:nvPr>
            <p:ph sz="half" idx="2"/>
          </p:nvPr>
        </p:nvSpPr>
        <p:spPr>
          <a:xfrm>
            <a:off x="4611688" y="1268413"/>
            <a:ext cx="4065587" cy="4897437"/>
          </a:xfrm>
        </p:spPr>
        <p:txBody>
          <a:bodyPr/>
          <a:lstStyle>
            <a:lvl1pPr>
              <a:defRPr sz="1800"/>
            </a:lvl1pPr>
            <a:lvl2pPr>
              <a:defRPr sz="16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>
                <a:latin typeface="微软雅黑" pitchFamily="34" charset="-122"/>
                <a:ea typeface="微软雅黑" pitchFamily="34" charset="-122"/>
              </a:defRPr>
            </a:lvl4pPr>
            <a:lvl5pPr>
              <a:defRPr sz="1200">
                <a:latin typeface="微软雅黑" pitchFamily="34" charset="-122"/>
                <a:ea typeface="微软雅黑" pitchFamily="34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4E95BA2C-9B43-42AF-8F4A-2A99DE3F9EB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0120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1403350" y="2662237"/>
            <a:ext cx="6696075" cy="7207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E20000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276600"/>
            <a:ext cx="6697663" cy="5762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/>
              <a:t>单击此处编辑副标题样式</a:t>
            </a:r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 userDrawn="1"/>
        </p:nvSpPr>
        <p:spPr bwMode="auto">
          <a:xfrm>
            <a:off x="1371600" y="1676400"/>
            <a:ext cx="77724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>
              <a:defRPr sz="4000" b="1" cap="all"/>
            </a:lvl1pPr>
          </a:lstStyle>
          <a:p>
            <a:pPr>
              <a:defRPr/>
            </a:pPr>
            <a:endParaRPr lang="zh-CN" altLang="en-US" dirty="0">
              <a:solidFill>
                <a:srgbClr val="595959"/>
              </a:solidFill>
              <a:latin typeface="微软雅黑" pitchFamily="34" charset="-122"/>
              <a:ea typeface="微软雅黑" pitchFamily="34" charset="-122"/>
              <a:cs typeface="宋体" charset="0"/>
            </a:endParaRPr>
          </a:p>
        </p:txBody>
      </p:sp>
      <p:sp>
        <p:nvSpPr>
          <p:cNvPr id="5" name="文本占位符 2"/>
          <p:cNvSpPr>
            <a:spLocks noGrp="1"/>
          </p:cNvSpPr>
          <p:nvPr>
            <p:ph type="body" idx="1"/>
          </p:nvPr>
        </p:nvSpPr>
        <p:spPr>
          <a:xfrm>
            <a:off x="722313" y="609601"/>
            <a:ext cx="7772400" cy="379730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595959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文本占位符 2"/>
          <p:cNvSpPr>
            <a:spLocks noGrp="1"/>
          </p:cNvSpPr>
          <p:nvPr>
            <p:ph type="body" idx="11"/>
          </p:nvPr>
        </p:nvSpPr>
        <p:spPr>
          <a:xfrm>
            <a:off x="685800" y="4443413"/>
            <a:ext cx="7772400" cy="1500187"/>
          </a:xfrm>
        </p:spPr>
        <p:txBody>
          <a:bodyPr anchor="b"/>
          <a:lstStyle>
            <a:lvl1pPr marL="0" indent="0">
              <a:buNone/>
              <a:defRPr lang="zh-CN" altLang="en-US" sz="4000" b="1" kern="0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zh-CN"/>
              <a:t>Page</a:t>
            </a:r>
            <a:fld id="{70051648-EE98-4EFC-8DBD-496C2E52FD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232789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153400" cy="838200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6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1"/>
          </p:nvPr>
        </p:nvSpPr>
        <p:spPr>
          <a:xfrm>
            <a:off x="4648200" y="15240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9" name="内容占位符 3"/>
          <p:cNvSpPr>
            <a:spLocks noGrp="1"/>
          </p:cNvSpPr>
          <p:nvPr>
            <p:ph sz="half" idx="12"/>
          </p:nvPr>
        </p:nvSpPr>
        <p:spPr>
          <a:xfrm>
            <a:off x="4648200" y="2163762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10" name="灯片编号占位符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BDB28EA7-F158-4DB3-B918-C86AE2D6D0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55161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C6481968-C07C-4832-B841-47AA9EF89A7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690912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9568FB25-7126-4D78-BEFE-72A1F79AEE3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900643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92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zh-CN" altLang="en-US" dirty="0" smtClean="0"/>
              <a:t>单击此处编辑母版标题样式</a:t>
            </a: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762000" y="1268413"/>
            <a:ext cx="7915275" cy="4897437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B3216DBD-E72B-47F9-8C4A-A6E76F9130A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19937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3048000" cy="838200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3575050" y="457200"/>
            <a:ext cx="5035550" cy="60198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47801"/>
            <a:ext cx="3008313" cy="502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1856AD4D-8399-48C6-A21C-AA2470B88B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650570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52600" y="4724400"/>
            <a:ext cx="5562600" cy="533400"/>
          </a:xfrm>
        </p:spPr>
        <p:txBody>
          <a:bodyPr/>
          <a:lstStyle>
            <a:lvl1pPr>
              <a:defRPr sz="22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图片占位符 2"/>
          <p:cNvSpPr>
            <a:spLocks noGrp="1"/>
          </p:cNvSpPr>
          <p:nvPr>
            <p:ph type="pic" idx="1"/>
          </p:nvPr>
        </p:nvSpPr>
        <p:spPr>
          <a:xfrm>
            <a:off x="1792288" y="685800"/>
            <a:ext cx="5446712" cy="3886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A25B3932-61F2-4182-AB33-C31DE951561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591085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1268413"/>
            <a:ext cx="8281987" cy="4897437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A0718FBB-D79F-4106-A953-F85BB9DF64D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7263478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457200"/>
            <a:ext cx="5853111" cy="5867400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1"/>
          </p:nvPr>
        </p:nvSpPr>
        <p:spPr>
          <a:xfrm>
            <a:off x="6324600" y="457200"/>
            <a:ext cx="2362200" cy="5861050"/>
          </a:xfrm>
        </p:spPr>
        <p:txBody>
          <a:bodyPr vert="eaVert"/>
          <a:lstStyle>
            <a:lvl1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lang="zh-CN" altLang="en-US" sz="1800" b="1" kern="0" smtClean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F88F0AC3-A8ED-48C3-96CB-DBDB03D4D7D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14155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7474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6"/>
          <p:cNvSpPr>
            <a:spLocks noGrp="1"/>
          </p:cNvSpPr>
          <p:nvPr>
            <p:ph type="title"/>
          </p:nvPr>
        </p:nvSpPr>
        <p:spPr>
          <a:xfrm>
            <a:off x="762000" y="381000"/>
            <a:ext cx="7696200" cy="5334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9" name="内容占位符 2"/>
          <p:cNvSpPr>
            <a:spLocks noGrp="1"/>
          </p:cNvSpPr>
          <p:nvPr>
            <p:ph sz="half" idx="1"/>
          </p:nvPr>
        </p:nvSpPr>
        <p:spPr>
          <a:xfrm>
            <a:off x="395288" y="1268413"/>
            <a:ext cx="4064000" cy="4897437"/>
          </a:xfrm>
        </p:spPr>
        <p:txBody>
          <a:bodyPr/>
          <a:lstStyle>
            <a:lvl1pPr>
              <a:defRPr sz="1800"/>
            </a:lvl1pPr>
            <a:lvl2pPr>
              <a:defRPr sz="16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10" name="内容占位符 3"/>
          <p:cNvSpPr>
            <a:spLocks noGrp="1"/>
          </p:cNvSpPr>
          <p:nvPr>
            <p:ph sz="half" idx="2"/>
          </p:nvPr>
        </p:nvSpPr>
        <p:spPr>
          <a:xfrm>
            <a:off x="4611688" y="1268413"/>
            <a:ext cx="4065587" cy="4897437"/>
          </a:xfrm>
        </p:spPr>
        <p:txBody>
          <a:bodyPr/>
          <a:lstStyle>
            <a:lvl1pPr>
              <a:defRPr sz="1800"/>
            </a:lvl1pPr>
            <a:lvl2pPr>
              <a:defRPr sz="16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>
                <a:latin typeface="微软雅黑" pitchFamily="34" charset="-122"/>
                <a:ea typeface="微软雅黑" pitchFamily="34" charset="-122"/>
              </a:defRPr>
            </a:lvl4pPr>
            <a:lvl5pPr>
              <a:defRPr sz="1200">
                <a:latin typeface="微软雅黑" pitchFamily="34" charset="-122"/>
                <a:ea typeface="微软雅黑" pitchFamily="34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2B5F81ED-7F94-4A69-80A7-4AF06B707BD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0830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首页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87624" y="2132856"/>
            <a:ext cx="6768752" cy="648072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8901" tIns="39451" rIns="78901" bIns="39451" numCol="1" anchor="ctr" anchorCtr="0" compatLnSpc="1">
            <a:prstTxWarp prst="textNoShape">
              <a:avLst/>
            </a:prstTxWarp>
          </a:bodyPr>
          <a:lstStyle>
            <a:lvl1pPr algn="r">
              <a:defRPr lang="zh-CN" altLang="en-US" sz="36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defRPr>
            </a:lvl1pPr>
          </a:lstStyle>
          <a:p>
            <a:pPr lvl="0"/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779912" y="2780928"/>
            <a:ext cx="4176464" cy="5760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2000" b="1">
                <a:solidFill>
                  <a:schemeClr val="tx1"/>
                </a:solidFill>
                <a:effectLst/>
                <a:latin typeface="黑体" pitchFamily="49" charset="-122"/>
                <a:ea typeface="黑体" pitchFamily="49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54558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755650" y="2636838"/>
            <a:ext cx="5112494" cy="295240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n"/>
              <a:defRPr sz="2400">
                <a:solidFill>
                  <a:srgbClr val="595959"/>
                </a:solidFill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117013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619250" y="6480175"/>
            <a:ext cx="7207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9pPr>
          </a:lstStyle>
          <a:p>
            <a:r>
              <a:rPr kumimoji="0" lang="en-US" altLang="zh-CN" sz="1000" b="1" i="1">
                <a:solidFill>
                  <a:srgbClr val="595959"/>
                </a:solidFill>
                <a:latin typeface="Arial" charset="0"/>
                <a:cs typeface="Arial" charset="0"/>
              </a:rPr>
              <a:t>Page</a:t>
            </a:r>
            <a:fld id="{BBE20985-1662-B147-A361-599E51118F8B}" type="slidenum">
              <a:rPr kumimoji="0" lang="en-US" altLang="zh-CN" sz="1000" b="1" i="1">
                <a:solidFill>
                  <a:srgbClr val="595959"/>
                </a:solidFill>
                <a:latin typeface="Arial" charset="0"/>
                <a:cs typeface="Arial" charset="0"/>
              </a:rPr>
              <a:pPr/>
              <a:t>‹#›</a:t>
            </a:fld>
            <a:r>
              <a:rPr kumimoji="0" lang="en-US" altLang="zh-CN" sz="1000" b="1" i="1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endParaRPr kumimoji="0" lang="zh-CN" altLang="en-US" sz="1000" b="1" i="1">
              <a:solidFill>
                <a:srgbClr val="595959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683568" y="418654"/>
            <a:ext cx="8013576" cy="562074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rgbClr val="595959"/>
                </a:solidFill>
                <a:effectLst/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9" name="内容占位符 2"/>
          <p:cNvSpPr>
            <a:spLocks noGrp="1"/>
          </p:cNvSpPr>
          <p:nvPr>
            <p:ph idx="1"/>
          </p:nvPr>
        </p:nvSpPr>
        <p:spPr>
          <a:xfrm>
            <a:off x="683568" y="1196753"/>
            <a:ext cx="7915275" cy="4969098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n"/>
              <a:defRPr sz="180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buFont typeface="Wingdings" pitchFamily="2" charset="2"/>
              <a:buChar char="p"/>
              <a:defRPr sz="160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2pPr>
            <a:lvl3pPr marL="1143000" indent="-228600">
              <a:buFont typeface="Wingdings" pitchFamily="2" charset="2"/>
              <a:buChar char="n"/>
              <a:defRPr sz="160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3pPr>
            <a:lvl4pPr marL="1600200" indent="-228600">
              <a:buFont typeface="Wingdings" pitchFamily="2" charset="2"/>
              <a:buChar char="p"/>
              <a:defRPr sz="140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4pPr>
            <a:lvl5pPr marL="2057400" indent="-228600">
              <a:buFont typeface="Wingdings" pitchFamily="2" charset="2"/>
              <a:buChar char="n"/>
              <a:defRPr sz="120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464362"/>
      </p:ext>
    </p:extLst>
  </p:cSld>
  <p:clrMapOvr>
    <a:masterClrMapping/>
  </p:clrMapOvr>
  <p:hf hdr="0" dt="0"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1619250" y="6480175"/>
            <a:ext cx="7207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9pPr>
          </a:lstStyle>
          <a:p>
            <a:r>
              <a:rPr kumimoji="0" lang="en-US" altLang="zh-CN" sz="1000" b="1" i="1">
                <a:solidFill>
                  <a:srgbClr val="595959"/>
                </a:solidFill>
                <a:latin typeface="Arial" charset="0"/>
                <a:cs typeface="Arial" charset="0"/>
              </a:rPr>
              <a:t>Page</a:t>
            </a:r>
            <a:fld id="{1B6D37A2-7C75-C941-80E9-4550F90A829C}" type="slidenum">
              <a:rPr kumimoji="0" lang="en-US" altLang="zh-CN" sz="1000" b="1" i="1">
                <a:solidFill>
                  <a:srgbClr val="595959"/>
                </a:solidFill>
                <a:latin typeface="Arial" charset="0"/>
                <a:cs typeface="Arial" charset="0"/>
              </a:rPr>
              <a:pPr/>
              <a:t>‹#›</a:t>
            </a:fld>
            <a:r>
              <a:rPr kumimoji="0" lang="en-US" altLang="zh-CN" sz="1000" b="1" i="1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endParaRPr kumimoji="0" lang="zh-CN" altLang="en-US" sz="1000" b="1" i="1">
              <a:solidFill>
                <a:srgbClr val="595959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标题 3"/>
          <p:cNvSpPr>
            <a:spLocks noGrp="1"/>
          </p:cNvSpPr>
          <p:nvPr>
            <p:ph type="title"/>
          </p:nvPr>
        </p:nvSpPr>
        <p:spPr>
          <a:xfrm>
            <a:off x="683568" y="346646"/>
            <a:ext cx="8013576" cy="562074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rgbClr val="595959"/>
                </a:solidFill>
                <a:effectLst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9117708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Q&amp;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/>
          <p:cNvSpPr txBox="1">
            <a:spLocks noChangeArrowheads="1"/>
          </p:cNvSpPr>
          <p:nvPr/>
        </p:nvSpPr>
        <p:spPr bwMode="auto">
          <a:xfrm>
            <a:off x="1619250" y="6480175"/>
            <a:ext cx="7207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9pPr>
          </a:lstStyle>
          <a:p>
            <a:r>
              <a:rPr kumimoji="0" lang="en-US" altLang="zh-CN" sz="1000" b="1" i="1">
                <a:solidFill>
                  <a:srgbClr val="595959"/>
                </a:solidFill>
                <a:latin typeface="Arial" charset="0"/>
                <a:cs typeface="Arial" charset="0"/>
              </a:rPr>
              <a:t>Page</a:t>
            </a:r>
            <a:fld id="{0162A027-951B-3D44-8719-8A9117696B5C}" type="slidenum">
              <a:rPr kumimoji="0" lang="en-US" altLang="zh-CN" sz="1000" b="1" i="1">
                <a:solidFill>
                  <a:srgbClr val="595959"/>
                </a:solidFill>
                <a:latin typeface="Arial" charset="0"/>
                <a:cs typeface="Arial" charset="0"/>
              </a:rPr>
              <a:pPr/>
              <a:t>‹#›</a:t>
            </a:fld>
            <a:r>
              <a:rPr kumimoji="0" lang="en-US" altLang="zh-CN" sz="1000" b="1" i="1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endParaRPr kumimoji="0" lang="zh-CN" altLang="en-US" sz="1000" b="1" i="1">
              <a:solidFill>
                <a:srgbClr val="595959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84090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尾页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982650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目录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755650" y="2636838"/>
            <a:ext cx="5112494" cy="295240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n"/>
              <a:defRPr sz="2400">
                <a:solidFill>
                  <a:srgbClr val="595959"/>
                </a:solidFill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1489693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619250" y="6480175"/>
            <a:ext cx="720725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9pPr>
          </a:lstStyle>
          <a:p>
            <a:pPr eaLnBrk="1" hangingPunct="1">
              <a:defRPr/>
            </a:pPr>
            <a:r>
              <a:rPr kumimoji="0" lang="en-US" altLang="zh-CN" sz="1000" b="1" i="1" smtClean="0">
                <a:solidFill>
                  <a:srgbClr val="595959"/>
                </a:solidFill>
                <a:latin typeface="Arial" charset="0"/>
                <a:cs typeface="Arial" charset="0"/>
              </a:rPr>
              <a:t>Page</a:t>
            </a:r>
            <a:fld id="{7F46C930-C9A1-2846-8968-BCA38A483CAD}" type="slidenum">
              <a:rPr kumimoji="0" lang="en-US" altLang="zh-CN" sz="1000" b="1" i="1" smtClean="0">
                <a:solidFill>
                  <a:srgbClr val="595959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‹#›</a:t>
            </a:fld>
            <a:r>
              <a:rPr kumimoji="0" lang="en-US" altLang="zh-CN" sz="1000" b="1" i="1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endParaRPr kumimoji="0" lang="zh-CN" altLang="en-US" sz="1000" b="1" i="1" smtClean="0">
              <a:solidFill>
                <a:srgbClr val="595959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683568" y="418654"/>
            <a:ext cx="8013576" cy="562074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rgbClr val="595959"/>
                </a:solidFill>
                <a:effectLst/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9" name="内容占位符 2"/>
          <p:cNvSpPr>
            <a:spLocks noGrp="1"/>
          </p:cNvSpPr>
          <p:nvPr>
            <p:ph idx="1"/>
          </p:nvPr>
        </p:nvSpPr>
        <p:spPr>
          <a:xfrm>
            <a:off x="683568" y="1196753"/>
            <a:ext cx="7915275" cy="4969098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50000"/>
              </a:lnSpc>
              <a:buFont typeface="Wingdings" pitchFamily="2" charset="2"/>
              <a:buChar char="n"/>
              <a:defRPr sz="180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lnSpc>
                <a:spcPct val="150000"/>
              </a:lnSpc>
              <a:buFont typeface="Wingdings" pitchFamily="2" charset="2"/>
              <a:buChar char="p"/>
              <a:defRPr sz="160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2pPr>
            <a:lvl3pPr marL="1143000" indent="-228600">
              <a:lnSpc>
                <a:spcPct val="150000"/>
              </a:lnSpc>
              <a:buFont typeface="Wingdings" pitchFamily="2" charset="2"/>
              <a:buChar char="n"/>
              <a:defRPr sz="160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3pPr>
            <a:lvl4pPr marL="1600200" indent="-228600">
              <a:lnSpc>
                <a:spcPct val="150000"/>
              </a:lnSpc>
              <a:buFont typeface="Wingdings" pitchFamily="2" charset="2"/>
              <a:buChar char="p"/>
              <a:defRPr sz="140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4pPr>
            <a:lvl5pPr marL="2057400" indent="-228600">
              <a:lnSpc>
                <a:spcPct val="150000"/>
              </a:lnSpc>
              <a:buFont typeface="Wingdings" pitchFamily="2" charset="2"/>
              <a:buChar char="n"/>
              <a:defRPr sz="120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69715787"/>
      </p:ext>
    </p:extLst>
  </p:cSld>
  <p:clrMapOvr>
    <a:masterClrMapping/>
  </p:clrMapOvr>
  <p:hf hdr="0" dt="0"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1619250" y="6480175"/>
            <a:ext cx="720725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charset="0"/>
                <a:ea typeface="宋体" charset="0"/>
              </a:defRPr>
            </a:lvl9pPr>
          </a:lstStyle>
          <a:p>
            <a:pPr eaLnBrk="1" hangingPunct="1">
              <a:defRPr/>
            </a:pPr>
            <a:r>
              <a:rPr kumimoji="0" lang="en-US" altLang="zh-CN" sz="1000" b="1" i="1" smtClean="0">
                <a:solidFill>
                  <a:srgbClr val="595959"/>
                </a:solidFill>
                <a:latin typeface="Arial" charset="0"/>
                <a:cs typeface="Arial" charset="0"/>
              </a:rPr>
              <a:t>Page</a:t>
            </a:r>
            <a:fld id="{D5DD7CDC-7063-3D41-967A-8BA83CEAB125}" type="slidenum">
              <a:rPr kumimoji="0" lang="en-US" altLang="zh-CN" sz="1000" b="1" i="1" smtClean="0">
                <a:solidFill>
                  <a:srgbClr val="595959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‹#›</a:t>
            </a:fld>
            <a:r>
              <a:rPr kumimoji="0" lang="en-US" altLang="zh-CN" sz="1000" b="1" i="1" smtClean="0">
                <a:solidFill>
                  <a:srgbClr val="595959"/>
                </a:solidFill>
                <a:latin typeface="Arial" charset="0"/>
                <a:cs typeface="Arial" charset="0"/>
              </a:rPr>
              <a:t> </a:t>
            </a:r>
            <a:endParaRPr kumimoji="0" lang="zh-CN" altLang="en-US" sz="1000" b="1" i="1" smtClean="0">
              <a:solidFill>
                <a:srgbClr val="595959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标题 3"/>
          <p:cNvSpPr>
            <a:spLocks noGrp="1"/>
          </p:cNvSpPr>
          <p:nvPr>
            <p:ph type="title"/>
          </p:nvPr>
        </p:nvSpPr>
        <p:spPr>
          <a:xfrm>
            <a:off x="683568" y="346646"/>
            <a:ext cx="8013576" cy="562074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rgbClr val="595959"/>
                </a:solidFill>
                <a:effectLst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171936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 userDrawn="1"/>
        </p:nvSpPr>
        <p:spPr bwMode="auto">
          <a:xfrm>
            <a:off x="1371600" y="1676400"/>
            <a:ext cx="77724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>
              <a:defRPr sz="4000" b="1" cap="all"/>
            </a:lvl1pPr>
          </a:lstStyle>
          <a:p>
            <a:pPr>
              <a:defRPr/>
            </a:pPr>
            <a:endParaRPr lang="zh-CN" altLang="en-US" kern="0" dirty="0">
              <a:solidFill>
                <a:srgbClr val="595959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文本占位符 2"/>
          <p:cNvSpPr>
            <a:spLocks noGrp="1"/>
          </p:cNvSpPr>
          <p:nvPr>
            <p:ph type="body" idx="1"/>
          </p:nvPr>
        </p:nvSpPr>
        <p:spPr>
          <a:xfrm>
            <a:off x="722313" y="609601"/>
            <a:ext cx="7772400" cy="379730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595959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文本占位符 2"/>
          <p:cNvSpPr>
            <a:spLocks noGrp="1"/>
          </p:cNvSpPr>
          <p:nvPr>
            <p:ph type="body" idx="11"/>
          </p:nvPr>
        </p:nvSpPr>
        <p:spPr>
          <a:xfrm>
            <a:off x="685800" y="4443413"/>
            <a:ext cx="7772400" cy="1500187"/>
          </a:xfrm>
        </p:spPr>
        <p:txBody>
          <a:bodyPr anchor="b"/>
          <a:lstStyle>
            <a:lvl1pPr marL="0" indent="0">
              <a:buNone/>
              <a:defRPr lang="zh-CN" altLang="en-US" sz="4000" b="1" kern="0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0CEFC770-8548-458E-AC90-2A0857F91CB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6"/>
          <p:cNvSpPr>
            <a:spLocks noGrp="1"/>
          </p:cNvSpPr>
          <p:nvPr>
            <p:ph type="title"/>
          </p:nvPr>
        </p:nvSpPr>
        <p:spPr>
          <a:xfrm>
            <a:off x="762000" y="381000"/>
            <a:ext cx="7696200" cy="5334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9" name="内容占位符 2"/>
          <p:cNvSpPr>
            <a:spLocks noGrp="1"/>
          </p:cNvSpPr>
          <p:nvPr>
            <p:ph sz="half" idx="1"/>
          </p:nvPr>
        </p:nvSpPr>
        <p:spPr>
          <a:xfrm>
            <a:off x="395288" y="1268413"/>
            <a:ext cx="4064000" cy="4897437"/>
          </a:xfrm>
        </p:spPr>
        <p:txBody>
          <a:bodyPr/>
          <a:lstStyle>
            <a:lvl1pPr>
              <a:defRPr sz="1800"/>
            </a:lvl1pPr>
            <a:lvl2pPr>
              <a:defRPr sz="16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10" name="内容占位符 3"/>
          <p:cNvSpPr>
            <a:spLocks noGrp="1"/>
          </p:cNvSpPr>
          <p:nvPr>
            <p:ph sz="half" idx="2"/>
          </p:nvPr>
        </p:nvSpPr>
        <p:spPr>
          <a:xfrm>
            <a:off x="4611688" y="1268413"/>
            <a:ext cx="4065587" cy="4897437"/>
          </a:xfrm>
        </p:spPr>
        <p:txBody>
          <a:bodyPr/>
          <a:lstStyle>
            <a:lvl1pPr>
              <a:defRPr sz="1800"/>
            </a:lvl1pPr>
            <a:lvl2pPr>
              <a:defRPr sz="16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>
                <a:latin typeface="微软雅黑" pitchFamily="34" charset="-122"/>
                <a:ea typeface="微软雅黑" pitchFamily="34" charset="-122"/>
              </a:defRPr>
            </a:lvl4pPr>
            <a:lvl5pPr>
              <a:defRPr sz="1200">
                <a:latin typeface="微软雅黑" pitchFamily="34" charset="-122"/>
                <a:ea typeface="微软雅黑" pitchFamily="34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78785E70-7DAB-435E-8B03-797E5A8A83B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123644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 userDrawn="1"/>
        </p:nvSpPr>
        <p:spPr bwMode="auto">
          <a:xfrm>
            <a:off x="1371600" y="1676400"/>
            <a:ext cx="77724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>
              <a:defRPr sz="4000" b="1" cap="all"/>
            </a:lvl1pPr>
          </a:lstStyle>
          <a:p>
            <a:pPr eaLnBrk="0" hangingPunct="0">
              <a:defRPr/>
            </a:pPr>
            <a:endParaRPr kumimoji="0" lang="zh-CN" altLang="en-US" kern="0" dirty="0">
              <a:solidFill>
                <a:srgbClr val="595959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5" name="文本占位符 2"/>
          <p:cNvSpPr>
            <a:spLocks noGrp="1"/>
          </p:cNvSpPr>
          <p:nvPr>
            <p:ph type="body" idx="1"/>
          </p:nvPr>
        </p:nvSpPr>
        <p:spPr>
          <a:xfrm>
            <a:off x="722313" y="609601"/>
            <a:ext cx="7772400" cy="379730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595959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文本占位符 2"/>
          <p:cNvSpPr>
            <a:spLocks noGrp="1"/>
          </p:cNvSpPr>
          <p:nvPr>
            <p:ph type="body" idx="11"/>
          </p:nvPr>
        </p:nvSpPr>
        <p:spPr>
          <a:xfrm>
            <a:off x="685800" y="4443413"/>
            <a:ext cx="7772400" cy="1500187"/>
          </a:xfrm>
        </p:spPr>
        <p:txBody>
          <a:bodyPr anchor="b"/>
          <a:lstStyle>
            <a:lvl1pPr marL="0" indent="0">
              <a:buNone/>
              <a:defRPr lang="zh-CN" altLang="en-US" sz="4000" b="1" kern="0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18E931A9-1FCB-4F57-A857-875943780E5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2537508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153400" cy="838200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6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1"/>
          </p:nvPr>
        </p:nvSpPr>
        <p:spPr>
          <a:xfrm>
            <a:off x="4648200" y="15240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9" name="内容占位符 3"/>
          <p:cNvSpPr>
            <a:spLocks noGrp="1"/>
          </p:cNvSpPr>
          <p:nvPr>
            <p:ph sz="half" idx="12"/>
          </p:nvPr>
        </p:nvSpPr>
        <p:spPr>
          <a:xfrm>
            <a:off x="4648200" y="2163762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10" name="灯片编号占位符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8B2D5969-BBB2-492F-8013-7FC93C64C57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259087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1C626908-A60E-4D76-A956-160E3CECF65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871089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B9B246EE-C134-4E69-9775-6FB64EF90B7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807833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92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762000" y="1268413"/>
            <a:ext cx="7915275" cy="4897437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DFB57C7D-38BD-4C2C-A715-5E2CBAF4605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474599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3048000" cy="838200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3575050" y="457200"/>
            <a:ext cx="5035550" cy="60198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47801"/>
            <a:ext cx="3008313" cy="502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84BC07D4-94AA-4CC2-8550-FD52AEF76E9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955237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52600" y="4724400"/>
            <a:ext cx="5562600" cy="533400"/>
          </a:xfrm>
        </p:spPr>
        <p:txBody>
          <a:bodyPr/>
          <a:lstStyle>
            <a:lvl1pPr>
              <a:defRPr sz="22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图片占位符 2"/>
          <p:cNvSpPr>
            <a:spLocks noGrp="1"/>
          </p:cNvSpPr>
          <p:nvPr>
            <p:ph type="pic" idx="1"/>
          </p:nvPr>
        </p:nvSpPr>
        <p:spPr>
          <a:xfrm>
            <a:off x="1792288" y="685800"/>
            <a:ext cx="5446712" cy="3886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0E654650-469D-48E1-A273-7A5C7FE8C0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48388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1268413"/>
            <a:ext cx="8281987" cy="4897437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4A2FD2E5-D291-41EB-9253-DFACB775D05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725270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457200"/>
            <a:ext cx="5853111" cy="5867400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1"/>
          </p:nvPr>
        </p:nvSpPr>
        <p:spPr>
          <a:xfrm>
            <a:off x="6324600" y="457200"/>
            <a:ext cx="2362200" cy="5861050"/>
          </a:xfrm>
        </p:spPr>
        <p:txBody>
          <a:bodyPr vert="eaVert"/>
          <a:lstStyle>
            <a:lvl1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lang="zh-CN" altLang="en-US" sz="1800" b="1" kern="0" smtClean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923B25BC-F749-4279-B4C6-8521DC57358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7404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153400" cy="838200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6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1"/>
          </p:nvPr>
        </p:nvSpPr>
        <p:spPr>
          <a:xfrm>
            <a:off x="4648200" y="15240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9" name="内容占位符 3"/>
          <p:cNvSpPr>
            <a:spLocks noGrp="1"/>
          </p:cNvSpPr>
          <p:nvPr>
            <p:ph sz="half" idx="12"/>
          </p:nvPr>
        </p:nvSpPr>
        <p:spPr>
          <a:xfrm>
            <a:off x="4648200" y="2163762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10" name="灯片编号占位符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2F1BA23E-8E8F-4AF6-8403-09A38DA10D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latin typeface="+mn-ea"/>
                <a:ea typeface="+mn-ea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latin typeface="微软雅黑" pitchFamily="34" charset="-122"/>
                <a:ea typeface="微软雅黑" pitchFamily="34" charset="-122"/>
              </a:defRPr>
            </a:lvl1pPr>
            <a:lvl2pPr>
              <a:defRPr sz="2000">
                <a:latin typeface="微软雅黑" pitchFamily="34" charset="-122"/>
                <a:ea typeface="微软雅黑" pitchFamily="34" charset="-122"/>
              </a:defRPr>
            </a:lvl2pPr>
            <a:lvl3pPr>
              <a:defRPr sz="2000">
                <a:latin typeface="微软雅黑" pitchFamily="34" charset="-122"/>
                <a:ea typeface="微软雅黑" pitchFamily="34" charset="-122"/>
              </a:defRPr>
            </a:lvl3pPr>
            <a:lvl4pPr>
              <a:defRPr sz="1800">
                <a:latin typeface="微软雅黑" pitchFamily="34" charset="-122"/>
                <a:ea typeface="微软雅黑" pitchFamily="34" charset="-122"/>
              </a:defRPr>
            </a:lvl4pPr>
            <a:lvl5pPr>
              <a:defRPr sz="1800">
                <a:latin typeface="微软雅黑" pitchFamily="34" charset="-122"/>
                <a:ea typeface="微软雅黑" pitchFamily="34" charset="-122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ftr" sz="quarter" idx="10"/>
          </p:nvPr>
        </p:nvSpPr>
        <p:spPr>
          <a:xfrm>
            <a:off x="6877050" y="6524625"/>
            <a:ext cx="1871663" cy="479425"/>
          </a:xfrm>
          <a:prstGeom prst="rect">
            <a:avLst/>
          </a:prstGeom>
        </p:spPr>
        <p:txBody>
          <a:bodyPr/>
          <a:lstStyle>
            <a:lvl1pPr>
              <a:defRPr>
                <a:latin typeface="微软雅黑" pitchFamily="34" charset="-122"/>
                <a:ea typeface="微软雅黑" pitchFamily="34" charset="-122"/>
              </a:defRPr>
            </a:lvl1pPr>
          </a:lstStyle>
          <a:p>
            <a:pPr>
              <a:defRPr/>
            </a:pPr>
            <a:fld id="{C912D96E-3170-4B96-ABE7-F8753F3D2C97}" type="slidenum">
              <a:rPr kumimoji="0" lang="zh-CN" altLang="en-US">
                <a:solidFill>
                  <a:prstClr val="black"/>
                </a:solidFill>
                <a:cs typeface="+mn-cs"/>
              </a:rPr>
              <a:pPr>
                <a:defRPr/>
              </a:pPr>
              <a:t>‹#›</a:t>
            </a:fld>
            <a:endParaRPr kumimoji="0" lang="zh-CN" altLang="en-US" dirty="0">
              <a:solidFill>
                <a:prstClr val="black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0413255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/>
          <p:cNvSpPr>
            <a:spLocks noChangeArrowheads="1"/>
          </p:cNvSpPr>
          <p:nvPr userDrawn="1"/>
        </p:nvSpPr>
        <p:spPr bwMode="auto">
          <a:xfrm>
            <a:off x="-2438400" y="1017588"/>
            <a:ext cx="2420937" cy="530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09" tIns="40056" rIns="80109" bIns="40056"/>
          <a:lstStyle/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endParaRPr kumimoji="0" lang="en-US" altLang="zh-CN" sz="110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r>
              <a:rPr kumimoji="0" lang="zh-CN" altLang="en-US" sz="1100" smtClean="0">
                <a:solidFill>
                  <a:prstClr val="white"/>
                </a:solidFill>
                <a:latin typeface="FrutigerNext LT Regular"/>
                <a:ea typeface="华文细黑" pitchFamily="2" charset="-122"/>
                <a:cs typeface="+mn-cs"/>
              </a:rPr>
              <a:t>目录页：</a:t>
            </a:r>
            <a:endParaRPr kumimoji="0" lang="en-US" altLang="zh-CN" sz="1100" smtClean="0">
              <a:solidFill>
                <a:prstClr val="white"/>
              </a:solidFill>
              <a:latin typeface="FrutigerNext LT Regular"/>
              <a:ea typeface="华文细黑" pitchFamily="2" charset="-122"/>
              <a:cs typeface="+mn-cs"/>
            </a:endParaRP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r>
              <a:rPr kumimoji="0" lang="zh-CN" altLang="en-US" sz="1100" smtClean="0">
                <a:solidFill>
                  <a:prstClr val="white"/>
                </a:solidFill>
                <a:latin typeface="FrutigerNext LT Regular"/>
                <a:ea typeface="华文细黑" pitchFamily="2" charset="-122"/>
                <a:cs typeface="+mn-cs"/>
              </a:rPr>
              <a:t>目录整体文字部分可以上下移动</a:t>
            </a:r>
            <a:endParaRPr kumimoji="0" lang="en-US" altLang="zh-CN" sz="1100" smtClean="0">
              <a:solidFill>
                <a:prstClr val="white"/>
              </a:solidFill>
              <a:latin typeface="FrutigerNext LT Regular"/>
              <a:ea typeface="华文细黑" pitchFamily="2" charset="-122"/>
              <a:cs typeface="+mn-cs"/>
            </a:endParaRP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r>
              <a:rPr kumimoji="0" lang="zh-CN" altLang="en-US" sz="1100" smtClean="0">
                <a:solidFill>
                  <a:prstClr val="white"/>
                </a:solidFill>
                <a:latin typeface="FrutigerNext LT Regular"/>
                <a:ea typeface="华文细黑" pitchFamily="2" charset="-122"/>
                <a:cs typeface="+mn-cs"/>
              </a:rPr>
              <a:t>目录</a:t>
            </a:r>
            <a:r>
              <a:rPr kumimoji="0" lang="en-US" altLang="zh-CN" sz="1100" smtClean="0">
                <a:solidFill>
                  <a:prstClr val="white"/>
                </a:solidFill>
                <a:latin typeface="FrutigerNext LT Regular"/>
                <a:ea typeface="华文细黑" pitchFamily="2" charset="-122"/>
                <a:cs typeface="+mn-cs"/>
              </a:rPr>
              <a:t>:</a:t>
            </a:r>
            <a:r>
              <a:rPr kumimoji="0" lang="zh-CN" altLang="en-US" sz="1100" smtClean="0">
                <a:solidFill>
                  <a:prstClr val="white"/>
                </a:solidFill>
                <a:latin typeface="FrutigerNext LT Regular"/>
                <a:ea typeface="华文细黑" pitchFamily="2" charset="-122"/>
                <a:cs typeface="+mn-cs"/>
              </a:rPr>
              <a:t>中文</a:t>
            </a:r>
            <a:r>
              <a:rPr kumimoji="0" lang="en-US" altLang="zh-CN" sz="1100" smtClean="0">
                <a:solidFill>
                  <a:prstClr val="white"/>
                </a:solidFill>
                <a:latin typeface="FrutigerNext LT Regular"/>
                <a:ea typeface="华文细黑" pitchFamily="2" charset="-122"/>
                <a:cs typeface="+mn-cs"/>
              </a:rPr>
              <a:t>-</a:t>
            </a:r>
            <a:r>
              <a:rPr kumimoji="0" lang="zh-CN" altLang="en-US" sz="1100" smtClean="0">
                <a:solidFill>
                  <a:prstClr val="white"/>
                </a:solidFill>
                <a:latin typeface="FrutigerNext LT Regular"/>
                <a:ea typeface="华文细黑" pitchFamily="2" charset="-122"/>
                <a:cs typeface="+mn-cs"/>
              </a:rPr>
              <a:t>微软雅黑 </a:t>
            </a:r>
            <a:r>
              <a:rPr kumimoji="0" lang="en-US" altLang="zh-CN" sz="1100" smtClean="0">
                <a:solidFill>
                  <a:prstClr val="white"/>
                </a:solidFill>
                <a:latin typeface="FrutigerNext LT Regular"/>
                <a:ea typeface="华文细黑" pitchFamily="2" charset="-122"/>
                <a:cs typeface="+mn-cs"/>
              </a:rPr>
              <a:t>24-28pt</a:t>
            </a: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r>
              <a:rPr kumimoji="0" lang="zh-CN" altLang="en-US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颜色</a:t>
            </a:r>
            <a:r>
              <a:rPr kumimoji="0" lang="en-US" altLang="zh-CN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: R255 G255 B255</a:t>
            </a: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r>
              <a:rPr kumimoji="0" lang="zh-CN" altLang="en-US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英文</a:t>
            </a:r>
            <a:r>
              <a:rPr kumimoji="0" lang="en-US" altLang="zh-CN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-Arial 24-28pt  </a:t>
            </a:r>
            <a:endParaRPr kumimoji="0" lang="zh-CN" altLang="en-US" sz="1100" smtClean="0">
              <a:solidFill>
                <a:prstClr val="white"/>
              </a:solidFill>
              <a:latin typeface="Arial" pitchFamily="34" charset="0"/>
              <a:ea typeface="华文细黑" pitchFamily="2" charset="-122"/>
              <a:cs typeface="+mn-cs"/>
            </a:endParaRP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r>
              <a:rPr kumimoji="0" lang="zh-CN" altLang="en-US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颜色</a:t>
            </a:r>
            <a:r>
              <a:rPr kumimoji="0" lang="en-US" altLang="zh-CN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: R127 G127 B127</a:t>
            </a: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r>
              <a:rPr kumimoji="0" lang="zh-CN" altLang="en-US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子目录：</a:t>
            </a:r>
            <a:r>
              <a:rPr kumimoji="0" lang="zh-CN" altLang="en-US" sz="1100" smtClean="0">
                <a:solidFill>
                  <a:prstClr val="white"/>
                </a:solidFill>
                <a:latin typeface="FrutigerNext LT Regular"/>
                <a:ea typeface="华文细黑" pitchFamily="2" charset="-122"/>
                <a:cs typeface="+mn-cs"/>
              </a:rPr>
              <a:t>中文</a:t>
            </a:r>
            <a:r>
              <a:rPr kumimoji="0" lang="en-US" altLang="zh-CN" sz="1100" smtClean="0">
                <a:solidFill>
                  <a:prstClr val="white"/>
                </a:solidFill>
                <a:latin typeface="FrutigerNext LT Regular"/>
                <a:ea typeface="华文细黑" pitchFamily="2" charset="-122"/>
                <a:cs typeface="+mn-cs"/>
              </a:rPr>
              <a:t>-</a:t>
            </a:r>
            <a:r>
              <a:rPr kumimoji="0" lang="zh-CN" altLang="en-US" sz="1100" smtClean="0">
                <a:solidFill>
                  <a:prstClr val="white"/>
                </a:solidFill>
                <a:latin typeface="FrutigerNext LT Regular"/>
                <a:ea typeface="华文细黑" pitchFamily="2" charset="-122"/>
                <a:cs typeface="+mn-cs"/>
              </a:rPr>
              <a:t>微软雅黑 </a:t>
            </a:r>
            <a:r>
              <a:rPr kumimoji="0" lang="en-US" altLang="zh-CN" sz="1100" smtClean="0">
                <a:solidFill>
                  <a:prstClr val="white"/>
                </a:solidFill>
                <a:latin typeface="FrutigerNext LT Regular"/>
                <a:ea typeface="华文细黑" pitchFamily="2" charset="-122"/>
                <a:cs typeface="+mn-cs"/>
              </a:rPr>
              <a:t>24-28pt</a:t>
            </a: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r>
              <a:rPr kumimoji="0" lang="zh-CN" altLang="en-US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颜色</a:t>
            </a:r>
            <a:r>
              <a:rPr kumimoji="0" lang="en-US" altLang="zh-CN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: R127 G127 B127</a:t>
            </a: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r>
              <a:rPr kumimoji="0" lang="zh-CN" altLang="en-US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英文</a:t>
            </a:r>
            <a:r>
              <a:rPr kumimoji="0" lang="en-US" altLang="zh-CN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-Arial 24-28pt  </a:t>
            </a:r>
            <a:endParaRPr kumimoji="0" lang="zh-CN" altLang="en-US" sz="1100" smtClean="0">
              <a:solidFill>
                <a:prstClr val="white"/>
              </a:solidFill>
              <a:latin typeface="Arial" pitchFamily="34" charset="0"/>
              <a:ea typeface="华文细黑" pitchFamily="2" charset="-122"/>
              <a:cs typeface="+mn-cs"/>
            </a:endParaRP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r>
              <a:rPr kumimoji="0" lang="zh-CN" altLang="en-US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颜色</a:t>
            </a:r>
            <a:r>
              <a:rPr kumimoji="0" lang="en-US" altLang="zh-CN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: R127 G127 B127</a:t>
            </a: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endParaRPr kumimoji="0" lang="zh-CN" altLang="en-US" sz="110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endParaRPr kumimoji="0" lang="zh-CN" altLang="en-US" sz="110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endParaRPr kumimoji="0" lang="en-US" altLang="zh-CN" sz="110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endParaRPr kumimoji="0" lang="en-US" altLang="zh-CN" sz="110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endParaRPr kumimoji="0" lang="zh-CN" altLang="en-US" sz="110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3" name="Rectangle 62"/>
          <p:cNvSpPr>
            <a:spLocks noChangeArrowheads="1"/>
          </p:cNvSpPr>
          <p:nvPr userDrawn="1"/>
        </p:nvSpPr>
        <p:spPr bwMode="auto">
          <a:xfrm>
            <a:off x="9199563" y="1905000"/>
            <a:ext cx="1468437" cy="200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09" tIns="40056" rIns="80109" bIns="40056"/>
          <a:lstStyle/>
          <a:p>
            <a:pPr defTabSz="801688" eaLnBrk="0" hangingPunct="0">
              <a:lnSpc>
                <a:spcPct val="120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r>
              <a:rPr kumimoji="0" lang="zh-CN" altLang="en-US" sz="110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+mn-cs"/>
              </a:rPr>
              <a:t>配色参考方案：</a:t>
            </a:r>
          </a:p>
          <a:p>
            <a:pPr defTabSz="801688" eaLnBrk="0" hangingPunct="0">
              <a:lnSpc>
                <a:spcPct val="120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r>
              <a:rPr kumimoji="0" lang="zh-CN" altLang="en-US" sz="110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+mn-cs"/>
              </a:rPr>
              <a:t>建议同一页面内不超过三种颜色，以下是</a:t>
            </a:r>
            <a:r>
              <a:rPr kumimoji="0" lang="en-US" altLang="zh-CN" sz="110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+mn-cs"/>
              </a:rPr>
              <a:t>10</a:t>
            </a:r>
            <a:r>
              <a:rPr kumimoji="0" lang="zh-CN" altLang="en-US" sz="110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+mn-cs"/>
              </a:rPr>
              <a:t>组配色方案，同一页面内只选择一组使用。（仅供参考）</a:t>
            </a:r>
          </a:p>
          <a:p>
            <a:pPr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endParaRPr kumimoji="0" lang="en-US" altLang="zh-CN" sz="110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Char char="l"/>
            </a:pPr>
            <a:endParaRPr kumimoji="0" lang="en-US" altLang="zh-CN" sz="110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Char char="l"/>
            </a:pPr>
            <a:endParaRPr kumimoji="0" lang="zh-CN" altLang="en-US" sz="110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3275013"/>
            <a:ext cx="1162050" cy="358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66636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5DAEA3D5-66A8-4A88-9C78-C115B027E57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6"/>
          <p:cNvSpPr>
            <a:spLocks noGrp="1"/>
          </p:cNvSpPr>
          <p:nvPr>
            <p:ph type="title"/>
          </p:nvPr>
        </p:nvSpPr>
        <p:spPr>
          <a:xfrm>
            <a:off x="762000" y="381000"/>
            <a:ext cx="7696200" cy="5334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9" name="内容占位符 2"/>
          <p:cNvSpPr>
            <a:spLocks noGrp="1"/>
          </p:cNvSpPr>
          <p:nvPr>
            <p:ph sz="half" idx="1"/>
          </p:nvPr>
        </p:nvSpPr>
        <p:spPr>
          <a:xfrm>
            <a:off x="395288" y="1268413"/>
            <a:ext cx="4064000" cy="4897437"/>
          </a:xfrm>
        </p:spPr>
        <p:txBody>
          <a:bodyPr/>
          <a:lstStyle>
            <a:lvl1pPr>
              <a:defRPr sz="1800"/>
            </a:lvl1pPr>
            <a:lvl2pPr>
              <a:defRPr sz="16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10" name="内容占位符 3"/>
          <p:cNvSpPr>
            <a:spLocks noGrp="1"/>
          </p:cNvSpPr>
          <p:nvPr>
            <p:ph sz="half" idx="2"/>
          </p:nvPr>
        </p:nvSpPr>
        <p:spPr>
          <a:xfrm>
            <a:off x="4611688" y="1268413"/>
            <a:ext cx="4065587" cy="4897437"/>
          </a:xfrm>
        </p:spPr>
        <p:txBody>
          <a:bodyPr/>
          <a:lstStyle>
            <a:lvl1pPr>
              <a:defRPr sz="1800"/>
            </a:lvl1pPr>
            <a:lvl2pPr>
              <a:defRPr sz="16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>
                <a:latin typeface="微软雅黑" pitchFamily="34" charset="-122"/>
                <a:ea typeface="微软雅黑" pitchFamily="34" charset="-122"/>
              </a:defRPr>
            </a:lvl4pPr>
            <a:lvl5pPr>
              <a:defRPr sz="1200">
                <a:latin typeface="微软雅黑" pitchFamily="34" charset="-122"/>
                <a:ea typeface="微软雅黑" pitchFamily="34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31156F27-63C8-4D27-97B3-70D4483906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D8393379-48C1-4DC7-BA54-A09592A1E7C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92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762000" y="1268413"/>
            <a:ext cx="7915275" cy="4897437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D12AC174-6065-4868-ADA3-2812ADD1C1F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3048000" cy="838200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3575050" y="457200"/>
            <a:ext cx="5035550" cy="60198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47801"/>
            <a:ext cx="3008313" cy="502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C00DDD9A-7314-4227-90C0-63AC1A2DFF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52600" y="4724400"/>
            <a:ext cx="5562600" cy="533400"/>
          </a:xfrm>
        </p:spPr>
        <p:txBody>
          <a:bodyPr/>
          <a:lstStyle>
            <a:lvl1pPr>
              <a:defRPr sz="22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图片占位符 2"/>
          <p:cNvSpPr>
            <a:spLocks noGrp="1"/>
          </p:cNvSpPr>
          <p:nvPr>
            <p:ph type="pic" idx="1"/>
          </p:nvPr>
        </p:nvSpPr>
        <p:spPr>
          <a:xfrm>
            <a:off x="1792288" y="685800"/>
            <a:ext cx="5446712" cy="3886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ED20B904-E66B-4613-9280-6A60AC7CCCF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1268413"/>
            <a:ext cx="8281987" cy="4897437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79A4D1CD-A378-4FC4-970C-3B0E77606E7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457200"/>
            <a:ext cx="5853111" cy="5867400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1"/>
          </p:nvPr>
        </p:nvSpPr>
        <p:spPr>
          <a:xfrm>
            <a:off x="6324600" y="457200"/>
            <a:ext cx="2362200" cy="5861050"/>
          </a:xfrm>
        </p:spPr>
        <p:txBody>
          <a:bodyPr vert="eaVert"/>
          <a:lstStyle>
            <a:lvl1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lang="zh-CN" altLang="en-US" sz="1800" b="1" kern="0" smtClean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D00ED90C-F085-400F-A108-FB93F7FE3D6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1619250" y="6480175"/>
            <a:ext cx="7207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000" b="1" i="1">
                <a:solidFill>
                  <a:srgbClr val="595959"/>
                </a:solidFill>
                <a:ea typeface="宋体" pitchFamily="2" charset="-122"/>
                <a:cs typeface="Arial" pitchFamily="34" charset="0"/>
              </a:rPr>
              <a:t>Page</a:t>
            </a:r>
            <a:fld id="{D08F83DF-6F07-4836-9D12-2A3491F70E89}" type="slidenum">
              <a:rPr lang="en-US" altLang="zh-CN" sz="1000" b="1" i="1">
                <a:solidFill>
                  <a:srgbClr val="595959"/>
                </a:solidFill>
                <a:ea typeface="宋体" pitchFamily="2" charset="-122"/>
                <a:cs typeface="Arial" pitchFamily="34" charset="0"/>
              </a:rPr>
              <a:pPr>
                <a:defRPr/>
              </a:pPr>
              <a:t>‹#›</a:t>
            </a:fld>
            <a:r>
              <a:rPr lang="en-US" altLang="zh-CN" sz="1000" b="1" i="1">
                <a:solidFill>
                  <a:srgbClr val="595959"/>
                </a:solidFill>
                <a:ea typeface="宋体" pitchFamily="2" charset="-122"/>
                <a:cs typeface="Arial" pitchFamily="34" charset="0"/>
              </a:rPr>
              <a:t> </a:t>
            </a:r>
            <a:endParaRPr lang="zh-CN" altLang="en-US" sz="1000" b="1" i="1">
              <a:solidFill>
                <a:srgbClr val="595959"/>
              </a:solidFill>
              <a:ea typeface="宋体" pitchFamily="2" charset="-122"/>
              <a:cs typeface="Arial" pitchFamily="34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683568" y="346646"/>
            <a:ext cx="8013576" cy="562074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rgbClr val="595959"/>
                </a:solidFill>
                <a:effectLst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9" name="内容占位符 2"/>
          <p:cNvSpPr>
            <a:spLocks noGrp="1"/>
          </p:cNvSpPr>
          <p:nvPr>
            <p:ph idx="1"/>
          </p:nvPr>
        </p:nvSpPr>
        <p:spPr>
          <a:xfrm>
            <a:off x="683568" y="1196753"/>
            <a:ext cx="7915275" cy="4969098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n"/>
              <a:defRPr sz="1800">
                <a:solidFill>
                  <a:srgbClr val="595959"/>
                </a:solidFill>
              </a:defRPr>
            </a:lvl1pPr>
            <a:lvl2pPr marL="742950" indent="-285750">
              <a:buFont typeface="Wingdings" pitchFamily="2" charset="2"/>
              <a:buChar char="p"/>
              <a:defRPr sz="1600">
                <a:solidFill>
                  <a:srgbClr val="595959"/>
                </a:solidFill>
              </a:defRPr>
            </a:lvl2pPr>
            <a:lvl3pPr marL="1143000" indent="-228600">
              <a:buFont typeface="Wingdings" pitchFamily="2" charset="2"/>
              <a:buChar char="n"/>
              <a:defRPr sz="1600">
                <a:solidFill>
                  <a:srgbClr val="595959"/>
                </a:solidFill>
              </a:defRPr>
            </a:lvl3pPr>
            <a:lvl4pPr marL="1600200" indent="-228600">
              <a:buFont typeface="Wingdings" pitchFamily="2" charset="2"/>
              <a:buChar char="p"/>
              <a:defRPr sz="1400">
                <a:solidFill>
                  <a:srgbClr val="595959"/>
                </a:solidFill>
              </a:defRPr>
            </a:lvl4pPr>
            <a:lvl5pPr marL="2057400" indent="-228600">
              <a:buFont typeface="Wingdings" pitchFamily="2" charset="2"/>
              <a:buChar char="n"/>
              <a:defRPr sz="1200">
                <a:solidFill>
                  <a:srgbClr val="595959"/>
                </a:solidFill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1288E-BC11-4B17-AD0A-555391FA33F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/>
          <p:cNvSpPr>
            <a:spLocks noChangeArrowheads="1"/>
          </p:cNvSpPr>
          <p:nvPr userDrawn="1"/>
        </p:nvSpPr>
        <p:spPr bwMode="auto">
          <a:xfrm>
            <a:off x="-2438400" y="1017588"/>
            <a:ext cx="2420937" cy="530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目录页：</a:t>
            </a:r>
            <a:endParaRPr lang="en-US" altLang="zh-CN" sz="1100">
              <a:solidFill>
                <a:srgbClr val="FFFFFF"/>
              </a:solidFill>
              <a:latin typeface="FrutigerNext LT Regular" charset="-122"/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目录整体文字部分可以上下移动</a:t>
            </a:r>
            <a:endParaRPr lang="en-US" altLang="zh-CN" sz="1100">
              <a:solidFill>
                <a:srgbClr val="FFFFFF"/>
              </a:solidFill>
              <a:latin typeface="FrutigerNext LT Regular" charset="-122"/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目录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: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中文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-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微软雅黑 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24-28pt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R255 G255 B255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英文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-Arial 24-28pt  </a:t>
            </a:r>
            <a:endParaRPr lang="zh-CN" altLang="en-US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子目录：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中文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-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微软雅黑 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24-28pt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英文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-Arial 24-28pt  </a:t>
            </a:r>
            <a:endParaRPr lang="zh-CN" altLang="en-US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Rectangle 62"/>
          <p:cNvSpPr>
            <a:spLocks noChangeArrowheads="1"/>
          </p:cNvSpPr>
          <p:nvPr userDrawn="1"/>
        </p:nvSpPr>
        <p:spPr bwMode="auto">
          <a:xfrm>
            <a:off x="9199563" y="1905000"/>
            <a:ext cx="1468437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defTabSz="801688">
              <a:lnSpc>
                <a:spcPct val="120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配色参考方案：</a:t>
            </a:r>
          </a:p>
          <a:p>
            <a:pPr defTabSz="801688">
              <a:lnSpc>
                <a:spcPct val="120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建议同一页面内不超过三种颜色，以下是</a:t>
            </a:r>
            <a:r>
              <a:rPr lang="en-US" altLang="zh-CN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组配色方案，同一页面内只选择一组使用。（仅供参考）</a:t>
            </a: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Char char="l"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Char char="l"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296400" y="3275013"/>
            <a:ext cx="1162050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6"/>
          <p:cNvSpPr>
            <a:spLocks noGrp="1"/>
          </p:cNvSpPr>
          <p:nvPr>
            <p:ph type="title"/>
          </p:nvPr>
        </p:nvSpPr>
        <p:spPr>
          <a:xfrm>
            <a:off x="762000" y="381000"/>
            <a:ext cx="7696200" cy="5334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9" name="内容占位符 2"/>
          <p:cNvSpPr>
            <a:spLocks noGrp="1"/>
          </p:cNvSpPr>
          <p:nvPr>
            <p:ph sz="half" idx="1"/>
          </p:nvPr>
        </p:nvSpPr>
        <p:spPr>
          <a:xfrm>
            <a:off x="395288" y="1268413"/>
            <a:ext cx="4064000" cy="4897437"/>
          </a:xfrm>
        </p:spPr>
        <p:txBody>
          <a:bodyPr/>
          <a:lstStyle>
            <a:lvl1pPr>
              <a:defRPr sz="1800"/>
            </a:lvl1pPr>
            <a:lvl2pPr>
              <a:defRPr sz="16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10" name="内容占位符 3"/>
          <p:cNvSpPr>
            <a:spLocks noGrp="1"/>
          </p:cNvSpPr>
          <p:nvPr>
            <p:ph sz="half" idx="2"/>
          </p:nvPr>
        </p:nvSpPr>
        <p:spPr>
          <a:xfrm>
            <a:off x="4611688" y="1268413"/>
            <a:ext cx="4065587" cy="4897437"/>
          </a:xfrm>
        </p:spPr>
        <p:txBody>
          <a:bodyPr/>
          <a:lstStyle>
            <a:lvl1pPr>
              <a:defRPr sz="1800"/>
            </a:lvl1pPr>
            <a:lvl2pPr>
              <a:defRPr sz="16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>
                <a:latin typeface="微软雅黑" pitchFamily="34" charset="-122"/>
                <a:ea typeface="微软雅黑" pitchFamily="34" charset="-122"/>
              </a:defRPr>
            </a:lvl4pPr>
            <a:lvl5pPr>
              <a:defRPr sz="1200">
                <a:latin typeface="微软雅黑" pitchFamily="34" charset="-122"/>
                <a:ea typeface="微软雅黑" pitchFamily="34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A631DD86-54D2-40FF-BFC5-3F3EFF3B607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 userDrawn="1"/>
        </p:nvSpPr>
        <p:spPr bwMode="auto">
          <a:xfrm>
            <a:off x="1371600" y="1676400"/>
            <a:ext cx="77724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>
              <a:defRPr sz="4000" b="1" cap="all"/>
            </a:lvl1pPr>
          </a:lstStyle>
          <a:p>
            <a:pPr>
              <a:defRPr/>
            </a:pPr>
            <a:endParaRPr lang="zh-CN" altLang="en-US" kern="0" dirty="0">
              <a:solidFill>
                <a:srgbClr val="595959"/>
              </a:solidFill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5" name="文本占位符 2"/>
          <p:cNvSpPr>
            <a:spLocks noGrp="1"/>
          </p:cNvSpPr>
          <p:nvPr>
            <p:ph type="body" idx="1"/>
          </p:nvPr>
        </p:nvSpPr>
        <p:spPr>
          <a:xfrm>
            <a:off x="722313" y="609601"/>
            <a:ext cx="7772400" cy="379730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595959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文本占位符 2"/>
          <p:cNvSpPr>
            <a:spLocks noGrp="1"/>
          </p:cNvSpPr>
          <p:nvPr>
            <p:ph type="body" idx="11"/>
          </p:nvPr>
        </p:nvSpPr>
        <p:spPr>
          <a:xfrm>
            <a:off x="685800" y="4443413"/>
            <a:ext cx="7772400" cy="1500187"/>
          </a:xfrm>
        </p:spPr>
        <p:txBody>
          <a:bodyPr anchor="b"/>
          <a:lstStyle>
            <a:lvl1pPr marL="0" indent="0">
              <a:buNone/>
              <a:defRPr lang="zh-CN" altLang="en-US" sz="4000" b="1" kern="0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9A71B210-43C7-4417-8607-2502CF25471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 userDrawn="1"/>
        </p:nvSpPr>
        <p:spPr bwMode="auto">
          <a:xfrm>
            <a:off x="1371600" y="1676400"/>
            <a:ext cx="77724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>
              <a:defRPr sz="4000" b="1" cap="all"/>
            </a:lvl1pPr>
          </a:lstStyle>
          <a:p>
            <a:pPr>
              <a:defRPr/>
            </a:pPr>
            <a:endParaRPr lang="zh-CN" altLang="en-US" kern="0" dirty="0">
              <a:solidFill>
                <a:srgbClr val="595959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文本占位符 2"/>
          <p:cNvSpPr>
            <a:spLocks noGrp="1"/>
          </p:cNvSpPr>
          <p:nvPr>
            <p:ph type="body" idx="1"/>
          </p:nvPr>
        </p:nvSpPr>
        <p:spPr>
          <a:xfrm>
            <a:off x="722313" y="609601"/>
            <a:ext cx="7772400" cy="379730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595959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文本占位符 2"/>
          <p:cNvSpPr>
            <a:spLocks noGrp="1"/>
          </p:cNvSpPr>
          <p:nvPr>
            <p:ph type="body" idx="11"/>
          </p:nvPr>
        </p:nvSpPr>
        <p:spPr>
          <a:xfrm>
            <a:off x="685800" y="4443413"/>
            <a:ext cx="7772400" cy="1500187"/>
          </a:xfrm>
        </p:spPr>
        <p:txBody>
          <a:bodyPr anchor="b"/>
          <a:lstStyle>
            <a:lvl1pPr marL="0" indent="0">
              <a:buNone/>
              <a:defRPr lang="zh-CN" altLang="en-US" sz="4000" b="1" kern="0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CDB515AB-D42F-47C0-873B-AF295D02E34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153400" cy="838200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6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1"/>
          </p:nvPr>
        </p:nvSpPr>
        <p:spPr>
          <a:xfrm>
            <a:off x="4648200" y="15240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9" name="内容占位符 3"/>
          <p:cNvSpPr>
            <a:spLocks noGrp="1"/>
          </p:cNvSpPr>
          <p:nvPr>
            <p:ph sz="half" idx="12"/>
          </p:nvPr>
        </p:nvSpPr>
        <p:spPr>
          <a:xfrm>
            <a:off x="4648200" y="2163762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10" name="灯片编号占位符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32AA5074-76AE-4254-89E3-3EC66D5D170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160686CF-5F48-437A-99E3-212C2ADCD2A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6E5C1873-AAE3-41A8-8EBD-BD6D5B056CF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92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762000" y="1268413"/>
            <a:ext cx="7915275" cy="4897437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2CC37068-53F8-4B1E-B546-6BE1F955AFF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3048000" cy="838200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3575050" y="457200"/>
            <a:ext cx="5035550" cy="60198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47801"/>
            <a:ext cx="3008313" cy="502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793A5A26-CE32-4C81-ADEA-F622254F02A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52600" y="4724400"/>
            <a:ext cx="5562600" cy="533400"/>
          </a:xfrm>
        </p:spPr>
        <p:txBody>
          <a:bodyPr/>
          <a:lstStyle>
            <a:lvl1pPr>
              <a:defRPr sz="22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图片占位符 2"/>
          <p:cNvSpPr>
            <a:spLocks noGrp="1"/>
          </p:cNvSpPr>
          <p:nvPr>
            <p:ph type="pic" idx="1"/>
          </p:nvPr>
        </p:nvSpPr>
        <p:spPr>
          <a:xfrm>
            <a:off x="1792288" y="685800"/>
            <a:ext cx="5446712" cy="3886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E3658669-E0AD-43CC-9578-133F665618C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1268413"/>
            <a:ext cx="8281987" cy="4897437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7B9C9BEB-F2EF-41C6-AD89-C4152DCD795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457200"/>
            <a:ext cx="5853111" cy="5867400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1"/>
          </p:nvPr>
        </p:nvSpPr>
        <p:spPr>
          <a:xfrm>
            <a:off x="6324600" y="457200"/>
            <a:ext cx="2362200" cy="5861050"/>
          </a:xfrm>
        </p:spPr>
        <p:txBody>
          <a:bodyPr vert="eaVert"/>
          <a:lstStyle>
            <a:lvl1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lang="zh-CN" altLang="en-US" sz="1800" b="1" kern="0" smtClean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A4AD12D7-E157-4BB4-856D-74E0EF30257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1619250" y="6480175"/>
            <a:ext cx="7207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000" b="1" i="1">
                <a:solidFill>
                  <a:srgbClr val="595959"/>
                </a:solidFill>
                <a:ea typeface="宋体" pitchFamily="2" charset="-122"/>
                <a:cs typeface="Arial" pitchFamily="34" charset="0"/>
              </a:rPr>
              <a:t>Page</a:t>
            </a:r>
            <a:fld id="{5CD10AF4-49D6-4F79-90BE-8AB2A145E47F}" type="slidenum">
              <a:rPr lang="en-US" altLang="zh-CN" sz="1000" b="1" i="1">
                <a:solidFill>
                  <a:srgbClr val="595959"/>
                </a:solidFill>
                <a:ea typeface="宋体" pitchFamily="2" charset="-122"/>
                <a:cs typeface="Arial" pitchFamily="34" charset="0"/>
              </a:rPr>
              <a:pPr>
                <a:defRPr/>
              </a:pPr>
              <a:t>‹#›</a:t>
            </a:fld>
            <a:r>
              <a:rPr lang="en-US" altLang="zh-CN" sz="1000" b="1" i="1">
                <a:solidFill>
                  <a:srgbClr val="595959"/>
                </a:solidFill>
                <a:ea typeface="宋体" pitchFamily="2" charset="-122"/>
                <a:cs typeface="Arial" pitchFamily="34" charset="0"/>
              </a:rPr>
              <a:t> </a:t>
            </a:r>
            <a:endParaRPr lang="zh-CN" altLang="en-US" sz="1000" b="1" i="1">
              <a:solidFill>
                <a:srgbClr val="595959"/>
              </a:solidFill>
              <a:ea typeface="宋体" pitchFamily="2" charset="-122"/>
              <a:cs typeface="Arial" pitchFamily="34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683568" y="346646"/>
            <a:ext cx="8013576" cy="562074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rgbClr val="595959"/>
                </a:solidFill>
                <a:effectLst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9" name="内容占位符 2"/>
          <p:cNvSpPr>
            <a:spLocks noGrp="1"/>
          </p:cNvSpPr>
          <p:nvPr>
            <p:ph idx="1"/>
          </p:nvPr>
        </p:nvSpPr>
        <p:spPr>
          <a:xfrm>
            <a:off x="683568" y="1196753"/>
            <a:ext cx="7915275" cy="4969098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n"/>
              <a:defRPr sz="1800">
                <a:solidFill>
                  <a:srgbClr val="595959"/>
                </a:solidFill>
              </a:defRPr>
            </a:lvl1pPr>
            <a:lvl2pPr marL="742950" indent="-285750">
              <a:buFont typeface="Wingdings" pitchFamily="2" charset="2"/>
              <a:buChar char="p"/>
              <a:defRPr sz="1600">
                <a:solidFill>
                  <a:srgbClr val="595959"/>
                </a:solidFill>
              </a:defRPr>
            </a:lvl2pPr>
            <a:lvl3pPr marL="1143000" indent="-228600">
              <a:buFont typeface="Wingdings" pitchFamily="2" charset="2"/>
              <a:buChar char="n"/>
              <a:defRPr sz="1600">
                <a:solidFill>
                  <a:srgbClr val="595959"/>
                </a:solidFill>
              </a:defRPr>
            </a:lvl3pPr>
            <a:lvl4pPr marL="1600200" indent="-228600">
              <a:buFont typeface="Wingdings" pitchFamily="2" charset="2"/>
              <a:buChar char="p"/>
              <a:defRPr sz="1400">
                <a:solidFill>
                  <a:srgbClr val="595959"/>
                </a:solidFill>
              </a:defRPr>
            </a:lvl4pPr>
            <a:lvl5pPr marL="2057400" indent="-228600">
              <a:buFont typeface="Wingdings" pitchFamily="2" charset="2"/>
              <a:buChar char="n"/>
              <a:defRPr sz="1200">
                <a:solidFill>
                  <a:srgbClr val="595959"/>
                </a:solidFill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153400" cy="838200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6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1"/>
          </p:nvPr>
        </p:nvSpPr>
        <p:spPr>
          <a:xfrm>
            <a:off x="4648200" y="15240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9" name="内容占位符 3"/>
          <p:cNvSpPr>
            <a:spLocks noGrp="1"/>
          </p:cNvSpPr>
          <p:nvPr>
            <p:ph sz="half" idx="12"/>
          </p:nvPr>
        </p:nvSpPr>
        <p:spPr>
          <a:xfrm>
            <a:off x="4648200" y="2163762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10" name="灯片编号占位符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FB57CC26-E288-48DC-BBCE-1D466D4BE2A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FDA47-54AC-410B-80EF-AAA57FF97B9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/>
          <p:cNvSpPr>
            <a:spLocks noChangeArrowheads="1"/>
          </p:cNvSpPr>
          <p:nvPr userDrawn="1"/>
        </p:nvSpPr>
        <p:spPr bwMode="auto">
          <a:xfrm>
            <a:off x="-2438400" y="1017588"/>
            <a:ext cx="2420937" cy="530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目录页：</a:t>
            </a:r>
            <a:endParaRPr lang="en-US" altLang="zh-CN" sz="1100">
              <a:solidFill>
                <a:srgbClr val="FFFFFF"/>
              </a:solidFill>
              <a:latin typeface="FrutigerNext LT Regular" charset="-122"/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目录整体文字部分可以上下移动</a:t>
            </a:r>
            <a:endParaRPr lang="en-US" altLang="zh-CN" sz="1100">
              <a:solidFill>
                <a:srgbClr val="FFFFFF"/>
              </a:solidFill>
              <a:latin typeface="FrutigerNext LT Regular" charset="-122"/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目录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: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中文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-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微软雅黑 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24-28pt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R255 G255 B255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英文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-Arial 24-28pt  </a:t>
            </a:r>
            <a:endParaRPr lang="zh-CN" altLang="en-US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子目录：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中文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-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微软雅黑 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24-28pt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英文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-Arial 24-28pt  </a:t>
            </a:r>
            <a:endParaRPr lang="zh-CN" altLang="en-US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Rectangle 62"/>
          <p:cNvSpPr>
            <a:spLocks noChangeArrowheads="1"/>
          </p:cNvSpPr>
          <p:nvPr userDrawn="1"/>
        </p:nvSpPr>
        <p:spPr bwMode="auto">
          <a:xfrm>
            <a:off x="9199563" y="1905000"/>
            <a:ext cx="1468437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defTabSz="801688">
              <a:lnSpc>
                <a:spcPct val="120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配色参考方案：</a:t>
            </a:r>
          </a:p>
          <a:p>
            <a:pPr defTabSz="801688">
              <a:lnSpc>
                <a:spcPct val="120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建议同一页面内不超过三种颜色，以下是</a:t>
            </a:r>
            <a:r>
              <a:rPr lang="en-US" altLang="zh-CN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组配色方案，同一页面内只选择一组使用。（仅供参考）</a:t>
            </a: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Char char="l"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Char char="l"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296400" y="3275013"/>
            <a:ext cx="1162050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6"/>
          <p:cNvSpPr>
            <a:spLocks noGrp="1"/>
          </p:cNvSpPr>
          <p:nvPr>
            <p:ph type="title"/>
          </p:nvPr>
        </p:nvSpPr>
        <p:spPr>
          <a:xfrm>
            <a:off x="762000" y="381000"/>
            <a:ext cx="7696200" cy="5334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9" name="内容占位符 2"/>
          <p:cNvSpPr>
            <a:spLocks noGrp="1"/>
          </p:cNvSpPr>
          <p:nvPr>
            <p:ph sz="half" idx="1"/>
          </p:nvPr>
        </p:nvSpPr>
        <p:spPr>
          <a:xfrm>
            <a:off x="395288" y="1268413"/>
            <a:ext cx="4064000" cy="4897437"/>
          </a:xfrm>
        </p:spPr>
        <p:txBody>
          <a:bodyPr/>
          <a:lstStyle>
            <a:lvl1pPr>
              <a:defRPr sz="1800"/>
            </a:lvl1pPr>
            <a:lvl2pPr>
              <a:defRPr sz="16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10" name="内容占位符 3"/>
          <p:cNvSpPr>
            <a:spLocks noGrp="1"/>
          </p:cNvSpPr>
          <p:nvPr>
            <p:ph sz="half" idx="2"/>
          </p:nvPr>
        </p:nvSpPr>
        <p:spPr>
          <a:xfrm>
            <a:off x="4611688" y="1268413"/>
            <a:ext cx="4065587" cy="4897437"/>
          </a:xfrm>
        </p:spPr>
        <p:txBody>
          <a:bodyPr/>
          <a:lstStyle>
            <a:lvl1pPr>
              <a:defRPr sz="1800"/>
            </a:lvl1pPr>
            <a:lvl2pPr>
              <a:defRPr sz="16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>
                <a:latin typeface="微软雅黑" pitchFamily="34" charset="-122"/>
                <a:ea typeface="微软雅黑" pitchFamily="34" charset="-122"/>
              </a:defRPr>
            </a:lvl4pPr>
            <a:lvl5pPr>
              <a:defRPr sz="1200">
                <a:latin typeface="微软雅黑" pitchFamily="34" charset="-122"/>
                <a:ea typeface="微软雅黑" pitchFamily="34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D47DAFD3-58B7-47B9-8AF2-EE3D1DB12C9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 userDrawn="1"/>
        </p:nvSpPr>
        <p:spPr bwMode="auto">
          <a:xfrm>
            <a:off x="1371600" y="1676400"/>
            <a:ext cx="77724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>
              <a:defRPr sz="4000" b="1" cap="all"/>
            </a:lvl1pPr>
          </a:lstStyle>
          <a:p>
            <a:pPr>
              <a:defRPr/>
            </a:pPr>
            <a:endParaRPr lang="zh-CN" altLang="en-US" kern="0" dirty="0">
              <a:solidFill>
                <a:srgbClr val="595959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文本占位符 2"/>
          <p:cNvSpPr>
            <a:spLocks noGrp="1"/>
          </p:cNvSpPr>
          <p:nvPr>
            <p:ph type="body" idx="1"/>
          </p:nvPr>
        </p:nvSpPr>
        <p:spPr>
          <a:xfrm>
            <a:off x="722313" y="609601"/>
            <a:ext cx="7772400" cy="379730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595959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文本占位符 2"/>
          <p:cNvSpPr>
            <a:spLocks noGrp="1"/>
          </p:cNvSpPr>
          <p:nvPr>
            <p:ph type="body" idx="11"/>
          </p:nvPr>
        </p:nvSpPr>
        <p:spPr>
          <a:xfrm>
            <a:off x="685800" y="4443413"/>
            <a:ext cx="7772400" cy="1500187"/>
          </a:xfrm>
        </p:spPr>
        <p:txBody>
          <a:bodyPr anchor="b"/>
          <a:lstStyle>
            <a:lvl1pPr marL="0" indent="0">
              <a:buNone/>
              <a:defRPr lang="zh-CN" altLang="en-US" sz="4000" b="1" kern="0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F111B5E3-AC3F-4CDC-99DE-98DA68B53B3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153400" cy="838200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6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1"/>
          </p:nvPr>
        </p:nvSpPr>
        <p:spPr>
          <a:xfrm>
            <a:off x="4648200" y="15240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9" name="内容占位符 3"/>
          <p:cNvSpPr>
            <a:spLocks noGrp="1"/>
          </p:cNvSpPr>
          <p:nvPr>
            <p:ph sz="half" idx="12"/>
          </p:nvPr>
        </p:nvSpPr>
        <p:spPr>
          <a:xfrm>
            <a:off x="4648200" y="2163762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10" name="灯片编号占位符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21406814-6674-413E-A696-60BCC0308D9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E5C230B7-E215-42BA-928C-5AF3135FE76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85D76201-F2D8-4B35-8A19-7F016D5D236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92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762000" y="1268413"/>
            <a:ext cx="7915275" cy="4897437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DD95EFBE-3318-4F48-8DEE-0FE6E7950CC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3048000" cy="838200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3575050" y="457200"/>
            <a:ext cx="5035550" cy="60198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47801"/>
            <a:ext cx="3008313" cy="502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4D694B3C-3213-472F-AE97-FA45F14DA13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52600" y="4724400"/>
            <a:ext cx="5562600" cy="533400"/>
          </a:xfrm>
        </p:spPr>
        <p:txBody>
          <a:bodyPr/>
          <a:lstStyle>
            <a:lvl1pPr>
              <a:defRPr sz="22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图片占位符 2"/>
          <p:cNvSpPr>
            <a:spLocks noGrp="1"/>
          </p:cNvSpPr>
          <p:nvPr>
            <p:ph type="pic" idx="1"/>
          </p:nvPr>
        </p:nvSpPr>
        <p:spPr>
          <a:xfrm>
            <a:off x="1792288" y="685800"/>
            <a:ext cx="5446712" cy="3886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BCB58C37-118B-4C60-B32C-EA55B647A88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376F0B5B-E064-4CBA-B8E7-27900E45D6D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1268413"/>
            <a:ext cx="8281987" cy="4897437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A741C8C4-D56B-49EB-B916-A980B7607DF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457200"/>
            <a:ext cx="5853111" cy="5867400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1"/>
          </p:nvPr>
        </p:nvSpPr>
        <p:spPr>
          <a:xfrm>
            <a:off x="6324600" y="457200"/>
            <a:ext cx="2362200" cy="5861050"/>
          </a:xfrm>
        </p:spPr>
        <p:txBody>
          <a:bodyPr vert="eaVert"/>
          <a:lstStyle>
            <a:lvl1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lang="zh-CN" altLang="en-US" sz="1800" b="1" kern="0" smtClean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1A9B7568-50F5-44E8-84EC-BBC115FDB9B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/>
          <p:cNvSpPr>
            <a:spLocks noChangeArrowheads="1"/>
          </p:cNvSpPr>
          <p:nvPr userDrawn="1"/>
        </p:nvSpPr>
        <p:spPr bwMode="auto">
          <a:xfrm>
            <a:off x="-2438400" y="1017588"/>
            <a:ext cx="2420937" cy="530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目录页：</a:t>
            </a:r>
            <a:endParaRPr lang="en-US" altLang="zh-CN" sz="1100">
              <a:solidFill>
                <a:srgbClr val="FFFFFF"/>
              </a:solidFill>
              <a:latin typeface="FrutigerNext LT Regular" charset="-122"/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目录整体文字部分可以上下移动</a:t>
            </a:r>
            <a:endParaRPr lang="en-US" altLang="zh-CN" sz="1100">
              <a:solidFill>
                <a:srgbClr val="FFFFFF"/>
              </a:solidFill>
              <a:latin typeface="FrutigerNext LT Regular" charset="-122"/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目录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: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中文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-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微软雅黑 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24-28pt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R255 G255 B255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英文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-Arial 24-28pt  </a:t>
            </a:r>
            <a:endParaRPr lang="zh-CN" altLang="en-US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子目录：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中文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-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微软雅黑 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24-28pt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英文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-Arial 24-28pt  </a:t>
            </a:r>
            <a:endParaRPr lang="zh-CN" altLang="en-US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Rectangle 62"/>
          <p:cNvSpPr>
            <a:spLocks noChangeArrowheads="1"/>
          </p:cNvSpPr>
          <p:nvPr userDrawn="1"/>
        </p:nvSpPr>
        <p:spPr bwMode="auto">
          <a:xfrm>
            <a:off x="9199563" y="1905000"/>
            <a:ext cx="1468437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defTabSz="801688">
              <a:lnSpc>
                <a:spcPct val="120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配色参考方案：</a:t>
            </a:r>
          </a:p>
          <a:p>
            <a:pPr defTabSz="801688">
              <a:lnSpc>
                <a:spcPct val="120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建议同一页面内不超过三种颜色，以下是</a:t>
            </a:r>
            <a:r>
              <a:rPr lang="en-US" altLang="zh-CN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组配色方案，同一页面内只选择一组使用。（仅供参考）</a:t>
            </a: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Char char="l"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Char char="l"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296400" y="3275013"/>
            <a:ext cx="1162050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EA34F-121F-4B17-9E35-43148423D92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81284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1619250" y="6480175"/>
            <a:ext cx="7207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000" b="1" i="1">
                <a:solidFill>
                  <a:srgbClr val="595959"/>
                </a:solidFill>
                <a:ea typeface="宋体" pitchFamily="2" charset="-122"/>
                <a:cs typeface="Arial" pitchFamily="34" charset="0"/>
              </a:rPr>
              <a:t>Page</a:t>
            </a:r>
            <a:fld id="{5F326866-732B-4222-BC53-C2BF5EB22DB3}" type="slidenum">
              <a:rPr lang="en-US" altLang="zh-CN" sz="1000" b="1" i="1">
                <a:solidFill>
                  <a:srgbClr val="595959"/>
                </a:solidFill>
                <a:ea typeface="宋体" pitchFamily="2" charset="-122"/>
                <a:cs typeface="Arial" pitchFamily="34" charset="0"/>
              </a:rPr>
              <a:pPr>
                <a:defRPr/>
              </a:pPr>
              <a:t>‹#›</a:t>
            </a:fld>
            <a:r>
              <a:rPr lang="en-US" altLang="zh-CN" sz="1000" b="1" i="1">
                <a:solidFill>
                  <a:srgbClr val="595959"/>
                </a:solidFill>
                <a:ea typeface="宋体" pitchFamily="2" charset="-122"/>
                <a:cs typeface="Arial" pitchFamily="34" charset="0"/>
              </a:rPr>
              <a:t> </a:t>
            </a:r>
            <a:endParaRPr lang="zh-CN" altLang="en-US" sz="1000" b="1" i="1">
              <a:solidFill>
                <a:srgbClr val="595959"/>
              </a:solidFill>
              <a:ea typeface="宋体" pitchFamily="2" charset="-122"/>
              <a:cs typeface="Arial" pitchFamily="34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683568" y="346646"/>
            <a:ext cx="8013576" cy="562074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rgbClr val="595959"/>
                </a:solidFill>
                <a:effectLst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9" name="内容占位符 2"/>
          <p:cNvSpPr>
            <a:spLocks noGrp="1"/>
          </p:cNvSpPr>
          <p:nvPr>
            <p:ph idx="1"/>
          </p:nvPr>
        </p:nvSpPr>
        <p:spPr>
          <a:xfrm>
            <a:off x="683568" y="1196753"/>
            <a:ext cx="7915275" cy="4969098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n"/>
              <a:defRPr sz="1800">
                <a:solidFill>
                  <a:srgbClr val="595959"/>
                </a:solidFill>
              </a:defRPr>
            </a:lvl1pPr>
            <a:lvl2pPr marL="742950" indent="-285750">
              <a:buFont typeface="Wingdings" pitchFamily="2" charset="2"/>
              <a:buChar char="p"/>
              <a:defRPr sz="1600">
                <a:solidFill>
                  <a:srgbClr val="595959"/>
                </a:solidFill>
              </a:defRPr>
            </a:lvl2pPr>
            <a:lvl3pPr marL="1143000" indent="-228600">
              <a:buFont typeface="Wingdings" pitchFamily="2" charset="2"/>
              <a:buChar char="n"/>
              <a:defRPr sz="1600">
                <a:solidFill>
                  <a:srgbClr val="595959"/>
                </a:solidFill>
              </a:defRPr>
            </a:lvl3pPr>
            <a:lvl4pPr marL="1600200" indent="-228600">
              <a:buFont typeface="Wingdings" pitchFamily="2" charset="2"/>
              <a:buChar char="p"/>
              <a:defRPr sz="1400">
                <a:solidFill>
                  <a:srgbClr val="595959"/>
                </a:solidFill>
              </a:defRPr>
            </a:lvl4pPr>
            <a:lvl5pPr marL="2057400" indent="-228600">
              <a:buFont typeface="Wingdings" pitchFamily="2" charset="2"/>
              <a:buChar char="n"/>
              <a:defRPr sz="1200">
                <a:solidFill>
                  <a:srgbClr val="595959"/>
                </a:solidFill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79376754"/>
      </p:ext>
    </p:extLst>
  </p:cSld>
  <p:clrMapOvr>
    <a:masterClrMapping/>
  </p:clrMapOvr>
  <p:hf hd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首页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0"/>
            <a:ext cx="2398712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87624" y="2132856"/>
            <a:ext cx="6768752" cy="64807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78901" tIns="39451" rIns="78901" bIns="39451" numCol="1" anchor="ctr" anchorCtr="0" compatLnSpc="1">
            <a:prstTxWarp prst="textNoShape">
              <a:avLst/>
            </a:prstTxWarp>
          </a:bodyPr>
          <a:lstStyle>
            <a:lvl1pPr algn="r">
              <a:defRPr lang="zh-CN" altLang="en-US" sz="36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defRPr>
            </a:lvl1pPr>
          </a:lstStyle>
          <a:p>
            <a:pPr lvl="0"/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779912" y="2780928"/>
            <a:ext cx="4176464" cy="5760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2000" b="1">
                <a:solidFill>
                  <a:schemeClr val="tx1"/>
                </a:solidFill>
                <a:effectLst/>
                <a:latin typeface="黑体" pitchFamily="49" charset="-122"/>
                <a:ea typeface="黑体" pitchFamily="49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755650" y="2636838"/>
            <a:ext cx="5112494" cy="295240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n"/>
              <a:defRPr sz="2400">
                <a:solidFill>
                  <a:srgbClr val="595959"/>
                </a:solidFill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9250" y="6480175"/>
            <a:ext cx="720725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000" b="1" i="1" dirty="0">
                <a:solidFill>
                  <a:srgbClr val="595959"/>
                </a:solidFill>
                <a:cs typeface="Arial" pitchFamily="34" charset="0"/>
              </a:rPr>
              <a:t>Page</a:t>
            </a:r>
            <a:fld id="{776BAC7B-2478-4340-84B4-44CE204330D3}" type="slidenum">
              <a:rPr lang="en-US" altLang="zh-CN" sz="1000" b="1" i="1">
                <a:solidFill>
                  <a:srgbClr val="595959"/>
                </a:solidFill>
                <a:cs typeface="Arial" pitchFamily="34" charset="0"/>
              </a:rPr>
              <a:pPr>
                <a:defRPr/>
              </a:pPr>
              <a:t>‹#›</a:t>
            </a:fld>
            <a:r>
              <a:rPr lang="en-US" altLang="zh-CN" sz="1000" b="1" i="1" dirty="0">
                <a:solidFill>
                  <a:srgbClr val="595959"/>
                </a:solidFill>
                <a:cs typeface="Arial" pitchFamily="34" charset="0"/>
              </a:rPr>
              <a:t> </a:t>
            </a:r>
            <a:endParaRPr lang="zh-CN" altLang="en-US" sz="1000" b="1" i="1" dirty="0">
              <a:solidFill>
                <a:srgbClr val="595959"/>
              </a:solidFill>
              <a:cs typeface="Arial" pitchFamily="34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683568" y="346646"/>
            <a:ext cx="8013576" cy="562074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rgbClr val="595959"/>
                </a:solidFill>
                <a:effectLst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9" name="内容占位符 2"/>
          <p:cNvSpPr>
            <a:spLocks noGrp="1"/>
          </p:cNvSpPr>
          <p:nvPr>
            <p:ph idx="1"/>
          </p:nvPr>
        </p:nvSpPr>
        <p:spPr>
          <a:xfrm>
            <a:off x="683568" y="1196753"/>
            <a:ext cx="7915275" cy="4969098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n"/>
              <a:defRPr sz="1800">
                <a:solidFill>
                  <a:srgbClr val="595959"/>
                </a:solidFill>
              </a:defRPr>
            </a:lvl1pPr>
            <a:lvl2pPr marL="742950" indent="-285750">
              <a:buFont typeface="Wingdings" pitchFamily="2" charset="2"/>
              <a:buChar char="p"/>
              <a:defRPr sz="1600">
                <a:solidFill>
                  <a:srgbClr val="595959"/>
                </a:solidFill>
              </a:defRPr>
            </a:lvl2pPr>
            <a:lvl3pPr marL="1143000" indent="-228600">
              <a:buFont typeface="Wingdings" pitchFamily="2" charset="2"/>
              <a:buChar char="n"/>
              <a:defRPr sz="1600">
                <a:solidFill>
                  <a:srgbClr val="595959"/>
                </a:solidFill>
              </a:defRPr>
            </a:lvl3pPr>
            <a:lvl4pPr marL="1600200" indent="-228600">
              <a:buFont typeface="Wingdings" pitchFamily="2" charset="2"/>
              <a:buChar char="p"/>
              <a:defRPr sz="1400">
                <a:solidFill>
                  <a:srgbClr val="595959"/>
                </a:solidFill>
              </a:defRPr>
            </a:lvl4pPr>
            <a:lvl5pPr marL="2057400" indent="-228600">
              <a:buFont typeface="Wingdings" pitchFamily="2" charset="2"/>
              <a:buChar char="n"/>
              <a:defRPr sz="1200">
                <a:solidFill>
                  <a:srgbClr val="595959"/>
                </a:solidFill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9250" y="6480175"/>
            <a:ext cx="720725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000" b="1" i="1" dirty="0">
                <a:solidFill>
                  <a:srgbClr val="595959"/>
                </a:solidFill>
                <a:cs typeface="Arial" pitchFamily="34" charset="0"/>
              </a:rPr>
              <a:t>Page</a:t>
            </a:r>
            <a:fld id="{E86CBD4A-AA39-41D7-ADE2-95D5FCFC2B2E}" type="slidenum">
              <a:rPr lang="en-US" altLang="zh-CN" sz="1000" b="1" i="1">
                <a:solidFill>
                  <a:srgbClr val="595959"/>
                </a:solidFill>
                <a:cs typeface="Arial" pitchFamily="34" charset="0"/>
              </a:rPr>
              <a:pPr>
                <a:defRPr/>
              </a:pPr>
              <a:t>‹#›</a:t>
            </a:fld>
            <a:r>
              <a:rPr lang="en-US" altLang="zh-CN" sz="1000" b="1" i="1" dirty="0">
                <a:solidFill>
                  <a:srgbClr val="595959"/>
                </a:solidFill>
                <a:cs typeface="Arial" pitchFamily="34" charset="0"/>
              </a:rPr>
              <a:t> </a:t>
            </a:r>
            <a:endParaRPr lang="zh-CN" altLang="en-US" sz="1000" b="1" i="1" dirty="0">
              <a:solidFill>
                <a:srgbClr val="595959"/>
              </a:solidFill>
              <a:cs typeface="Arial" pitchFamily="34" charset="0"/>
            </a:endParaRPr>
          </a:p>
        </p:txBody>
      </p:sp>
      <p:sp>
        <p:nvSpPr>
          <p:cNvPr id="6" name="标题 3"/>
          <p:cNvSpPr>
            <a:spLocks noGrp="1"/>
          </p:cNvSpPr>
          <p:nvPr>
            <p:ph type="title"/>
          </p:nvPr>
        </p:nvSpPr>
        <p:spPr>
          <a:xfrm>
            <a:off x="683568" y="346646"/>
            <a:ext cx="8013576" cy="562074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rgbClr val="595959"/>
                </a:solidFill>
                <a:effectLst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Q&amp;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250" y="6480175"/>
            <a:ext cx="720725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000" b="1" i="1" dirty="0">
                <a:solidFill>
                  <a:srgbClr val="595959"/>
                </a:solidFill>
                <a:cs typeface="Arial" pitchFamily="34" charset="0"/>
              </a:rPr>
              <a:t>Page</a:t>
            </a:r>
            <a:fld id="{57D0D9F9-EBEC-496F-85C2-4EAC1BFB7483}" type="slidenum">
              <a:rPr lang="en-US" altLang="zh-CN" sz="1000" b="1" i="1">
                <a:solidFill>
                  <a:srgbClr val="595959"/>
                </a:solidFill>
                <a:cs typeface="Arial" pitchFamily="34" charset="0"/>
              </a:rPr>
              <a:pPr>
                <a:defRPr/>
              </a:pPr>
              <a:t>‹#›</a:t>
            </a:fld>
            <a:r>
              <a:rPr lang="en-US" altLang="zh-CN" sz="1000" b="1" i="1" dirty="0">
                <a:solidFill>
                  <a:srgbClr val="595959"/>
                </a:solidFill>
                <a:cs typeface="Arial" pitchFamily="34" charset="0"/>
              </a:rPr>
              <a:t> </a:t>
            </a:r>
            <a:endParaRPr lang="zh-CN" altLang="en-US" sz="1000" b="1" i="1" dirty="0">
              <a:solidFill>
                <a:srgbClr val="595959"/>
              </a:solidFill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E43C72B2-B5E5-4EFB-B065-459C3FB79E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尾页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0F1D2440-5704-40D7-831C-F0E348B0734B}" type="datetimeFigureOut">
              <a:rPr lang="zh-CN" altLang="en-US"/>
              <a:pPr>
                <a:defRPr/>
              </a:pPr>
              <a:t>2014/8/5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kumimoji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2061046B-C012-4C8A-B610-705958B2342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6"/>
          <p:cNvSpPr>
            <a:spLocks noGrp="1"/>
          </p:cNvSpPr>
          <p:nvPr>
            <p:ph type="title"/>
          </p:nvPr>
        </p:nvSpPr>
        <p:spPr>
          <a:xfrm>
            <a:off x="762000" y="381000"/>
            <a:ext cx="7696200" cy="5334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9" name="内容占位符 2"/>
          <p:cNvSpPr>
            <a:spLocks noGrp="1"/>
          </p:cNvSpPr>
          <p:nvPr>
            <p:ph sz="half" idx="1"/>
          </p:nvPr>
        </p:nvSpPr>
        <p:spPr>
          <a:xfrm>
            <a:off x="395288" y="1268413"/>
            <a:ext cx="4064000" cy="4897437"/>
          </a:xfrm>
        </p:spPr>
        <p:txBody>
          <a:bodyPr/>
          <a:lstStyle>
            <a:lvl1pPr>
              <a:defRPr sz="1800"/>
            </a:lvl1pPr>
            <a:lvl2pPr>
              <a:defRPr sz="16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10" name="内容占位符 3"/>
          <p:cNvSpPr>
            <a:spLocks noGrp="1"/>
          </p:cNvSpPr>
          <p:nvPr>
            <p:ph sz="half" idx="2"/>
          </p:nvPr>
        </p:nvSpPr>
        <p:spPr>
          <a:xfrm>
            <a:off x="4611688" y="1268413"/>
            <a:ext cx="4065587" cy="4897437"/>
          </a:xfrm>
        </p:spPr>
        <p:txBody>
          <a:bodyPr/>
          <a:lstStyle>
            <a:lvl1pPr>
              <a:defRPr sz="1800"/>
            </a:lvl1pPr>
            <a:lvl2pPr>
              <a:defRPr sz="16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>
                <a:latin typeface="微软雅黑" pitchFamily="34" charset="-122"/>
                <a:ea typeface="微软雅黑" pitchFamily="34" charset="-122"/>
              </a:defRPr>
            </a:lvl4pPr>
            <a:lvl5pPr>
              <a:defRPr sz="1200">
                <a:latin typeface="微软雅黑" pitchFamily="34" charset="-122"/>
                <a:ea typeface="微软雅黑" pitchFamily="34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02DC1F08-FE51-4363-9ADF-13A3893DD5D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 userDrawn="1"/>
        </p:nvSpPr>
        <p:spPr bwMode="auto">
          <a:xfrm>
            <a:off x="1371600" y="1676400"/>
            <a:ext cx="77724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>
              <a:defRPr sz="4000" b="1" cap="all"/>
            </a:lvl1pPr>
          </a:lstStyle>
          <a:p>
            <a:pPr>
              <a:defRPr/>
            </a:pPr>
            <a:endParaRPr lang="zh-CN" altLang="en-US" kern="0" dirty="0">
              <a:solidFill>
                <a:srgbClr val="595959"/>
              </a:solidFill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5" name="文本占位符 2"/>
          <p:cNvSpPr>
            <a:spLocks noGrp="1"/>
          </p:cNvSpPr>
          <p:nvPr>
            <p:ph type="body" idx="1"/>
          </p:nvPr>
        </p:nvSpPr>
        <p:spPr>
          <a:xfrm>
            <a:off x="722313" y="609601"/>
            <a:ext cx="7772400" cy="379730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595959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文本占位符 2"/>
          <p:cNvSpPr>
            <a:spLocks noGrp="1"/>
          </p:cNvSpPr>
          <p:nvPr>
            <p:ph type="body" idx="11"/>
          </p:nvPr>
        </p:nvSpPr>
        <p:spPr>
          <a:xfrm>
            <a:off x="685800" y="4443413"/>
            <a:ext cx="7772400" cy="1500187"/>
          </a:xfrm>
        </p:spPr>
        <p:txBody>
          <a:bodyPr anchor="b"/>
          <a:lstStyle>
            <a:lvl1pPr marL="0" indent="0">
              <a:buNone/>
              <a:defRPr lang="zh-CN" altLang="en-US" sz="4000" b="1" kern="0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zh-CN"/>
              <a:t>Page</a:t>
            </a:r>
            <a:fld id="{E4AF60AA-45BA-44F6-981B-2DE26EA1CB0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153400" cy="838200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6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1"/>
          </p:nvPr>
        </p:nvSpPr>
        <p:spPr>
          <a:xfrm>
            <a:off x="4648200" y="15240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9" name="内容占位符 3"/>
          <p:cNvSpPr>
            <a:spLocks noGrp="1"/>
          </p:cNvSpPr>
          <p:nvPr>
            <p:ph sz="half" idx="12"/>
          </p:nvPr>
        </p:nvSpPr>
        <p:spPr>
          <a:xfrm>
            <a:off x="4648200" y="2163762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10" name="灯片编号占位符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F7EB8678-6159-48A5-BDC5-C4A671DA77C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230A7046-89F3-4638-8320-E75C2CDB4DA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EE8B7276-633C-4265-A0FD-21B606D757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92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762000" y="1268413"/>
            <a:ext cx="7915275" cy="4897437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1EACB7C7-07B8-4839-BC1D-E33688F655B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3048000" cy="838200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3575050" y="457200"/>
            <a:ext cx="5035550" cy="60198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47801"/>
            <a:ext cx="3008313" cy="502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5D76F30D-3D40-47C6-BA8D-0E4BE8909C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52600" y="4724400"/>
            <a:ext cx="5562600" cy="533400"/>
          </a:xfrm>
        </p:spPr>
        <p:txBody>
          <a:bodyPr/>
          <a:lstStyle>
            <a:lvl1pPr>
              <a:defRPr sz="22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图片占位符 2"/>
          <p:cNvSpPr>
            <a:spLocks noGrp="1"/>
          </p:cNvSpPr>
          <p:nvPr>
            <p:ph type="pic" idx="1"/>
          </p:nvPr>
        </p:nvSpPr>
        <p:spPr>
          <a:xfrm>
            <a:off x="1792288" y="685800"/>
            <a:ext cx="5446712" cy="3886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1CED9303-DC1B-4978-B00E-67074B88B7B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Documents and Settings\Administrator\My Documents\Tencent Files\517623394\FileRecv\锐捷ppt元素修改11.01.18\小红条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36563"/>
            <a:ext cx="125413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92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sz="2800" b="1"/>
            </a:lvl1pPr>
          </a:lstStyle>
          <a:p>
            <a:pPr lvl="0"/>
            <a:r>
              <a:rPr lang="zh-CN" altLang="en-US" dirty="0" smtClean="0"/>
              <a:t>单击此处编辑母版标题样式</a:t>
            </a: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762000" y="1268413"/>
            <a:ext cx="7915275" cy="4897437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AEB0328F-9437-4F70-ABB1-A87089C0EBF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1268413"/>
            <a:ext cx="8281987" cy="4897437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24ED1FB4-8639-4A00-B6AF-529203B7346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457200"/>
            <a:ext cx="5853111" cy="5867400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1"/>
          </p:nvPr>
        </p:nvSpPr>
        <p:spPr>
          <a:xfrm>
            <a:off x="6324600" y="457200"/>
            <a:ext cx="2362200" cy="5861050"/>
          </a:xfrm>
        </p:spPr>
        <p:txBody>
          <a:bodyPr vert="eaVert"/>
          <a:lstStyle>
            <a:lvl1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lang="zh-CN" altLang="en-US" sz="1800" b="1" kern="0" smtClean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117AEAFA-A970-465E-BC54-9CFB77CB02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1403350" y="2662237"/>
            <a:ext cx="6696075" cy="7207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E20000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276600"/>
            <a:ext cx="6697663" cy="5762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/>
              <a:t>单击此处编辑副标题样式</a:t>
            </a: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/>
          <p:cNvSpPr>
            <a:spLocks noChangeArrowheads="1"/>
          </p:cNvSpPr>
          <p:nvPr userDrawn="1"/>
        </p:nvSpPr>
        <p:spPr bwMode="auto">
          <a:xfrm>
            <a:off x="-2438400" y="1017588"/>
            <a:ext cx="2420937" cy="530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目录页：</a:t>
            </a:r>
            <a:endParaRPr lang="en-US" altLang="zh-CN" sz="1100">
              <a:solidFill>
                <a:schemeClr val="bg1"/>
              </a:solidFill>
              <a:latin typeface="FrutigerNext LT Regular" charset="-122"/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目录</a:t>
            </a:r>
            <a:r>
              <a:rPr lang="en-US" altLang="zh-CN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:</a:t>
            </a: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中文</a:t>
            </a:r>
            <a:r>
              <a:rPr lang="en-US" altLang="zh-CN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-</a:t>
            </a: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微软雅黑 </a:t>
            </a:r>
            <a:r>
              <a:rPr lang="en-US" altLang="zh-CN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24-28pt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R255 G255 B255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英文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-Arial 24-28pt  </a:t>
            </a:r>
            <a:endParaRPr lang="zh-CN" altLang="en-US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子目录：</a:t>
            </a: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中文</a:t>
            </a:r>
            <a:r>
              <a:rPr lang="en-US" altLang="zh-CN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-</a:t>
            </a: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微软雅黑 </a:t>
            </a:r>
            <a:r>
              <a:rPr lang="en-US" altLang="zh-CN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24-28pt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英文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-Arial 24-28pt  </a:t>
            </a:r>
            <a:endParaRPr lang="zh-CN" altLang="en-US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Rectangle 62"/>
          <p:cNvSpPr>
            <a:spLocks noChangeArrowheads="1"/>
          </p:cNvSpPr>
          <p:nvPr userDrawn="1"/>
        </p:nvSpPr>
        <p:spPr bwMode="auto">
          <a:xfrm>
            <a:off x="9199563" y="1905000"/>
            <a:ext cx="1468437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defTabSz="801688">
              <a:lnSpc>
                <a:spcPct val="120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配色参考方案：</a:t>
            </a:r>
          </a:p>
          <a:p>
            <a:pPr defTabSz="801688">
              <a:lnSpc>
                <a:spcPct val="120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建议同一页面内不超过三种颜色，以下是</a:t>
            </a:r>
            <a:r>
              <a:rPr lang="en-US" altLang="zh-CN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组配色方案，同一页面内只选择一组使用。（仅供参考）</a:t>
            </a: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Char char="l"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Char char="l"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9296400" y="3275013"/>
            <a:ext cx="1162050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Grp="1" noChangeArrowheads="1"/>
          </p:cNvSpPr>
          <p:nvPr>
            <p:ph idx="5"/>
          </p:nvPr>
        </p:nvSpPr>
        <p:spPr bwMode="auto">
          <a:xfrm>
            <a:off x="1066800" y="3505200"/>
            <a:ext cx="601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>
              <a:defRPr sz="1000">
                <a:solidFill>
                  <a:srgbClr val="7F7F7F"/>
                </a:solidFill>
                <a:latin typeface="Arial" pitchFamily="34" charset="0"/>
                <a:cs typeface="Arial" pitchFamily="34" charset="0"/>
              </a:defRPr>
            </a:lvl1pPr>
            <a:lvl2pPr algn="l">
              <a:defRPr sz="1000">
                <a:latin typeface="Arial" pitchFamily="34" charset="0"/>
                <a:cs typeface="Arial" pitchFamily="34" charset="0"/>
              </a:defRPr>
            </a:lvl2pPr>
            <a:lvl3pPr algn="l">
              <a:defRPr sz="1000">
                <a:latin typeface="Arial" pitchFamily="34" charset="0"/>
                <a:cs typeface="Arial" pitchFamily="34" charset="0"/>
              </a:defRPr>
            </a:lvl3pPr>
            <a:lvl4pPr algn="l">
              <a:defRPr sz="1000">
                <a:latin typeface="Arial" pitchFamily="34" charset="0"/>
                <a:cs typeface="Arial" pitchFamily="34" charset="0"/>
              </a:defRPr>
            </a:lvl4pPr>
            <a:lvl5pPr algn="l">
              <a:defRPr sz="10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endParaRPr lang="zh-CN" altLang="en-US" noProof="0" dirty="0" smtClean="0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92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762000" y="1268413"/>
            <a:ext cx="7915275" cy="48974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灯片编号占位符 7"/>
          <p:cNvSpPr>
            <a:spLocks noGrp="1"/>
          </p:cNvSpPr>
          <p:nvPr>
            <p:ph type="sldNum" sz="quarter" idx="10"/>
          </p:nvPr>
        </p:nvSpPr>
        <p:spPr>
          <a:xfrm>
            <a:off x="1600200" y="6416675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zh-CN"/>
              <a:t>Page</a:t>
            </a:r>
            <a:fld id="{4C7A4034-2F73-42D4-86F8-A5758F9E58B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6"/>
          <p:cNvSpPr>
            <a:spLocks noGrp="1"/>
          </p:cNvSpPr>
          <p:nvPr>
            <p:ph type="title"/>
          </p:nvPr>
        </p:nvSpPr>
        <p:spPr>
          <a:xfrm>
            <a:off x="762000" y="381000"/>
            <a:ext cx="7696200" cy="5334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9" name="内容占位符 2"/>
          <p:cNvSpPr>
            <a:spLocks noGrp="1"/>
          </p:cNvSpPr>
          <p:nvPr>
            <p:ph sz="half" idx="1"/>
          </p:nvPr>
        </p:nvSpPr>
        <p:spPr>
          <a:xfrm>
            <a:off x="395288" y="1268413"/>
            <a:ext cx="4064000" cy="4897437"/>
          </a:xfrm>
        </p:spPr>
        <p:txBody>
          <a:bodyPr/>
          <a:lstStyle>
            <a:lvl1pPr>
              <a:defRPr sz="1800"/>
            </a:lvl1pPr>
            <a:lvl2pPr>
              <a:defRPr sz="16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10" name="内容占位符 3"/>
          <p:cNvSpPr>
            <a:spLocks noGrp="1"/>
          </p:cNvSpPr>
          <p:nvPr>
            <p:ph sz="half" idx="2"/>
          </p:nvPr>
        </p:nvSpPr>
        <p:spPr>
          <a:xfrm>
            <a:off x="4611688" y="1268413"/>
            <a:ext cx="4065587" cy="4897437"/>
          </a:xfrm>
        </p:spPr>
        <p:txBody>
          <a:bodyPr/>
          <a:lstStyle>
            <a:lvl1pPr>
              <a:defRPr sz="1800"/>
            </a:lvl1pPr>
            <a:lvl2pPr>
              <a:defRPr sz="16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>
                <a:latin typeface="微软雅黑" pitchFamily="34" charset="-122"/>
                <a:ea typeface="微软雅黑" pitchFamily="34" charset="-122"/>
              </a:defRPr>
            </a:lvl4pPr>
            <a:lvl5pPr>
              <a:defRPr sz="1200">
                <a:latin typeface="微软雅黑" pitchFamily="34" charset="-122"/>
                <a:ea typeface="微软雅黑" pitchFamily="34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4E95BA2C-9B43-42AF-8F4A-2A99DE3F9EB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 userDrawn="1"/>
        </p:nvSpPr>
        <p:spPr bwMode="auto">
          <a:xfrm>
            <a:off x="1371600" y="1676400"/>
            <a:ext cx="77724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>
              <a:defRPr sz="4000" b="1" cap="all"/>
            </a:lvl1pPr>
          </a:lstStyle>
          <a:p>
            <a:pPr>
              <a:defRPr/>
            </a:pPr>
            <a:endParaRPr lang="zh-CN" altLang="en-US" dirty="0">
              <a:solidFill>
                <a:srgbClr val="595959"/>
              </a:solidFill>
              <a:latin typeface="微软雅黑" pitchFamily="34" charset="-122"/>
              <a:ea typeface="微软雅黑" pitchFamily="34" charset="-122"/>
              <a:cs typeface="宋体" charset="0"/>
            </a:endParaRPr>
          </a:p>
        </p:txBody>
      </p:sp>
      <p:sp>
        <p:nvSpPr>
          <p:cNvPr id="5" name="文本占位符 2"/>
          <p:cNvSpPr>
            <a:spLocks noGrp="1"/>
          </p:cNvSpPr>
          <p:nvPr>
            <p:ph type="body" idx="1"/>
          </p:nvPr>
        </p:nvSpPr>
        <p:spPr>
          <a:xfrm>
            <a:off x="722313" y="609601"/>
            <a:ext cx="7772400" cy="379730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595959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文本占位符 2"/>
          <p:cNvSpPr>
            <a:spLocks noGrp="1"/>
          </p:cNvSpPr>
          <p:nvPr>
            <p:ph type="body" idx="11"/>
          </p:nvPr>
        </p:nvSpPr>
        <p:spPr>
          <a:xfrm>
            <a:off x="685800" y="4443413"/>
            <a:ext cx="7772400" cy="1500187"/>
          </a:xfrm>
        </p:spPr>
        <p:txBody>
          <a:bodyPr anchor="b"/>
          <a:lstStyle>
            <a:lvl1pPr marL="0" indent="0">
              <a:buNone/>
              <a:defRPr lang="zh-CN" altLang="en-US" sz="4000" b="1" kern="0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zh-CN"/>
              <a:t>Page</a:t>
            </a:r>
            <a:fld id="{70051648-EE98-4EFC-8DBD-496C2E52FD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153400" cy="838200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6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1"/>
          </p:nvPr>
        </p:nvSpPr>
        <p:spPr>
          <a:xfrm>
            <a:off x="4648200" y="15240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9" name="内容占位符 3"/>
          <p:cNvSpPr>
            <a:spLocks noGrp="1"/>
          </p:cNvSpPr>
          <p:nvPr>
            <p:ph sz="half" idx="12"/>
          </p:nvPr>
        </p:nvSpPr>
        <p:spPr>
          <a:xfrm>
            <a:off x="4648200" y="2163762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10" name="灯片编号占位符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BDB28EA7-F158-4DB3-B918-C86AE2D6D0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C6481968-C07C-4832-B841-47AA9EF89A7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3048000" cy="838200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3575050" y="457200"/>
            <a:ext cx="5035550" cy="60198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47801"/>
            <a:ext cx="3008313" cy="502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5A1437C9-0537-4939-9D09-34A21FF2C14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9568FB25-7126-4D78-BEFE-72A1F79AEE3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92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zh-CN" altLang="en-US" dirty="0" smtClean="0"/>
              <a:t>单击此处编辑母版标题样式</a:t>
            </a: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762000" y="1268413"/>
            <a:ext cx="7915275" cy="4897437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B3216DBD-E72B-47F9-8C4A-A6E76F9130A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3048000" cy="838200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3575050" y="457200"/>
            <a:ext cx="5035550" cy="60198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47801"/>
            <a:ext cx="3008313" cy="502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1856AD4D-8399-48C6-A21C-AA2470B88B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52600" y="4724400"/>
            <a:ext cx="5562600" cy="533400"/>
          </a:xfrm>
        </p:spPr>
        <p:txBody>
          <a:bodyPr/>
          <a:lstStyle>
            <a:lvl1pPr>
              <a:defRPr sz="22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图片占位符 2"/>
          <p:cNvSpPr>
            <a:spLocks noGrp="1"/>
          </p:cNvSpPr>
          <p:nvPr>
            <p:ph type="pic" idx="1"/>
          </p:nvPr>
        </p:nvSpPr>
        <p:spPr>
          <a:xfrm>
            <a:off x="1792288" y="685800"/>
            <a:ext cx="5446712" cy="3886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A25B3932-61F2-4182-AB33-C31DE951561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1268413"/>
            <a:ext cx="8281987" cy="4897437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A0718FBB-D79F-4106-A953-F85BB9DF64D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457200"/>
            <a:ext cx="5853111" cy="5867400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1"/>
          </p:nvPr>
        </p:nvSpPr>
        <p:spPr>
          <a:xfrm>
            <a:off x="6324600" y="457200"/>
            <a:ext cx="2362200" cy="5861050"/>
          </a:xfrm>
        </p:spPr>
        <p:txBody>
          <a:bodyPr vert="eaVert"/>
          <a:lstStyle>
            <a:lvl1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lang="zh-CN" altLang="en-US" sz="1800" b="1" kern="0" smtClean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F88F0AC3-A8ED-48C3-96CB-DBDB03D4D7D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Grp="1" noChangeArrowheads="1"/>
          </p:cNvSpPr>
          <p:nvPr>
            <p:ph idx="5"/>
          </p:nvPr>
        </p:nvSpPr>
        <p:spPr bwMode="auto">
          <a:xfrm>
            <a:off x="1066800" y="3505200"/>
            <a:ext cx="601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rgbClr val="7F7F7F"/>
                </a:solidFill>
                <a:latin typeface="Arial" pitchFamily="34" charset="0"/>
                <a:cs typeface="Arial" pitchFamily="34" charset="0"/>
              </a:defRPr>
            </a:lvl1pPr>
            <a:lvl2pPr algn="l">
              <a:defRPr sz="1000">
                <a:latin typeface="Arial" pitchFamily="34" charset="0"/>
                <a:cs typeface="Arial" pitchFamily="34" charset="0"/>
              </a:defRPr>
            </a:lvl2pPr>
            <a:lvl3pPr algn="l">
              <a:defRPr sz="1000">
                <a:latin typeface="Arial" pitchFamily="34" charset="0"/>
                <a:cs typeface="Arial" pitchFamily="34" charset="0"/>
              </a:defRPr>
            </a:lvl3pPr>
            <a:lvl4pPr algn="l">
              <a:defRPr sz="1000">
                <a:latin typeface="Arial" pitchFamily="34" charset="0"/>
                <a:cs typeface="Arial" pitchFamily="34" charset="0"/>
              </a:defRPr>
            </a:lvl4pPr>
            <a:lvl5pPr algn="l">
              <a:defRPr sz="10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endParaRPr lang="zh-CN" altLang="en-US" noProof="0" dirty="0" smtClean="0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1403350" y="2662237"/>
            <a:ext cx="6696075" cy="7207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E20000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276600"/>
            <a:ext cx="6697663" cy="5762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/>
              <a:t>单击此处编辑副标题样式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52600" y="4724400"/>
            <a:ext cx="5562600" cy="533400"/>
          </a:xfrm>
        </p:spPr>
        <p:txBody>
          <a:bodyPr/>
          <a:lstStyle>
            <a:lvl1pPr>
              <a:defRPr sz="22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图片占位符 2"/>
          <p:cNvSpPr>
            <a:spLocks noGrp="1"/>
          </p:cNvSpPr>
          <p:nvPr>
            <p:ph type="pic" idx="1"/>
          </p:nvPr>
        </p:nvSpPr>
        <p:spPr>
          <a:xfrm>
            <a:off x="1792288" y="685800"/>
            <a:ext cx="5446712" cy="3886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F51221EB-7555-452F-9ACB-161CEAF3A51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92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762000" y="1268413"/>
            <a:ext cx="7915275" cy="48974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灯片编号占位符 7"/>
          <p:cNvSpPr>
            <a:spLocks noGrp="1"/>
          </p:cNvSpPr>
          <p:nvPr>
            <p:ph type="sldNum" sz="quarter" idx="10"/>
          </p:nvPr>
        </p:nvSpPr>
        <p:spPr>
          <a:xfrm>
            <a:off x="1600200" y="64166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E16DEEB9-97FE-463C-89E3-E7282A5FACF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/>
          <p:cNvSpPr>
            <a:spLocks noChangeArrowheads="1"/>
          </p:cNvSpPr>
          <p:nvPr userDrawn="1"/>
        </p:nvSpPr>
        <p:spPr bwMode="auto">
          <a:xfrm>
            <a:off x="-2438400" y="1017588"/>
            <a:ext cx="2420937" cy="530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algn="r" defTabSz="801688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目录页：</a:t>
            </a:r>
            <a:endParaRPr lang="en-US" altLang="zh-CN" sz="1100">
              <a:solidFill>
                <a:srgbClr val="FFFFFF"/>
              </a:solidFill>
              <a:latin typeface="FrutigerNext LT Regular" charset="-122"/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目录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: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中文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-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微软雅黑 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24-28pt</a:t>
            </a:r>
          </a:p>
          <a:p>
            <a:pPr algn="r" defTabSz="801688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R255 G255 B255</a:t>
            </a:r>
          </a:p>
          <a:p>
            <a:pPr algn="r" defTabSz="801688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英文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-Arial 24-28pt  </a:t>
            </a:r>
            <a:endParaRPr lang="zh-CN" altLang="en-US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子目录：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中文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-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微软雅黑 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24-28pt</a:t>
            </a:r>
          </a:p>
          <a:p>
            <a:pPr algn="r" defTabSz="801688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英文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-Arial 24-28pt  </a:t>
            </a:r>
            <a:endParaRPr lang="zh-CN" altLang="en-US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R127 G127 B127</a:t>
            </a:r>
          </a:p>
          <a:p>
            <a:pPr algn="r" defTabSz="801688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Rectangle 62"/>
          <p:cNvSpPr>
            <a:spLocks noChangeArrowheads="1"/>
          </p:cNvSpPr>
          <p:nvPr userDrawn="1"/>
        </p:nvSpPr>
        <p:spPr bwMode="auto">
          <a:xfrm>
            <a:off x="9199563" y="1905000"/>
            <a:ext cx="1468437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defTabSz="801688">
              <a:lnSpc>
                <a:spcPct val="120000"/>
              </a:lnSpc>
              <a:buClr>
                <a:srgbClr val="EEECE1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配色参考方案：</a:t>
            </a:r>
          </a:p>
          <a:p>
            <a:pPr defTabSz="801688">
              <a:lnSpc>
                <a:spcPct val="120000"/>
              </a:lnSpc>
              <a:buClr>
                <a:srgbClr val="EEECE1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建议同一页面内不超过三种颜色，以下是</a:t>
            </a:r>
            <a:r>
              <a:rPr lang="en-US" altLang="zh-CN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组配色方案，同一页面内只选择一组使用。（仅供参考）</a:t>
            </a:r>
          </a:p>
          <a:p>
            <a:pPr defTabSz="801688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Char char="l"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Char char="l"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9296400" y="3275013"/>
            <a:ext cx="1162050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1403350" y="2662237"/>
            <a:ext cx="6696075" cy="7207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E20000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276600"/>
            <a:ext cx="6697663" cy="5762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/>
              <a:t>单击此处编辑副标题样式</a:t>
            </a: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92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762000" y="1268413"/>
            <a:ext cx="7915275" cy="4897437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2DB602DB-510F-4F5A-ABD8-F55ABF6336E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6"/>
          <p:cNvSpPr>
            <a:spLocks noGrp="1"/>
          </p:cNvSpPr>
          <p:nvPr>
            <p:ph type="title"/>
          </p:nvPr>
        </p:nvSpPr>
        <p:spPr>
          <a:xfrm>
            <a:off x="762000" y="381000"/>
            <a:ext cx="7696200" cy="5334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9" name="内容占位符 2"/>
          <p:cNvSpPr>
            <a:spLocks noGrp="1"/>
          </p:cNvSpPr>
          <p:nvPr>
            <p:ph sz="half" idx="1"/>
          </p:nvPr>
        </p:nvSpPr>
        <p:spPr>
          <a:xfrm>
            <a:off x="395288" y="1268413"/>
            <a:ext cx="4064000" cy="4897437"/>
          </a:xfrm>
        </p:spPr>
        <p:txBody>
          <a:bodyPr/>
          <a:lstStyle>
            <a:lvl1pPr>
              <a:defRPr sz="1800"/>
            </a:lvl1pPr>
            <a:lvl2pPr>
              <a:defRPr sz="16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10" name="内容占位符 3"/>
          <p:cNvSpPr>
            <a:spLocks noGrp="1"/>
          </p:cNvSpPr>
          <p:nvPr>
            <p:ph sz="half" idx="2"/>
          </p:nvPr>
        </p:nvSpPr>
        <p:spPr>
          <a:xfrm>
            <a:off x="4611688" y="1268413"/>
            <a:ext cx="4065587" cy="4897437"/>
          </a:xfrm>
        </p:spPr>
        <p:txBody>
          <a:bodyPr/>
          <a:lstStyle>
            <a:lvl1pPr>
              <a:defRPr sz="1800"/>
            </a:lvl1pPr>
            <a:lvl2pPr>
              <a:defRPr sz="1600">
                <a:latin typeface="微软雅黑" pitchFamily="34" charset="-122"/>
                <a:ea typeface="微软雅黑" pitchFamily="34" charset="-122"/>
              </a:defRPr>
            </a:lvl2pPr>
            <a:lvl3pPr>
              <a:defRPr sz="1600">
                <a:latin typeface="微软雅黑" pitchFamily="34" charset="-122"/>
                <a:ea typeface="微软雅黑" pitchFamily="34" charset="-122"/>
              </a:defRPr>
            </a:lvl3pPr>
            <a:lvl4pPr>
              <a:defRPr sz="1400">
                <a:latin typeface="微软雅黑" pitchFamily="34" charset="-122"/>
                <a:ea typeface="微软雅黑" pitchFamily="34" charset="-122"/>
              </a:defRPr>
            </a:lvl4pPr>
            <a:lvl5pPr>
              <a:defRPr sz="1200">
                <a:latin typeface="微软雅黑" pitchFamily="34" charset="-122"/>
                <a:ea typeface="微软雅黑" pitchFamily="34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C8B0969E-60B1-4BD3-A4A7-C6867D08252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 userDrawn="1"/>
        </p:nvSpPr>
        <p:spPr bwMode="auto">
          <a:xfrm>
            <a:off x="1371600" y="1676400"/>
            <a:ext cx="77724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>
              <a:defRPr sz="4000" b="1" cap="all"/>
            </a:lvl1pPr>
          </a:lstStyle>
          <a:p>
            <a:pPr>
              <a:defRPr/>
            </a:pPr>
            <a:endParaRPr lang="zh-CN" altLang="en-US" kern="0" dirty="0">
              <a:solidFill>
                <a:srgbClr val="595959"/>
              </a:solidFill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5" name="文本占位符 2"/>
          <p:cNvSpPr>
            <a:spLocks noGrp="1"/>
          </p:cNvSpPr>
          <p:nvPr>
            <p:ph type="body" idx="1"/>
          </p:nvPr>
        </p:nvSpPr>
        <p:spPr>
          <a:xfrm>
            <a:off x="722313" y="609601"/>
            <a:ext cx="7772400" cy="379730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595959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文本占位符 2"/>
          <p:cNvSpPr>
            <a:spLocks noGrp="1"/>
          </p:cNvSpPr>
          <p:nvPr>
            <p:ph type="body" idx="11"/>
          </p:nvPr>
        </p:nvSpPr>
        <p:spPr>
          <a:xfrm>
            <a:off x="685800" y="4443413"/>
            <a:ext cx="7772400" cy="1500187"/>
          </a:xfrm>
        </p:spPr>
        <p:txBody>
          <a:bodyPr anchor="b"/>
          <a:lstStyle>
            <a:lvl1pPr marL="0" indent="0">
              <a:buNone/>
              <a:defRPr lang="zh-CN" altLang="en-US" sz="4000" b="1" kern="0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05118791-7ACD-40F4-9E17-CD774E0C44F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153400" cy="838200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6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7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1"/>
          </p:nvPr>
        </p:nvSpPr>
        <p:spPr>
          <a:xfrm>
            <a:off x="4648200" y="15240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9" name="内容占位符 3"/>
          <p:cNvSpPr>
            <a:spLocks noGrp="1"/>
          </p:cNvSpPr>
          <p:nvPr>
            <p:ph sz="half" idx="12"/>
          </p:nvPr>
        </p:nvSpPr>
        <p:spPr>
          <a:xfrm>
            <a:off x="4648200" y="2163762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10" name="灯片编号占位符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26DF2A8F-7A10-4086-ADB3-03639381089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9266CE12-6E23-4B2D-A968-6AC62324638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FDEEE35A-4398-4798-AD81-D0A22D5E137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Documents and Settings\Administrator\My Documents\Tencent Files\517623394\FileRecv\锐捷ppt元素修改11.01.18\小红条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36563"/>
            <a:ext cx="125413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92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762000" y="1268413"/>
            <a:ext cx="7915275" cy="4897437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Page</a:t>
            </a:r>
            <a:fld id="{D1DF9BFD-9CA3-4EFC-A894-635FE7D5EF0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image" Target="../media/image3.pn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3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12.png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Relationship Id="rId1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109.xml"/><Relationship Id="rId10" Type="http://schemas.openxmlformats.org/officeDocument/2006/relationships/image" Target="../media/image13.jpeg"/><Relationship Id="rId4" Type="http://schemas.openxmlformats.org/officeDocument/2006/relationships/slideLayout" Target="../slideLayouts/slideLayout108.xml"/><Relationship Id="rId9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image" Target="../media/image2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Relationship Id="rId14" Type="http://schemas.openxmlformats.org/officeDocument/2006/relationships/image" Target="../media/image2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3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5" Type="http://schemas.openxmlformats.org/officeDocument/2006/relationships/theme" Target="../theme/theme17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6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55.xml"/><Relationship Id="rId12" Type="http://schemas.openxmlformats.org/officeDocument/2006/relationships/slideLayout" Target="../slideLayouts/slideLayout160.xml"/><Relationship Id="rId2" Type="http://schemas.openxmlformats.org/officeDocument/2006/relationships/slideLayout" Target="../slideLayouts/slideLayout150.xml"/><Relationship Id="rId1" Type="http://schemas.openxmlformats.org/officeDocument/2006/relationships/slideLayout" Target="../slideLayouts/slideLayout149.xml"/><Relationship Id="rId6" Type="http://schemas.openxmlformats.org/officeDocument/2006/relationships/slideLayout" Target="../slideLayouts/slideLayout154.xml"/><Relationship Id="rId11" Type="http://schemas.openxmlformats.org/officeDocument/2006/relationships/slideLayout" Target="../slideLayouts/slideLayout159.xml"/><Relationship Id="rId5" Type="http://schemas.openxmlformats.org/officeDocument/2006/relationships/slideLayout" Target="../slideLayouts/slideLayout153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58.xml"/><Relationship Id="rId4" Type="http://schemas.openxmlformats.org/officeDocument/2006/relationships/slideLayout" Target="../slideLayouts/slideLayout152.xml"/><Relationship Id="rId9" Type="http://schemas.openxmlformats.org/officeDocument/2006/relationships/slideLayout" Target="../slideLayouts/slideLayout157.xml"/><Relationship Id="rId14" Type="http://schemas.openxmlformats.org/officeDocument/2006/relationships/image" Target="../media/image3.png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63.xml"/><Relationship Id="rId7" Type="http://schemas.openxmlformats.org/officeDocument/2006/relationships/slideLayout" Target="../slideLayouts/slideLayout167.xml"/><Relationship Id="rId2" Type="http://schemas.openxmlformats.org/officeDocument/2006/relationships/slideLayout" Target="../slideLayouts/slideLayout162.xml"/><Relationship Id="rId1" Type="http://schemas.openxmlformats.org/officeDocument/2006/relationships/slideLayout" Target="../slideLayouts/slideLayout161.xml"/><Relationship Id="rId6" Type="http://schemas.openxmlformats.org/officeDocument/2006/relationships/slideLayout" Target="../slideLayouts/slideLayout166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165.xml"/><Relationship Id="rId10" Type="http://schemas.openxmlformats.org/officeDocument/2006/relationships/theme" Target="../theme/theme19.xml"/><Relationship Id="rId4" Type="http://schemas.openxmlformats.org/officeDocument/2006/relationships/slideLayout" Target="../slideLayouts/slideLayout164.xml"/><Relationship Id="rId9" Type="http://schemas.openxmlformats.org/officeDocument/2006/relationships/slideLayout" Target="../slideLayouts/slideLayout16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2.pn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7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70.xml"/><Relationship Id="rId6" Type="http://schemas.openxmlformats.org/officeDocument/2006/relationships/slideLayout" Target="../slideLayouts/slideLayout175.xml"/><Relationship Id="rId11" Type="http://schemas.openxmlformats.org/officeDocument/2006/relationships/slideLayout" Target="../slideLayouts/slideLayout180.xml"/><Relationship Id="rId5" Type="http://schemas.openxmlformats.org/officeDocument/2006/relationships/slideLayout" Target="../slideLayouts/slideLayout174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179.xml"/><Relationship Id="rId4" Type="http://schemas.openxmlformats.org/officeDocument/2006/relationships/slideLayout" Target="../slideLayouts/slideLayout173.xml"/><Relationship Id="rId9" Type="http://schemas.openxmlformats.org/officeDocument/2006/relationships/slideLayout" Target="../slideLayouts/slideLayout178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8.xml"/><Relationship Id="rId9" Type="http://schemas.openxmlformats.org/officeDocument/2006/relationships/image" Target="../media/image5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6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2"/>
          <p:cNvSpPr>
            <a:spLocks noChangeArrowheads="1"/>
          </p:cNvSpPr>
          <p:nvPr userDrawn="1"/>
        </p:nvSpPr>
        <p:spPr bwMode="auto">
          <a:xfrm>
            <a:off x="-2514600" y="2209800"/>
            <a:ext cx="2420937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封底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请填写您的相关信息</a:t>
            </a:r>
            <a:endParaRPr lang="en-US" altLang="zh-CN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中文字体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</a:t>
            </a: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黑体 </a:t>
            </a:r>
            <a:endParaRPr lang="en-US" altLang="zh-CN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英文字体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Arial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字号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:10-11pt  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 R127 G127 B127</a:t>
            </a:r>
            <a:endParaRPr lang="zh-CN" altLang="en-US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27" name="Rectangle 62"/>
          <p:cNvSpPr>
            <a:spLocks noChangeArrowheads="1"/>
          </p:cNvSpPr>
          <p:nvPr userDrawn="1"/>
        </p:nvSpPr>
        <p:spPr bwMode="auto">
          <a:xfrm>
            <a:off x="9199563" y="1905000"/>
            <a:ext cx="1468437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defTabSz="801688">
              <a:lnSpc>
                <a:spcPct val="120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配色参考方案：</a:t>
            </a:r>
          </a:p>
          <a:p>
            <a:pPr defTabSz="801688">
              <a:lnSpc>
                <a:spcPct val="120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建议同一页面内不超过三种颜色，以下是</a:t>
            </a:r>
            <a:r>
              <a:rPr lang="en-US" altLang="zh-CN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组配色方案，同一页面内只选择一组使用。（仅供参考）</a:t>
            </a: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Char char="l"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Char char="l"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/>
        </p:nvSpPr>
        <p:spPr bwMode="auto">
          <a:xfrm>
            <a:off x="1066800" y="3505200"/>
            <a:ext cx="601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  <a:lvl2pPr algn="l">
              <a:defRPr sz="1000">
                <a:latin typeface="Arial" pitchFamily="34" charset="0"/>
                <a:cs typeface="Arial" pitchFamily="34" charset="0"/>
              </a:defRPr>
            </a:lvl2pPr>
            <a:lvl3pPr algn="l">
              <a:defRPr sz="1000">
                <a:latin typeface="Arial" pitchFamily="34" charset="0"/>
                <a:cs typeface="Arial" pitchFamily="34" charset="0"/>
              </a:defRPr>
            </a:lvl3pPr>
            <a:lvl4pPr algn="l">
              <a:defRPr sz="1000">
                <a:latin typeface="Arial" pitchFamily="34" charset="0"/>
                <a:cs typeface="Arial" pitchFamily="34" charset="0"/>
              </a:defRPr>
            </a:lvl4pPr>
            <a:lvl5pPr algn="l">
              <a:defRPr sz="1000">
                <a:latin typeface="Arial" pitchFamily="34" charset="0"/>
                <a:cs typeface="Arial" pitchFamily="34" charset="0"/>
              </a:defRPr>
            </a:lvl5pPr>
          </a:lstStyle>
          <a:p>
            <a:pPr>
              <a:defRPr/>
            </a:pPr>
            <a:r>
              <a:rPr lang="zh-CN" altLang="en-US" dirty="0" smtClean="0">
                <a:solidFill>
                  <a:srgbClr val="7F7F7F"/>
                </a:solidFill>
                <a:latin typeface="黑体" pitchFamily="2" charset="-122"/>
                <a:ea typeface="黑体" pitchFamily="2" charset="-122"/>
              </a:rPr>
              <a:t>            </a:t>
            </a:r>
          </a:p>
        </p:txBody>
      </p:sp>
      <p:pic>
        <p:nvPicPr>
          <p:cNvPr id="1029" name="Picture 6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9296400" y="3275013"/>
            <a:ext cx="1162050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36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295400"/>
            <a:ext cx="7874000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4"/>
          </p:nvPr>
        </p:nvSpPr>
        <p:spPr>
          <a:xfrm>
            <a:off x="1600200" y="6400800"/>
            <a:ext cx="914400" cy="381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 b="1" smtClean="0">
                <a:solidFill>
                  <a:srgbClr val="8B9398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r>
              <a:rPr lang="en-US" altLang="zh-CN"/>
              <a:t>Page</a:t>
            </a:r>
            <a:fld id="{58AA4D91-7BBC-4F5F-A70A-2FAA3376796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9220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696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pic>
        <p:nvPicPr>
          <p:cNvPr id="9221" name="Picture 5" descr="C:\Documents and Settings\Administrator\My Documents\Tencent Files\517623394\FileRecv\锐捷ppt元素修改11.01.18\小红条.png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533400" y="436563"/>
            <a:ext cx="125413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82" r:id="rId1"/>
    <p:sldLayoutId id="2147485032" r:id="rId2"/>
    <p:sldLayoutId id="2147484983" r:id="rId3"/>
    <p:sldLayoutId id="2147484984" r:id="rId4"/>
    <p:sldLayoutId id="2147484985" r:id="rId5"/>
    <p:sldLayoutId id="2147484986" r:id="rId6"/>
    <p:sldLayoutId id="2147484987" r:id="rId7"/>
    <p:sldLayoutId id="2147484988" r:id="rId8"/>
    <p:sldLayoutId id="2147484989" r:id="rId9"/>
    <p:sldLayoutId id="2147484990" r:id="rId10"/>
    <p:sldLayoutId id="2147485033" r:id="rId11"/>
    <p:sldLayoutId id="2147485034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■"/>
        <a:defRPr kumimoji="1" sz="32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□"/>
        <a:defRPr kumimoji="1" sz="16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▪"/>
        <a:defRPr kumimoji="1" sz="16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▫"/>
        <a:defRPr kumimoji="1" sz="1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12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2"/>
          <p:cNvSpPr>
            <a:spLocks noChangeArrowheads="1"/>
          </p:cNvSpPr>
          <p:nvPr userDrawn="1"/>
        </p:nvSpPr>
        <p:spPr bwMode="auto">
          <a:xfrm>
            <a:off x="-2514600" y="2209800"/>
            <a:ext cx="2420937" cy="530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封底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中文字体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</a:t>
            </a: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黑体 </a:t>
            </a:r>
            <a:endParaRPr lang="en-US" altLang="zh-CN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英文字体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Arial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字号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:10-11pt  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 R127 G127 B127</a:t>
            </a:r>
            <a:endParaRPr lang="zh-CN" altLang="en-US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411" name="Rectangle 62"/>
          <p:cNvSpPr>
            <a:spLocks noChangeArrowheads="1"/>
          </p:cNvSpPr>
          <p:nvPr userDrawn="1"/>
        </p:nvSpPr>
        <p:spPr bwMode="auto">
          <a:xfrm>
            <a:off x="9199563" y="1905000"/>
            <a:ext cx="1468437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defTabSz="801688">
              <a:lnSpc>
                <a:spcPct val="120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配色参考方案：</a:t>
            </a:r>
          </a:p>
          <a:p>
            <a:pPr defTabSz="801688">
              <a:lnSpc>
                <a:spcPct val="120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建议同一页面内不超过三种颜色，以下是</a:t>
            </a:r>
            <a:r>
              <a:rPr lang="en-US" altLang="zh-CN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组配色方案，同一页面内只选择一组使用。（仅供参考）</a:t>
            </a: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Char char="l"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Char char="l"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/>
        </p:nvSpPr>
        <p:spPr bwMode="auto">
          <a:xfrm>
            <a:off x="1066800" y="3505200"/>
            <a:ext cx="601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  <a:lvl2pPr algn="l">
              <a:defRPr sz="1000">
                <a:latin typeface="Arial" pitchFamily="34" charset="0"/>
                <a:cs typeface="Arial" pitchFamily="34" charset="0"/>
              </a:defRPr>
            </a:lvl2pPr>
            <a:lvl3pPr algn="l">
              <a:defRPr sz="1000">
                <a:latin typeface="Arial" pitchFamily="34" charset="0"/>
                <a:cs typeface="Arial" pitchFamily="34" charset="0"/>
              </a:defRPr>
            </a:lvl3pPr>
            <a:lvl4pPr algn="l">
              <a:defRPr sz="1000">
                <a:latin typeface="Arial" pitchFamily="34" charset="0"/>
                <a:cs typeface="Arial" pitchFamily="34" charset="0"/>
              </a:defRPr>
            </a:lvl4pPr>
            <a:lvl5pPr algn="l">
              <a:defRPr sz="1000">
                <a:latin typeface="Arial" pitchFamily="34" charset="0"/>
                <a:cs typeface="Arial" pitchFamily="34" charset="0"/>
              </a:defRPr>
            </a:lvl5pPr>
          </a:lstStyle>
          <a:p>
            <a:pPr>
              <a:defRPr/>
            </a:pPr>
            <a:r>
              <a:rPr lang="zh-CN" altLang="en-US" dirty="0" smtClean="0">
                <a:solidFill>
                  <a:srgbClr val="7F7F7F"/>
                </a:solidFill>
                <a:latin typeface="黑体" pitchFamily="2" charset="-122"/>
                <a:ea typeface="黑体" pitchFamily="2" charset="-122"/>
              </a:rPr>
              <a:t>            </a:t>
            </a:r>
          </a:p>
        </p:txBody>
      </p:sp>
      <p:pic>
        <p:nvPicPr>
          <p:cNvPr id="10245" name="Picture 6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9296400" y="3275013"/>
            <a:ext cx="1162050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91" r:id="rId1"/>
    <p:sldLayoutId id="2147484992" r:id="rId2"/>
    <p:sldLayoutId id="2147485035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宋体" charset="0"/>
          <a:cs typeface="宋体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宋体" charset="0"/>
          <a:cs typeface="宋体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宋体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宋体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宋体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宋体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2590800"/>
            <a:ext cx="7086600" cy="353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600200" y="64166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Page</a:t>
            </a:r>
            <a:fld id="{0F2F07DD-9FDA-458E-B8EC-06A0FE491A9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36" r:id="rId1"/>
    <p:sldLayoutId id="2147485037" r:id="rId2"/>
    <p:sldLayoutId id="2147484993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宋体" charset="0"/>
          <a:cs typeface="宋体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rgbClr val="7F7F7F"/>
          </a:solidFill>
          <a:latin typeface="微软雅黑" pitchFamily="34" charset="-122"/>
          <a:ea typeface="微软雅黑" pitchFamily="34" charset="-122"/>
          <a:cs typeface="微软雅黑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400" kern="1200">
          <a:solidFill>
            <a:srgbClr val="7F7F7F"/>
          </a:solidFill>
          <a:latin typeface="微软雅黑" pitchFamily="34" charset="-122"/>
          <a:ea typeface="微软雅黑" pitchFamily="34" charset="-122"/>
          <a:cs typeface="微软雅黑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rgbClr val="7F7F7F"/>
          </a:solidFill>
          <a:latin typeface="微软雅黑" pitchFamily="34" charset="-122"/>
          <a:ea typeface="微软雅黑" pitchFamily="34" charset="-122"/>
          <a:cs typeface="微软雅黑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微软雅黑" pitchFamily="34" charset="-122"/>
          <a:cs typeface="微软雅黑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微软雅黑" pitchFamily="34" charset="-122"/>
          <a:cs typeface="微软雅黑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295400"/>
            <a:ext cx="7874000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4"/>
          </p:nvPr>
        </p:nvSpPr>
        <p:spPr>
          <a:xfrm>
            <a:off x="1600200" y="6400800"/>
            <a:ext cx="914400" cy="381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50" b="1">
                <a:solidFill>
                  <a:srgbClr val="8B9398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r>
              <a:rPr lang="en-US" altLang="zh-CN"/>
              <a:t>Page</a:t>
            </a:r>
            <a:fld id="{36FFDCC3-3B47-4F3E-A623-BCBC896509B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2052" name="Rectangle 22"/>
          <p:cNvSpPr>
            <a:spLocks noChangeArrowheads="1"/>
          </p:cNvSpPr>
          <p:nvPr userDrawn="1"/>
        </p:nvSpPr>
        <p:spPr bwMode="auto">
          <a:xfrm>
            <a:off x="-1981200" y="484188"/>
            <a:ext cx="1887537" cy="530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内页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标题前红色竖条可自由移动</a:t>
            </a:r>
            <a:endParaRPr lang="en-US" altLang="zh-CN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FrutigerNext LT Regular"/>
                <a:ea typeface="华文细黑" pitchFamily="2" charset="-122"/>
              </a:rPr>
              <a:t>标题 </a:t>
            </a:r>
            <a:r>
              <a:rPr lang="en-US" altLang="zh-CN" sz="1100">
                <a:solidFill>
                  <a:schemeClr val="bg1"/>
                </a:solidFill>
                <a:latin typeface="FrutigerNext LT Regular"/>
                <a:ea typeface="华文细黑" pitchFamily="2" charset="-122"/>
              </a:rPr>
              <a:t>(1</a:t>
            </a:r>
            <a:r>
              <a:rPr lang="zh-CN" altLang="en-US" sz="1100">
                <a:solidFill>
                  <a:schemeClr val="bg1"/>
                </a:solidFill>
                <a:latin typeface="FrutigerNext LT Regular"/>
                <a:ea typeface="华文细黑" pitchFamily="2" charset="-122"/>
              </a:rPr>
              <a:t>级</a:t>
            </a:r>
            <a:r>
              <a:rPr lang="en-US" altLang="zh-CN" sz="1100">
                <a:solidFill>
                  <a:schemeClr val="bg1"/>
                </a:solidFill>
                <a:latin typeface="FrutigerNext LT Regular"/>
                <a:ea typeface="华文细黑" pitchFamily="2" charset="-122"/>
              </a:rPr>
              <a:t>) : 22-24pt</a:t>
            </a:r>
          </a:p>
          <a:p>
            <a:pPr algn="r" defTabSz="801688">
              <a:lnSpc>
                <a:spcPct val="7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FrutigerNext LT Regular"/>
                <a:ea typeface="华文细黑" pitchFamily="2" charset="-122"/>
              </a:rPr>
              <a:t>标题 </a:t>
            </a:r>
            <a:r>
              <a:rPr lang="en-US" altLang="zh-CN" sz="1100">
                <a:solidFill>
                  <a:schemeClr val="bg1"/>
                </a:solidFill>
                <a:latin typeface="FrutigerNext LT Regular"/>
                <a:ea typeface="华文细黑" pitchFamily="2" charset="-122"/>
              </a:rPr>
              <a:t>(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2-5</a:t>
            </a: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级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) :20-22pt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正文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12-18pt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R89 G89 B89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中文字体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</a:t>
            </a:r>
            <a:r>
              <a:rPr lang="zh-CN" altLang="en-US" sz="1100">
                <a:solidFill>
                  <a:schemeClr val="bg1"/>
                </a:solidFill>
                <a:latin typeface="FrutigerNext LT Regular"/>
                <a:ea typeface="华文细黑" pitchFamily="2" charset="-122"/>
              </a:rPr>
              <a:t>微软雅黑 </a:t>
            </a:r>
            <a:endParaRPr lang="zh-CN" altLang="en-US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英文字体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</a:t>
            </a:r>
            <a:r>
              <a:rPr lang="en-US" altLang="zh-CN" sz="1100">
                <a:solidFill>
                  <a:schemeClr val="bg1"/>
                </a:solidFill>
                <a:latin typeface="FrutigerNext LT Regular"/>
                <a:ea typeface="华文细黑" pitchFamily="2" charset="-122"/>
              </a:rPr>
              <a:t>Arial</a:t>
            </a:r>
            <a:endParaRPr lang="zh-CN" altLang="en-US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293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696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4" name="Rectangle 62"/>
          <p:cNvSpPr>
            <a:spLocks noChangeArrowheads="1"/>
          </p:cNvSpPr>
          <p:nvPr userDrawn="1"/>
        </p:nvSpPr>
        <p:spPr bwMode="auto">
          <a:xfrm>
            <a:off x="9199563" y="1905000"/>
            <a:ext cx="1468437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defTabSz="801688">
              <a:lnSpc>
                <a:spcPct val="120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配色参考方案：</a:t>
            </a:r>
          </a:p>
          <a:p>
            <a:pPr defTabSz="801688">
              <a:lnSpc>
                <a:spcPct val="120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建议同一页面内不超过三种颜色，以下是</a:t>
            </a:r>
            <a:r>
              <a:rPr lang="en-US" altLang="zh-CN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组配色方案，同一页面内只选择一组使用。（仅供参考）</a:t>
            </a: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Char char="l"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Char char="l"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2295" name="Picture 6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9296400" y="3275013"/>
            <a:ext cx="1162050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94" r:id="rId1"/>
    <p:sldLayoutId id="2147485038" r:id="rId2"/>
    <p:sldLayoutId id="2147484995" r:id="rId3"/>
    <p:sldLayoutId id="2147484996" r:id="rId4"/>
    <p:sldLayoutId id="2147484997" r:id="rId5"/>
    <p:sldLayoutId id="2147485039" r:id="rId6"/>
    <p:sldLayoutId id="2147484998" r:id="rId7"/>
    <p:sldLayoutId id="2147484999" r:id="rId8"/>
    <p:sldLayoutId id="2147485000" r:id="rId9"/>
    <p:sldLayoutId id="2147485001" r:id="rId10"/>
    <p:sldLayoutId id="2147485040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■"/>
        <a:defRPr sz="3200">
          <a:solidFill>
            <a:srgbClr val="595959"/>
          </a:solidFill>
          <a:latin typeface="微软雅黑" pitchFamily="34" charset="-122"/>
          <a:ea typeface="微软雅黑" pitchFamily="34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□"/>
        <a:defRPr sz="1600">
          <a:solidFill>
            <a:srgbClr val="595959"/>
          </a:solidFill>
          <a:latin typeface="微软雅黑" pitchFamily="34" charset="-122"/>
          <a:ea typeface="微软雅黑" pitchFamily="34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▪"/>
        <a:defRPr sz="1600">
          <a:solidFill>
            <a:srgbClr val="595959"/>
          </a:solidFill>
          <a:latin typeface="微软雅黑" pitchFamily="34" charset="-122"/>
          <a:ea typeface="微软雅黑" pitchFamily="34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▫"/>
        <a:defRPr sz="1400">
          <a:solidFill>
            <a:srgbClr val="595959"/>
          </a:solidFill>
          <a:latin typeface="微软雅黑" pitchFamily="34" charset="-122"/>
          <a:ea typeface="微软雅黑" pitchFamily="34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rgbClr val="595959"/>
          </a:solidFill>
          <a:latin typeface="微软雅黑" pitchFamily="34" charset="-122"/>
          <a:ea typeface="微软雅黑" pitchFamily="34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master04_background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182110"/>
            <a:ext cx="8229600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pic>
        <p:nvPicPr>
          <p:cNvPr id="8" name="图片 7" descr="master04_image004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596" y="260648"/>
            <a:ext cx="124968" cy="40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961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42" r:id="rId1"/>
    <p:sldLayoutId id="2147485043" r:id="rId2"/>
    <p:sldLayoutId id="2147485044" r:id="rId3"/>
    <p:sldLayoutId id="2147485045" r:id="rId4"/>
    <p:sldLayoutId id="2147485046" r:id="rId5"/>
    <p:sldLayoutId id="2147485047" r:id="rId6"/>
    <p:sldLayoutId id="2147485048" r:id="rId7"/>
    <p:sldLayoutId id="2147485049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itchFamily="2" charset="2"/>
        <a:buChar char="n"/>
        <a:defRPr sz="20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itchFamily="2" charset="2"/>
        <a:buChar char="p"/>
        <a:defRPr sz="18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Char char="u"/>
        <a:defRPr sz="16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295400"/>
            <a:ext cx="7874000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4"/>
          </p:nvPr>
        </p:nvSpPr>
        <p:spPr>
          <a:xfrm>
            <a:off x="1600200" y="6400800"/>
            <a:ext cx="914400" cy="381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50" b="1">
                <a:solidFill>
                  <a:srgbClr val="8B9398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r>
              <a:rPr lang="en-US" altLang="zh-CN"/>
              <a:t>Page</a:t>
            </a:r>
            <a:fld id="{8324B25E-A4C7-4875-9562-C93C4786E7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2052" name="Rectangle 22"/>
          <p:cNvSpPr>
            <a:spLocks noChangeArrowheads="1"/>
          </p:cNvSpPr>
          <p:nvPr userDrawn="1"/>
        </p:nvSpPr>
        <p:spPr bwMode="auto">
          <a:xfrm>
            <a:off x="-1981200" y="484188"/>
            <a:ext cx="1887537" cy="530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内页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标题前红色竖条可自由移动</a:t>
            </a:r>
            <a:endParaRPr lang="en-US" altLang="zh-CN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标题 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(1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级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) : 22-24pt</a:t>
            </a:r>
          </a:p>
          <a:p>
            <a:pPr algn="r" defTabSz="801688">
              <a:lnSpc>
                <a:spcPct val="7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标题 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(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2-5</a:t>
            </a: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级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) :20-22pt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正文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12-18pt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R89 G89 B89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中文字体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微软雅黑 </a:t>
            </a:r>
            <a:endParaRPr lang="zh-CN" altLang="en-US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英文字体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Arial</a:t>
            </a:r>
            <a:endParaRPr lang="zh-CN" altLang="en-US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53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696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4" name="Rectangle 62"/>
          <p:cNvSpPr>
            <a:spLocks noChangeArrowheads="1"/>
          </p:cNvSpPr>
          <p:nvPr userDrawn="1"/>
        </p:nvSpPr>
        <p:spPr bwMode="auto">
          <a:xfrm>
            <a:off x="9199563" y="1905000"/>
            <a:ext cx="1468437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defTabSz="801688">
              <a:lnSpc>
                <a:spcPct val="120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配色参考方案：</a:t>
            </a:r>
          </a:p>
          <a:p>
            <a:pPr defTabSz="801688">
              <a:lnSpc>
                <a:spcPct val="120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建议同一页面内不超过三种颜色，以下是</a:t>
            </a:r>
            <a:r>
              <a:rPr lang="en-US" altLang="zh-CN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组配色方案，同一页面内只选择一组使用。（仅供参考）</a:t>
            </a: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Char char="l"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Char char="l"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055" name="Picture 6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9296400" y="3275013"/>
            <a:ext cx="1162050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22371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51" r:id="rId1"/>
    <p:sldLayoutId id="2147485052" r:id="rId2"/>
    <p:sldLayoutId id="2147485053" r:id="rId3"/>
    <p:sldLayoutId id="2147485054" r:id="rId4"/>
    <p:sldLayoutId id="2147485055" r:id="rId5"/>
    <p:sldLayoutId id="2147485056" r:id="rId6"/>
    <p:sldLayoutId id="2147485057" r:id="rId7"/>
    <p:sldLayoutId id="2147485058" r:id="rId8"/>
    <p:sldLayoutId id="2147485059" r:id="rId9"/>
    <p:sldLayoutId id="2147485060" r:id="rId10"/>
    <p:sldLayoutId id="214748506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■"/>
        <a:defRPr sz="3200">
          <a:solidFill>
            <a:srgbClr val="595959"/>
          </a:solidFill>
          <a:latin typeface="微软雅黑" pitchFamily="34" charset="-122"/>
          <a:ea typeface="微软雅黑" pitchFamily="34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□"/>
        <a:defRPr sz="1600">
          <a:solidFill>
            <a:srgbClr val="595959"/>
          </a:solidFill>
          <a:latin typeface="微软雅黑" pitchFamily="34" charset="-122"/>
          <a:ea typeface="微软雅黑" pitchFamily="34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▪"/>
        <a:defRPr sz="1600">
          <a:solidFill>
            <a:srgbClr val="595959"/>
          </a:solidFill>
          <a:latin typeface="微软雅黑" pitchFamily="34" charset="-122"/>
          <a:ea typeface="微软雅黑" pitchFamily="34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▫"/>
        <a:defRPr sz="1400">
          <a:solidFill>
            <a:srgbClr val="595959"/>
          </a:solidFill>
          <a:latin typeface="微软雅黑" pitchFamily="34" charset="-122"/>
          <a:ea typeface="微软雅黑" pitchFamily="34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rgbClr val="595959"/>
          </a:solidFill>
          <a:latin typeface="微软雅黑" pitchFamily="34" charset="-122"/>
          <a:ea typeface="微软雅黑" pitchFamily="34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295400"/>
            <a:ext cx="7874000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4"/>
          </p:nvPr>
        </p:nvSpPr>
        <p:spPr>
          <a:xfrm>
            <a:off x="1600200" y="6400800"/>
            <a:ext cx="914400" cy="381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50" b="1">
                <a:solidFill>
                  <a:srgbClr val="8B9398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r>
              <a:rPr lang="en-US" altLang="zh-CN"/>
              <a:t>Page</a:t>
            </a:r>
            <a:fld id="{8324B25E-A4C7-4875-9562-C93C4786E7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2052" name="Rectangle 22"/>
          <p:cNvSpPr>
            <a:spLocks noChangeArrowheads="1"/>
          </p:cNvSpPr>
          <p:nvPr userDrawn="1"/>
        </p:nvSpPr>
        <p:spPr bwMode="auto">
          <a:xfrm>
            <a:off x="-1981200" y="484188"/>
            <a:ext cx="1887537" cy="530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内页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标题前红色竖条可自由移动</a:t>
            </a:r>
            <a:endParaRPr lang="en-US" altLang="zh-CN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标题 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(1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级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) : 22-24pt</a:t>
            </a:r>
          </a:p>
          <a:p>
            <a:pPr algn="r" defTabSz="801688">
              <a:lnSpc>
                <a:spcPct val="7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标题 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(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2-5</a:t>
            </a: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级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) :20-22pt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正文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12-18pt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R89 G89 B89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中文字体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微软雅黑 </a:t>
            </a:r>
            <a:endParaRPr lang="zh-CN" altLang="en-US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英文字体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Arial</a:t>
            </a:r>
            <a:endParaRPr lang="zh-CN" altLang="en-US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53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696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4" name="Rectangle 62"/>
          <p:cNvSpPr>
            <a:spLocks noChangeArrowheads="1"/>
          </p:cNvSpPr>
          <p:nvPr userDrawn="1"/>
        </p:nvSpPr>
        <p:spPr bwMode="auto">
          <a:xfrm>
            <a:off x="9199563" y="1905000"/>
            <a:ext cx="1468437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defTabSz="801688">
              <a:lnSpc>
                <a:spcPct val="120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配色参考方案：</a:t>
            </a:r>
          </a:p>
          <a:p>
            <a:pPr defTabSz="801688">
              <a:lnSpc>
                <a:spcPct val="120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建议同一页面内不超过三种颜色，以下是</a:t>
            </a:r>
            <a:r>
              <a:rPr lang="en-US" altLang="zh-CN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组配色方案，同一页面内只选择一组使用。（仅供参考）</a:t>
            </a: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Char char="l"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Char char="l"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055" name="Picture 6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9296400" y="3275013"/>
            <a:ext cx="1162050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14403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63" r:id="rId1"/>
    <p:sldLayoutId id="2147485064" r:id="rId2"/>
    <p:sldLayoutId id="2147485065" r:id="rId3"/>
    <p:sldLayoutId id="2147485066" r:id="rId4"/>
    <p:sldLayoutId id="2147485067" r:id="rId5"/>
    <p:sldLayoutId id="2147485068" r:id="rId6"/>
    <p:sldLayoutId id="2147485069" r:id="rId7"/>
    <p:sldLayoutId id="2147485070" r:id="rId8"/>
    <p:sldLayoutId id="2147485071" r:id="rId9"/>
    <p:sldLayoutId id="2147485072" r:id="rId10"/>
    <p:sldLayoutId id="2147485073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■"/>
        <a:defRPr sz="3200">
          <a:solidFill>
            <a:srgbClr val="595959"/>
          </a:solidFill>
          <a:latin typeface="微软雅黑" pitchFamily="34" charset="-122"/>
          <a:ea typeface="微软雅黑" pitchFamily="34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□"/>
        <a:defRPr sz="1600">
          <a:solidFill>
            <a:srgbClr val="595959"/>
          </a:solidFill>
          <a:latin typeface="微软雅黑" pitchFamily="34" charset="-122"/>
          <a:ea typeface="微软雅黑" pitchFamily="34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▪"/>
        <a:defRPr sz="1600">
          <a:solidFill>
            <a:srgbClr val="595959"/>
          </a:solidFill>
          <a:latin typeface="微软雅黑" pitchFamily="34" charset="-122"/>
          <a:ea typeface="微软雅黑" pitchFamily="34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▫"/>
        <a:defRPr sz="1400">
          <a:solidFill>
            <a:srgbClr val="595959"/>
          </a:solidFill>
          <a:latin typeface="微软雅黑" pitchFamily="34" charset="-122"/>
          <a:ea typeface="微软雅黑" pitchFamily="34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rgbClr val="595959"/>
          </a:solidFill>
          <a:latin typeface="微软雅黑" pitchFamily="34" charset="-122"/>
          <a:ea typeface="微软雅黑" pitchFamily="34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295400"/>
            <a:ext cx="7874000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4"/>
          </p:nvPr>
        </p:nvSpPr>
        <p:spPr>
          <a:xfrm>
            <a:off x="1600200" y="6400800"/>
            <a:ext cx="914400" cy="381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 b="1" smtClean="0">
                <a:solidFill>
                  <a:srgbClr val="8B9398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r>
              <a:rPr lang="en-US" altLang="zh-CN"/>
              <a:t>Page</a:t>
            </a:r>
            <a:fld id="{F6C6E944-E033-47F8-84AE-80074EB8B1D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1028" name="Rectangle 22"/>
          <p:cNvSpPr>
            <a:spLocks noChangeArrowheads="1"/>
          </p:cNvSpPr>
          <p:nvPr userDrawn="1"/>
        </p:nvSpPr>
        <p:spPr bwMode="auto">
          <a:xfrm>
            <a:off x="-2514600" y="484188"/>
            <a:ext cx="2420937" cy="530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内页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标题 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(1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级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) : 22-24pt</a:t>
            </a:r>
          </a:p>
          <a:p>
            <a:pPr algn="r" defTabSz="801688">
              <a:lnSpc>
                <a:spcPct val="7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标题 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(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2-5</a:t>
            </a: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级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) :20-22pt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正文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12-18pt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R89 G89 B89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中文字体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微软雅黑 </a:t>
            </a:r>
            <a:endParaRPr lang="zh-CN" altLang="en-US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英文字体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Arial</a:t>
            </a:r>
            <a:endParaRPr lang="zh-CN" altLang="en-US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197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696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2"/>
          <p:cNvSpPr>
            <a:spLocks noChangeArrowheads="1"/>
          </p:cNvSpPr>
          <p:nvPr userDrawn="1"/>
        </p:nvSpPr>
        <p:spPr bwMode="auto">
          <a:xfrm>
            <a:off x="9199563" y="1905000"/>
            <a:ext cx="1468437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defTabSz="801688">
              <a:lnSpc>
                <a:spcPct val="120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配色参考方案：</a:t>
            </a:r>
          </a:p>
          <a:p>
            <a:pPr defTabSz="801688">
              <a:lnSpc>
                <a:spcPct val="120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建议同一页面内不超过三种颜色，以下是</a:t>
            </a:r>
            <a:r>
              <a:rPr lang="en-US" altLang="zh-CN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组配色方案，同一页面内只选择一组使用。（仅供参考）</a:t>
            </a: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Char char="l"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Char char="l"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8199" name="Picture 6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9296400" y="3275013"/>
            <a:ext cx="1162050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5" descr="C:\Documents and Settings\Administrator\My Documents\Tencent Files\517623394\FileRecv\锐捷ppt元素修改11.01.18\小红条.png"/>
          <p:cNvPicPr>
            <a:picLocks noChangeAspect="1" noChangeArrowheads="1"/>
          </p:cNvPicPr>
          <p:nvPr userDrawn="1"/>
        </p:nvPicPr>
        <p:blipFill>
          <a:blip r:embed="rId17"/>
          <a:srcRect/>
          <a:stretch>
            <a:fillRect/>
          </a:stretch>
        </p:blipFill>
        <p:spPr bwMode="auto">
          <a:xfrm>
            <a:off x="533400" y="436563"/>
            <a:ext cx="125413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2416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77" r:id="rId1"/>
    <p:sldLayoutId id="2147485078" r:id="rId2"/>
    <p:sldLayoutId id="2147485079" r:id="rId3"/>
    <p:sldLayoutId id="2147485080" r:id="rId4"/>
    <p:sldLayoutId id="2147485081" r:id="rId5"/>
    <p:sldLayoutId id="2147485082" r:id="rId6"/>
    <p:sldLayoutId id="2147485083" r:id="rId7"/>
    <p:sldLayoutId id="2147485084" r:id="rId8"/>
    <p:sldLayoutId id="2147485085" r:id="rId9"/>
    <p:sldLayoutId id="2147485086" r:id="rId10"/>
    <p:sldLayoutId id="2147485087" r:id="rId11"/>
    <p:sldLayoutId id="2147485088" r:id="rId12"/>
    <p:sldLayoutId id="2147485089" r:id="rId13"/>
    <p:sldLayoutId id="2147485090" r:id="rId14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16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16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1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12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295400"/>
            <a:ext cx="7874000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4"/>
          </p:nvPr>
        </p:nvSpPr>
        <p:spPr>
          <a:xfrm>
            <a:off x="1600200" y="6400800"/>
            <a:ext cx="914400" cy="381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 b="1" smtClean="0">
                <a:solidFill>
                  <a:srgbClr val="8B9398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r>
              <a:rPr lang="en-US" altLang="zh-CN"/>
              <a:t>Page</a:t>
            </a:r>
            <a:fld id="{58AA4D91-7BBC-4F5F-A70A-2FAA3376796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9220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696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pic>
        <p:nvPicPr>
          <p:cNvPr id="9221" name="Picture 5" descr="C:\Documents and Settings\Administrator\My Documents\Tencent Files\517623394\FileRecv\锐捷ppt元素修改11.01.18\小红条.png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533400" y="436563"/>
            <a:ext cx="125413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23801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92" r:id="rId1"/>
    <p:sldLayoutId id="2147485093" r:id="rId2"/>
    <p:sldLayoutId id="2147485094" r:id="rId3"/>
    <p:sldLayoutId id="2147485095" r:id="rId4"/>
    <p:sldLayoutId id="2147485096" r:id="rId5"/>
    <p:sldLayoutId id="2147485097" r:id="rId6"/>
    <p:sldLayoutId id="2147485098" r:id="rId7"/>
    <p:sldLayoutId id="2147485099" r:id="rId8"/>
    <p:sldLayoutId id="2147485100" r:id="rId9"/>
    <p:sldLayoutId id="2147485101" r:id="rId10"/>
    <p:sldLayoutId id="2147485102" r:id="rId11"/>
    <p:sldLayoutId id="2147485103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■"/>
        <a:defRPr kumimoji="1" sz="32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□"/>
        <a:defRPr kumimoji="1" sz="16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▪"/>
        <a:defRPr kumimoji="1" sz="16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▫"/>
        <a:defRPr kumimoji="1" sz="1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12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105" r:id="rId1"/>
    <p:sldLayoutId id="2147485106" r:id="rId2"/>
    <p:sldLayoutId id="2147485107" r:id="rId3"/>
    <p:sldLayoutId id="2147485108" r:id="rId4"/>
    <p:sldLayoutId id="2147485109" r:id="rId5"/>
    <p:sldLayoutId id="2147485110" r:id="rId6"/>
    <p:sldLayoutId id="2147485111" r:id="rId7"/>
    <p:sldLayoutId id="2147485112" r:id="rId8"/>
    <p:sldLayoutId id="2147485113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lang="zh-CN" altLang="en-US" sz="3200" b="1" kern="1200">
          <a:solidFill>
            <a:srgbClr val="C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黑体" pitchFamily="49" charset="-122"/>
          <a:ea typeface="黑体" pitchFamily="49" charset="-122"/>
          <a:cs typeface="黑体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黑体" charset="0"/>
          <a:ea typeface="黑体" charset="0"/>
          <a:cs typeface="黑体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黑体" charset="0"/>
          <a:ea typeface="黑体" charset="0"/>
          <a:cs typeface="黑体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黑体" charset="0"/>
          <a:ea typeface="黑体" charset="0"/>
          <a:cs typeface="黑体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黑体" charset="0"/>
          <a:ea typeface="黑体" charset="0"/>
          <a:cs typeface="黑体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黑体" charset="0"/>
          <a:ea typeface="黑体" charset="0"/>
          <a:cs typeface="黑体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黑体" charset="0"/>
          <a:ea typeface="黑体" charset="0"/>
          <a:cs typeface="黑体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黑体" charset="0"/>
          <a:ea typeface="黑体" charset="0"/>
          <a:cs typeface="黑体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黑体" charset="0"/>
          <a:ea typeface="黑体" charset="0"/>
          <a:cs typeface="黑体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b="1" kern="1200">
          <a:solidFill>
            <a:srgbClr val="C00000"/>
          </a:solidFill>
          <a:latin typeface="黑体" pitchFamily="49" charset="-122"/>
          <a:ea typeface="黑体" pitchFamily="49" charset="-122"/>
          <a:cs typeface="黑体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b="1" kern="1200">
          <a:solidFill>
            <a:srgbClr val="C00000"/>
          </a:solidFill>
          <a:latin typeface="黑体" pitchFamily="49" charset="-122"/>
          <a:ea typeface="黑体" pitchFamily="49" charset="-122"/>
          <a:cs typeface="黑体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b="1" kern="1200">
          <a:solidFill>
            <a:srgbClr val="C00000"/>
          </a:solidFill>
          <a:latin typeface="黑体" pitchFamily="49" charset="-122"/>
          <a:ea typeface="黑体" pitchFamily="49" charset="-122"/>
          <a:cs typeface="黑体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b="1" kern="1200">
          <a:solidFill>
            <a:srgbClr val="C00000"/>
          </a:solidFill>
          <a:latin typeface="黑体" pitchFamily="49" charset="-122"/>
          <a:ea typeface="黑体" pitchFamily="49" charset="-122"/>
          <a:cs typeface="黑体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b="1" kern="1200">
          <a:solidFill>
            <a:srgbClr val="C00000"/>
          </a:solidFill>
          <a:latin typeface="黑体" pitchFamily="49" charset="-122"/>
          <a:ea typeface="黑体" pitchFamily="49" charset="-122"/>
          <a:cs typeface="黑体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295400"/>
            <a:ext cx="7874000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4"/>
          </p:nvPr>
        </p:nvSpPr>
        <p:spPr>
          <a:xfrm>
            <a:off x="1600200" y="6400800"/>
            <a:ext cx="914400" cy="381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50" b="1">
                <a:solidFill>
                  <a:srgbClr val="8B9398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r>
              <a:rPr lang="en-US" altLang="zh-CN"/>
              <a:t>Page</a:t>
            </a:r>
            <a:fld id="{8324B25E-A4C7-4875-9562-C93C4786E7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2052" name="Rectangle 22"/>
          <p:cNvSpPr>
            <a:spLocks noChangeArrowheads="1"/>
          </p:cNvSpPr>
          <p:nvPr userDrawn="1"/>
        </p:nvSpPr>
        <p:spPr bwMode="auto">
          <a:xfrm>
            <a:off x="-1981200" y="484188"/>
            <a:ext cx="1887537" cy="530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内页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标题前红色竖条可自由移动</a:t>
            </a:r>
            <a:endParaRPr lang="en-US" altLang="zh-CN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标题 </a:t>
            </a:r>
            <a:r>
              <a:rPr lang="en-US" altLang="zh-CN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(1</a:t>
            </a: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级</a:t>
            </a:r>
            <a:r>
              <a:rPr lang="en-US" altLang="zh-CN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) : 22-24pt</a:t>
            </a:r>
          </a:p>
          <a:p>
            <a:pPr algn="r" defTabSz="801688">
              <a:lnSpc>
                <a:spcPct val="7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标题 </a:t>
            </a:r>
            <a:r>
              <a:rPr lang="en-US" altLang="zh-CN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(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2-5</a:t>
            </a: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级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) :20-22pt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正文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12-18pt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R89 G89 B89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中文字体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</a:t>
            </a: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微软雅黑 </a:t>
            </a:r>
            <a:endParaRPr lang="zh-CN" altLang="en-US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英文字体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</a:t>
            </a:r>
            <a:r>
              <a:rPr lang="en-US" altLang="zh-CN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Arial</a:t>
            </a:r>
            <a:endParaRPr lang="zh-CN" altLang="en-US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53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696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4" name="Rectangle 62"/>
          <p:cNvSpPr>
            <a:spLocks noChangeArrowheads="1"/>
          </p:cNvSpPr>
          <p:nvPr userDrawn="1"/>
        </p:nvSpPr>
        <p:spPr bwMode="auto">
          <a:xfrm>
            <a:off x="9199563" y="1905000"/>
            <a:ext cx="1468437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defTabSz="801688">
              <a:lnSpc>
                <a:spcPct val="120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配色参考方案：</a:t>
            </a:r>
          </a:p>
          <a:p>
            <a:pPr defTabSz="801688">
              <a:lnSpc>
                <a:spcPct val="120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建议同一页面内不超过三种颜色，以下是</a:t>
            </a:r>
            <a:r>
              <a:rPr lang="en-US" altLang="zh-CN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组配色方案，同一页面内只选择一组使用。（仅供参考）</a:t>
            </a: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Char char="l"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Char char="l"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055" name="Picture 6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9296400" y="3275013"/>
            <a:ext cx="1162050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37" r:id="rId1"/>
    <p:sldLayoutId id="2147485002" r:id="rId2"/>
    <p:sldLayoutId id="2147484938" r:id="rId3"/>
    <p:sldLayoutId id="2147484939" r:id="rId4"/>
    <p:sldLayoutId id="2147484940" r:id="rId5"/>
    <p:sldLayoutId id="2147485003" r:id="rId6"/>
    <p:sldLayoutId id="2147484941" r:id="rId7"/>
    <p:sldLayoutId id="2147484942" r:id="rId8"/>
    <p:sldLayoutId id="2147484943" r:id="rId9"/>
    <p:sldLayoutId id="2147484944" r:id="rId10"/>
    <p:sldLayoutId id="214748512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■"/>
        <a:defRPr sz="3200">
          <a:solidFill>
            <a:srgbClr val="595959"/>
          </a:solidFill>
          <a:latin typeface="微软雅黑" pitchFamily="34" charset="-122"/>
          <a:ea typeface="微软雅黑" pitchFamily="34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□"/>
        <a:defRPr sz="1600">
          <a:solidFill>
            <a:srgbClr val="595959"/>
          </a:solidFill>
          <a:latin typeface="微软雅黑" pitchFamily="34" charset="-122"/>
          <a:ea typeface="微软雅黑" pitchFamily="34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▪"/>
        <a:defRPr sz="1600">
          <a:solidFill>
            <a:srgbClr val="595959"/>
          </a:solidFill>
          <a:latin typeface="微软雅黑" pitchFamily="34" charset="-122"/>
          <a:ea typeface="微软雅黑" pitchFamily="34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▫"/>
        <a:defRPr sz="1400">
          <a:solidFill>
            <a:srgbClr val="595959"/>
          </a:solidFill>
          <a:latin typeface="微软雅黑" pitchFamily="34" charset="-122"/>
          <a:ea typeface="微软雅黑" pitchFamily="34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rgbClr val="595959"/>
          </a:solidFill>
          <a:latin typeface="微软雅黑" pitchFamily="34" charset="-122"/>
          <a:ea typeface="微软雅黑" pitchFamily="34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295400"/>
            <a:ext cx="7874000" cy="464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4"/>
          </p:nvPr>
        </p:nvSpPr>
        <p:spPr>
          <a:xfrm>
            <a:off x="1600200" y="6400800"/>
            <a:ext cx="914400" cy="381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050" b="1">
                <a:solidFill>
                  <a:srgbClr val="8B9398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r>
              <a:rPr kumimoji="0" lang="en-US" altLang="zh-CN">
                <a:latin typeface="Arial" pitchFamily="34" charset="0"/>
                <a:cs typeface="+mn-cs"/>
              </a:rPr>
              <a:t>Page</a:t>
            </a:r>
            <a:fld id="{FFB19B28-A6F8-4675-9D16-FB0F08F46730}" type="slidenum">
              <a:rPr kumimoji="0" lang="zh-CN" altLang="en-US">
                <a:latin typeface="Arial" pitchFamily="34" charset="0"/>
                <a:cs typeface="+mn-cs"/>
              </a:rPr>
              <a:pPr>
                <a:defRPr/>
              </a:pPr>
              <a:t>‹#›</a:t>
            </a:fld>
            <a:endParaRPr kumimoji="0" lang="zh-CN" altLang="en-US">
              <a:latin typeface="Arial" pitchFamily="34" charset="0"/>
              <a:cs typeface="+mn-cs"/>
            </a:endParaRPr>
          </a:p>
        </p:txBody>
      </p:sp>
      <p:sp>
        <p:nvSpPr>
          <p:cNvPr id="2052" name="Rectangle 22"/>
          <p:cNvSpPr>
            <a:spLocks noChangeArrowheads="1"/>
          </p:cNvSpPr>
          <p:nvPr/>
        </p:nvSpPr>
        <p:spPr bwMode="auto">
          <a:xfrm>
            <a:off x="-1981200" y="484188"/>
            <a:ext cx="1887537" cy="530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09" tIns="40056" rIns="80109" bIns="40056"/>
          <a:lstStyle/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endParaRPr kumimoji="0" lang="en-US" altLang="zh-CN" sz="110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endParaRPr kumimoji="0" lang="en-US" altLang="zh-CN" sz="110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endParaRPr kumimoji="0" lang="en-US" altLang="zh-CN" sz="110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r>
              <a:rPr kumimoji="0" lang="zh-CN" altLang="en-US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内页</a:t>
            </a:r>
            <a:r>
              <a:rPr kumimoji="0" lang="en-US" altLang="zh-CN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:</a:t>
            </a: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r>
              <a:rPr kumimoji="0" lang="zh-CN" altLang="en-US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标题前红色竖条可自由移动</a:t>
            </a:r>
            <a:endParaRPr kumimoji="0" lang="en-US" altLang="zh-CN" sz="1100" smtClean="0">
              <a:solidFill>
                <a:prstClr val="white"/>
              </a:solidFill>
              <a:latin typeface="Arial" pitchFamily="34" charset="0"/>
              <a:ea typeface="华文细黑" pitchFamily="2" charset="-122"/>
              <a:cs typeface="+mn-cs"/>
            </a:endParaRP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r>
              <a:rPr kumimoji="0" lang="zh-CN" altLang="en-US" sz="1100" smtClean="0">
                <a:solidFill>
                  <a:prstClr val="white"/>
                </a:solidFill>
                <a:latin typeface="FrutigerNext LT Regular"/>
                <a:ea typeface="华文细黑" pitchFamily="2" charset="-122"/>
                <a:cs typeface="+mn-cs"/>
              </a:rPr>
              <a:t>标题 </a:t>
            </a:r>
            <a:r>
              <a:rPr kumimoji="0" lang="en-US" altLang="zh-CN" sz="1100" smtClean="0">
                <a:solidFill>
                  <a:prstClr val="white"/>
                </a:solidFill>
                <a:latin typeface="FrutigerNext LT Regular"/>
                <a:ea typeface="华文细黑" pitchFamily="2" charset="-122"/>
                <a:cs typeface="+mn-cs"/>
              </a:rPr>
              <a:t>(1</a:t>
            </a:r>
            <a:r>
              <a:rPr kumimoji="0" lang="zh-CN" altLang="en-US" sz="1100" smtClean="0">
                <a:solidFill>
                  <a:prstClr val="white"/>
                </a:solidFill>
                <a:latin typeface="FrutigerNext LT Regular"/>
                <a:ea typeface="华文细黑" pitchFamily="2" charset="-122"/>
                <a:cs typeface="+mn-cs"/>
              </a:rPr>
              <a:t>级</a:t>
            </a:r>
            <a:r>
              <a:rPr kumimoji="0" lang="en-US" altLang="zh-CN" sz="1100" smtClean="0">
                <a:solidFill>
                  <a:prstClr val="white"/>
                </a:solidFill>
                <a:latin typeface="FrutigerNext LT Regular"/>
                <a:ea typeface="华文细黑" pitchFamily="2" charset="-122"/>
                <a:cs typeface="+mn-cs"/>
              </a:rPr>
              <a:t>) : 22-24pt</a:t>
            </a:r>
          </a:p>
          <a:p>
            <a:pPr algn="r" defTabSz="801688" eaLnBrk="0" hangingPunct="0">
              <a:lnSpc>
                <a:spcPct val="7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r>
              <a:rPr kumimoji="0" lang="zh-CN" altLang="en-US" sz="1100" smtClean="0">
                <a:solidFill>
                  <a:prstClr val="white"/>
                </a:solidFill>
                <a:latin typeface="FrutigerNext LT Regular"/>
                <a:ea typeface="华文细黑" pitchFamily="2" charset="-122"/>
                <a:cs typeface="+mn-cs"/>
              </a:rPr>
              <a:t>标题 </a:t>
            </a:r>
            <a:r>
              <a:rPr kumimoji="0" lang="en-US" altLang="zh-CN" sz="1100" smtClean="0">
                <a:solidFill>
                  <a:prstClr val="white"/>
                </a:solidFill>
                <a:latin typeface="FrutigerNext LT Regular"/>
                <a:ea typeface="华文细黑" pitchFamily="2" charset="-122"/>
                <a:cs typeface="+mn-cs"/>
              </a:rPr>
              <a:t>(</a:t>
            </a:r>
            <a:r>
              <a:rPr kumimoji="0" lang="en-US" altLang="zh-CN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2-5</a:t>
            </a:r>
            <a:r>
              <a:rPr kumimoji="0" lang="zh-CN" altLang="en-US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级</a:t>
            </a:r>
            <a:r>
              <a:rPr kumimoji="0" lang="en-US" altLang="zh-CN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) :20-22pt</a:t>
            </a: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r>
              <a:rPr kumimoji="0" lang="zh-CN" altLang="en-US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正文</a:t>
            </a:r>
            <a:r>
              <a:rPr kumimoji="0" lang="en-US" altLang="zh-CN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: 12-18pt</a:t>
            </a: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r>
              <a:rPr kumimoji="0" lang="zh-CN" altLang="en-US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颜色</a:t>
            </a:r>
            <a:r>
              <a:rPr kumimoji="0" lang="en-US" altLang="zh-CN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: R89 G89 B89</a:t>
            </a: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r>
              <a:rPr kumimoji="0" lang="zh-CN" altLang="en-US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中文字体</a:t>
            </a:r>
            <a:r>
              <a:rPr kumimoji="0" lang="en-US" altLang="zh-CN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:</a:t>
            </a:r>
            <a:r>
              <a:rPr kumimoji="0" lang="zh-CN" altLang="en-US" sz="1100" smtClean="0">
                <a:solidFill>
                  <a:prstClr val="white"/>
                </a:solidFill>
                <a:latin typeface="FrutigerNext LT Regular"/>
                <a:ea typeface="华文细黑" pitchFamily="2" charset="-122"/>
                <a:cs typeface="+mn-cs"/>
              </a:rPr>
              <a:t>微软雅黑 </a:t>
            </a:r>
            <a:endParaRPr kumimoji="0" lang="zh-CN" altLang="en-US" sz="1100" smtClean="0">
              <a:solidFill>
                <a:prstClr val="white"/>
              </a:solidFill>
              <a:latin typeface="Arial" pitchFamily="34" charset="0"/>
              <a:ea typeface="华文细黑" pitchFamily="2" charset="-122"/>
              <a:cs typeface="+mn-cs"/>
            </a:endParaRP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r>
              <a:rPr kumimoji="0" lang="zh-CN" altLang="en-US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英文字体</a:t>
            </a:r>
            <a:r>
              <a:rPr kumimoji="0" lang="en-US" altLang="zh-CN" sz="1100" smtClean="0">
                <a:solidFill>
                  <a:prstClr val="white"/>
                </a:solidFill>
                <a:latin typeface="Arial" pitchFamily="34" charset="0"/>
                <a:ea typeface="华文细黑" pitchFamily="2" charset="-122"/>
                <a:cs typeface="+mn-cs"/>
              </a:rPr>
              <a:t>:</a:t>
            </a:r>
            <a:r>
              <a:rPr kumimoji="0" lang="en-US" altLang="zh-CN" sz="1100" smtClean="0">
                <a:solidFill>
                  <a:prstClr val="white"/>
                </a:solidFill>
                <a:latin typeface="FrutigerNext LT Regular"/>
                <a:ea typeface="华文细黑" pitchFamily="2" charset="-122"/>
                <a:cs typeface="+mn-cs"/>
              </a:rPr>
              <a:t>Arial</a:t>
            </a:r>
            <a:endParaRPr kumimoji="0" lang="zh-CN" altLang="en-US" sz="1100" smtClean="0">
              <a:solidFill>
                <a:prstClr val="white"/>
              </a:solidFill>
              <a:latin typeface="Arial" pitchFamily="34" charset="0"/>
              <a:ea typeface="华文细黑" pitchFamily="2" charset="-122"/>
              <a:cs typeface="+mn-cs"/>
            </a:endParaRP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endParaRPr kumimoji="0" lang="zh-CN" altLang="en-US" sz="110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endParaRPr kumimoji="0" lang="en-US" altLang="zh-CN" sz="110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endParaRPr kumimoji="0" lang="zh-CN" altLang="en-US" sz="110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endParaRPr kumimoji="0" lang="zh-CN" altLang="en-US" sz="110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endParaRPr kumimoji="0" lang="zh-CN" altLang="en-US" sz="110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endParaRPr kumimoji="0" lang="en-US" altLang="zh-CN" sz="110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endParaRPr kumimoji="0" lang="en-US" altLang="zh-CN" sz="110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algn="r"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endParaRPr kumimoji="0" lang="zh-CN" altLang="en-US" sz="110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053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696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4" name="Rectangle 62"/>
          <p:cNvSpPr>
            <a:spLocks noChangeArrowheads="1"/>
          </p:cNvSpPr>
          <p:nvPr/>
        </p:nvSpPr>
        <p:spPr bwMode="auto">
          <a:xfrm>
            <a:off x="9199563" y="1905000"/>
            <a:ext cx="1468437" cy="200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09" tIns="40056" rIns="80109" bIns="40056"/>
          <a:lstStyle/>
          <a:p>
            <a:pPr defTabSz="801688" eaLnBrk="0" hangingPunct="0">
              <a:lnSpc>
                <a:spcPct val="120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r>
              <a:rPr kumimoji="0" lang="zh-CN" altLang="en-US" sz="110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+mn-cs"/>
              </a:rPr>
              <a:t>配色参考方案：</a:t>
            </a:r>
          </a:p>
          <a:p>
            <a:pPr defTabSz="801688" eaLnBrk="0" hangingPunct="0">
              <a:lnSpc>
                <a:spcPct val="120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r>
              <a:rPr kumimoji="0" lang="zh-CN" altLang="en-US" sz="110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+mn-cs"/>
              </a:rPr>
              <a:t>建议同一页面内不超过三种颜色，以下是</a:t>
            </a:r>
            <a:r>
              <a:rPr kumimoji="0" lang="en-US" altLang="zh-CN" sz="110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+mn-cs"/>
              </a:rPr>
              <a:t>10</a:t>
            </a:r>
            <a:r>
              <a:rPr kumimoji="0" lang="zh-CN" altLang="en-US" sz="110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+mn-cs"/>
              </a:rPr>
              <a:t>组配色方案，同一页面内只选择一组使用。（仅供参考）</a:t>
            </a:r>
          </a:p>
          <a:p>
            <a:pPr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None/>
            </a:pPr>
            <a:endParaRPr kumimoji="0" lang="en-US" altLang="zh-CN" sz="110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Char char="l"/>
            </a:pPr>
            <a:endParaRPr kumimoji="0" lang="en-US" altLang="zh-CN" sz="110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defTabSz="801688" eaLnBrk="0" hangingPunct="0">
              <a:lnSpc>
                <a:spcPct val="125000"/>
              </a:lnSpc>
              <a:buClr>
                <a:srgbClr val="EEECE1"/>
              </a:buClr>
              <a:buSzPct val="60000"/>
              <a:buFont typeface="Wingdings" pitchFamily="2" charset="2"/>
              <a:buChar char="l"/>
            </a:pPr>
            <a:endParaRPr kumimoji="0" lang="zh-CN" altLang="en-US" sz="110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pic>
        <p:nvPicPr>
          <p:cNvPr id="2055" name="Picture 6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3275013"/>
            <a:ext cx="1162050" cy="358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55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15" r:id="rId1"/>
    <p:sldLayoutId id="2147485116" r:id="rId2"/>
    <p:sldLayoutId id="2147485117" r:id="rId3"/>
    <p:sldLayoutId id="2147485118" r:id="rId4"/>
    <p:sldLayoutId id="2147485119" r:id="rId5"/>
    <p:sldLayoutId id="2147485120" r:id="rId6"/>
    <p:sldLayoutId id="2147485121" r:id="rId7"/>
    <p:sldLayoutId id="2147485122" r:id="rId8"/>
    <p:sldLayoutId id="2147485123" r:id="rId9"/>
    <p:sldLayoutId id="2147485124" r:id="rId10"/>
    <p:sldLayoutId id="2147485125" r:id="rId11"/>
    <p:sldLayoutId id="2147485126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■"/>
        <a:defRPr>
          <a:solidFill>
            <a:srgbClr val="595959"/>
          </a:solidFill>
          <a:latin typeface="微软雅黑" pitchFamily="34" charset="-122"/>
          <a:ea typeface="微软雅黑" pitchFamily="34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□"/>
        <a:defRPr sz="1600">
          <a:solidFill>
            <a:srgbClr val="595959"/>
          </a:solidFill>
          <a:latin typeface="微软雅黑" pitchFamily="34" charset="-122"/>
          <a:ea typeface="微软雅黑" pitchFamily="34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▪"/>
        <a:defRPr sz="1600">
          <a:solidFill>
            <a:srgbClr val="595959"/>
          </a:solidFill>
          <a:latin typeface="微软雅黑" pitchFamily="34" charset="-122"/>
          <a:ea typeface="微软雅黑" pitchFamily="34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▫"/>
        <a:defRPr sz="1400">
          <a:solidFill>
            <a:srgbClr val="595959"/>
          </a:solidFill>
          <a:latin typeface="微软雅黑" pitchFamily="34" charset="-122"/>
          <a:ea typeface="微软雅黑" pitchFamily="34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rgbClr val="595959"/>
          </a:solidFill>
          <a:latin typeface="微软雅黑" pitchFamily="34" charset="-122"/>
          <a:ea typeface="微软雅黑" pitchFamily="34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2590800"/>
            <a:ext cx="7086600" cy="353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600200" y="64166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Page</a:t>
            </a:r>
            <a:fld id="{82732D69-96A8-41D0-BF6E-6E37F0D846B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05" r:id="rId1"/>
    <p:sldLayoutId id="2147485006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7F7F7F"/>
          </a:solidFill>
          <a:latin typeface="微软雅黑" pitchFamily="34" charset="-122"/>
          <a:ea typeface="微软雅黑" pitchFamily="34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400" kern="1200">
          <a:solidFill>
            <a:srgbClr val="7F7F7F"/>
          </a:solidFill>
          <a:latin typeface="微软雅黑" pitchFamily="34" charset="-122"/>
          <a:ea typeface="微软雅黑" pitchFamily="34" charset="-122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7F7F7F"/>
          </a:solidFill>
          <a:latin typeface="微软雅黑" pitchFamily="34" charset="-122"/>
          <a:ea typeface="微软雅黑" pitchFamily="34" charset="-122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2"/>
          <p:cNvSpPr>
            <a:spLocks noChangeArrowheads="1"/>
          </p:cNvSpPr>
          <p:nvPr userDrawn="1"/>
        </p:nvSpPr>
        <p:spPr bwMode="auto">
          <a:xfrm>
            <a:off x="-2438400" y="865188"/>
            <a:ext cx="2420937" cy="530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封面：</a:t>
            </a:r>
            <a:endParaRPr lang="en-US" altLang="zh-CN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封面图片可以更换</a:t>
            </a:r>
            <a:endParaRPr lang="en-US" altLang="zh-CN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主副标题右对齐，行距不可变</a:t>
            </a:r>
            <a:endParaRPr lang="en-US" altLang="zh-CN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中文主标题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</a:t>
            </a: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微软雅黑 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32-35pt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R226 G0 B0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      中文副标题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</a:t>
            </a: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微软雅黑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18-22pt  </a:t>
            </a:r>
            <a:endParaRPr lang="zh-CN" altLang="en-US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R64 G64 B64</a:t>
            </a: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en-US" altLang="zh-CN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099" name="Rectangle 62"/>
          <p:cNvSpPr>
            <a:spLocks noChangeArrowheads="1"/>
          </p:cNvSpPr>
          <p:nvPr userDrawn="1"/>
        </p:nvSpPr>
        <p:spPr bwMode="auto">
          <a:xfrm>
            <a:off x="9199563" y="1905000"/>
            <a:ext cx="1468437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defTabSz="801688">
              <a:lnSpc>
                <a:spcPct val="120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配色参考方案：</a:t>
            </a:r>
          </a:p>
          <a:p>
            <a:pPr defTabSz="801688">
              <a:lnSpc>
                <a:spcPct val="120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建议同一页面内不超过三种颜色，以下是</a:t>
            </a:r>
            <a:r>
              <a:rPr lang="en-US" altLang="zh-CN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组配色方案，同一页面内只选择一组使用。（仅供参考）</a:t>
            </a: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Char char="l"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Char char="l"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100" name="Picture 6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296400" y="3275013"/>
            <a:ext cx="1162050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45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295400"/>
            <a:ext cx="7874000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4"/>
          </p:nvPr>
        </p:nvSpPr>
        <p:spPr>
          <a:xfrm>
            <a:off x="1600200" y="6400800"/>
            <a:ext cx="914400" cy="381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50" b="1">
                <a:solidFill>
                  <a:srgbClr val="8B9398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r>
              <a:rPr lang="en-US" altLang="zh-CN"/>
              <a:t>Page</a:t>
            </a:r>
            <a:fld id="{879043C3-B74C-49AE-834B-B5D53BF2D71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5124" name="Rectangle 22"/>
          <p:cNvSpPr>
            <a:spLocks noChangeArrowheads="1"/>
          </p:cNvSpPr>
          <p:nvPr/>
        </p:nvSpPr>
        <p:spPr bwMode="auto">
          <a:xfrm>
            <a:off x="-1981200" y="484188"/>
            <a:ext cx="1887537" cy="530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内页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标题前红色竖条可自由移动</a:t>
            </a:r>
            <a:endParaRPr lang="en-US" altLang="zh-CN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标题 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(1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级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) : 22-24pt</a:t>
            </a:r>
          </a:p>
          <a:p>
            <a:pPr algn="r" defTabSz="801688">
              <a:lnSpc>
                <a:spcPct val="7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标题 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(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2-5</a:t>
            </a: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级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) :20-22pt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正文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12-18pt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R89 G89 B89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中文字体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微软雅黑 </a:t>
            </a:r>
            <a:endParaRPr lang="zh-CN" altLang="en-US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英文字体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Arial</a:t>
            </a:r>
            <a:endParaRPr lang="zh-CN" altLang="en-US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125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696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26" name="Rectangle 62"/>
          <p:cNvSpPr>
            <a:spLocks noChangeArrowheads="1"/>
          </p:cNvSpPr>
          <p:nvPr/>
        </p:nvSpPr>
        <p:spPr bwMode="auto">
          <a:xfrm>
            <a:off x="9199563" y="1905000"/>
            <a:ext cx="1468437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defTabSz="801688">
              <a:lnSpc>
                <a:spcPct val="120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配色参考方案：</a:t>
            </a:r>
          </a:p>
          <a:p>
            <a:pPr defTabSz="801688">
              <a:lnSpc>
                <a:spcPct val="120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建议同一页面内不超过三种颜色，以下是</a:t>
            </a:r>
            <a:r>
              <a:rPr lang="en-US" altLang="zh-CN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组配色方案，同一页面内只选择一组使用。（仅供参考）</a:t>
            </a: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Char char="l"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Char char="l"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5127" name="Picture 6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9296400" y="3275013"/>
            <a:ext cx="1162050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46" r:id="rId1"/>
    <p:sldLayoutId id="2147485007" r:id="rId2"/>
    <p:sldLayoutId id="2147484947" r:id="rId3"/>
    <p:sldLayoutId id="2147484948" r:id="rId4"/>
    <p:sldLayoutId id="2147484949" r:id="rId5"/>
    <p:sldLayoutId id="2147484950" r:id="rId6"/>
    <p:sldLayoutId id="2147484951" r:id="rId7"/>
    <p:sldLayoutId id="2147484952" r:id="rId8"/>
    <p:sldLayoutId id="2147484953" r:id="rId9"/>
    <p:sldLayoutId id="2147484954" r:id="rId10"/>
    <p:sldLayoutId id="2147485008" r:id="rId11"/>
    <p:sldLayoutId id="2147485009" r:id="rId12"/>
    <p:sldLayoutId id="2147485010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■"/>
        <a:defRPr sz="3200">
          <a:solidFill>
            <a:srgbClr val="595959"/>
          </a:solidFill>
          <a:latin typeface="微软雅黑" pitchFamily="34" charset="-122"/>
          <a:ea typeface="微软雅黑" pitchFamily="34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□"/>
        <a:defRPr sz="1600">
          <a:solidFill>
            <a:srgbClr val="595959"/>
          </a:solidFill>
          <a:latin typeface="微软雅黑" pitchFamily="34" charset="-122"/>
          <a:ea typeface="微软雅黑" pitchFamily="34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▪"/>
        <a:defRPr sz="1600">
          <a:solidFill>
            <a:srgbClr val="595959"/>
          </a:solidFill>
          <a:latin typeface="微软雅黑" pitchFamily="34" charset="-122"/>
          <a:ea typeface="微软雅黑" pitchFamily="34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▫"/>
        <a:defRPr sz="1400">
          <a:solidFill>
            <a:srgbClr val="595959"/>
          </a:solidFill>
          <a:latin typeface="微软雅黑" pitchFamily="34" charset="-122"/>
          <a:ea typeface="微软雅黑" pitchFamily="34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rgbClr val="595959"/>
          </a:solidFill>
          <a:latin typeface="微软雅黑" pitchFamily="34" charset="-122"/>
          <a:ea typeface="微软雅黑" pitchFamily="34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295400"/>
            <a:ext cx="7874000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4"/>
          </p:nvPr>
        </p:nvSpPr>
        <p:spPr>
          <a:xfrm>
            <a:off x="1600200" y="6400800"/>
            <a:ext cx="914400" cy="381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50" b="1">
                <a:solidFill>
                  <a:srgbClr val="8B9398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r>
              <a:rPr lang="en-US" altLang="zh-CN"/>
              <a:t>Page</a:t>
            </a:r>
            <a:fld id="{DC4EC017-8976-4D18-96B6-A60833DC5E6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6148" name="Rectangle 22"/>
          <p:cNvSpPr>
            <a:spLocks noChangeArrowheads="1"/>
          </p:cNvSpPr>
          <p:nvPr/>
        </p:nvSpPr>
        <p:spPr bwMode="auto">
          <a:xfrm>
            <a:off x="-1981200" y="484188"/>
            <a:ext cx="1887537" cy="530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内页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标题前红色竖条可自由移动</a:t>
            </a:r>
            <a:endParaRPr lang="en-US" altLang="zh-CN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标题 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(1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级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) : 22-24pt</a:t>
            </a:r>
          </a:p>
          <a:p>
            <a:pPr algn="r" defTabSz="801688">
              <a:lnSpc>
                <a:spcPct val="7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标题 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(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2-5</a:t>
            </a: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级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) :20-22pt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正文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12-18pt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R89 G89 B89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中文字体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微软雅黑 </a:t>
            </a:r>
            <a:endParaRPr lang="zh-CN" altLang="en-US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英文字体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Arial</a:t>
            </a:r>
            <a:endParaRPr lang="zh-CN" altLang="en-US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149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696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0" name="Rectangle 62"/>
          <p:cNvSpPr>
            <a:spLocks noChangeArrowheads="1"/>
          </p:cNvSpPr>
          <p:nvPr/>
        </p:nvSpPr>
        <p:spPr bwMode="auto">
          <a:xfrm>
            <a:off x="9199563" y="1905000"/>
            <a:ext cx="1468437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defTabSz="801688">
              <a:lnSpc>
                <a:spcPct val="120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配色参考方案：</a:t>
            </a:r>
          </a:p>
          <a:p>
            <a:pPr defTabSz="801688">
              <a:lnSpc>
                <a:spcPct val="120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建议同一页面内不超过三种颜色，以下是</a:t>
            </a:r>
            <a:r>
              <a:rPr lang="en-US" altLang="zh-CN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组配色方案，同一页面内只选择一组使用。（仅供参考）</a:t>
            </a: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Char char="l"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Char char="l"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151" name="Picture 6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9296400" y="3275013"/>
            <a:ext cx="1162050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55" r:id="rId1"/>
    <p:sldLayoutId id="2147485011" r:id="rId2"/>
    <p:sldLayoutId id="2147484956" r:id="rId3"/>
    <p:sldLayoutId id="2147484957" r:id="rId4"/>
    <p:sldLayoutId id="2147484958" r:id="rId5"/>
    <p:sldLayoutId id="2147484959" r:id="rId6"/>
    <p:sldLayoutId id="2147484960" r:id="rId7"/>
    <p:sldLayoutId id="2147484961" r:id="rId8"/>
    <p:sldLayoutId id="2147484962" r:id="rId9"/>
    <p:sldLayoutId id="2147484963" r:id="rId10"/>
    <p:sldLayoutId id="2147485012" r:id="rId11"/>
    <p:sldLayoutId id="2147485013" r:id="rId12"/>
    <p:sldLayoutId id="2147485014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■"/>
        <a:defRPr sz="3200">
          <a:solidFill>
            <a:srgbClr val="595959"/>
          </a:solidFill>
          <a:latin typeface="微软雅黑" pitchFamily="34" charset="-122"/>
          <a:ea typeface="微软雅黑" pitchFamily="34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□"/>
        <a:defRPr sz="1600">
          <a:solidFill>
            <a:srgbClr val="595959"/>
          </a:solidFill>
          <a:latin typeface="微软雅黑" pitchFamily="34" charset="-122"/>
          <a:ea typeface="微软雅黑" pitchFamily="34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▪"/>
        <a:defRPr sz="1600">
          <a:solidFill>
            <a:srgbClr val="595959"/>
          </a:solidFill>
          <a:latin typeface="微软雅黑" pitchFamily="34" charset="-122"/>
          <a:ea typeface="微软雅黑" pitchFamily="34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▫"/>
        <a:defRPr sz="1400">
          <a:solidFill>
            <a:srgbClr val="595959"/>
          </a:solidFill>
          <a:latin typeface="微软雅黑" pitchFamily="34" charset="-122"/>
          <a:ea typeface="微软雅黑" pitchFamily="34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rgbClr val="595959"/>
          </a:solidFill>
          <a:latin typeface="微软雅黑" pitchFamily="34" charset="-122"/>
          <a:ea typeface="微软雅黑" pitchFamily="34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295400"/>
            <a:ext cx="7874000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4"/>
          </p:nvPr>
        </p:nvSpPr>
        <p:spPr>
          <a:xfrm>
            <a:off x="1600200" y="6400800"/>
            <a:ext cx="914400" cy="381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50" b="1">
                <a:solidFill>
                  <a:srgbClr val="8B9398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r>
              <a:rPr lang="en-US" altLang="zh-CN"/>
              <a:t>Page</a:t>
            </a:r>
            <a:fld id="{617DAD93-CA5E-4D79-802D-9609E71C081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7172" name="Rectangle 22"/>
          <p:cNvSpPr>
            <a:spLocks noChangeArrowheads="1"/>
          </p:cNvSpPr>
          <p:nvPr/>
        </p:nvSpPr>
        <p:spPr bwMode="auto">
          <a:xfrm>
            <a:off x="-1981200" y="484188"/>
            <a:ext cx="1887537" cy="530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内页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标题前红色竖条可自由移动</a:t>
            </a:r>
            <a:endParaRPr lang="en-US" altLang="zh-CN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标题 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(1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级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) : 22-24pt</a:t>
            </a:r>
          </a:p>
          <a:p>
            <a:pPr algn="r" defTabSz="801688">
              <a:lnSpc>
                <a:spcPct val="7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标题 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(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2-5</a:t>
            </a: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级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) :20-22pt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正文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12-18pt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 R89 G89 B89</a:t>
            </a: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中文字体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</a:t>
            </a:r>
            <a:r>
              <a:rPr lang="zh-CN" altLang="en-US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微软雅黑 </a:t>
            </a:r>
            <a:endParaRPr lang="zh-CN" altLang="en-US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ea typeface="华文细黑" pitchFamily="2" charset="-122"/>
              </a:rPr>
              <a:t>英文字体</a:t>
            </a:r>
            <a:r>
              <a:rPr lang="en-US" altLang="zh-CN" sz="1100">
                <a:solidFill>
                  <a:srgbClr val="FFFFFF"/>
                </a:solidFill>
                <a:ea typeface="华文细黑" pitchFamily="2" charset="-122"/>
              </a:rPr>
              <a:t>:</a:t>
            </a:r>
            <a:r>
              <a:rPr lang="en-US" altLang="zh-CN" sz="1100">
                <a:solidFill>
                  <a:srgbClr val="FFFFFF"/>
                </a:solidFill>
                <a:latin typeface="FrutigerNext LT Regular" charset="-122"/>
                <a:ea typeface="华文细黑" pitchFamily="2" charset="-122"/>
              </a:rPr>
              <a:t>Arial</a:t>
            </a:r>
            <a:endParaRPr lang="zh-CN" altLang="en-US" sz="1100">
              <a:solidFill>
                <a:srgbClr val="FFFFFF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173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696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4" name="Rectangle 62"/>
          <p:cNvSpPr>
            <a:spLocks noChangeArrowheads="1"/>
          </p:cNvSpPr>
          <p:nvPr/>
        </p:nvSpPr>
        <p:spPr bwMode="auto">
          <a:xfrm>
            <a:off x="9199563" y="1905000"/>
            <a:ext cx="1468437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defTabSz="801688">
              <a:lnSpc>
                <a:spcPct val="120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配色参考方案：</a:t>
            </a:r>
          </a:p>
          <a:p>
            <a:pPr defTabSz="801688">
              <a:lnSpc>
                <a:spcPct val="120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建议同一页面内不超过三种颜色，以下是</a:t>
            </a:r>
            <a:r>
              <a:rPr lang="en-US" altLang="zh-CN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1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组配色方案，同一页面内只选择一组使用。（仅供参考）</a:t>
            </a: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Char char="l"/>
              <a:defRPr/>
            </a:pPr>
            <a:endParaRPr lang="en-US" altLang="zh-CN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rgbClr val="808080"/>
              </a:buClr>
              <a:buSzPct val="60000"/>
              <a:buFont typeface="Wingdings" pitchFamily="2" charset="2"/>
              <a:buChar char="l"/>
              <a:defRPr/>
            </a:pPr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7175" name="Picture 6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9296400" y="3275013"/>
            <a:ext cx="1162050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64" r:id="rId1"/>
    <p:sldLayoutId id="2147485015" r:id="rId2"/>
    <p:sldLayoutId id="2147484965" r:id="rId3"/>
    <p:sldLayoutId id="2147484966" r:id="rId4"/>
    <p:sldLayoutId id="2147484967" r:id="rId5"/>
    <p:sldLayoutId id="2147484968" r:id="rId6"/>
    <p:sldLayoutId id="2147484969" r:id="rId7"/>
    <p:sldLayoutId id="2147484970" r:id="rId8"/>
    <p:sldLayoutId id="2147484971" r:id="rId9"/>
    <p:sldLayoutId id="2147484972" r:id="rId10"/>
    <p:sldLayoutId id="2147485018" r:id="rId11"/>
    <p:sldLayoutId id="2147485074" r:id="rId12"/>
    <p:sldLayoutId id="2147485075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微软雅黑" pitchFamily="34" charset="-122"/>
          <a:ea typeface="微软雅黑" pitchFamily="34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■"/>
        <a:defRPr sz="3200">
          <a:solidFill>
            <a:srgbClr val="595959"/>
          </a:solidFill>
          <a:latin typeface="微软雅黑" pitchFamily="34" charset="-122"/>
          <a:ea typeface="微软雅黑" pitchFamily="34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□"/>
        <a:defRPr sz="1600">
          <a:solidFill>
            <a:srgbClr val="595959"/>
          </a:solidFill>
          <a:latin typeface="微软雅黑" pitchFamily="34" charset="-122"/>
          <a:ea typeface="微软雅黑" pitchFamily="34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▪"/>
        <a:defRPr sz="1600">
          <a:solidFill>
            <a:srgbClr val="595959"/>
          </a:solidFill>
          <a:latin typeface="微软雅黑" pitchFamily="34" charset="-122"/>
          <a:ea typeface="微软雅黑" pitchFamily="34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▫"/>
        <a:defRPr sz="1400">
          <a:solidFill>
            <a:srgbClr val="595959"/>
          </a:solidFill>
          <a:latin typeface="微软雅黑" pitchFamily="34" charset="-122"/>
          <a:ea typeface="微软雅黑" pitchFamily="34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rgbClr val="595959"/>
          </a:solidFill>
          <a:latin typeface="微软雅黑" pitchFamily="34" charset="-122"/>
          <a:ea typeface="微软雅黑" pitchFamily="34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019" r:id="rId1"/>
    <p:sldLayoutId id="2147485020" r:id="rId2"/>
    <p:sldLayoutId id="2147485021" r:id="rId3"/>
    <p:sldLayoutId id="2147485022" r:id="rId4"/>
    <p:sldLayoutId id="2147485023" r:id="rId5"/>
    <p:sldLayoutId id="2147485024" r:id="rId6"/>
    <p:sldLayoutId id="2147485025" r:id="rId7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zh-CN" altLang="en-US" sz="3200" b="1" kern="1200">
          <a:solidFill>
            <a:srgbClr val="C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黑体" pitchFamily="49" charset="-122"/>
          <a:ea typeface="黑体" pitchFamily="49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黑体" pitchFamily="49" charset="-122"/>
          <a:ea typeface="黑体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黑体" pitchFamily="49" charset="-122"/>
          <a:ea typeface="黑体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黑体" pitchFamily="49" charset="-122"/>
          <a:ea typeface="黑体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黑体" pitchFamily="49" charset="-122"/>
          <a:ea typeface="黑体" pitchFamily="49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黑体" pitchFamily="49" charset="-122"/>
          <a:ea typeface="黑体" pitchFamily="49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黑体" pitchFamily="49" charset="-122"/>
          <a:ea typeface="黑体" pitchFamily="49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黑体" pitchFamily="49" charset="-122"/>
          <a:ea typeface="黑体" pitchFamily="49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黑体" pitchFamily="49" charset="-122"/>
          <a:ea typeface="黑体" pitchFamily="49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b="1" kern="1200">
          <a:solidFill>
            <a:srgbClr val="C00000"/>
          </a:solidFill>
          <a:latin typeface="黑体" pitchFamily="49" charset="-122"/>
          <a:ea typeface="黑体" pitchFamily="49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b="1" kern="1200">
          <a:solidFill>
            <a:srgbClr val="C00000"/>
          </a:solidFill>
          <a:latin typeface="黑体" pitchFamily="49" charset="-122"/>
          <a:ea typeface="黑体" pitchFamily="49" charset="-122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b="1" kern="1200">
          <a:solidFill>
            <a:srgbClr val="C00000"/>
          </a:solidFill>
          <a:latin typeface="黑体" pitchFamily="49" charset="-122"/>
          <a:ea typeface="黑体" pitchFamily="49" charset="-122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b="1" kern="1200">
          <a:solidFill>
            <a:srgbClr val="C00000"/>
          </a:solidFill>
          <a:latin typeface="黑体" pitchFamily="49" charset="-122"/>
          <a:ea typeface="黑体" pitchFamily="49" charset="-122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b="1" kern="1200">
          <a:solidFill>
            <a:srgbClr val="C00000"/>
          </a:solidFill>
          <a:latin typeface="黑体" pitchFamily="49" charset="-122"/>
          <a:ea typeface="黑体" pitchFamily="49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295400"/>
            <a:ext cx="7874000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4"/>
          </p:nvPr>
        </p:nvSpPr>
        <p:spPr>
          <a:xfrm>
            <a:off x="1600200" y="6400800"/>
            <a:ext cx="914400" cy="381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 b="1" smtClean="0">
                <a:solidFill>
                  <a:srgbClr val="8B9398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r>
              <a:rPr lang="en-US" altLang="zh-CN"/>
              <a:t>Page</a:t>
            </a:r>
            <a:fld id="{F6C6E944-E033-47F8-84AE-80074EB8B1D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1028" name="Rectangle 22"/>
          <p:cNvSpPr>
            <a:spLocks noChangeArrowheads="1"/>
          </p:cNvSpPr>
          <p:nvPr userDrawn="1"/>
        </p:nvSpPr>
        <p:spPr bwMode="auto">
          <a:xfrm>
            <a:off x="-2514600" y="484188"/>
            <a:ext cx="2420937" cy="530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内页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标题 </a:t>
            </a:r>
            <a:r>
              <a:rPr lang="en-US" altLang="zh-CN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(1</a:t>
            </a: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级</a:t>
            </a:r>
            <a:r>
              <a:rPr lang="en-US" altLang="zh-CN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) : 22-24pt</a:t>
            </a:r>
          </a:p>
          <a:p>
            <a:pPr algn="r" defTabSz="801688">
              <a:lnSpc>
                <a:spcPct val="7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标题 </a:t>
            </a:r>
            <a:r>
              <a:rPr lang="en-US" altLang="zh-CN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(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2-5</a:t>
            </a: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级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) :20-22pt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正文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12-18pt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颜色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 R89 G89 B89</a:t>
            </a: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中文字体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</a:t>
            </a:r>
            <a:r>
              <a:rPr lang="zh-CN" altLang="en-US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微软雅黑 </a:t>
            </a:r>
            <a:endParaRPr lang="zh-CN" altLang="en-US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ea typeface="华文细黑" pitchFamily="2" charset="-122"/>
              </a:rPr>
              <a:t>英文字体</a:t>
            </a:r>
            <a:r>
              <a:rPr lang="en-US" altLang="zh-CN" sz="1100">
                <a:solidFill>
                  <a:schemeClr val="bg1"/>
                </a:solidFill>
                <a:ea typeface="华文细黑" pitchFamily="2" charset="-122"/>
              </a:rPr>
              <a:t>:</a:t>
            </a:r>
            <a:r>
              <a:rPr lang="en-US" altLang="zh-CN" sz="1100">
                <a:solidFill>
                  <a:schemeClr val="bg1"/>
                </a:solidFill>
                <a:latin typeface="FrutigerNext LT Regular" charset="-122"/>
                <a:ea typeface="华文细黑" pitchFamily="2" charset="-122"/>
              </a:rPr>
              <a:t>Arial</a:t>
            </a:r>
            <a:endParaRPr lang="zh-CN" altLang="en-US" sz="1100">
              <a:solidFill>
                <a:schemeClr val="bg1"/>
              </a:solidFill>
              <a:ea typeface="华文细黑" pitchFamily="2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197" name="标题占位符 6"/>
          <p:cNvSpPr>
            <a:spLocks noGrp="1"/>
          </p:cNvSpPr>
          <p:nvPr>
            <p:ph type="title"/>
          </p:nvPr>
        </p:nvSpPr>
        <p:spPr bwMode="auto">
          <a:xfrm>
            <a:off x="762000" y="381000"/>
            <a:ext cx="7696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2"/>
          <p:cNvSpPr>
            <a:spLocks noChangeArrowheads="1"/>
          </p:cNvSpPr>
          <p:nvPr userDrawn="1"/>
        </p:nvSpPr>
        <p:spPr bwMode="auto">
          <a:xfrm>
            <a:off x="9199563" y="1905000"/>
            <a:ext cx="1468437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09" tIns="40056" rIns="80109" bIns="40056"/>
          <a:lstStyle/>
          <a:p>
            <a:pPr defTabSz="801688">
              <a:lnSpc>
                <a:spcPct val="120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配色参考方案：</a:t>
            </a:r>
          </a:p>
          <a:p>
            <a:pPr defTabSz="801688">
              <a:lnSpc>
                <a:spcPct val="120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建议同一页面内不超过三种颜色，以下是</a:t>
            </a:r>
            <a:r>
              <a:rPr lang="en-US" altLang="zh-CN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组配色方案，同一页面内只选择一组使用。（仅供参考）</a:t>
            </a: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None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Char char="l"/>
              <a:defRPr/>
            </a:pPr>
            <a:endParaRPr lang="en-US" altLang="zh-CN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801688">
              <a:lnSpc>
                <a:spcPct val="125000"/>
              </a:lnSpc>
              <a:buClr>
                <a:schemeClr val="bg2"/>
              </a:buClr>
              <a:buSzPct val="60000"/>
              <a:buFont typeface="Wingdings" pitchFamily="2" charset="2"/>
              <a:buChar char="l"/>
              <a:defRPr/>
            </a:pPr>
            <a:endParaRPr lang="zh-CN" altLang="en-US" sz="11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8199" name="Picture 6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9296400" y="3275013"/>
            <a:ext cx="1162050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5" descr="C:\Documents and Settings\Administrator\My Documents\Tencent Files\517623394\FileRecv\锐捷ppt元素修改11.01.18\小红条.png"/>
          <p:cNvPicPr>
            <a:picLocks noChangeAspect="1" noChangeArrowheads="1"/>
          </p:cNvPicPr>
          <p:nvPr userDrawn="1"/>
        </p:nvPicPr>
        <p:blipFill>
          <a:blip r:embed="rId17"/>
          <a:srcRect/>
          <a:stretch>
            <a:fillRect/>
          </a:stretch>
        </p:blipFill>
        <p:spPr bwMode="auto">
          <a:xfrm>
            <a:off x="533400" y="436563"/>
            <a:ext cx="125413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73" r:id="rId1"/>
    <p:sldLayoutId id="2147485027" r:id="rId2"/>
    <p:sldLayoutId id="2147484974" r:id="rId3"/>
    <p:sldLayoutId id="2147484975" r:id="rId4"/>
    <p:sldLayoutId id="2147484976" r:id="rId5"/>
    <p:sldLayoutId id="2147484977" r:id="rId6"/>
    <p:sldLayoutId id="2147484978" r:id="rId7"/>
    <p:sldLayoutId id="2147484979" r:id="rId8"/>
    <p:sldLayoutId id="2147484980" r:id="rId9"/>
    <p:sldLayoutId id="2147484981" r:id="rId10"/>
    <p:sldLayoutId id="2147485028" r:id="rId11"/>
    <p:sldLayoutId id="2147485029" r:id="rId12"/>
    <p:sldLayoutId id="2147485030" r:id="rId13"/>
    <p:sldLayoutId id="2147485031" r:id="rId14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16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16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14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1200">
          <a:solidFill>
            <a:srgbClr val="595959"/>
          </a:solidFill>
          <a:latin typeface="微软雅黑" pitchFamily="34" charset="-122"/>
          <a:ea typeface="微软雅黑" pitchFamily="34" charset="-122"/>
          <a:cs typeface="微软雅黑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26" Type="http://schemas.openxmlformats.org/officeDocument/2006/relationships/image" Target="../media/image54.png"/><Relationship Id="rId3" Type="http://schemas.openxmlformats.org/officeDocument/2006/relationships/image" Target="../media/image31.png"/><Relationship Id="rId21" Type="http://schemas.openxmlformats.org/officeDocument/2006/relationships/image" Target="../media/image49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5" Type="http://schemas.openxmlformats.org/officeDocument/2006/relationships/image" Target="../media/image53.png"/><Relationship Id="rId2" Type="http://schemas.openxmlformats.org/officeDocument/2006/relationships/image" Target="../media/image30.png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29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24" Type="http://schemas.openxmlformats.org/officeDocument/2006/relationships/image" Target="../media/image52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23" Type="http://schemas.openxmlformats.org/officeDocument/2006/relationships/image" Target="../media/image51.png"/><Relationship Id="rId28" Type="http://schemas.openxmlformats.org/officeDocument/2006/relationships/image" Target="../media/image56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50.png"/><Relationship Id="rId27" Type="http://schemas.openxmlformats.org/officeDocument/2006/relationships/image" Target="../media/image55.png"/><Relationship Id="rId30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0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0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07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9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12" Type="http://schemas.openxmlformats.org/officeDocument/2006/relationships/image" Target="../media/image78.png"/><Relationship Id="rId2" Type="http://schemas.openxmlformats.org/officeDocument/2006/relationships/image" Target="../media/image69.png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11" Type="http://schemas.openxmlformats.org/officeDocument/2006/relationships/image" Target="../media/image77.png"/><Relationship Id="rId5" Type="http://schemas.openxmlformats.org/officeDocument/2006/relationships/image" Target="../media/image72.png"/><Relationship Id="rId15" Type="http://schemas.openxmlformats.org/officeDocument/2006/relationships/image" Target="../media/image81.png"/><Relationship Id="rId10" Type="http://schemas.openxmlformats.org/officeDocument/2006/relationships/image" Target="../media/image76.png"/><Relationship Id="rId4" Type="http://schemas.openxmlformats.org/officeDocument/2006/relationships/image" Target="../media/image71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2.jpeg"/><Relationship Id="rId12" Type="http://schemas.openxmlformats.org/officeDocument/2006/relationships/image" Target="../media/image96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91.png"/><Relationship Id="rId11" Type="http://schemas.openxmlformats.org/officeDocument/2006/relationships/image" Target="../media/image4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18" Type="http://schemas.openxmlformats.org/officeDocument/2006/relationships/image" Target="../media/image112.png"/><Relationship Id="rId3" Type="http://schemas.openxmlformats.org/officeDocument/2006/relationships/image" Target="../media/image98.png"/><Relationship Id="rId21" Type="http://schemas.openxmlformats.org/officeDocument/2006/relationships/image" Target="../media/image115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17" Type="http://schemas.openxmlformats.org/officeDocument/2006/relationships/image" Target="../media/image111.png"/><Relationship Id="rId2" Type="http://schemas.openxmlformats.org/officeDocument/2006/relationships/image" Target="../media/image97.png"/><Relationship Id="rId16" Type="http://schemas.openxmlformats.org/officeDocument/2006/relationships/image" Target="../media/image110.png"/><Relationship Id="rId20" Type="http://schemas.openxmlformats.org/officeDocument/2006/relationships/image" Target="../media/image114.wmf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5" Type="http://schemas.openxmlformats.org/officeDocument/2006/relationships/image" Target="../media/image109.png"/><Relationship Id="rId10" Type="http://schemas.openxmlformats.org/officeDocument/2006/relationships/image" Target="../media/image104.png"/><Relationship Id="rId19" Type="http://schemas.openxmlformats.org/officeDocument/2006/relationships/image" Target="../media/image113.png"/><Relationship Id="rId4" Type="http://schemas.openxmlformats.org/officeDocument/2006/relationships/image" Target="../media/image66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Relationship Id="rId22" Type="http://schemas.openxmlformats.org/officeDocument/2006/relationships/image" Target="../media/image11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18" Type="http://schemas.openxmlformats.org/officeDocument/2006/relationships/image" Target="../media/image112.png"/><Relationship Id="rId3" Type="http://schemas.openxmlformats.org/officeDocument/2006/relationships/image" Target="../media/image98.png"/><Relationship Id="rId21" Type="http://schemas.openxmlformats.org/officeDocument/2006/relationships/image" Target="../media/image117.wmf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17" Type="http://schemas.openxmlformats.org/officeDocument/2006/relationships/image" Target="../media/image111.png"/><Relationship Id="rId2" Type="http://schemas.openxmlformats.org/officeDocument/2006/relationships/image" Target="../media/image97.png"/><Relationship Id="rId16" Type="http://schemas.openxmlformats.org/officeDocument/2006/relationships/image" Target="../media/image110.png"/><Relationship Id="rId20" Type="http://schemas.openxmlformats.org/officeDocument/2006/relationships/image" Target="../media/image114.wmf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5" Type="http://schemas.openxmlformats.org/officeDocument/2006/relationships/image" Target="../media/image109.png"/><Relationship Id="rId10" Type="http://schemas.openxmlformats.org/officeDocument/2006/relationships/image" Target="../media/image104.png"/><Relationship Id="rId19" Type="http://schemas.openxmlformats.org/officeDocument/2006/relationships/image" Target="../media/image113.png"/><Relationship Id="rId4" Type="http://schemas.openxmlformats.org/officeDocument/2006/relationships/image" Target="../media/image66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Relationship Id="rId22" Type="http://schemas.openxmlformats.org/officeDocument/2006/relationships/image" Target="../media/image11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18" Type="http://schemas.openxmlformats.org/officeDocument/2006/relationships/image" Target="../media/image112.png"/><Relationship Id="rId3" Type="http://schemas.openxmlformats.org/officeDocument/2006/relationships/image" Target="../media/image98.png"/><Relationship Id="rId21" Type="http://schemas.openxmlformats.org/officeDocument/2006/relationships/image" Target="../media/image114.wmf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17" Type="http://schemas.openxmlformats.org/officeDocument/2006/relationships/image" Target="../media/image111.png"/><Relationship Id="rId2" Type="http://schemas.openxmlformats.org/officeDocument/2006/relationships/image" Target="../media/image97.png"/><Relationship Id="rId16" Type="http://schemas.openxmlformats.org/officeDocument/2006/relationships/image" Target="../media/image110.png"/><Relationship Id="rId20" Type="http://schemas.openxmlformats.org/officeDocument/2006/relationships/image" Target="../media/image117.wmf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5" Type="http://schemas.openxmlformats.org/officeDocument/2006/relationships/image" Target="../media/image109.png"/><Relationship Id="rId10" Type="http://schemas.openxmlformats.org/officeDocument/2006/relationships/image" Target="../media/image104.png"/><Relationship Id="rId19" Type="http://schemas.openxmlformats.org/officeDocument/2006/relationships/image" Target="../media/image113.png"/><Relationship Id="rId4" Type="http://schemas.openxmlformats.org/officeDocument/2006/relationships/image" Target="../media/image66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eg"/><Relationship Id="rId3" Type="http://schemas.openxmlformats.org/officeDocument/2006/relationships/image" Target="../media/image119.jpeg"/><Relationship Id="rId7" Type="http://schemas.openxmlformats.org/officeDocument/2006/relationships/image" Target="../media/image1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22.jpeg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Relationship Id="rId9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126.jpeg"/><Relationship Id="rId7" Type="http://schemas.openxmlformats.org/officeDocument/2006/relationships/image" Target="../media/image95.pn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3" Type="http://schemas.openxmlformats.org/officeDocument/2006/relationships/image" Target="../media/image139.png"/><Relationship Id="rId7" Type="http://schemas.openxmlformats.org/officeDocument/2006/relationships/image" Target="../media/image142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129.xml"/><Relationship Id="rId6" Type="http://schemas.openxmlformats.org/officeDocument/2006/relationships/image" Target="../media/image141.png"/><Relationship Id="rId11" Type="http://schemas.openxmlformats.org/officeDocument/2006/relationships/image" Target="../media/image146.png"/><Relationship Id="rId5" Type="http://schemas.openxmlformats.org/officeDocument/2006/relationships/image" Target="../media/image140.png"/><Relationship Id="rId10" Type="http://schemas.openxmlformats.org/officeDocument/2006/relationships/image" Target="../media/image145.png"/><Relationship Id="rId4" Type="http://schemas.openxmlformats.org/officeDocument/2006/relationships/image" Target="../media/image36.png"/><Relationship Id="rId9" Type="http://schemas.openxmlformats.org/officeDocument/2006/relationships/image" Target="../media/image1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49.jpeg"/><Relationship Id="rId5" Type="http://schemas.openxmlformats.org/officeDocument/2006/relationships/image" Target="../media/image148.jpeg"/><Relationship Id="rId4" Type="http://schemas.openxmlformats.org/officeDocument/2006/relationships/image" Target="../media/image14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emf"/><Relationship Id="rId7" Type="http://schemas.openxmlformats.org/officeDocument/2006/relationships/image" Target="../media/image4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5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3" Type="http://schemas.openxmlformats.org/officeDocument/2006/relationships/image" Target="../media/image158.png"/><Relationship Id="rId7" Type="http://schemas.openxmlformats.org/officeDocument/2006/relationships/image" Target="../media/image162.jpe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161.jpeg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3" Type="http://schemas.openxmlformats.org/officeDocument/2006/relationships/image" Target="../media/image164.png"/><Relationship Id="rId7" Type="http://schemas.openxmlformats.org/officeDocument/2006/relationships/image" Target="../media/image1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67.png"/><Relationship Id="rId5" Type="http://schemas.openxmlformats.org/officeDocument/2006/relationships/image" Target="../media/image166.png"/><Relationship Id="rId10" Type="http://schemas.openxmlformats.org/officeDocument/2006/relationships/image" Target="../media/image170.png"/><Relationship Id="rId4" Type="http://schemas.openxmlformats.org/officeDocument/2006/relationships/image" Target="../media/image165.jpeg"/><Relationship Id="rId9" Type="http://schemas.openxmlformats.org/officeDocument/2006/relationships/image" Target="../media/image169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13" Type="http://schemas.openxmlformats.org/officeDocument/2006/relationships/image" Target="../media/image181.png"/><Relationship Id="rId18" Type="http://schemas.openxmlformats.org/officeDocument/2006/relationships/image" Target="../media/image4.png"/><Relationship Id="rId3" Type="http://schemas.openxmlformats.org/officeDocument/2006/relationships/image" Target="../media/image171.png"/><Relationship Id="rId7" Type="http://schemas.openxmlformats.org/officeDocument/2006/relationships/image" Target="../media/image175.png"/><Relationship Id="rId12" Type="http://schemas.openxmlformats.org/officeDocument/2006/relationships/image" Target="../media/image180.png"/><Relationship Id="rId17" Type="http://schemas.openxmlformats.org/officeDocument/2006/relationships/image" Target="../media/image185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84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174.png"/><Relationship Id="rId11" Type="http://schemas.openxmlformats.org/officeDocument/2006/relationships/image" Target="../media/image179.png"/><Relationship Id="rId5" Type="http://schemas.openxmlformats.org/officeDocument/2006/relationships/image" Target="../media/image173.png"/><Relationship Id="rId15" Type="http://schemas.openxmlformats.org/officeDocument/2006/relationships/image" Target="../media/image183.png"/><Relationship Id="rId10" Type="http://schemas.openxmlformats.org/officeDocument/2006/relationships/image" Target="../media/image178.png"/><Relationship Id="rId4" Type="http://schemas.openxmlformats.org/officeDocument/2006/relationships/image" Target="../media/image172.png"/><Relationship Id="rId9" Type="http://schemas.openxmlformats.org/officeDocument/2006/relationships/image" Target="../media/image177.png"/><Relationship Id="rId14" Type="http://schemas.openxmlformats.org/officeDocument/2006/relationships/image" Target="../media/image18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88.jpeg"/><Relationship Id="rId5" Type="http://schemas.openxmlformats.org/officeDocument/2006/relationships/image" Target="../media/image187.jpeg"/><Relationship Id="rId4" Type="http://schemas.openxmlformats.org/officeDocument/2006/relationships/image" Target="../media/image18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eg"/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4.png"/><Relationship Id="rId4" Type="http://schemas.openxmlformats.org/officeDocument/2006/relationships/image" Target="../media/image191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3" Type="http://schemas.openxmlformats.org/officeDocument/2006/relationships/image" Target="../media/image192.jpeg"/><Relationship Id="rId7" Type="http://schemas.openxmlformats.org/officeDocument/2006/relationships/image" Target="../media/image19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95.png"/><Relationship Id="rId5" Type="http://schemas.openxmlformats.org/officeDocument/2006/relationships/image" Target="../media/image194.jpeg"/><Relationship Id="rId4" Type="http://schemas.openxmlformats.org/officeDocument/2006/relationships/image" Target="../media/image19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jpe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01.jpeg"/><Relationship Id="rId12" Type="http://schemas.openxmlformats.org/officeDocument/2006/relationships/image" Target="../media/image206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.xml"/><Relationship Id="rId6" Type="http://schemas.openxmlformats.org/officeDocument/2006/relationships/image" Target="../media/image200.jpeg"/><Relationship Id="rId11" Type="http://schemas.openxmlformats.org/officeDocument/2006/relationships/image" Target="../media/image205.png"/><Relationship Id="rId5" Type="http://schemas.openxmlformats.org/officeDocument/2006/relationships/image" Target="../media/image199.jpeg"/><Relationship Id="rId10" Type="http://schemas.openxmlformats.org/officeDocument/2006/relationships/image" Target="../media/image204.png"/><Relationship Id="rId4" Type="http://schemas.openxmlformats.org/officeDocument/2006/relationships/image" Target="../media/image198.jpeg"/><Relationship Id="rId9" Type="http://schemas.openxmlformats.org/officeDocument/2006/relationships/image" Target="../media/image203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08.png"/><Relationship Id="rId7" Type="http://schemas.openxmlformats.org/officeDocument/2006/relationships/image" Target="../media/image211.pn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210.png"/><Relationship Id="rId4" Type="http://schemas.openxmlformats.org/officeDocument/2006/relationships/image" Target="../media/image209.png"/><Relationship Id="rId9" Type="http://schemas.openxmlformats.org/officeDocument/2006/relationships/image" Target="../media/image5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7" Type="http://schemas.openxmlformats.org/officeDocument/2006/relationships/image" Target="../media/image210.pn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1.png"/><Relationship Id="rId5" Type="http://schemas.openxmlformats.org/officeDocument/2006/relationships/image" Target="../media/image46.png"/><Relationship Id="rId4" Type="http://schemas.openxmlformats.org/officeDocument/2006/relationships/image" Target="../media/image209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6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63.xml"/><Relationship Id="rId1" Type="http://schemas.openxmlformats.org/officeDocument/2006/relationships/tags" Target="../tags/tag2.xml"/><Relationship Id="rId5" Type="http://schemas.openxmlformats.org/officeDocument/2006/relationships/image" Target="../media/image219.png"/><Relationship Id="rId4" Type="http://schemas.openxmlformats.org/officeDocument/2006/relationships/image" Target="../media/image218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3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20.pn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0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218.png"/><Relationship Id="rId9" Type="http://schemas.microsoft.com/office/2007/relationships/diagramDrawing" Target="../diagrams/drawing6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png"/><Relationship Id="rId3" Type="http://schemas.openxmlformats.org/officeDocument/2006/relationships/image" Target="../media/image221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3.xml"/><Relationship Id="rId6" Type="http://schemas.openxmlformats.org/officeDocument/2006/relationships/image" Target="../media/image223.png"/><Relationship Id="rId5" Type="http://schemas.openxmlformats.org/officeDocument/2006/relationships/image" Target="../media/image222.png"/><Relationship Id="rId4" Type="http://schemas.openxmlformats.org/officeDocument/2006/relationships/image" Target="../media/image84.png"/><Relationship Id="rId9" Type="http://schemas.openxmlformats.org/officeDocument/2006/relationships/image" Target="../media/image22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jpeg"/><Relationship Id="rId2" Type="http://schemas.openxmlformats.org/officeDocument/2006/relationships/image" Target="../media/image225.jpeg"/><Relationship Id="rId1" Type="http://schemas.openxmlformats.org/officeDocument/2006/relationships/slideLayout" Target="../slideLayouts/slideLayout163.xml"/><Relationship Id="rId5" Type="http://schemas.openxmlformats.org/officeDocument/2006/relationships/image" Target="../media/image228.jpeg"/><Relationship Id="rId4" Type="http://schemas.openxmlformats.org/officeDocument/2006/relationships/image" Target="../media/image22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163.xml"/><Relationship Id="rId4" Type="http://schemas.openxmlformats.org/officeDocument/2006/relationships/image" Target="../media/image231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232.png"/><Relationship Id="rId7" Type="http://schemas.openxmlformats.org/officeDocument/2006/relationships/image" Target="../media/image2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4.png"/><Relationship Id="rId11" Type="http://schemas.openxmlformats.org/officeDocument/2006/relationships/image" Target="../media/image238.png"/><Relationship Id="rId5" Type="http://schemas.openxmlformats.org/officeDocument/2006/relationships/image" Target="../media/image139.png"/><Relationship Id="rId10" Type="http://schemas.openxmlformats.org/officeDocument/2006/relationships/image" Target="../media/image237.png"/><Relationship Id="rId4" Type="http://schemas.openxmlformats.org/officeDocument/2006/relationships/image" Target="../media/image233.png"/><Relationship Id="rId9" Type="http://schemas.openxmlformats.org/officeDocument/2006/relationships/image" Target="../media/image236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240.png"/><Relationship Id="rId4" Type="http://schemas.openxmlformats.org/officeDocument/2006/relationships/image" Target="../media/image16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jpeg"/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58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Relationship Id="rId9" Type="http://schemas.openxmlformats.org/officeDocument/2006/relationships/image" Target="../media/image24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58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3" Type="http://schemas.openxmlformats.org/officeDocument/2006/relationships/image" Target="../media/image246.png"/><Relationship Id="rId7" Type="http://schemas.openxmlformats.org/officeDocument/2006/relationships/image" Target="../media/image249.png"/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248.png"/><Relationship Id="rId11" Type="http://schemas.openxmlformats.org/officeDocument/2006/relationships/image" Target="../media/image65.png"/><Relationship Id="rId5" Type="http://schemas.openxmlformats.org/officeDocument/2006/relationships/image" Target="../media/image247.png"/><Relationship Id="rId10" Type="http://schemas.openxmlformats.org/officeDocument/2006/relationships/image" Target="../media/image251.png"/><Relationship Id="rId4" Type="http://schemas.openxmlformats.org/officeDocument/2006/relationships/image" Target="../media/image112.png"/><Relationship Id="rId9" Type="http://schemas.openxmlformats.org/officeDocument/2006/relationships/image" Target="../media/image144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2.jpe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254.png"/><Relationship Id="rId4" Type="http://schemas.openxmlformats.org/officeDocument/2006/relationships/diagramLayout" Target="../diagrams/layout10.xml"/><Relationship Id="rId9" Type="http://schemas.openxmlformats.org/officeDocument/2006/relationships/image" Target="../media/image25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png"/><Relationship Id="rId13" Type="http://schemas.openxmlformats.org/officeDocument/2006/relationships/image" Target="../media/image265.png"/><Relationship Id="rId3" Type="http://schemas.openxmlformats.org/officeDocument/2006/relationships/image" Target="../media/image255.png"/><Relationship Id="rId7" Type="http://schemas.openxmlformats.org/officeDocument/2006/relationships/image" Target="../media/image259.png"/><Relationship Id="rId12" Type="http://schemas.openxmlformats.org/officeDocument/2006/relationships/image" Target="../media/image26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0.xml"/><Relationship Id="rId6" Type="http://schemas.openxmlformats.org/officeDocument/2006/relationships/image" Target="../media/image258.png"/><Relationship Id="rId11" Type="http://schemas.openxmlformats.org/officeDocument/2006/relationships/image" Target="../media/image263.png"/><Relationship Id="rId5" Type="http://schemas.openxmlformats.org/officeDocument/2006/relationships/image" Target="../media/image257.png"/><Relationship Id="rId10" Type="http://schemas.openxmlformats.org/officeDocument/2006/relationships/image" Target="../media/image262.png"/><Relationship Id="rId4" Type="http://schemas.openxmlformats.org/officeDocument/2006/relationships/image" Target="../media/image256.png"/><Relationship Id="rId9" Type="http://schemas.openxmlformats.org/officeDocument/2006/relationships/image" Target="../media/image261.png"/><Relationship Id="rId14" Type="http://schemas.openxmlformats.org/officeDocument/2006/relationships/image" Target="../media/image26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png"/><Relationship Id="rId7" Type="http://schemas.openxmlformats.org/officeDocument/2006/relationships/image" Target="../media/image272.wmf"/><Relationship Id="rId2" Type="http://schemas.openxmlformats.org/officeDocument/2006/relationships/image" Target="../media/image267.png"/><Relationship Id="rId1" Type="http://schemas.openxmlformats.org/officeDocument/2006/relationships/slideLayout" Target="../slideLayouts/slideLayout140.xml"/><Relationship Id="rId6" Type="http://schemas.openxmlformats.org/officeDocument/2006/relationships/image" Target="../media/image271.png"/><Relationship Id="rId5" Type="http://schemas.openxmlformats.org/officeDocument/2006/relationships/image" Target="../media/image270.png"/><Relationship Id="rId4" Type="http://schemas.openxmlformats.org/officeDocument/2006/relationships/image" Target="../media/image26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png"/><Relationship Id="rId2" Type="http://schemas.openxmlformats.org/officeDocument/2006/relationships/image" Target="../media/image273.png"/><Relationship Id="rId1" Type="http://schemas.openxmlformats.org/officeDocument/2006/relationships/slideLayout" Target="../slideLayouts/slideLayout152.xml"/><Relationship Id="rId4" Type="http://schemas.openxmlformats.org/officeDocument/2006/relationships/image" Target="../media/image275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6.png"/><Relationship Id="rId1" Type="http://schemas.openxmlformats.org/officeDocument/2006/relationships/slideLayout" Target="../slideLayouts/slideLayout13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8.png"/><Relationship Id="rId2" Type="http://schemas.openxmlformats.org/officeDocument/2006/relationships/image" Target="../media/image277.png"/><Relationship Id="rId1" Type="http://schemas.openxmlformats.org/officeDocument/2006/relationships/slideLayout" Target="../slideLayouts/slideLayout138.xml"/><Relationship Id="rId5" Type="http://schemas.openxmlformats.org/officeDocument/2006/relationships/image" Target="../media/image280.jpeg"/><Relationship Id="rId4" Type="http://schemas.openxmlformats.org/officeDocument/2006/relationships/image" Target="../media/image27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2.jpeg"/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138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4.png"/><Relationship Id="rId2" Type="http://schemas.openxmlformats.org/officeDocument/2006/relationships/image" Target="../media/image283.png"/><Relationship Id="rId1" Type="http://schemas.openxmlformats.org/officeDocument/2006/relationships/slideLayout" Target="../slideLayouts/slideLayout138.xml"/><Relationship Id="rId6" Type="http://schemas.openxmlformats.org/officeDocument/2006/relationships/image" Target="../media/image287.png"/><Relationship Id="rId5" Type="http://schemas.openxmlformats.org/officeDocument/2006/relationships/image" Target="../media/image286.jpeg"/><Relationship Id="rId4" Type="http://schemas.openxmlformats.org/officeDocument/2006/relationships/image" Target="../media/image28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9.emf"/><Relationship Id="rId2" Type="http://schemas.openxmlformats.org/officeDocument/2006/relationships/image" Target="../media/image288.emf"/><Relationship Id="rId1" Type="http://schemas.openxmlformats.org/officeDocument/2006/relationships/slideLayout" Target="../slideLayouts/slideLayout14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66.png"/><Relationship Id="rId18" Type="http://schemas.openxmlformats.org/officeDocument/2006/relationships/image" Target="../media/image298.png"/><Relationship Id="rId3" Type="http://schemas.openxmlformats.org/officeDocument/2006/relationships/image" Target="../media/image46.png"/><Relationship Id="rId7" Type="http://schemas.openxmlformats.org/officeDocument/2006/relationships/image" Target="../media/image107.png"/><Relationship Id="rId12" Type="http://schemas.openxmlformats.org/officeDocument/2006/relationships/image" Target="../media/image294.png"/><Relationship Id="rId17" Type="http://schemas.openxmlformats.org/officeDocument/2006/relationships/image" Target="../media/image297.png"/><Relationship Id="rId2" Type="http://schemas.openxmlformats.org/officeDocument/2006/relationships/image" Target="../media/image229.png"/><Relationship Id="rId16" Type="http://schemas.openxmlformats.org/officeDocument/2006/relationships/image" Target="../media/image296.png"/><Relationship Id="rId1" Type="http://schemas.openxmlformats.org/officeDocument/2006/relationships/slideLayout" Target="../slideLayouts/slideLayout99.xml"/><Relationship Id="rId6" Type="http://schemas.openxmlformats.org/officeDocument/2006/relationships/image" Target="../media/image291.png"/><Relationship Id="rId11" Type="http://schemas.openxmlformats.org/officeDocument/2006/relationships/image" Target="../media/image106.png"/><Relationship Id="rId5" Type="http://schemas.openxmlformats.org/officeDocument/2006/relationships/image" Target="../media/image113.png"/><Relationship Id="rId15" Type="http://schemas.openxmlformats.org/officeDocument/2006/relationships/image" Target="../media/image295.png"/><Relationship Id="rId10" Type="http://schemas.openxmlformats.org/officeDocument/2006/relationships/image" Target="../media/image293.png"/><Relationship Id="rId19" Type="http://schemas.openxmlformats.org/officeDocument/2006/relationships/image" Target="../media/image299.png"/><Relationship Id="rId4" Type="http://schemas.openxmlformats.org/officeDocument/2006/relationships/image" Target="../media/image290.png"/><Relationship Id="rId9" Type="http://schemas.openxmlformats.org/officeDocument/2006/relationships/image" Target="../media/image292.png"/><Relationship Id="rId14" Type="http://schemas.openxmlformats.org/officeDocument/2006/relationships/image" Target="../media/image13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3.png"/><Relationship Id="rId13" Type="http://schemas.openxmlformats.org/officeDocument/2006/relationships/image" Target="../media/image307.png"/><Relationship Id="rId18" Type="http://schemas.openxmlformats.org/officeDocument/2006/relationships/image" Target="../media/image62.png"/><Relationship Id="rId3" Type="http://schemas.openxmlformats.org/officeDocument/2006/relationships/image" Target="../media/image230.png"/><Relationship Id="rId21" Type="http://schemas.openxmlformats.org/officeDocument/2006/relationships/image" Target="../media/image313.png"/><Relationship Id="rId7" Type="http://schemas.openxmlformats.org/officeDocument/2006/relationships/image" Target="../media/image302.png"/><Relationship Id="rId12" Type="http://schemas.openxmlformats.org/officeDocument/2006/relationships/image" Target="../media/image306.png"/><Relationship Id="rId17" Type="http://schemas.openxmlformats.org/officeDocument/2006/relationships/image" Target="../media/image311.png"/><Relationship Id="rId2" Type="http://schemas.openxmlformats.org/officeDocument/2006/relationships/image" Target="../media/image300.png"/><Relationship Id="rId16" Type="http://schemas.openxmlformats.org/officeDocument/2006/relationships/image" Target="../media/image310.png"/><Relationship Id="rId20" Type="http://schemas.openxmlformats.org/officeDocument/2006/relationships/image" Target="../media/image312.png"/><Relationship Id="rId1" Type="http://schemas.openxmlformats.org/officeDocument/2006/relationships/slideLayout" Target="../slideLayouts/slideLayout99.xml"/><Relationship Id="rId6" Type="http://schemas.openxmlformats.org/officeDocument/2006/relationships/image" Target="../media/image143.png"/><Relationship Id="rId11" Type="http://schemas.openxmlformats.org/officeDocument/2006/relationships/image" Target="../media/image36.png"/><Relationship Id="rId5" Type="http://schemas.openxmlformats.org/officeDocument/2006/relationships/image" Target="../media/image301.png"/><Relationship Id="rId15" Type="http://schemas.openxmlformats.org/officeDocument/2006/relationships/image" Target="../media/image309.png"/><Relationship Id="rId10" Type="http://schemas.openxmlformats.org/officeDocument/2006/relationships/image" Target="../media/image305.png"/><Relationship Id="rId19" Type="http://schemas.openxmlformats.org/officeDocument/2006/relationships/image" Target="../media/image45.png"/><Relationship Id="rId4" Type="http://schemas.openxmlformats.org/officeDocument/2006/relationships/image" Target="../media/image142.png"/><Relationship Id="rId9" Type="http://schemas.openxmlformats.org/officeDocument/2006/relationships/image" Target="../media/image304.png"/><Relationship Id="rId14" Type="http://schemas.openxmlformats.org/officeDocument/2006/relationships/image" Target="../media/image308.png"/><Relationship Id="rId22" Type="http://schemas.openxmlformats.org/officeDocument/2006/relationships/image" Target="../media/image314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5.jpeg"/><Relationship Id="rId1" Type="http://schemas.openxmlformats.org/officeDocument/2006/relationships/slideLayout" Target="../slideLayouts/slideLayout99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9.png"/><Relationship Id="rId13" Type="http://schemas.openxmlformats.org/officeDocument/2006/relationships/image" Target="../media/image306.png"/><Relationship Id="rId3" Type="http://schemas.openxmlformats.org/officeDocument/2006/relationships/image" Target="../media/image316.png"/><Relationship Id="rId7" Type="http://schemas.openxmlformats.org/officeDocument/2006/relationships/image" Target="../media/image318.png"/><Relationship Id="rId12" Type="http://schemas.openxmlformats.org/officeDocument/2006/relationships/image" Target="../media/image62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99.xml"/><Relationship Id="rId6" Type="http://schemas.openxmlformats.org/officeDocument/2006/relationships/image" Target="../media/image63.png"/><Relationship Id="rId11" Type="http://schemas.openxmlformats.org/officeDocument/2006/relationships/image" Target="../media/image36.png"/><Relationship Id="rId5" Type="http://schemas.openxmlformats.org/officeDocument/2006/relationships/image" Target="../media/image45.png"/><Relationship Id="rId10" Type="http://schemas.openxmlformats.org/officeDocument/2006/relationships/image" Target="../media/image321.png"/><Relationship Id="rId4" Type="http://schemas.openxmlformats.org/officeDocument/2006/relationships/image" Target="../media/image317.png"/><Relationship Id="rId9" Type="http://schemas.openxmlformats.org/officeDocument/2006/relationships/image" Target="../media/image320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2.png"/><Relationship Id="rId1" Type="http://schemas.openxmlformats.org/officeDocument/2006/relationships/slideLayout" Target="../slideLayouts/slideLayout99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4.png"/><Relationship Id="rId7" Type="http://schemas.openxmlformats.org/officeDocument/2006/relationships/image" Target="../media/image327.png"/><Relationship Id="rId2" Type="http://schemas.openxmlformats.org/officeDocument/2006/relationships/image" Target="../media/image3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png"/><Relationship Id="rId5" Type="http://schemas.openxmlformats.org/officeDocument/2006/relationships/image" Target="../media/image326.png"/><Relationship Id="rId10" Type="http://schemas.openxmlformats.org/officeDocument/2006/relationships/image" Target="../media/image329.png"/><Relationship Id="rId4" Type="http://schemas.openxmlformats.org/officeDocument/2006/relationships/image" Target="../media/image325.png"/><Relationship Id="rId9" Type="http://schemas.openxmlformats.org/officeDocument/2006/relationships/image" Target="../media/image328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3.png"/><Relationship Id="rId13" Type="http://schemas.openxmlformats.org/officeDocument/2006/relationships/image" Target="../media/image336.jpeg"/><Relationship Id="rId18" Type="http://schemas.openxmlformats.org/officeDocument/2006/relationships/image" Target="../media/image340.png"/><Relationship Id="rId3" Type="http://schemas.openxmlformats.org/officeDocument/2006/relationships/image" Target="../media/image331.png"/><Relationship Id="rId7" Type="http://schemas.openxmlformats.org/officeDocument/2006/relationships/image" Target="../media/image328.png"/><Relationship Id="rId12" Type="http://schemas.openxmlformats.org/officeDocument/2006/relationships/image" Target="../media/image325.png"/><Relationship Id="rId17" Type="http://schemas.openxmlformats.org/officeDocument/2006/relationships/image" Target="../media/image339.png"/><Relationship Id="rId2" Type="http://schemas.openxmlformats.org/officeDocument/2006/relationships/image" Target="../media/image323.png"/><Relationship Id="rId16" Type="http://schemas.openxmlformats.org/officeDocument/2006/relationships/image" Target="../media/image3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7.png"/><Relationship Id="rId11" Type="http://schemas.openxmlformats.org/officeDocument/2006/relationships/image" Target="../media/image335.png"/><Relationship Id="rId5" Type="http://schemas.openxmlformats.org/officeDocument/2006/relationships/image" Target="../media/image332.png"/><Relationship Id="rId15" Type="http://schemas.openxmlformats.org/officeDocument/2006/relationships/image" Target="../media/image338.png"/><Relationship Id="rId10" Type="http://schemas.openxmlformats.org/officeDocument/2006/relationships/image" Target="../media/image334.png"/><Relationship Id="rId19" Type="http://schemas.openxmlformats.org/officeDocument/2006/relationships/image" Target="../media/image341.png"/><Relationship Id="rId4" Type="http://schemas.openxmlformats.org/officeDocument/2006/relationships/image" Target="../media/image139.png"/><Relationship Id="rId9" Type="http://schemas.openxmlformats.org/officeDocument/2006/relationships/image" Target="../media/image326.png"/><Relationship Id="rId14" Type="http://schemas.openxmlformats.org/officeDocument/2006/relationships/image" Target="../media/image337.jpe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6147" name="副标题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grpSp>
        <p:nvGrpSpPr>
          <p:cNvPr id="2" name="组合 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6150" name="Picture 4" descr="封面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1" name="Picture 4" descr="封面"/>
            <p:cNvPicPr>
              <a:picLocks noChangeAspect="1" noChangeArrowheads="1"/>
            </p:cNvPicPr>
            <p:nvPr/>
          </p:nvPicPr>
          <p:blipFill>
            <a:blip r:embed="rId2"/>
            <a:srcRect l="14999" t="53333" r="46667" b="41112"/>
            <a:stretch>
              <a:fillRect/>
            </a:stretch>
          </p:blipFill>
          <p:spPr bwMode="auto">
            <a:xfrm>
              <a:off x="1600200" y="3276600"/>
              <a:ext cx="3505200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TextBox 6"/>
          <p:cNvSpPr txBox="1"/>
          <p:nvPr/>
        </p:nvSpPr>
        <p:spPr>
          <a:xfrm>
            <a:off x="500063" y="3413125"/>
            <a:ext cx="57150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三通两平台解决方案</a:t>
            </a:r>
            <a:endParaRPr lang="en-US" altLang="zh-CN" sz="2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整体结构设计：以区县教育城域网为基础的“三通”网络设计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1470342" y="6400800"/>
            <a:ext cx="914400" cy="381000"/>
          </a:xfrm>
        </p:spPr>
        <p:txBody>
          <a:bodyPr/>
          <a:lstStyle/>
          <a:p>
            <a:pPr>
              <a:defRPr/>
            </a:pPr>
            <a:r>
              <a:rPr lang="en-US" altLang="zh-CN" smtClean="0"/>
              <a:t>Page</a:t>
            </a:r>
            <a:fld id="{66AB2CA5-E263-4BDF-99B1-DABEFA5CF411}" type="slidenum">
              <a:rPr lang="zh-CN" altLang="en-US" smtClean="0"/>
              <a:pPr>
                <a:defRPr/>
              </a:pPr>
              <a:t>10</a:t>
            </a:fld>
            <a:endParaRPr lang="zh-CN" altLang="en-US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blackWhite">
          <a:xfrm>
            <a:off x="1687829" y="1252536"/>
            <a:ext cx="6629401" cy="728663"/>
          </a:xfrm>
          <a:prstGeom prst="roundRect">
            <a:avLst>
              <a:gd name="adj" fmla="val 9106"/>
            </a:avLst>
          </a:prstGeom>
          <a:solidFill>
            <a:srgbClr val="FFC00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spcBef>
                <a:spcPct val="20000"/>
              </a:spcBef>
              <a:defRPr/>
            </a:pPr>
            <a:endParaRPr lang="en-US" altLang="zh-CN" b="1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圆角矩形 5"/>
          <p:cNvSpPr>
            <a:spLocks noChangeArrowheads="1"/>
          </p:cNvSpPr>
          <p:nvPr/>
        </p:nvSpPr>
        <p:spPr bwMode="auto">
          <a:xfrm>
            <a:off x="1992630" y="1243013"/>
            <a:ext cx="1143000" cy="357187"/>
          </a:xfrm>
          <a:prstGeom prst="roundRect">
            <a:avLst>
              <a:gd name="adj" fmla="val 16667"/>
            </a:avLst>
          </a:prstGeom>
          <a:solidFill>
            <a:srgbClr val="FFFFFF">
              <a:alpha val="70195"/>
            </a:srgbClr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>
              <a:defRPr/>
            </a:pPr>
            <a:r>
              <a:rPr lang="zh-CN" altLang="en-US" sz="1400" b="1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     学生</a:t>
            </a:r>
          </a:p>
        </p:txBody>
      </p:sp>
      <p:sp>
        <p:nvSpPr>
          <p:cNvPr id="7" name="圆角矩形 6"/>
          <p:cNvSpPr>
            <a:spLocks noChangeArrowheads="1"/>
          </p:cNvSpPr>
          <p:nvPr/>
        </p:nvSpPr>
        <p:spPr bwMode="auto">
          <a:xfrm>
            <a:off x="3295967" y="1243013"/>
            <a:ext cx="1135063" cy="357187"/>
          </a:xfrm>
          <a:prstGeom prst="roundRect">
            <a:avLst>
              <a:gd name="adj" fmla="val 16667"/>
            </a:avLst>
          </a:prstGeom>
          <a:solidFill>
            <a:srgbClr val="FFFFFF">
              <a:alpha val="70195"/>
            </a:srgbClr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>
              <a:defRPr/>
            </a:pPr>
            <a:r>
              <a:rPr lang="zh-CN" altLang="en-US" sz="14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      教师</a:t>
            </a:r>
          </a:p>
        </p:txBody>
      </p:sp>
      <p:sp>
        <p:nvSpPr>
          <p:cNvPr id="8" name="圆角矩形 7"/>
          <p:cNvSpPr>
            <a:spLocks noChangeArrowheads="1"/>
          </p:cNvSpPr>
          <p:nvPr/>
        </p:nvSpPr>
        <p:spPr bwMode="auto">
          <a:xfrm>
            <a:off x="4491355" y="1243013"/>
            <a:ext cx="1158875" cy="357187"/>
          </a:xfrm>
          <a:prstGeom prst="roundRect">
            <a:avLst>
              <a:gd name="adj" fmla="val 16667"/>
            </a:avLst>
          </a:prstGeom>
          <a:solidFill>
            <a:srgbClr val="FFFFFF">
              <a:alpha val="70195"/>
            </a:srgbClr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>
              <a:defRPr/>
            </a:pPr>
            <a:r>
              <a:rPr lang="zh-CN" altLang="en-US" sz="14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        行政</a:t>
            </a:r>
          </a:p>
        </p:txBody>
      </p:sp>
      <p:sp>
        <p:nvSpPr>
          <p:cNvPr id="9" name="圆角矩形 8"/>
          <p:cNvSpPr>
            <a:spLocks noChangeArrowheads="1"/>
          </p:cNvSpPr>
          <p:nvPr/>
        </p:nvSpPr>
        <p:spPr bwMode="auto">
          <a:xfrm>
            <a:off x="5762942" y="1243013"/>
            <a:ext cx="1106488" cy="357187"/>
          </a:xfrm>
          <a:prstGeom prst="roundRect">
            <a:avLst>
              <a:gd name="adj" fmla="val 16667"/>
            </a:avLst>
          </a:prstGeom>
          <a:solidFill>
            <a:srgbClr val="FFFFFF">
              <a:alpha val="70195"/>
            </a:srgbClr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>
              <a:defRPr/>
            </a:pPr>
            <a:r>
              <a:rPr lang="zh-CN" altLang="en-US" sz="14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      家长</a:t>
            </a:r>
          </a:p>
        </p:txBody>
      </p:sp>
      <p:sp>
        <p:nvSpPr>
          <p:cNvPr id="10" name="圆角矩形 9"/>
          <p:cNvSpPr>
            <a:spLocks noChangeArrowheads="1"/>
          </p:cNvSpPr>
          <p:nvPr/>
        </p:nvSpPr>
        <p:spPr bwMode="auto">
          <a:xfrm>
            <a:off x="6958330" y="1243013"/>
            <a:ext cx="1130300" cy="357187"/>
          </a:xfrm>
          <a:prstGeom prst="roundRect">
            <a:avLst>
              <a:gd name="adj" fmla="val 16667"/>
            </a:avLst>
          </a:prstGeom>
          <a:solidFill>
            <a:srgbClr val="FFFFFF">
              <a:alpha val="70195"/>
            </a:srgbClr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>
              <a:defRPr/>
            </a:pPr>
            <a:r>
              <a:rPr lang="zh-CN" altLang="en-US" sz="14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      公众</a:t>
            </a:r>
          </a:p>
        </p:txBody>
      </p:sp>
      <p:pic>
        <p:nvPicPr>
          <p:cNvPr id="58380" name="图片 10" descr="people_vista_00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38842" y="1157287"/>
            <a:ext cx="3667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81" name="图片 11" descr="people_vista_01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88355" y="1181100"/>
            <a:ext cx="3429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82" name="图片 12" descr="people_vista_00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74205" y="1166812"/>
            <a:ext cx="357187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83" name="图片 13" descr="people_vista_006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9305" y="1133475"/>
            <a:ext cx="3905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84" name="图片 14" descr="people_vista_008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10417" y="1133475"/>
            <a:ext cx="3905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圆角矩形 15"/>
          <p:cNvSpPr>
            <a:spLocks noChangeArrowheads="1"/>
          </p:cNvSpPr>
          <p:nvPr/>
        </p:nvSpPr>
        <p:spPr bwMode="auto">
          <a:xfrm>
            <a:off x="1687830" y="1555750"/>
            <a:ext cx="6788150" cy="357188"/>
          </a:xfrm>
          <a:prstGeom prst="roundRect">
            <a:avLst>
              <a:gd name="adj" fmla="val 16667"/>
            </a:avLst>
          </a:prstGeom>
          <a:solidFill>
            <a:srgbClr val="9ED3D7">
              <a:alpha val="70195"/>
            </a:srgbClr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>
              <a:defRPr/>
            </a:pPr>
            <a:r>
              <a:rPr lang="zh-CN" altLang="en-US" sz="1400" b="1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个性化服务、流程化服务</a:t>
            </a:r>
          </a:p>
        </p:txBody>
      </p:sp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611630" y="1928813"/>
            <a:ext cx="6743700" cy="357187"/>
          </a:xfrm>
          <a:prstGeom prst="roundRect">
            <a:avLst>
              <a:gd name="adj" fmla="val 16667"/>
            </a:avLst>
          </a:prstGeom>
          <a:solidFill>
            <a:srgbClr val="00B050">
              <a:alpha val="70195"/>
            </a:srgbClr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>
              <a:defRPr/>
            </a:pPr>
            <a:r>
              <a:rPr lang="zh-CN" altLang="en-US" sz="1400" b="1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统一认证、单点登录</a:t>
            </a:r>
          </a:p>
        </p:txBody>
      </p:sp>
      <p:sp>
        <p:nvSpPr>
          <p:cNvPr id="18" name="AutoShape 4"/>
          <p:cNvSpPr>
            <a:spLocks noChangeArrowheads="1"/>
          </p:cNvSpPr>
          <p:nvPr/>
        </p:nvSpPr>
        <p:spPr bwMode="blackWhite">
          <a:xfrm>
            <a:off x="1611628" y="5257800"/>
            <a:ext cx="6934201" cy="1524000"/>
          </a:xfrm>
          <a:prstGeom prst="roundRect">
            <a:avLst>
              <a:gd name="adj" fmla="val 9106"/>
            </a:avLst>
          </a:prstGeom>
          <a:solidFill>
            <a:schemeClr val="accent2">
              <a:lumMod val="60000"/>
              <a:lumOff val="40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spcBef>
                <a:spcPct val="20000"/>
              </a:spcBef>
              <a:defRPr/>
            </a:pPr>
            <a:endParaRPr lang="en-US" altLang="zh-CN" b="1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圆角矩形 18"/>
          <p:cNvSpPr>
            <a:spLocks noChangeArrowheads="1"/>
          </p:cNvSpPr>
          <p:nvPr/>
        </p:nvSpPr>
        <p:spPr bwMode="auto">
          <a:xfrm>
            <a:off x="2221230" y="5334000"/>
            <a:ext cx="1466850" cy="457200"/>
          </a:xfrm>
          <a:prstGeom prst="roundRect">
            <a:avLst>
              <a:gd name="adj" fmla="val 16667"/>
            </a:avLst>
          </a:prstGeom>
          <a:solidFill>
            <a:srgbClr val="0070C0">
              <a:alpha val="70195"/>
            </a:srgbClr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>
              <a:defRPr/>
            </a:pPr>
            <a:r>
              <a:rPr lang="zh-CN" altLang="en-US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数据中心</a:t>
            </a:r>
          </a:p>
        </p:txBody>
      </p:sp>
      <p:sp>
        <p:nvSpPr>
          <p:cNvPr id="20" name="圆角矩形 19"/>
          <p:cNvSpPr>
            <a:spLocks noChangeArrowheads="1"/>
          </p:cNvSpPr>
          <p:nvPr/>
        </p:nvSpPr>
        <p:spPr bwMode="auto">
          <a:xfrm>
            <a:off x="3973830" y="5334000"/>
            <a:ext cx="1981200" cy="457200"/>
          </a:xfrm>
          <a:prstGeom prst="roundRect">
            <a:avLst>
              <a:gd name="adj" fmla="val 16667"/>
            </a:avLst>
          </a:prstGeom>
          <a:solidFill>
            <a:srgbClr val="0070C0">
              <a:alpha val="70195"/>
            </a:srgbClr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>
              <a:defRPr/>
            </a:pPr>
            <a:r>
              <a:rPr lang="zh-CN" altLang="en-US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区域教育宽带网</a:t>
            </a:r>
          </a:p>
        </p:txBody>
      </p:sp>
      <p:sp>
        <p:nvSpPr>
          <p:cNvPr id="21" name="圆角矩形 20"/>
          <p:cNvSpPr>
            <a:spLocks noChangeArrowheads="1"/>
          </p:cNvSpPr>
          <p:nvPr/>
        </p:nvSpPr>
        <p:spPr bwMode="auto">
          <a:xfrm>
            <a:off x="6296342" y="5340350"/>
            <a:ext cx="1639888" cy="450850"/>
          </a:xfrm>
          <a:prstGeom prst="roundRect">
            <a:avLst>
              <a:gd name="adj" fmla="val 16667"/>
            </a:avLst>
          </a:prstGeom>
          <a:solidFill>
            <a:srgbClr val="0070C0">
              <a:alpha val="70195"/>
            </a:srgbClr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>
              <a:defRPr/>
            </a:pPr>
            <a:r>
              <a:rPr lang="zh-CN" altLang="en-US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接入单位</a:t>
            </a:r>
          </a:p>
        </p:txBody>
      </p:sp>
      <p:grpSp>
        <p:nvGrpSpPr>
          <p:cNvPr id="58393" name="组合 71"/>
          <p:cNvGrpSpPr>
            <a:grpSpLocks/>
          </p:cNvGrpSpPr>
          <p:nvPr/>
        </p:nvGrpSpPr>
        <p:grpSpPr bwMode="auto">
          <a:xfrm>
            <a:off x="1535430" y="3960813"/>
            <a:ext cx="6904037" cy="1000125"/>
            <a:chOff x="1071538" y="2333290"/>
            <a:chExt cx="7072362" cy="1000132"/>
          </a:xfrm>
        </p:grpSpPr>
        <p:sp>
          <p:nvSpPr>
            <p:cNvPr id="23" name="流程图: 磁盘 22"/>
            <p:cNvSpPr/>
            <p:nvPr/>
          </p:nvSpPr>
          <p:spPr>
            <a:xfrm>
              <a:off x="1071538" y="2333290"/>
              <a:ext cx="7072362" cy="1000132"/>
            </a:xfrm>
            <a:prstGeom prst="flowChartMagneticDisk">
              <a:avLst/>
            </a:prstGeom>
            <a:solidFill>
              <a:srgbClr val="FFFF00">
                <a:alpha val="8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ea typeface="宋体" pitchFamily="2" charset="-122"/>
              </a:endParaRPr>
            </a:p>
          </p:txBody>
        </p:sp>
        <p:sp>
          <p:nvSpPr>
            <p:cNvPr id="24" name="圆角矩形 23"/>
            <p:cNvSpPr>
              <a:spLocks noChangeArrowheads="1"/>
            </p:cNvSpPr>
            <p:nvPr/>
          </p:nvSpPr>
          <p:spPr bwMode="auto">
            <a:xfrm>
              <a:off x="1214644" y="2700005"/>
              <a:ext cx="777326" cy="442916"/>
            </a:xfrm>
            <a:prstGeom prst="roundRect">
              <a:avLst>
                <a:gd name="adj" fmla="val 16667"/>
              </a:avLst>
            </a:prstGeom>
            <a:solidFill>
              <a:schemeClr val="bg1">
                <a:alpha val="70195"/>
              </a:schemeClr>
            </a:solidFill>
            <a:ln w="19050">
              <a:solidFill>
                <a:srgbClr val="F2F2F2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zh-CN" altLang="en-US" sz="1200" b="1">
                  <a:latin typeface="微软雅黑" pitchFamily="34" charset="-122"/>
                  <a:ea typeface="微软雅黑" pitchFamily="34" charset="-122"/>
                </a:rPr>
                <a:t>学生</a:t>
              </a:r>
              <a:endParaRPr lang="en-US" altLang="zh-CN" sz="1200" b="1">
                <a:latin typeface="微软雅黑" pitchFamily="34" charset="-122"/>
                <a:ea typeface="微软雅黑" pitchFamily="34" charset="-122"/>
              </a:endParaRPr>
            </a:p>
            <a:p>
              <a:pPr algn="ctr">
                <a:defRPr/>
              </a:pPr>
              <a:r>
                <a:rPr lang="zh-CN" altLang="en-US" sz="1200" b="1">
                  <a:latin typeface="微软雅黑" pitchFamily="34" charset="-122"/>
                  <a:ea typeface="微软雅黑" pitchFamily="34" charset="-122"/>
                </a:rPr>
                <a:t>数据集</a:t>
              </a:r>
            </a:p>
          </p:txBody>
        </p:sp>
        <p:sp>
          <p:nvSpPr>
            <p:cNvPr id="25" name="圆角矩形 24"/>
            <p:cNvSpPr>
              <a:spLocks noChangeArrowheads="1"/>
            </p:cNvSpPr>
            <p:nvPr/>
          </p:nvSpPr>
          <p:spPr bwMode="auto">
            <a:xfrm>
              <a:off x="2071653" y="2707943"/>
              <a:ext cx="777326" cy="441328"/>
            </a:xfrm>
            <a:prstGeom prst="roundRect">
              <a:avLst>
                <a:gd name="adj" fmla="val 16667"/>
              </a:avLst>
            </a:prstGeom>
            <a:solidFill>
              <a:schemeClr val="bg1">
                <a:alpha val="70195"/>
              </a:schemeClr>
            </a:solidFill>
            <a:ln w="19050">
              <a:solidFill>
                <a:srgbClr val="F2F2F2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zh-CN" altLang="en-US" sz="1200" b="1" dirty="0">
                  <a:latin typeface="微软雅黑" pitchFamily="34" charset="-122"/>
                  <a:ea typeface="微软雅黑" pitchFamily="34" charset="-122"/>
                </a:rPr>
                <a:t>教职工</a:t>
              </a:r>
              <a:endParaRPr lang="en-US" altLang="zh-CN" sz="1200" b="1" dirty="0">
                <a:latin typeface="微软雅黑" pitchFamily="34" charset="-122"/>
                <a:ea typeface="微软雅黑" pitchFamily="34" charset="-122"/>
              </a:endParaRPr>
            </a:p>
            <a:p>
              <a:pPr algn="ctr">
                <a:defRPr/>
              </a:pPr>
              <a:r>
                <a:rPr lang="zh-CN" altLang="en-US" sz="1200" b="1" dirty="0">
                  <a:latin typeface="微软雅黑" pitchFamily="34" charset="-122"/>
                  <a:ea typeface="微软雅黑" pitchFamily="34" charset="-122"/>
                </a:rPr>
                <a:t>数据集</a:t>
              </a:r>
            </a:p>
          </p:txBody>
        </p:sp>
        <p:sp>
          <p:nvSpPr>
            <p:cNvPr id="26" name="圆角矩形 25"/>
            <p:cNvSpPr>
              <a:spLocks noChangeArrowheads="1"/>
            </p:cNvSpPr>
            <p:nvPr/>
          </p:nvSpPr>
          <p:spPr bwMode="auto">
            <a:xfrm>
              <a:off x="2920532" y="2707943"/>
              <a:ext cx="778952" cy="441328"/>
            </a:xfrm>
            <a:prstGeom prst="roundRect">
              <a:avLst>
                <a:gd name="adj" fmla="val 16667"/>
              </a:avLst>
            </a:prstGeom>
            <a:solidFill>
              <a:schemeClr val="bg1">
                <a:alpha val="70195"/>
              </a:schemeClr>
            </a:solidFill>
            <a:ln w="19050">
              <a:solidFill>
                <a:srgbClr val="F2F2F2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zh-CN" altLang="en-US" sz="1200" b="1" dirty="0">
                  <a:latin typeface="微软雅黑" pitchFamily="34" charset="-122"/>
                  <a:ea typeface="微软雅黑" pitchFamily="34" charset="-122"/>
                </a:rPr>
                <a:t>资源</a:t>
              </a:r>
              <a:endParaRPr lang="en-US" altLang="zh-CN" sz="1200" b="1" dirty="0">
                <a:latin typeface="微软雅黑" pitchFamily="34" charset="-122"/>
                <a:ea typeface="微软雅黑" pitchFamily="34" charset="-122"/>
              </a:endParaRPr>
            </a:p>
            <a:p>
              <a:pPr algn="ctr">
                <a:defRPr/>
              </a:pPr>
              <a:r>
                <a:rPr lang="zh-CN" altLang="en-US" sz="1200" b="1" dirty="0">
                  <a:latin typeface="微软雅黑" pitchFamily="34" charset="-122"/>
                  <a:ea typeface="微软雅黑" pitchFamily="34" charset="-122"/>
                </a:rPr>
                <a:t>数据集</a:t>
              </a:r>
            </a:p>
          </p:txBody>
        </p:sp>
        <p:sp>
          <p:nvSpPr>
            <p:cNvPr id="27" name="圆角矩形 26"/>
            <p:cNvSpPr>
              <a:spLocks noChangeArrowheads="1"/>
            </p:cNvSpPr>
            <p:nvPr/>
          </p:nvSpPr>
          <p:spPr bwMode="auto">
            <a:xfrm>
              <a:off x="3777542" y="2707943"/>
              <a:ext cx="778951" cy="441328"/>
            </a:xfrm>
            <a:prstGeom prst="roundRect">
              <a:avLst>
                <a:gd name="adj" fmla="val 16667"/>
              </a:avLst>
            </a:prstGeom>
            <a:solidFill>
              <a:schemeClr val="bg1">
                <a:alpha val="70195"/>
              </a:schemeClr>
            </a:solidFill>
            <a:ln w="19050">
              <a:solidFill>
                <a:srgbClr val="F2F2F2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zh-CN" altLang="en-US" sz="1200" b="1" dirty="0">
                  <a:latin typeface="微软雅黑" pitchFamily="34" charset="-122"/>
                  <a:ea typeface="微软雅黑" pitchFamily="34" charset="-122"/>
                </a:rPr>
                <a:t>科研</a:t>
              </a:r>
              <a:endParaRPr lang="en-US" altLang="zh-CN" sz="1200" b="1" dirty="0">
                <a:latin typeface="微软雅黑" pitchFamily="34" charset="-122"/>
                <a:ea typeface="微软雅黑" pitchFamily="34" charset="-122"/>
              </a:endParaRPr>
            </a:p>
            <a:p>
              <a:pPr algn="ctr">
                <a:defRPr/>
              </a:pPr>
              <a:r>
                <a:rPr lang="zh-CN" altLang="en-US" sz="1200" b="1" dirty="0">
                  <a:latin typeface="微软雅黑" pitchFamily="34" charset="-122"/>
                  <a:ea typeface="微软雅黑" pitchFamily="34" charset="-122"/>
                </a:rPr>
                <a:t>数据集</a:t>
              </a:r>
            </a:p>
          </p:txBody>
        </p:sp>
        <p:sp>
          <p:nvSpPr>
            <p:cNvPr id="28" name="圆角矩形 27"/>
            <p:cNvSpPr>
              <a:spLocks noChangeArrowheads="1"/>
            </p:cNvSpPr>
            <p:nvPr/>
          </p:nvSpPr>
          <p:spPr bwMode="auto">
            <a:xfrm>
              <a:off x="4636178" y="2707943"/>
              <a:ext cx="777326" cy="441328"/>
            </a:xfrm>
            <a:prstGeom prst="roundRect">
              <a:avLst>
                <a:gd name="adj" fmla="val 16667"/>
              </a:avLst>
            </a:prstGeom>
            <a:solidFill>
              <a:schemeClr val="bg1">
                <a:alpha val="70195"/>
              </a:schemeClr>
            </a:solidFill>
            <a:ln w="19050">
              <a:solidFill>
                <a:srgbClr val="F2F2F2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zh-CN" altLang="en-US" sz="1200" b="1" dirty="0">
                  <a:latin typeface="微软雅黑" pitchFamily="34" charset="-122"/>
                  <a:ea typeface="微软雅黑" pitchFamily="34" charset="-122"/>
                </a:rPr>
                <a:t>资产</a:t>
              </a:r>
              <a:endParaRPr lang="en-US" altLang="zh-CN" sz="1200" b="1" dirty="0">
                <a:latin typeface="微软雅黑" pitchFamily="34" charset="-122"/>
                <a:ea typeface="微软雅黑" pitchFamily="34" charset="-122"/>
              </a:endParaRPr>
            </a:p>
            <a:p>
              <a:pPr algn="ctr">
                <a:defRPr/>
              </a:pPr>
              <a:r>
                <a:rPr lang="zh-CN" altLang="en-US" sz="1200" b="1" dirty="0">
                  <a:latin typeface="微软雅黑" pitchFamily="34" charset="-122"/>
                  <a:ea typeface="微软雅黑" pitchFamily="34" charset="-122"/>
                </a:rPr>
                <a:t>数据集</a:t>
              </a:r>
            </a:p>
          </p:txBody>
        </p:sp>
        <p:sp>
          <p:nvSpPr>
            <p:cNvPr id="29" name="圆角矩形 28"/>
            <p:cNvSpPr>
              <a:spLocks noChangeArrowheads="1"/>
            </p:cNvSpPr>
            <p:nvPr/>
          </p:nvSpPr>
          <p:spPr bwMode="auto">
            <a:xfrm>
              <a:off x="5493187" y="2707943"/>
              <a:ext cx="777326" cy="441328"/>
            </a:xfrm>
            <a:prstGeom prst="roundRect">
              <a:avLst>
                <a:gd name="adj" fmla="val 16667"/>
              </a:avLst>
            </a:prstGeom>
            <a:solidFill>
              <a:schemeClr val="bg1">
                <a:alpha val="70195"/>
              </a:schemeClr>
            </a:solidFill>
            <a:ln w="19050">
              <a:solidFill>
                <a:srgbClr val="F2F2F2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zh-CN" altLang="en-US" sz="1200" b="1" dirty="0">
                  <a:latin typeface="微软雅黑" pitchFamily="34" charset="-122"/>
                  <a:ea typeface="微软雅黑" pitchFamily="34" charset="-122"/>
                </a:rPr>
                <a:t>财务</a:t>
              </a:r>
              <a:endParaRPr lang="en-US" altLang="zh-CN" sz="1200" b="1" dirty="0">
                <a:latin typeface="微软雅黑" pitchFamily="34" charset="-122"/>
                <a:ea typeface="微软雅黑" pitchFamily="34" charset="-122"/>
              </a:endParaRPr>
            </a:p>
            <a:p>
              <a:pPr algn="ctr">
                <a:defRPr/>
              </a:pPr>
              <a:r>
                <a:rPr lang="zh-CN" altLang="en-US" sz="1200" b="1" dirty="0">
                  <a:latin typeface="微软雅黑" pitchFamily="34" charset="-122"/>
                  <a:ea typeface="微软雅黑" pitchFamily="34" charset="-122"/>
                </a:rPr>
                <a:t>数据集</a:t>
              </a:r>
            </a:p>
          </p:txBody>
        </p:sp>
        <p:sp>
          <p:nvSpPr>
            <p:cNvPr id="30" name="圆角矩形 29"/>
            <p:cNvSpPr>
              <a:spLocks noChangeArrowheads="1"/>
            </p:cNvSpPr>
            <p:nvPr/>
          </p:nvSpPr>
          <p:spPr bwMode="auto">
            <a:xfrm>
              <a:off x="6350197" y="2707943"/>
              <a:ext cx="936694" cy="441328"/>
            </a:xfrm>
            <a:prstGeom prst="roundRect">
              <a:avLst>
                <a:gd name="adj" fmla="val 16667"/>
              </a:avLst>
            </a:prstGeom>
            <a:solidFill>
              <a:schemeClr val="bg1">
                <a:alpha val="70195"/>
              </a:schemeClr>
            </a:solidFill>
            <a:ln w="19050">
              <a:solidFill>
                <a:srgbClr val="F2F2F2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zh-CN" altLang="en-US" sz="1200" b="1" dirty="0">
                  <a:latin typeface="微软雅黑" pitchFamily="34" charset="-122"/>
                  <a:ea typeface="微软雅黑" pitchFamily="34" charset="-122"/>
                </a:rPr>
                <a:t>统一身份数据集</a:t>
              </a:r>
            </a:p>
          </p:txBody>
        </p:sp>
        <p:sp>
          <p:nvSpPr>
            <p:cNvPr id="31" name="圆角矩形 30"/>
            <p:cNvSpPr>
              <a:spLocks noChangeArrowheads="1"/>
            </p:cNvSpPr>
            <p:nvPr/>
          </p:nvSpPr>
          <p:spPr bwMode="auto">
            <a:xfrm>
              <a:off x="7207206" y="2700005"/>
              <a:ext cx="777326" cy="442916"/>
            </a:xfrm>
            <a:prstGeom prst="roundRect">
              <a:avLst>
                <a:gd name="adj" fmla="val 16667"/>
              </a:avLst>
            </a:prstGeom>
            <a:solidFill>
              <a:schemeClr val="bg1">
                <a:alpha val="70195"/>
              </a:schemeClr>
            </a:solidFill>
            <a:ln w="19050">
              <a:solidFill>
                <a:srgbClr val="F2F2F2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zh-CN" altLang="en-US" sz="1200" b="1">
                  <a:latin typeface="微软雅黑" pitchFamily="34" charset="-122"/>
                  <a:ea typeface="微软雅黑" pitchFamily="34" charset="-122"/>
                </a:rPr>
                <a:t>。。。。</a:t>
              </a:r>
            </a:p>
          </p:txBody>
        </p:sp>
      </p:grpSp>
      <p:sp>
        <p:nvSpPr>
          <p:cNvPr id="32" name="圆角矩形 31"/>
          <p:cNvSpPr>
            <a:spLocks noChangeArrowheads="1"/>
          </p:cNvSpPr>
          <p:nvPr/>
        </p:nvSpPr>
        <p:spPr bwMode="auto">
          <a:xfrm>
            <a:off x="1611630" y="4876800"/>
            <a:ext cx="6858000" cy="357188"/>
          </a:xfrm>
          <a:prstGeom prst="roundRect">
            <a:avLst>
              <a:gd name="adj" fmla="val 16667"/>
            </a:avLst>
          </a:prstGeom>
          <a:solidFill>
            <a:srgbClr val="00B050">
              <a:alpha val="70195"/>
            </a:srgbClr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>
              <a:defRPr/>
            </a:pPr>
            <a:r>
              <a:rPr lang="zh-CN" altLang="en-US" sz="1400" b="1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通用软件支持：操作系统、数据库、中间件</a:t>
            </a:r>
          </a:p>
        </p:txBody>
      </p:sp>
      <p:sp>
        <p:nvSpPr>
          <p:cNvPr id="33" name="圆角矩形 32"/>
          <p:cNvSpPr>
            <a:spLocks noChangeArrowheads="1"/>
          </p:cNvSpPr>
          <p:nvPr/>
        </p:nvSpPr>
        <p:spPr bwMode="auto">
          <a:xfrm>
            <a:off x="1611630" y="3910013"/>
            <a:ext cx="6781800" cy="357187"/>
          </a:xfrm>
          <a:prstGeom prst="roundRect">
            <a:avLst>
              <a:gd name="adj" fmla="val 16667"/>
            </a:avLst>
          </a:prstGeom>
          <a:solidFill>
            <a:srgbClr val="00B050">
              <a:alpha val="70195"/>
            </a:srgbClr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>
              <a:defRPr/>
            </a:pPr>
            <a:r>
              <a:rPr lang="zh-CN" altLang="en-US" sz="1400" b="1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统一基础数据库</a:t>
            </a:r>
          </a:p>
        </p:txBody>
      </p:sp>
      <p:sp>
        <p:nvSpPr>
          <p:cNvPr id="34" name="圆角矩形 33"/>
          <p:cNvSpPr>
            <a:spLocks noChangeArrowheads="1"/>
          </p:cNvSpPr>
          <p:nvPr/>
        </p:nvSpPr>
        <p:spPr bwMode="auto">
          <a:xfrm>
            <a:off x="1611630" y="2624138"/>
            <a:ext cx="2147887" cy="1214437"/>
          </a:xfrm>
          <a:prstGeom prst="roundRect">
            <a:avLst>
              <a:gd name="adj" fmla="val 7208"/>
            </a:avLst>
          </a:prstGeom>
          <a:solidFill>
            <a:srgbClr val="FFFF66">
              <a:alpha val="70195"/>
            </a:srgbClr>
          </a:solidFill>
          <a:ln w="38100">
            <a:solidFill>
              <a:srgbClr val="B3B3B3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>
              <a:defRPr/>
            </a:pPr>
            <a:endParaRPr lang="zh-CN" altLang="en-US" sz="2000" b="1">
              <a:solidFill>
                <a:srgbClr val="FFFF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5" name="圆角矩形 34"/>
          <p:cNvSpPr>
            <a:spLocks noChangeArrowheads="1"/>
          </p:cNvSpPr>
          <p:nvPr/>
        </p:nvSpPr>
        <p:spPr bwMode="auto">
          <a:xfrm>
            <a:off x="1611630" y="2624138"/>
            <a:ext cx="2147887" cy="1214437"/>
          </a:xfrm>
          <a:prstGeom prst="roundRect">
            <a:avLst>
              <a:gd name="adj" fmla="val 7208"/>
            </a:avLst>
          </a:prstGeom>
          <a:solidFill>
            <a:srgbClr val="FFFF66">
              <a:alpha val="70195"/>
            </a:srgbClr>
          </a:solidFill>
          <a:ln w="38100">
            <a:solidFill>
              <a:srgbClr val="B3B3B3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>
              <a:defRPr/>
            </a:pPr>
            <a:endParaRPr lang="zh-CN" altLang="en-US" sz="2000" b="1">
              <a:solidFill>
                <a:srgbClr val="FFFF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6" name="圆角矩形 35"/>
          <p:cNvSpPr>
            <a:spLocks noChangeArrowheads="1"/>
          </p:cNvSpPr>
          <p:nvPr/>
        </p:nvSpPr>
        <p:spPr bwMode="auto">
          <a:xfrm>
            <a:off x="3843655" y="2616200"/>
            <a:ext cx="2211387" cy="1214438"/>
          </a:xfrm>
          <a:prstGeom prst="roundRect">
            <a:avLst>
              <a:gd name="adj" fmla="val 7208"/>
            </a:avLst>
          </a:prstGeom>
          <a:solidFill>
            <a:srgbClr val="FFFF66">
              <a:alpha val="70195"/>
            </a:srgbClr>
          </a:solidFill>
          <a:ln w="38100">
            <a:solidFill>
              <a:srgbClr val="B3B3B3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>
              <a:defRPr/>
            </a:pPr>
            <a:endParaRPr lang="zh-CN" altLang="en-US" sz="2000" b="1">
              <a:solidFill>
                <a:srgbClr val="FFFF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7" name="圆角矩形 36"/>
          <p:cNvSpPr>
            <a:spLocks noChangeArrowheads="1"/>
          </p:cNvSpPr>
          <p:nvPr/>
        </p:nvSpPr>
        <p:spPr bwMode="auto">
          <a:xfrm>
            <a:off x="6134417" y="2616200"/>
            <a:ext cx="2259013" cy="1214438"/>
          </a:xfrm>
          <a:prstGeom prst="roundRect">
            <a:avLst>
              <a:gd name="adj" fmla="val 7208"/>
            </a:avLst>
          </a:prstGeom>
          <a:solidFill>
            <a:srgbClr val="FFFF66">
              <a:alpha val="70195"/>
            </a:srgbClr>
          </a:solidFill>
          <a:ln w="38100">
            <a:solidFill>
              <a:srgbClr val="B3B3B3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>
              <a:defRPr/>
            </a:pPr>
            <a:endParaRPr lang="zh-CN" altLang="en-US" sz="2000" b="1">
              <a:solidFill>
                <a:srgbClr val="FFFF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8" name="圆角矩形 37"/>
          <p:cNvSpPr>
            <a:spLocks noChangeArrowheads="1"/>
          </p:cNvSpPr>
          <p:nvPr/>
        </p:nvSpPr>
        <p:spPr bwMode="auto">
          <a:xfrm>
            <a:off x="2308542" y="2667000"/>
            <a:ext cx="2211388" cy="1214438"/>
          </a:xfrm>
          <a:prstGeom prst="roundRect">
            <a:avLst>
              <a:gd name="adj" fmla="val 7208"/>
            </a:avLst>
          </a:prstGeom>
          <a:solidFill>
            <a:srgbClr val="FFFF66">
              <a:alpha val="70195"/>
            </a:srgbClr>
          </a:solidFill>
          <a:ln w="38100">
            <a:solidFill>
              <a:srgbClr val="B3B3B3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>
              <a:defRPr/>
            </a:pPr>
            <a:endParaRPr lang="zh-CN" altLang="en-US" sz="2000" b="1">
              <a:solidFill>
                <a:srgbClr val="FFFF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8401" name="矩形 51"/>
          <p:cNvSpPr>
            <a:spLocks noChangeArrowheads="1"/>
          </p:cNvSpPr>
          <p:nvPr/>
        </p:nvSpPr>
        <p:spPr bwMode="auto">
          <a:xfrm>
            <a:off x="3878580" y="3608388"/>
            <a:ext cx="1630362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1200" b="1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教学信息化业务系统</a:t>
            </a:r>
          </a:p>
        </p:txBody>
      </p:sp>
      <p:sp>
        <p:nvSpPr>
          <p:cNvPr id="40" name="圆角矩形 39"/>
          <p:cNvSpPr>
            <a:spLocks noChangeArrowheads="1"/>
          </p:cNvSpPr>
          <p:nvPr/>
        </p:nvSpPr>
        <p:spPr bwMode="auto">
          <a:xfrm>
            <a:off x="3956367" y="2671763"/>
            <a:ext cx="371475" cy="928687"/>
          </a:xfrm>
          <a:prstGeom prst="roundRect">
            <a:avLst>
              <a:gd name="adj" fmla="val 16667"/>
            </a:avLst>
          </a:prstGeom>
          <a:solidFill>
            <a:srgbClr val="92D050">
              <a:alpha val="70195"/>
            </a:srgbClr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vert="eaVert" anchor="ctr"/>
          <a:lstStyle/>
          <a:p>
            <a:pPr algn="ctr">
              <a:defRPr/>
            </a:pPr>
            <a:r>
              <a:rPr lang="zh-CN" altLang="en-US" sz="12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备课系统</a:t>
            </a:r>
          </a:p>
        </p:txBody>
      </p:sp>
      <p:sp>
        <p:nvSpPr>
          <p:cNvPr id="41" name="圆角矩形 40"/>
          <p:cNvSpPr>
            <a:spLocks noChangeArrowheads="1"/>
          </p:cNvSpPr>
          <p:nvPr/>
        </p:nvSpPr>
        <p:spPr bwMode="auto">
          <a:xfrm>
            <a:off x="4369117" y="2671763"/>
            <a:ext cx="371475" cy="928687"/>
          </a:xfrm>
          <a:prstGeom prst="roundRect">
            <a:avLst>
              <a:gd name="adj" fmla="val 16667"/>
            </a:avLst>
          </a:prstGeom>
          <a:solidFill>
            <a:srgbClr val="92D050">
              <a:alpha val="70195"/>
            </a:srgbClr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vert="eaVert" anchor="ctr"/>
          <a:lstStyle/>
          <a:p>
            <a:pPr algn="ctr">
              <a:defRPr/>
            </a:pPr>
            <a:r>
              <a:rPr lang="zh-CN" altLang="en-US" sz="12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选课系统</a:t>
            </a:r>
          </a:p>
        </p:txBody>
      </p:sp>
      <p:sp>
        <p:nvSpPr>
          <p:cNvPr id="42" name="圆角矩形 41"/>
          <p:cNvSpPr>
            <a:spLocks noChangeArrowheads="1"/>
          </p:cNvSpPr>
          <p:nvPr/>
        </p:nvSpPr>
        <p:spPr bwMode="auto">
          <a:xfrm>
            <a:off x="4781867" y="2671763"/>
            <a:ext cx="371475" cy="928687"/>
          </a:xfrm>
          <a:prstGeom prst="roundRect">
            <a:avLst>
              <a:gd name="adj" fmla="val 16667"/>
            </a:avLst>
          </a:prstGeom>
          <a:solidFill>
            <a:srgbClr val="92D050">
              <a:alpha val="70195"/>
            </a:srgbClr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vert="eaVert" anchor="ctr"/>
          <a:lstStyle/>
          <a:p>
            <a:pPr algn="ctr">
              <a:defRPr/>
            </a:pPr>
            <a:r>
              <a:rPr lang="zh-CN" altLang="en-US" sz="12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数字图书馆</a:t>
            </a:r>
          </a:p>
        </p:txBody>
      </p:sp>
      <p:sp>
        <p:nvSpPr>
          <p:cNvPr id="43" name="圆角矩形 42"/>
          <p:cNvSpPr>
            <a:spLocks noChangeArrowheads="1"/>
          </p:cNvSpPr>
          <p:nvPr/>
        </p:nvSpPr>
        <p:spPr bwMode="auto">
          <a:xfrm>
            <a:off x="5210492" y="2671763"/>
            <a:ext cx="371475" cy="928687"/>
          </a:xfrm>
          <a:prstGeom prst="roundRect">
            <a:avLst>
              <a:gd name="adj" fmla="val 16667"/>
            </a:avLst>
          </a:prstGeom>
          <a:solidFill>
            <a:srgbClr val="92D050">
              <a:alpha val="70195"/>
            </a:srgbClr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vert="eaVert" anchor="ctr"/>
          <a:lstStyle/>
          <a:p>
            <a:pPr algn="ctr">
              <a:defRPr/>
            </a:pPr>
            <a:r>
              <a:rPr lang="zh-CN" altLang="en-US" sz="12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视频教学</a:t>
            </a:r>
          </a:p>
        </p:txBody>
      </p:sp>
      <p:sp>
        <p:nvSpPr>
          <p:cNvPr id="44" name="圆角矩形 43"/>
          <p:cNvSpPr>
            <a:spLocks noChangeArrowheads="1"/>
          </p:cNvSpPr>
          <p:nvPr/>
        </p:nvSpPr>
        <p:spPr bwMode="auto">
          <a:xfrm>
            <a:off x="5631180" y="2671763"/>
            <a:ext cx="371475" cy="928687"/>
          </a:xfrm>
          <a:prstGeom prst="roundRect">
            <a:avLst>
              <a:gd name="adj" fmla="val 16667"/>
            </a:avLst>
          </a:prstGeom>
          <a:solidFill>
            <a:srgbClr val="92D050">
              <a:alpha val="70195"/>
            </a:srgbClr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vert="eaVert" anchor="ctr"/>
          <a:lstStyle/>
          <a:p>
            <a:pPr algn="ctr">
              <a:defRPr/>
            </a:pPr>
            <a:r>
              <a:rPr lang="zh-CN" altLang="en-US" sz="12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。。。。</a:t>
            </a:r>
          </a:p>
        </p:txBody>
      </p:sp>
      <p:sp>
        <p:nvSpPr>
          <p:cNvPr id="45" name="圆角矩形 44"/>
          <p:cNvSpPr>
            <a:spLocks noChangeArrowheads="1"/>
          </p:cNvSpPr>
          <p:nvPr/>
        </p:nvSpPr>
        <p:spPr bwMode="auto">
          <a:xfrm>
            <a:off x="6213792" y="2616200"/>
            <a:ext cx="2176463" cy="1214438"/>
          </a:xfrm>
          <a:prstGeom prst="roundRect">
            <a:avLst>
              <a:gd name="adj" fmla="val 7208"/>
            </a:avLst>
          </a:prstGeom>
          <a:solidFill>
            <a:srgbClr val="FFFF66">
              <a:alpha val="70195"/>
            </a:srgbClr>
          </a:solidFill>
          <a:ln w="38100">
            <a:solidFill>
              <a:srgbClr val="B3B3B3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>
              <a:defRPr/>
            </a:pPr>
            <a:endParaRPr lang="zh-CN" altLang="en-US" sz="2000" b="1">
              <a:solidFill>
                <a:srgbClr val="FFFF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6" name="圆角矩形 45"/>
          <p:cNvSpPr>
            <a:spLocks noChangeArrowheads="1"/>
          </p:cNvSpPr>
          <p:nvPr/>
        </p:nvSpPr>
        <p:spPr bwMode="auto">
          <a:xfrm>
            <a:off x="1611630" y="2624138"/>
            <a:ext cx="2147887" cy="1214437"/>
          </a:xfrm>
          <a:prstGeom prst="roundRect">
            <a:avLst>
              <a:gd name="adj" fmla="val 7208"/>
            </a:avLst>
          </a:prstGeom>
          <a:solidFill>
            <a:srgbClr val="FFFF66">
              <a:alpha val="70195"/>
            </a:srgbClr>
          </a:solidFill>
          <a:ln w="38100">
            <a:solidFill>
              <a:srgbClr val="B3B3B3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>
              <a:defRPr/>
            </a:pPr>
            <a:endParaRPr lang="zh-CN" altLang="en-US" sz="2000" b="1">
              <a:solidFill>
                <a:srgbClr val="FFFF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58409" name="组合 60"/>
          <p:cNvGrpSpPr>
            <a:grpSpLocks/>
          </p:cNvGrpSpPr>
          <p:nvPr/>
        </p:nvGrpSpPr>
        <p:grpSpPr bwMode="auto">
          <a:xfrm>
            <a:off x="1735455" y="2657475"/>
            <a:ext cx="1938337" cy="1228725"/>
            <a:chOff x="1332307" y="3898821"/>
            <a:chExt cx="1891129" cy="1227400"/>
          </a:xfrm>
        </p:grpSpPr>
        <p:sp>
          <p:nvSpPr>
            <p:cNvPr id="58438" name="矩形 43"/>
            <p:cNvSpPr>
              <a:spLocks noChangeArrowheads="1"/>
            </p:cNvSpPr>
            <p:nvPr/>
          </p:nvSpPr>
          <p:spPr bwMode="auto">
            <a:xfrm>
              <a:off x="1417601" y="4849386"/>
              <a:ext cx="1569706" cy="2768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200" b="1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rPr>
                <a:t>管理信息化业务系统</a:t>
              </a:r>
            </a:p>
          </p:txBody>
        </p:sp>
        <p:sp>
          <p:nvSpPr>
            <p:cNvPr id="49" name="圆角矩形 48"/>
            <p:cNvSpPr>
              <a:spLocks noChangeArrowheads="1"/>
            </p:cNvSpPr>
            <p:nvPr/>
          </p:nvSpPr>
          <p:spPr bwMode="auto">
            <a:xfrm>
              <a:off x="1332307" y="3913094"/>
              <a:ext cx="357781" cy="927686"/>
            </a:xfrm>
            <a:prstGeom prst="roundRect">
              <a:avLst>
                <a:gd name="adj" fmla="val 16667"/>
              </a:avLst>
            </a:prstGeom>
            <a:solidFill>
              <a:srgbClr val="92D050">
                <a:alpha val="70195"/>
              </a:srgbClr>
            </a:solidFill>
            <a:ln w="19050">
              <a:solidFill>
                <a:srgbClr val="FFFFFF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eaVert" anchor="ctr"/>
            <a:lstStyle/>
            <a:p>
              <a:pPr algn="ctr">
                <a:defRPr/>
              </a:pPr>
              <a:r>
                <a:rPr lang="zh-CN" altLang="en-US" sz="12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资产管理</a:t>
              </a:r>
            </a:p>
          </p:txBody>
        </p:sp>
        <p:sp>
          <p:nvSpPr>
            <p:cNvPr id="50" name="圆角矩形 49"/>
            <p:cNvSpPr>
              <a:spLocks noChangeArrowheads="1"/>
            </p:cNvSpPr>
            <p:nvPr/>
          </p:nvSpPr>
          <p:spPr bwMode="auto">
            <a:xfrm>
              <a:off x="1680795" y="3913094"/>
              <a:ext cx="357782" cy="927686"/>
            </a:xfrm>
            <a:prstGeom prst="roundRect">
              <a:avLst>
                <a:gd name="adj" fmla="val 16667"/>
              </a:avLst>
            </a:prstGeom>
            <a:solidFill>
              <a:srgbClr val="92D050">
                <a:alpha val="70195"/>
              </a:srgbClr>
            </a:solidFill>
            <a:ln w="19050">
              <a:solidFill>
                <a:srgbClr val="FFFFFF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eaVert" anchor="ctr"/>
            <a:lstStyle/>
            <a:p>
              <a:pPr algn="ctr">
                <a:defRPr/>
              </a:pPr>
              <a:r>
                <a:rPr lang="zh-CN" altLang="en-US" sz="12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人事管理</a:t>
              </a:r>
            </a:p>
          </p:txBody>
        </p:sp>
        <p:sp>
          <p:nvSpPr>
            <p:cNvPr id="51" name="圆角矩形 50"/>
            <p:cNvSpPr>
              <a:spLocks noChangeArrowheads="1"/>
            </p:cNvSpPr>
            <p:nvPr/>
          </p:nvSpPr>
          <p:spPr bwMode="auto">
            <a:xfrm>
              <a:off x="2029283" y="3913094"/>
              <a:ext cx="357781" cy="927686"/>
            </a:xfrm>
            <a:prstGeom prst="roundRect">
              <a:avLst>
                <a:gd name="adj" fmla="val 16667"/>
              </a:avLst>
            </a:prstGeom>
            <a:solidFill>
              <a:srgbClr val="92D050">
                <a:alpha val="70195"/>
              </a:srgbClr>
            </a:solidFill>
            <a:ln w="19050">
              <a:solidFill>
                <a:srgbClr val="FFFFFF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eaVert" anchor="ctr"/>
            <a:lstStyle/>
            <a:p>
              <a:pPr algn="ctr">
                <a:defRPr/>
              </a:pPr>
              <a:r>
                <a:rPr lang="zh-CN" altLang="en-US" sz="12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电子政务</a:t>
              </a:r>
            </a:p>
          </p:txBody>
        </p:sp>
        <p:sp>
          <p:nvSpPr>
            <p:cNvPr id="52" name="圆角矩形 51"/>
            <p:cNvSpPr>
              <a:spLocks noChangeArrowheads="1"/>
            </p:cNvSpPr>
            <p:nvPr/>
          </p:nvSpPr>
          <p:spPr bwMode="auto">
            <a:xfrm>
              <a:off x="2865655" y="3913094"/>
              <a:ext cx="357781" cy="927686"/>
            </a:xfrm>
            <a:prstGeom prst="roundRect">
              <a:avLst>
                <a:gd name="adj" fmla="val 16667"/>
              </a:avLst>
            </a:prstGeom>
            <a:solidFill>
              <a:srgbClr val="92D050">
                <a:alpha val="70195"/>
              </a:srgbClr>
            </a:solidFill>
            <a:ln w="19050">
              <a:solidFill>
                <a:srgbClr val="FFFFFF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eaVert" anchor="ctr"/>
            <a:lstStyle/>
            <a:p>
              <a:pPr algn="ctr">
                <a:defRPr/>
              </a:pPr>
              <a:r>
                <a:rPr lang="zh-CN" altLang="en-US" sz="12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。。。。</a:t>
              </a:r>
            </a:p>
          </p:txBody>
        </p:sp>
        <p:sp>
          <p:nvSpPr>
            <p:cNvPr id="53" name="圆角矩形 52"/>
            <p:cNvSpPr>
              <a:spLocks noChangeArrowheads="1"/>
            </p:cNvSpPr>
            <p:nvPr/>
          </p:nvSpPr>
          <p:spPr bwMode="auto">
            <a:xfrm>
              <a:off x="2447469" y="3898821"/>
              <a:ext cx="357781" cy="927687"/>
            </a:xfrm>
            <a:prstGeom prst="roundRect">
              <a:avLst>
                <a:gd name="adj" fmla="val 16667"/>
              </a:avLst>
            </a:prstGeom>
            <a:solidFill>
              <a:srgbClr val="92D050">
                <a:alpha val="70195"/>
              </a:srgbClr>
            </a:solidFill>
            <a:ln w="19050">
              <a:solidFill>
                <a:srgbClr val="FFFFFF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eaVert" anchor="ctr"/>
            <a:lstStyle/>
            <a:p>
              <a:pPr algn="ctr">
                <a:defRPr/>
              </a:pPr>
              <a:r>
                <a:rPr lang="zh-CN" altLang="en-US" sz="12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校舍管理</a:t>
              </a:r>
            </a:p>
          </p:txBody>
        </p:sp>
      </p:grpSp>
      <p:grpSp>
        <p:nvGrpSpPr>
          <p:cNvPr id="58410" name="组合 62"/>
          <p:cNvGrpSpPr>
            <a:grpSpLocks/>
          </p:cNvGrpSpPr>
          <p:nvPr/>
        </p:nvGrpSpPr>
        <p:grpSpPr bwMode="auto">
          <a:xfrm>
            <a:off x="6347142" y="2671763"/>
            <a:ext cx="1790700" cy="1214437"/>
            <a:chOff x="1403710" y="3912659"/>
            <a:chExt cx="1723599" cy="1213562"/>
          </a:xfrm>
        </p:grpSpPr>
        <p:sp>
          <p:nvSpPr>
            <p:cNvPr id="58434" name="矩形 63"/>
            <p:cNvSpPr>
              <a:spLocks noChangeArrowheads="1"/>
            </p:cNvSpPr>
            <p:nvPr/>
          </p:nvSpPr>
          <p:spPr bwMode="auto">
            <a:xfrm>
              <a:off x="1403710" y="4849386"/>
              <a:ext cx="1723599" cy="2768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200" b="1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rPr>
                <a:t>教育公共服务业务系统</a:t>
              </a:r>
            </a:p>
          </p:txBody>
        </p:sp>
        <p:sp>
          <p:nvSpPr>
            <p:cNvPr id="56" name="圆角矩形 55"/>
            <p:cNvSpPr>
              <a:spLocks noChangeArrowheads="1"/>
            </p:cNvSpPr>
            <p:nvPr/>
          </p:nvSpPr>
          <p:spPr bwMode="auto">
            <a:xfrm>
              <a:off x="1521368" y="3912659"/>
              <a:ext cx="357555" cy="928018"/>
            </a:xfrm>
            <a:prstGeom prst="roundRect">
              <a:avLst>
                <a:gd name="adj" fmla="val 16667"/>
              </a:avLst>
            </a:prstGeom>
            <a:solidFill>
              <a:srgbClr val="92D050">
                <a:alpha val="70195"/>
              </a:srgbClr>
            </a:solidFill>
            <a:ln w="19050">
              <a:solidFill>
                <a:srgbClr val="FFFFFF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eaVert" anchor="ctr"/>
            <a:lstStyle/>
            <a:p>
              <a:pPr algn="ctr">
                <a:defRPr/>
              </a:pPr>
              <a:r>
                <a:rPr lang="zh-CN" altLang="en-US" sz="12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视频会议</a:t>
              </a:r>
            </a:p>
          </p:txBody>
        </p:sp>
        <p:sp>
          <p:nvSpPr>
            <p:cNvPr id="57" name="圆角矩形 56"/>
            <p:cNvSpPr>
              <a:spLocks noChangeArrowheads="1"/>
            </p:cNvSpPr>
            <p:nvPr/>
          </p:nvSpPr>
          <p:spPr bwMode="auto">
            <a:xfrm>
              <a:off x="1918651" y="3912659"/>
              <a:ext cx="356027" cy="928018"/>
            </a:xfrm>
            <a:prstGeom prst="roundRect">
              <a:avLst>
                <a:gd name="adj" fmla="val 16667"/>
              </a:avLst>
            </a:prstGeom>
            <a:solidFill>
              <a:srgbClr val="92D050">
                <a:alpha val="70195"/>
              </a:srgbClr>
            </a:solidFill>
            <a:ln w="19050">
              <a:solidFill>
                <a:srgbClr val="FFFFFF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eaVert" anchor="ctr"/>
            <a:lstStyle/>
            <a:p>
              <a:pPr algn="ctr">
                <a:defRPr/>
              </a:pPr>
              <a:r>
                <a:rPr lang="zh-CN" altLang="en-US" sz="12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家校通</a:t>
              </a:r>
            </a:p>
          </p:txBody>
        </p:sp>
        <p:sp>
          <p:nvSpPr>
            <p:cNvPr id="58" name="圆角矩形 57"/>
            <p:cNvSpPr>
              <a:spLocks noChangeArrowheads="1"/>
            </p:cNvSpPr>
            <p:nvPr/>
          </p:nvSpPr>
          <p:spPr bwMode="auto">
            <a:xfrm>
              <a:off x="2314406" y="3912659"/>
              <a:ext cx="357555" cy="928018"/>
            </a:xfrm>
            <a:prstGeom prst="roundRect">
              <a:avLst>
                <a:gd name="adj" fmla="val 16667"/>
              </a:avLst>
            </a:prstGeom>
            <a:solidFill>
              <a:srgbClr val="92D050">
                <a:alpha val="70195"/>
              </a:srgbClr>
            </a:solidFill>
            <a:ln w="19050">
              <a:solidFill>
                <a:srgbClr val="FFFFFF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eaVert" anchor="ctr"/>
            <a:lstStyle/>
            <a:p>
              <a:pPr algn="ctr">
                <a:defRPr/>
              </a:pPr>
              <a:r>
                <a:rPr lang="zh-CN" altLang="en-US" sz="12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平安校园</a:t>
              </a:r>
            </a:p>
          </p:txBody>
        </p:sp>
      </p:grpSp>
      <p:sp>
        <p:nvSpPr>
          <p:cNvPr id="59" name="圆角矩形 58"/>
          <p:cNvSpPr>
            <a:spLocks noChangeArrowheads="1"/>
          </p:cNvSpPr>
          <p:nvPr/>
        </p:nvSpPr>
        <p:spPr bwMode="auto">
          <a:xfrm>
            <a:off x="1611630" y="2286000"/>
            <a:ext cx="6781800" cy="357188"/>
          </a:xfrm>
          <a:prstGeom prst="roundRect">
            <a:avLst>
              <a:gd name="adj" fmla="val 16667"/>
            </a:avLst>
          </a:prstGeom>
          <a:solidFill>
            <a:srgbClr val="00B050">
              <a:alpha val="70195"/>
            </a:srgbClr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>
              <a:defRPr/>
            </a:pPr>
            <a:r>
              <a:rPr lang="zh-CN" altLang="en-US" sz="1400" b="1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教育信息化业务系统</a:t>
            </a:r>
          </a:p>
        </p:txBody>
      </p:sp>
      <p:sp>
        <p:nvSpPr>
          <p:cNvPr id="60" name="圆角矩形 59"/>
          <p:cNvSpPr>
            <a:spLocks noChangeArrowheads="1"/>
          </p:cNvSpPr>
          <p:nvPr/>
        </p:nvSpPr>
        <p:spPr bwMode="auto">
          <a:xfrm>
            <a:off x="8469312" y="1252536"/>
            <a:ext cx="544830" cy="5529265"/>
          </a:xfrm>
          <a:prstGeom prst="round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eaVert" wrap="square">
            <a:spAutoFit/>
          </a:bodyPr>
          <a:lstStyle/>
          <a:p>
            <a:pPr algn="ctr">
              <a:defRPr/>
            </a:pP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运    行    维    护    体    系</a:t>
            </a:r>
          </a:p>
        </p:txBody>
      </p:sp>
      <p:sp>
        <p:nvSpPr>
          <p:cNvPr id="61" name="AutoShape 4"/>
          <p:cNvSpPr>
            <a:spLocks noChangeArrowheads="1"/>
          </p:cNvSpPr>
          <p:nvPr/>
        </p:nvSpPr>
        <p:spPr bwMode="blackWhite">
          <a:xfrm>
            <a:off x="621030" y="1905000"/>
            <a:ext cx="1066800" cy="3352800"/>
          </a:xfrm>
          <a:prstGeom prst="roundRect">
            <a:avLst>
              <a:gd name="adj" fmla="val 3589"/>
            </a:avLst>
          </a:prstGeom>
          <a:solidFill>
            <a:schemeClr val="accent2">
              <a:lumMod val="75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spcBef>
                <a:spcPct val="20000"/>
              </a:spcBef>
              <a:defRPr/>
            </a:pPr>
            <a:r>
              <a:rPr lang="zh-CN" altLang="en-US" b="1" dirty="0">
                <a:solidFill>
                  <a:schemeClr val="accent3"/>
                </a:solidFill>
                <a:latin typeface="微软雅黑" pitchFamily="34" charset="-122"/>
                <a:ea typeface="微软雅黑" pitchFamily="34" charset="-122"/>
              </a:rPr>
              <a:t>业务</a:t>
            </a:r>
            <a:endParaRPr lang="en-US" altLang="zh-CN" b="1" dirty="0">
              <a:solidFill>
                <a:schemeClr val="accent3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spcBef>
                <a:spcPct val="20000"/>
              </a:spcBef>
              <a:defRPr/>
            </a:pPr>
            <a:r>
              <a:rPr lang="zh-CN" altLang="en-US" b="1" dirty="0">
                <a:solidFill>
                  <a:schemeClr val="accent3"/>
                </a:solidFill>
                <a:latin typeface="微软雅黑" pitchFamily="34" charset="-122"/>
                <a:ea typeface="微软雅黑" pitchFamily="34" charset="-122"/>
              </a:rPr>
              <a:t>应用</a:t>
            </a:r>
            <a:endParaRPr lang="en-US" altLang="zh-CN" b="1" dirty="0">
              <a:solidFill>
                <a:schemeClr val="accent3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spcBef>
                <a:spcPct val="20000"/>
              </a:spcBef>
              <a:defRPr/>
            </a:pPr>
            <a:r>
              <a:rPr lang="zh-CN" altLang="en-US" b="1" dirty="0">
                <a:solidFill>
                  <a:schemeClr val="accent3"/>
                </a:solidFill>
                <a:latin typeface="微软雅黑" pitchFamily="34" charset="-122"/>
                <a:ea typeface="微软雅黑" pitchFamily="34" charset="-122"/>
              </a:rPr>
              <a:t>平台</a:t>
            </a:r>
            <a:endParaRPr lang="en-US" altLang="zh-CN" b="1" dirty="0">
              <a:solidFill>
                <a:schemeClr val="accent3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2" name="AutoShape 4"/>
          <p:cNvSpPr>
            <a:spLocks noChangeArrowheads="1"/>
          </p:cNvSpPr>
          <p:nvPr/>
        </p:nvSpPr>
        <p:spPr bwMode="blackWhite">
          <a:xfrm>
            <a:off x="621030" y="5257800"/>
            <a:ext cx="1066800" cy="1524000"/>
          </a:xfrm>
          <a:prstGeom prst="roundRect">
            <a:avLst>
              <a:gd name="adj" fmla="val 3589"/>
            </a:avLst>
          </a:prstGeom>
          <a:solidFill>
            <a:schemeClr val="accent2">
              <a:lumMod val="5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spcBef>
                <a:spcPct val="20000"/>
              </a:spcBef>
              <a:defRPr/>
            </a:pPr>
            <a:r>
              <a:rPr lang="zh-CN" altLang="en-US" b="1" dirty="0">
                <a:solidFill>
                  <a:schemeClr val="accent3"/>
                </a:solidFill>
                <a:latin typeface="微软雅黑" pitchFamily="34" charset="-122"/>
                <a:ea typeface="微软雅黑" pitchFamily="34" charset="-122"/>
              </a:rPr>
              <a:t>网络</a:t>
            </a:r>
            <a:endParaRPr lang="en-US" altLang="zh-CN" b="1" dirty="0">
              <a:solidFill>
                <a:schemeClr val="accent3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spcBef>
                <a:spcPct val="20000"/>
              </a:spcBef>
              <a:defRPr/>
            </a:pPr>
            <a:r>
              <a:rPr lang="zh-CN" altLang="en-US" b="1" dirty="0">
                <a:solidFill>
                  <a:schemeClr val="accent3"/>
                </a:solidFill>
                <a:latin typeface="微软雅黑" pitchFamily="34" charset="-122"/>
                <a:ea typeface="微软雅黑" pitchFamily="34" charset="-122"/>
              </a:rPr>
              <a:t>基础</a:t>
            </a:r>
            <a:endParaRPr lang="en-US" altLang="zh-CN" b="1" dirty="0">
              <a:solidFill>
                <a:schemeClr val="accent3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spcBef>
                <a:spcPct val="20000"/>
              </a:spcBef>
              <a:defRPr/>
            </a:pPr>
            <a:r>
              <a:rPr lang="zh-CN" altLang="en-US" b="1" dirty="0">
                <a:solidFill>
                  <a:schemeClr val="accent3"/>
                </a:solidFill>
                <a:latin typeface="微软雅黑" pitchFamily="34" charset="-122"/>
                <a:ea typeface="微软雅黑" pitchFamily="34" charset="-122"/>
              </a:rPr>
              <a:t>设施</a:t>
            </a:r>
            <a:endParaRPr lang="en-US" altLang="zh-CN" b="1" dirty="0">
              <a:solidFill>
                <a:schemeClr val="accent3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58415" name="Picture 35"/>
          <p:cNvPicPr>
            <a:picLocks noChangeAspect="1" noChangeArrowheads="1"/>
          </p:cNvPicPr>
          <p:nvPr/>
        </p:nvPicPr>
        <p:blipFill>
          <a:blip r:embed="rId7"/>
          <a:srcRect t="11826" b="1392"/>
          <a:stretch>
            <a:fillRect/>
          </a:stretch>
        </p:blipFill>
        <p:spPr bwMode="auto">
          <a:xfrm>
            <a:off x="1764030" y="5867400"/>
            <a:ext cx="6607175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" name="AutoShape 4"/>
          <p:cNvSpPr>
            <a:spLocks noChangeArrowheads="1"/>
          </p:cNvSpPr>
          <p:nvPr/>
        </p:nvSpPr>
        <p:spPr bwMode="blackWhite">
          <a:xfrm>
            <a:off x="621030" y="1262856"/>
            <a:ext cx="1066800" cy="718344"/>
          </a:xfrm>
          <a:prstGeom prst="roundRect">
            <a:avLst>
              <a:gd name="adj" fmla="val 3589"/>
            </a:avLst>
          </a:prstGeom>
          <a:solidFill>
            <a:srgbClr val="00B05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spcBef>
                <a:spcPct val="20000"/>
              </a:spcBef>
              <a:defRPr/>
            </a:pPr>
            <a:r>
              <a:rPr lang="zh-CN" altLang="en-US" sz="2000" b="1" dirty="0">
                <a:solidFill>
                  <a:schemeClr val="accent3"/>
                </a:solidFill>
                <a:latin typeface="微软雅黑" pitchFamily="34" charset="-122"/>
                <a:ea typeface="微软雅黑" pitchFamily="34" charset="-122"/>
              </a:rPr>
              <a:t>用户层</a:t>
            </a:r>
            <a:endParaRPr lang="en-US" altLang="zh-CN" sz="2000" b="1" dirty="0">
              <a:solidFill>
                <a:schemeClr val="accent3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5" name="圆角矩形 64"/>
          <p:cNvSpPr>
            <a:spLocks noChangeArrowheads="1"/>
          </p:cNvSpPr>
          <p:nvPr/>
        </p:nvSpPr>
        <p:spPr bwMode="auto">
          <a:xfrm>
            <a:off x="152400" y="1262857"/>
            <a:ext cx="544830" cy="5518944"/>
          </a:xfrm>
          <a:prstGeom prst="round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eaVert" wrap="square">
            <a:spAutoFit/>
          </a:bodyPr>
          <a:lstStyle/>
          <a:p>
            <a:pPr algn="ctr">
              <a:defRPr/>
            </a:pP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信    息    安    全    体    系</a:t>
            </a:r>
          </a:p>
        </p:txBody>
      </p:sp>
      <p:sp>
        <p:nvSpPr>
          <p:cNvPr id="66" name="圆角矩形 65"/>
          <p:cNvSpPr>
            <a:spLocks noChangeArrowheads="1"/>
          </p:cNvSpPr>
          <p:nvPr/>
        </p:nvSpPr>
        <p:spPr bwMode="auto">
          <a:xfrm>
            <a:off x="7664767" y="2657475"/>
            <a:ext cx="371475" cy="928688"/>
          </a:xfrm>
          <a:prstGeom prst="roundRect">
            <a:avLst>
              <a:gd name="adj" fmla="val 16667"/>
            </a:avLst>
          </a:prstGeom>
          <a:solidFill>
            <a:srgbClr val="92D050">
              <a:alpha val="70195"/>
            </a:srgbClr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vert="eaVert" anchor="ctr"/>
          <a:lstStyle/>
          <a:p>
            <a:pPr algn="ctr">
              <a:defRPr/>
            </a:pPr>
            <a:r>
              <a:rPr lang="zh-CN" altLang="en-US" sz="12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。。。。</a:t>
            </a:r>
          </a:p>
        </p:txBody>
      </p:sp>
      <p:sp>
        <p:nvSpPr>
          <p:cNvPr id="67" name="圆角矩形 66"/>
          <p:cNvSpPr/>
          <p:nvPr/>
        </p:nvSpPr>
        <p:spPr bwMode="gray">
          <a:xfrm>
            <a:off x="1698942" y="2743200"/>
            <a:ext cx="3429000" cy="1447800"/>
          </a:xfrm>
          <a:prstGeom prst="round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zh-CN" altLang="en-US" sz="28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管理平台</a:t>
            </a:r>
          </a:p>
        </p:txBody>
      </p:sp>
      <p:sp>
        <p:nvSpPr>
          <p:cNvPr id="68" name="圆角矩形 67"/>
          <p:cNvSpPr/>
          <p:nvPr/>
        </p:nvSpPr>
        <p:spPr bwMode="gray">
          <a:xfrm>
            <a:off x="5127942" y="2743200"/>
            <a:ext cx="3200400" cy="1447800"/>
          </a:xfrm>
          <a:prstGeom prst="round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zh-CN" altLang="en-US" sz="28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资源平台</a:t>
            </a:r>
          </a:p>
        </p:txBody>
      </p:sp>
      <p:sp>
        <p:nvSpPr>
          <p:cNvPr id="69" name="圆角矩形 68"/>
          <p:cNvSpPr/>
          <p:nvPr/>
        </p:nvSpPr>
        <p:spPr bwMode="gray">
          <a:xfrm>
            <a:off x="1622742" y="5334000"/>
            <a:ext cx="2362200" cy="1371600"/>
          </a:xfrm>
          <a:prstGeom prst="round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zh-CN" altLang="en-US" sz="28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校校通</a:t>
            </a:r>
          </a:p>
        </p:txBody>
      </p:sp>
      <p:sp>
        <p:nvSpPr>
          <p:cNvPr id="70" name="圆角矩形 69"/>
          <p:cNvSpPr/>
          <p:nvPr/>
        </p:nvSpPr>
        <p:spPr bwMode="gray">
          <a:xfrm>
            <a:off x="3984942" y="5334000"/>
            <a:ext cx="2209800" cy="1371600"/>
          </a:xfrm>
          <a:prstGeom prst="round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zh-CN" altLang="en-US" sz="28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班班通</a:t>
            </a:r>
          </a:p>
        </p:txBody>
      </p:sp>
      <p:sp>
        <p:nvSpPr>
          <p:cNvPr id="71" name="圆角矩形 70"/>
          <p:cNvSpPr/>
          <p:nvPr/>
        </p:nvSpPr>
        <p:spPr bwMode="gray">
          <a:xfrm>
            <a:off x="6194742" y="5334000"/>
            <a:ext cx="2209800" cy="1371600"/>
          </a:xfrm>
          <a:prstGeom prst="round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zh-CN" altLang="en-US" sz="28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人人通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标题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924800" cy="533400"/>
          </a:xfrm>
        </p:spPr>
        <p:txBody>
          <a:bodyPr/>
          <a:lstStyle/>
          <a:p>
            <a:r>
              <a:rPr lang="zh-CN" altLang="en-US" dirty="0"/>
              <a:t>整体结构设计：区县</a:t>
            </a:r>
            <a:r>
              <a:rPr lang="zh-CN" altLang="en-US" dirty="0" smtClean="0"/>
              <a:t>教育教育城域网整网拓扑图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Page</a:t>
            </a:r>
            <a:fld id="{81C23D05-C260-4F4F-B657-2B0693851798}" type="slidenum">
              <a:rPr lang="zh-CN" altLang="en-US" smtClean="0"/>
              <a:pPr>
                <a:defRPr/>
              </a:pPr>
              <a:t>11</a:t>
            </a:fld>
            <a:endParaRPr lang="zh-CN" altLang="en-US"/>
          </a:p>
        </p:txBody>
      </p:sp>
      <p:sp>
        <p:nvSpPr>
          <p:cNvPr id="5" name="灯片编号占位符 3"/>
          <p:cNvSpPr txBox="1">
            <a:spLocks/>
          </p:cNvSpPr>
          <p:nvPr/>
        </p:nvSpPr>
        <p:spPr>
          <a:xfrm>
            <a:off x="1600200" y="6400800"/>
            <a:ext cx="914400" cy="3810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altLang="zh-CN" sz="1050" b="1">
                <a:ea typeface="宋体" pitchFamily="2" charset="-122"/>
              </a:rPr>
              <a:t>Page</a:t>
            </a:r>
            <a:fld id="{E64365C2-7C82-46D1-90FF-14F53D756AC7}" type="slidenum">
              <a:rPr lang="zh-CN" altLang="en-US" sz="1050" b="1">
                <a:ea typeface="宋体" pitchFamily="2" charset="-122"/>
              </a:rPr>
              <a:pPr>
                <a:defRPr/>
              </a:pPr>
              <a:t>11</a:t>
            </a:fld>
            <a:endParaRPr lang="zh-CN" altLang="en-US" sz="1050" b="1">
              <a:ea typeface="宋体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971800" y="3276600"/>
            <a:ext cx="3657600" cy="1219200"/>
          </a:xfrm>
          <a:prstGeom prst="rect">
            <a:avLst/>
          </a:prstGeom>
          <a:solidFill>
            <a:schemeClr val="bg1"/>
          </a:solidFill>
          <a:ln w="19050">
            <a:solidFill>
              <a:srgbClr val="CCCC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b="1">
              <a:solidFill>
                <a:schemeClr val="tx1"/>
              </a:solidFill>
              <a:latin typeface="微软雅黑" pitchFamily="34" charset="-122"/>
              <a:ea typeface="宋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410200" y="1066800"/>
            <a:ext cx="3657600" cy="1905000"/>
          </a:xfrm>
          <a:prstGeom prst="rect">
            <a:avLst/>
          </a:prstGeom>
          <a:solidFill>
            <a:schemeClr val="bg1"/>
          </a:solidFill>
          <a:ln w="19050">
            <a:solidFill>
              <a:srgbClr val="CCCC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b="1">
              <a:solidFill>
                <a:schemeClr val="tx1"/>
              </a:solidFill>
              <a:latin typeface="微软雅黑" pitchFamily="34" charset="-122"/>
              <a:ea typeface="宋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6200" y="838200"/>
            <a:ext cx="3048000" cy="2209800"/>
          </a:xfrm>
          <a:prstGeom prst="rect">
            <a:avLst/>
          </a:prstGeom>
          <a:solidFill>
            <a:schemeClr val="bg1"/>
          </a:solidFill>
          <a:ln w="19050">
            <a:solidFill>
              <a:srgbClr val="CCCC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b="1">
              <a:solidFill>
                <a:schemeClr val="tx1"/>
              </a:solidFill>
              <a:latin typeface="微软雅黑" pitchFamily="34" charset="-122"/>
              <a:ea typeface="宋体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648200" y="4495800"/>
            <a:ext cx="4495800" cy="2362200"/>
          </a:xfrm>
          <a:prstGeom prst="rect">
            <a:avLst/>
          </a:prstGeom>
          <a:solidFill>
            <a:schemeClr val="bg1"/>
          </a:solidFill>
          <a:ln w="19050">
            <a:solidFill>
              <a:srgbClr val="CCCC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b="1">
              <a:solidFill>
                <a:schemeClr val="tx1"/>
              </a:solidFill>
              <a:latin typeface="微软雅黑" pitchFamily="34" charset="-122"/>
              <a:ea typeface="宋体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0" y="4495800"/>
            <a:ext cx="4343400" cy="2362200"/>
          </a:xfrm>
          <a:prstGeom prst="rect">
            <a:avLst/>
          </a:prstGeom>
          <a:solidFill>
            <a:schemeClr val="bg1"/>
          </a:solidFill>
          <a:ln w="19050">
            <a:solidFill>
              <a:srgbClr val="CCCC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b="1">
              <a:solidFill>
                <a:schemeClr val="tx1"/>
              </a:solidFill>
              <a:latin typeface="微软雅黑" pitchFamily="34" charset="-122"/>
              <a:ea typeface="宋体" pitchFamily="2" charset="-122"/>
            </a:endParaRPr>
          </a:p>
        </p:txBody>
      </p:sp>
      <p:sp>
        <p:nvSpPr>
          <p:cNvPr id="60426" name="矩形 10"/>
          <p:cNvSpPr>
            <a:spLocks noChangeArrowheads="1"/>
          </p:cNvSpPr>
          <p:nvPr/>
        </p:nvSpPr>
        <p:spPr bwMode="auto">
          <a:xfrm>
            <a:off x="3071813" y="3000375"/>
            <a:ext cx="1841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200400" y="962025"/>
            <a:ext cx="2109788" cy="2133600"/>
          </a:xfrm>
          <a:prstGeom prst="rect">
            <a:avLst/>
          </a:prstGeom>
          <a:solidFill>
            <a:schemeClr val="bg1"/>
          </a:solidFill>
          <a:ln w="19050">
            <a:solidFill>
              <a:srgbClr val="CCCC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b="1">
              <a:solidFill>
                <a:schemeClr val="tx1"/>
              </a:solidFill>
              <a:latin typeface="微软雅黑" pitchFamily="34" charset="-122"/>
              <a:ea typeface="宋体" pitchFamily="2" charset="-122"/>
            </a:endParaRPr>
          </a:p>
        </p:txBody>
      </p:sp>
      <p:cxnSp>
        <p:nvCxnSpPr>
          <p:cNvPr id="13" name="直接连接符 12"/>
          <p:cNvCxnSpPr/>
          <p:nvPr/>
        </p:nvCxnSpPr>
        <p:spPr>
          <a:xfrm rot="5400000">
            <a:off x="3594100" y="2616200"/>
            <a:ext cx="1155700" cy="3429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rot="16200000" flipH="1">
            <a:off x="6057900" y="4152900"/>
            <a:ext cx="609600" cy="5334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252413" y="3352800"/>
            <a:ext cx="2133600" cy="762000"/>
          </a:xfrm>
          <a:prstGeom prst="rect">
            <a:avLst/>
          </a:prstGeom>
          <a:solidFill>
            <a:schemeClr val="bg1"/>
          </a:solidFill>
          <a:ln w="19050">
            <a:solidFill>
              <a:srgbClr val="CCCC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b="1">
              <a:solidFill>
                <a:schemeClr val="tx1"/>
              </a:solidFill>
              <a:latin typeface="微软雅黑" pitchFamily="34" charset="-122"/>
              <a:ea typeface="宋体" pitchFamily="2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 rot="16200000" flipH="1">
            <a:off x="5381625" y="3649663"/>
            <a:ext cx="762000" cy="3048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4038600" y="3886200"/>
            <a:ext cx="1952625" cy="296863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V="1">
            <a:off x="3324225" y="3962400"/>
            <a:ext cx="2085975" cy="40163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 rot="5400000">
            <a:off x="3209925" y="3459163"/>
            <a:ext cx="914400" cy="8382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>
            <a:endCxn id="60462" idx="0"/>
          </p:cNvCxnSpPr>
          <p:nvPr/>
        </p:nvCxnSpPr>
        <p:spPr>
          <a:xfrm flipV="1">
            <a:off x="3929063" y="2676525"/>
            <a:ext cx="2179637" cy="61753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>
            <a:endCxn id="60462" idx="0"/>
          </p:cNvCxnSpPr>
          <p:nvPr/>
        </p:nvCxnSpPr>
        <p:spPr>
          <a:xfrm flipV="1">
            <a:off x="5357813" y="2676525"/>
            <a:ext cx="750887" cy="61753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flipV="1">
            <a:off x="5943600" y="1881188"/>
            <a:ext cx="1509713" cy="681037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 flipV="1">
            <a:off x="5572125" y="2917825"/>
            <a:ext cx="1571625" cy="44767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>
            <a:cxnSpLocks noChangeShapeType="1"/>
          </p:cNvCxnSpPr>
          <p:nvPr/>
        </p:nvCxnSpPr>
        <p:spPr bwMode="auto">
          <a:xfrm rot="5400000">
            <a:off x="3962400" y="1952625"/>
            <a:ext cx="838200" cy="2286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>
            <a:cxnSpLocks noChangeShapeType="1"/>
          </p:cNvCxnSpPr>
          <p:nvPr/>
        </p:nvCxnSpPr>
        <p:spPr bwMode="auto">
          <a:xfrm>
            <a:off x="4191000" y="3581400"/>
            <a:ext cx="1143000" cy="15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>
            <a:cxnSpLocks noChangeShapeType="1"/>
          </p:cNvCxnSpPr>
          <p:nvPr/>
        </p:nvCxnSpPr>
        <p:spPr bwMode="auto">
          <a:xfrm>
            <a:off x="4267200" y="3505200"/>
            <a:ext cx="1143000" cy="15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118"/>
          <p:cNvSpPr txBox="1">
            <a:spLocks noChangeArrowheads="1"/>
          </p:cNvSpPr>
          <p:nvPr/>
        </p:nvSpPr>
        <p:spPr bwMode="auto">
          <a:xfrm>
            <a:off x="5562600" y="1066800"/>
            <a:ext cx="646112" cy="2762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1200" b="1" dirty="0">
                <a:latin typeface="微软雅黑" pitchFamily="34" charset="-122"/>
                <a:ea typeface="微软雅黑" pitchFamily="34" charset="-122"/>
              </a:rPr>
              <a:t>出口区</a:t>
            </a:r>
          </a:p>
        </p:txBody>
      </p:sp>
      <p:pic>
        <p:nvPicPr>
          <p:cNvPr id="60445" name="Picture 46" descr="防火墙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75" y="2224088"/>
            <a:ext cx="4302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9" name="直接连接符 28"/>
          <p:cNvCxnSpPr/>
          <p:nvPr/>
        </p:nvCxnSpPr>
        <p:spPr>
          <a:xfrm>
            <a:off x="2224088" y="3808413"/>
            <a:ext cx="1752600" cy="1587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447" name="Picture 39" descr="无线交换机 拷贝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4488" y="3529013"/>
            <a:ext cx="708025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TextBox 80"/>
          <p:cNvSpPr txBox="1">
            <a:spLocks noChangeArrowheads="1"/>
          </p:cNvSpPr>
          <p:nvPr/>
        </p:nvSpPr>
        <p:spPr bwMode="auto">
          <a:xfrm>
            <a:off x="242888" y="3352800"/>
            <a:ext cx="1154112" cy="2762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1200" b="1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200" b="1" dirty="0">
                <a:latin typeface="微软雅黑" pitchFamily="34" charset="-122"/>
                <a:ea typeface="微软雅黑" pitchFamily="34" charset="-122"/>
              </a:rPr>
              <a:t>无线控制器区</a:t>
            </a:r>
          </a:p>
        </p:txBody>
      </p:sp>
      <p:sp>
        <p:nvSpPr>
          <p:cNvPr id="60451" name="TextBox 105"/>
          <p:cNvSpPr txBox="1">
            <a:spLocks noChangeArrowheads="1"/>
          </p:cNvSpPr>
          <p:nvPr/>
        </p:nvSpPr>
        <p:spPr bwMode="auto">
          <a:xfrm>
            <a:off x="471488" y="3657600"/>
            <a:ext cx="11112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RG-WS5708</a:t>
            </a:r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pic>
        <p:nvPicPr>
          <p:cNvPr id="60452" name="Picture 34" descr="C:\Documents and Settings\Administrator\桌面\2009.6新图标\2009.6新图标\ACE 系列应用控制引擎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75" y="2006600"/>
            <a:ext cx="541338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53" name="Picture 52" descr="硬软件VP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0" y="2486025"/>
            <a:ext cx="5715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5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8354925" flipV="1">
            <a:off x="7861301" y="1668462"/>
            <a:ext cx="144462" cy="550863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pic>
        <p:nvPicPr>
          <p:cNvPr id="60455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8034372" flipH="1" flipV="1">
            <a:off x="7746207" y="1558131"/>
            <a:ext cx="228600" cy="315913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pic>
        <p:nvPicPr>
          <p:cNvPr id="60456" name="Picture 507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91000" y="1343025"/>
            <a:ext cx="366713" cy="56197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38" name="TextBox 118"/>
          <p:cNvSpPr txBox="1">
            <a:spLocks noChangeArrowheads="1"/>
          </p:cNvSpPr>
          <p:nvPr/>
        </p:nvSpPr>
        <p:spPr bwMode="auto">
          <a:xfrm>
            <a:off x="3886200" y="1038225"/>
            <a:ext cx="1262063" cy="27781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1200" b="1" dirty="0">
                <a:latin typeface="微软雅黑" pitchFamily="34" charset="-122"/>
                <a:ea typeface="微软雅黑" pitchFamily="34" charset="-122"/>
              </a:rPr>
              <a:t>安全运维管理区</a:t>
            </a:r>
          </a:p>
        </p:txBody>
      </p:sp>
      <p:sp>
        <p:nvSpPr>
          <p:cNvPr id="60460" name="TextBox 105"/>
          <p:cNvSpPr txBox="1">
            <a:spLocks noChangeArrowheads="1"/>
          </p:cNvSpPr>
          <p:nvPr/>
        </p:nvSpPr>
        <p:spPr bwMode="auto">
          <a:xfrm>
            <a:off x="4533900" y="1719263"/>
            <a:ext cx="8270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RG-IPC</a:t>
            </a:r>
          </a:p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RG-SMP</a:t>
            </a:r>
          </a:p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RG-SSO</a:t>
            </a:r>
          </a:p>
        </p:txBody>
      </p:sp>
      <p:sp>
        <p:nvSpPr>
          <p:cNvPr id="60461" name="TextBox 105"/>
          <p:cNvSpPr txBox="1">
            <a:spLocks noChangeArrowheads="1"/>
          </p:cNvSpPr>
          <p:nvPr/>
        </p:nvSpPr>
        <p:spPr bwMode="auto">
          <a:xfrm>
            <a:off x="7429500" y="2605088"/>
            <a:ext cx="15478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RG-WALL V1600S</a:t>
            </a:r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sp>
        <p:nvSpPr>
          <p:cNvPr id="60462" name="TextBox 105"/>
          <p:cNvSpPr txBox="1">
            <a:spLocks noChangeArrowheads="1"/>
          </p:cNvSpPr>
          <p:nvPr/>
        </p:nvSpPr>
        <p:spPr bwMode="auto">
          <a:xfrm>
            <a:off x="5357813" y="2676525"/>
            <a:ext cx="15033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RG-WALL 1600XI</a:t>
            </a:r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sp>
        <p:nvSpPr>
          <p:cNvPr id="60463" name="TextBox 105"/>
          <p:cNvSpPr txBox="1">
            <a:spLocks noChangeArrowheads="1"/>
          </p:cNvSpPr>
          <p:nvPr/>
        </p:nvSpPr>
        <p:spPr bwMode="auto">
          <a:xfrm>
            <a:off x="5486400" y="1876425"/>
            <a:ext cx="120491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RG-ACE 3000</a:t>
            </a:r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sp>
        <p:nvSpPr>
          <p:cNvPr id="60464" name="TextBox 105"/>
          <p:cNvSpPr txBox="1">
            <a:spLocks noChangeArrowheads="1"/>
          </p:cNvSpPr>
          <p:nvPr/>
        </p:nvSpPr>
        <p:spPr bwMode="auto">
          <a:xfrm>
            <a:off x="6705600" y="1419225"/>
            <a:ext cx="107156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RG-NPE60E</a:t>
            </a:r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cxnSp>
        <p:nvCxnSpPr>
          <p:cNvPr id="44" name="直接连接符 43"/>
          <p:cNvCxnSpPr/>
          <p:nvPr/>
        </p:nvCxnSpPr>
        <p:spPr>
          <a:xfrm>
            <a:off x="2571750" y="6856413"/>
            <a:ext cx="5643563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466" name="Picture 38" descr="云（空白）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53375" y="1238250"/>
            <a:ext cx="1000125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67" name="TextBox 74"/>
          <p:cNvSpPr txBox="1">
            <a:spLocks noChangeArrowheads="1"/>
          </p:cNvSpPr>
          <p:nvPr/>
        </p:nvSpPr>
        <p:spPr bwMode="auto">
          <a:xfrm>
            <a:off x="8180388" y="1358900"/>
            <a:ext cx="9636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400" b="1">
                <a:latin typeface="微软雅黑" pitchFamily="34" charset="-122"/>
                <a:ea typeface="宋体" pitchFamily="2" charset="-122"/>
              </a:rPr>
              <a:t>联通</a:t>
            </a:r>
          </a:p>
        </p:txBody>
      </p:sp>
      <p:pic>
        <p:nvPicPr>
          <p:cNvPr id="60468" name="Picture 35" descr="C:\Documents and Settings\Administrator\桌面\2009.6新图标\2009.6新图标\NPE系列网络出口引擎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10438" y="1666875"/>
            <a:ext cx="538162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0469" name="直接连接符 190"/>
          <p:cNvCxnSpPr>
            <a:cxnSpLocks noChangeShapeType="1"/>
          </p:cNvCxnSpPr>
          <p:nvPr/>
        </p:nvCxnSpPr>
        <p:spPr bwMode="auto">
          <a:xfrm>
            <a:off x="533400" y="1343025"/>
            <a:ext cx="1447800" cy="5334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70" name="直接连接符 187"/>
          <p:cNvCxnSpPr>
            <a:cxnSpLocks noChangeShapeType="1"/>
          </p:cNvCxnSpPr>
          <p:nvPr/>
        </p:nvCxnSpPr>
        <p:spPr bwMode="auto">
          <a:xfrm rot="16200000" flipH="1">
            <a:off x="419100" y="1457325"/>
            <a:ext cx="609600" cy="381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71" name="直接连接符 213"/>
          <p:cNvCxnSpPr>
            <a:cxnSpLocks noChangeShapeType="1"/>
          </p:cNvCxnSpPr>
          <p:nvPr/>
        </p:nvCxnSpPr>
        <p:spPr bwMode="auto">
          <a:xfrm rot="16200000" flipH="1">
            <a:off x="2514600" y="1190625"/>
            <a:ext cx="304800" cy="1524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72" name="直接连接符 199"/>
          <p:cNvCxnSpPr>
            <a:cxnSpLocks noChangeShapeType="1"/>
          </p:cNvCxnSpPr>
          <p:nvPr/>
        </p:nvCxnSpPr>
        <p:spPr bwMode="auto">
          <a:xfrm flipV="1">
            <a:off x="914400" y="1419225"/>
            <a:ext cx="1905000" cy="4572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73" name="直接连接符 201"/>
          <p:cNvCxnSpPr>
            <a:cxnSpLocks noChangeShapeType="1"/>
          </p:cNvCxnSpPr>
          <p:nvPr/>
        </p:nvCxnSpPr>
        <p:spPr bwMode="auto">
          <a:xfrm flipV="1">
            <a:off x="2133600" y="1419225"/>
            <a:ext cx="609600" cy="4572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74" name="直接连接符 193"/>
          <p:cNvCxnSpPr>
            <a:cxnSpLocks noChangeShapeType="1"/>
          </p:cNvCxnSpPr>
          <p:nvPr/>
        </p:nvCxnSpPr>
        <p:spPr bwMode="auto">
          <a:xfrm>
            <a:off x="914400" y="1952625"/>
            <a:ext cx="582613" cy="338138"/>
          </a:xfrm>
          <a:prstGeom prst="line">
            <a:avLst/>
          </a:prstGeom>
          <a:noFill/>
          <a:ln w="25400">
            <a:solidFill>
              <a:srgbClr val="004694"/>
            </a:solidFill>
            <a:round/>
            <a:headEnd/>
            <a:tailEnd/>
          </a:ln>
        </p:spPr>
      </p:cxnSp>
      <p:cxnSp>
        <p:nvCxnSpPr>
          <p:cNvPr id="60475" name="直接连接符 195"/>
          <p:cNvCxnSpPr>
            <a:cxnSpLocks noChangeShapeType="1"/>
          </p:cNvCxnSpPr>
          <p:nvPr/>
        </p:nvCxnSpPr>
        <p:spPr bwMode="auto">
          <a:xfrm flipH="1">
            <a:off x="1649413" y="1876425"/>
            <a:ext cx="407987" cy="414338"/>
          </a:xfrm>
          <a:prstGeom prst="line">
            <a:avLst/>
          </a:prstGeom>
          <a:noFill/>
          <a:ln w="25400">
            <a:solidFill>
              <a:srgbClr val="004694"/>
            </a:solidFill>
            <a:round/>
            <a:headEnd/>
            <a:tailEnd/>
          </a:ln>
        </p:spPr>
      </p:cxnSp>
      <p:pic>
        <p:nvPicPr>
          <p:cNvPr id="60476" name="Picture 33" descr="C:\Documents and Settings\Administrator\桌面\新图标\WG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514600" y="1266825"/>
            <a:ext cx="4889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77" name="TextBox 192"/>
          <p:cNvSpPr txBox="1">
            <a:spLocks noChangeArrowheads="1"/>
          </p:cNvSpPr>
          <p:nvPr/>
        </p:nvSpPr>
        <p:spPr bwMode="auto">
          <a:xfrm>
            <a:off x="2514600" y="1647825"/>
            <a:ext cx="84931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RG-WG </a:t>
            </a:r>
            <a:r>
              <a:rPr lang="zh-CN" altLang="en-US" sz="1200" b="1">
                <a:latin typeface="微软雅黑" pitchFamily="34" charset="-122"/>
                <a:ea typeface="宋体" pitchFamily="2" charset="-122"/>
              </a:rPr>
              <a:t> </a:t>
            </a:r>
          </a:p>
        </p:txBody>
      </p:sp>
      <p:cxnSp>
        <p:nvCxnSpPr>
          <p:cNvPr id="60478" name="直接连接符 164"/>
          <p:cNvCxnSpPr>
            <a:cxnSpLocks noChangeShapeType="1"/>
          </p:cNvCxnSpPr>
          <p:nvPr/>
        </p:nvCxnSpPr>
        <p:spPr bwMode="auto">
          <a:xfrm rot="16200000" flipH="1">
            <a:off x="1752600" y="1495425"/>
            <a:ext cx="533400" cy="2286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79" name="直接连接符 167"/>
          <p:cNvCxnSpPr>
            <a:cxnSpLocks noChangeShapeType="1"/>
          </p:cNvCxnSpPr>
          <p:nvPr/>
        </p:nvCxnSpPr>
        <p:spPr bwMode="auto">
          <a:xfrm rot="10800000" flipV="1">
            <a:off x="914400" y="1343025"/>
            <a:ext cx="990600" cy="5334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80" name="直接连接符 169"/>
          <p:cNvCxnSpPr>
            <a:cxnSpLocks noChangeShapeType="1"/>
          </p:cNvCxnSpPr>
          <p:nvPr/>
        </p:nvCxnSpPr>
        <p:spPr bwMode="auto">
          <a:xfrm>
            <a:off x="1219200" y="1343025"/>
            <a:ext cx="914400" cy="5334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81" name="直接连接符 181"/>
          <p:cNvCxnSpPr>
            <a:cxnSpLocks noChangeShapeType="1"/>
          </p:cNvCxnSpPr>
          <p:nvPr/>
        </p:nvCxnSpPr>
        <p:spPr bwMode="auto">
          <a:xfrm rot="5400000">
            <a:off x="723900" y="1381125"/>
            <a:ext cx="609600" cy="381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82" name="直接连接符 173"/>
          <p:cNvCxnSpPr>
            <a:cxnSpLocks noChangeShapeType="1"/>
          </p:cNvCxnSpPr>
          <p:nvPr/>
        </p:nvCxnSpPr>
        <p:spPr bwMode="auto">
          <a:xfrm flipV="1">
            <a:off x="1752600" y="2714625"/>
            <a:ext cx="533400" cy="762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62" name="TextBox 126"/>
          <p:cNvSpPr txBox="1">
            <a:spLocks noChangeArrowheads="1"/>
          </p:cNvSpPr>
          <p:nvPr/>
        </p:nvSpPr>
        <p:spPr bwMode="auto">
          <a:xfrm>
            <a:off x="2057400" y="2819400"/>
            <a:ext cx="954088" cy="2762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1200" b="1" dirty="0">
                <a:latin typeface="微软雅黑" pitchFamily="34" charset="-122"/>
                <a:ea typeface="微软雅黑" pitchFamily="34" charset="-122"/>
              </a:rPr>
              <a:t>数据中心区</a:t>
            </a:r>
          </a:p>
        </p:txBody>
      </p:sp>
      <p:pic>
        <p:nvPicPr>
          <p:cNvPr id="60486" name="Picture 16" descr="C:\Documents and Settings\Administrator\桌面\新图标\2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09600" y="1724025"/>
            <a:ext cx="533400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87" name="Picture 16" descr="C:\Documents and Settings\Administrator\桌面\新图标\2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828800" y="1724025"/>
            <a:ext cx="533400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88" name="Picture 2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2714625"/>
            <a:ext cx="249238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89" name="TextBox 217"/>
          <p:cNvSpPr txBox="1">
            <a:spLocks noChangeArrowheads="1"/>
          </p:cNvSpPr>
          <p:nvPr/>
        </p:nvSpPr>
        <p:spPr bwMode="auto">
          <a:xfrm>
            <a:off x="76200" y="2714625"/>
            <a:ext cx="11334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RG-S12000 </a:t>
            </a:r>
            <a:r>
              <a:rPr lang="zh-CN" altLang="en-US" sz="1200" b="1">
                <a:latin typeface="微软雅黑" pitchFamily="34" charset="-122"/>
                <a:ea typeface="宋体" pitchFamily="2" charset="-122"/>
              </a:rPr>
              <a:t> </a:t>
            </a:r>
          </a:p>
        </p:txBody>
      </p:sp>
      <p:sp>
        <p:nvSpPr>
          <p:cNvPr id="60490" name="TextBox 218"/>
          <p:cNvSpPr txBox="1">
            <a:spLocks noChangeArrowheads="1"/>
          </p:cNvSpPr>
          <p:nvPr/>
        </p:nvSpPr>
        <p:spPr bwMode="auto">
          <a:xfrm>
            <a:off x="2133600" y="2028825"/>
            <a:ext cx="10382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RG-S6200 </a:t>
            </a:r>
            <a:r>
              <a:rPr lang="zh-CN" altLang="en-US" sz="1200" b="1">
                <a:latin typeface="微软雅黑" pitchFamily="34" charset="-122"/>
                <a:ea typeface="宋体" pitchFamily="2" charset="-122"/>
              </a:rPr>
              <a:t> </a:t>
            </a:r>
          </a:p>
        </p:txBody>
      </p:sp>
      <p:sp>
        <p:nvSpPr>
          <p:cNvPr id="60491" name="TextBox 219"/>
          <p:cNvSpPr txBox="1">
            <a:spLocks noChangeArrowheads="1"/>
          </p:cNvSpPr>
          <p:nvPr/>
        </p:nvSpPr>
        <p:spPr bwMode="auto">
          <a:xfrm>
            <a:off x="0" y="2028825"/>
            <a:ext cx="10382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RG-S6200 </a:t>
            </a:r>
            <a:r>
              <a:rPr lang="zh-CN" altLang="en-US" sz="1200" b="1">
                <a:latin typeface="微软雅黑" pitchFamily="34" charset="-122"/>
                <a:ea typeface="宋体" pitchFamily="2" charset="-122"/>
              </a:rPr>
              <a:t> </a:t>
            </a:r>
          </a:p>
        </p:txBody>
      </p:sp>
      <p:pic>
        <p:nvPicPr>
          <p:cNvPr id="60492" name="Picture 42" descr="视频服务器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81000" y="1114425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93" name="Picture 46" descr="文件服务器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066800" y="1114425"/>
            <a:ext cx="3270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94" name="TextBox 215"/>
          <p:cNvSpPr txBox="1">
            <a:spLocks noChangeArrowheads="1"/>
          </p:cNvSpPr>
          <p:nvPr/>
        </p:nvSpPr>
        <p:spPr bwMode="auto">
          <a:xfrm>
            <a:off x="304800" y="885825"/>
            <a:ext cx="68421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CMIS </a:t>
            </a:r>
            <a:r>
              <a:rPr lang="zh-CN" altLang="en-US" sz="1200" b="1">
                <a:latin typeface="微软雅黑" pitchFamily="34" charset="-122"/>
                <a:ea typeface="宋体" pitchFamily="2" charset="-122"/>
              </a:rPr>
              <a:t> </a:t>
            </a:r>
          </a:p>
        </p:txBody>
      </p:sp>
      <p:sp>
        <p:nvSpPr>
          <p:cNvPr id="60495" name="TextBox 221"/>
          <p:cNvSpPr txBox="1">
            <a:spLocks noChangeArrowheads="1"/>
          </p:cNvSpPr>
          <p:nvPr/>
        </p:nvSpPr>
        <p:spPr bwMode="auto">
          <a:xfrm>
            <a:off x="990600" y="885825"/>
            <a:ext cx="76993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E-Mail </a:t>
            </a:r>
            <a:r>
              <a:rPr lang="zh-CN" altLang="en-US" sz="1200" b="1">
                <a:latin typeface="微软雅黑" pitchFamily="34" charset="-122"/>
                <a:ea typeface="宋体" pitchFamily="2" charset="-122"/>
              </a:rPr>
              <a:t> </a:t>
            </a:r>
          </a:p>
        </p:txBody>
      </p:sp>
      <p:pic>
        <p:nvPicPr>
          <p:cNvPr id="60496" name="Picture 34" descr="C:\Documents and Settings\Administrator\桌面\新图标\CBS.pn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209800" y="2409825"/>
            <a:ext cx="411163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97" name="TextBox 217"/>
          <p:cNvSpPr txBox="1">
            <a:spLocks noChangeArrowheads="1"/>
          </p:cNvSpPr>
          <p:nvPr/>
        </p:nvSpPr>
        <p:spPr bwMode="auto">
          <a:xfrm>
            <a:off x="2209800" y="2257425"/>
            <a:ext cx="88741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RG-DBS </a:t>
            </a:r>
            <a:r>
              <a:rPr lang="zh-CN" altLang="en-US" sz="1200" b="1">
                <a:latin typeface="微软雅黑" pitchFamily="34" charset="-122"/>
                <a:ea typeface="宋体" pitchFamily="2" charset="-122"/>
              </a:rPr>
              <a:t> </a:t>
            </a:r>
          </a:p>
        </p:txBody>
      </p:sp>
      <p:pic>
        <p:nvPicPr>
          <p:cNvPr id="60498" name="Picture 46" descr="文件服务器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438400" y="914400"/>
            <a:ext cx="3270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99" name="Picture 46" descr="文件服务器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676400" y="1114425"/>
            <a:ext cx="3270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500" name="TextBox 212"/>
          <p:cNvSpPr txBox="1">
            <a:spLocks noChangeArrowheads="1"/>
          </p:cNvSpPr>
          <p:nvPr/>
        </p:nvSpPr>
        <p:spPr bwMode="auto">
          <a:xfrm>
            <a:off x="1676400" y="885825"/>
            <a:ext cx="5175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OA </a:t>
            </a:r>
            <a:r>
              <a:rPr lang="zh-CN" altLang="en-US" sz="1200" b="1">
                <a:latin typeface="微软雅黑" pitchFamily="34" charset="-122"/>
                <a:ea typeface="宋体" pitchFamily="2" charset="-122"/>
              </a:rPr>
              <a:t> </a:t>
            </a:r>
          </a:p>
        </p:txBody>
      </p:sp>
      <p:cxnSp>
        <p:nvCxnSpPr>
          <p:cNvPr id="60501" name="直接连接符 193"/>
          <p:cNvCxnSpPr>
            <a:cxnSpLocks noChangeShapeType="1"/>
          </p:cNvCxnSpPr>
          <p:nvPr/>
        </p:nvCxnSpPr>
        <p:spPr bwMode="auto">
          <a:xfrm>
            <a:off x="1447800" y="2452688"/>
            <a:ext cx="0" cy="338137"/>
          </a:xfrm>
          <a:prstGeom prst="line">
            <a:avLst/>
          </a:prstGeom>
          <a:noFill/>
          <a:ln w="25400">
            <a:solidFill>
              <a:srgbClr val="004694"/>
            </a:solidFill>
            <a:round/>
            <a:headEnd/>
            <a:tailEnd/>
          </a:ln>
        </p:spPr>
      </p:cxnSp>
      <p:cxnSp>
        <p:nvCxnSpPr>
          <p:cNvPr id="60502" name="直接连接符 193"/>
          <p:cNvCxnSpPr>
            <a:cxnSpLocks noChangeShapeType="1"/>
          </p:cNvCxnSpPr>
          <p:nvPr/>
        </p:nvCxnSpPr>
        <p:spPr bwMode="auto">
          <a:xfrm>
            <a:off x="1524000" y="2409825"/>
            <a:ext cx="0" cy="338138"/>
          </a:xfrm>
          <a:prstGeom prst="line">
            <a:avLst/>
          </a:prstGeom>
          <a:noFill/>
          <a:ln w="25400">
            <a:solidFill>
              <a:srgbClr val="004694"/>
            </a:solidFill>
            <a:round/>
            <a:headEnd/>
            <a:tailEnd/>
          </a:ln>
        </p:spPr>
      </p:cxnSp>
      <p:sp>
        <p:nvSpPr>
          <p:cNvPr id="60503" name="TextBox 219"/>
          <p:cNvSpPr txBox="1">
            <a:spLocks noChangeArrowheads="1"/>
          </p:cNvSpPr>
          <p:nvPr/>
        </p:nvSpPr>
        <p:spPr bwMode="auto">
          <a:xfrm>
            <a:off x="565150" y="2333625"/>
            <a:ext cx="8413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RG-IDP </a:t>
            </a:r>
            <a:r>
              <a:rPr lang="zh-CN" altLang="en-US" sz="1200" b="1">
                <a:latin typeface="微软雅黑" pitchFamily="34" charset="-122"/>
                <a:ea typeface="宋体" pitchFamily="2" charset="-122"/>
              </a:rPr>
              <a:t> </a:t>
            </a:r>
          </a:p>
        </p:txBody>
      </p:sp>
      <p:pic>
        <p:nvPicPr>
          <p:cNvPr id="60504" name="Picture 44" descr="IPS入侵防御系统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230313" y="2060575"/>
            <a:ext cx="565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505" name="Picture 49" descr="固化汇聚交换机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4038600" y="2333625"/>
            <a:ext cx="6508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3" name="直接连接符 82"/>
          <p:cNvCxnSpPr/>
          <p:nvPr/>
        </p:nvCxnSpPr>
        <p:spPr>
          <a:xfrm>
            <a:off x="1447800" y="2514600"/>
            <a:ext cx="4114800" cy="7620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连接符 83"/>
          <p:cNvCxnSpPr/>
          <p:nvPr/>
        </p:nvCxnSpPr>
        <p:spPr>
          <a:xfrm>
            <a:off x="1447800" y="2514600"/>
            <a:ext cx="2590800" cy="9144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508" name="Picture 50" descr="核心交换机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1219200" y="2562225"/>
            <a:ext cx="55721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6" name="直接连接符 85"/>
          <p:cNvCxnSpPr/>
          <p:nvPr/>
        </p:nvCxnSpPr>
        <p:spPr>
          <a:xfrm flipV="1">
            <a:off x="2133600" y="4038600"/>
            <a:ext cx="1085850" cy="8382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连接符 86"/>
          <p:cNvCxnSpPr/>
          <p:nvPr/>
        </p:nvCxnSpPr>
        <p:spPr>
          <a:xfrm rot="16200000" flipH="1">
            <a:off x="2183606" y="5436394"/>
            <a:ext cx="585788" cy="5334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连接符 87"/>
          <p:cNvCxnSpPr/>
          <p:nvPr/>
        </p:nvCxnSpPr>
        <p:spPr>
          <a:xfrm rot="10800000" flipV="1">
            <a:off x="1295400" y="5410200"/>
            <a:ext cx="685800" cy="4572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连接符 88"/>
          <p:cNvCxnSpPr/>
          <p:nvPr/>
        </p:nvCxnSpPr>
        <p:spPr>
          <a:xfrm rot="5400000">
            <a:off x="706438" y="6035675"/>
            <a:ext cx="581025" cy="39687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89"/>
          <p:cNvCxnSpPr/>
          <p:nvPr/>
        </p:nvCxnSpPr>
        <p:spPr>
          <a:xfrm rot="16200000" flipH="1">
            <a:off x="1201738" y="6108700"/>
            <a:ext cx="309562" cy="12223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接连接符 23"/>
          <p:cNvCxnSpPr>
            <a:cxnSpLocks noChangeShapeType="1"/>
          </p:cNvCxnSpPr>
          <p:nvPr/>
        </p:nvCxnSpPr>
        <p:spPr bwMode="auto">
          <a:xfrm rot="5400000">
            <a:off x="2057400" y="4876800"/>
            <a:ext cx="381000" cy="2286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515" name="TextBox 105"/>
          <p:cNvSpPr txBox="1">
            <a:spLocks noChangeArrowheads="1"/>
          </p:cNvSpPr>
          <p:nvPr/>
        </p:nvSpPr>
        <p:spPr bwMode="auto">
          <a:xfrm>
            <a:off x="-76200" y="6124575"/>
            <a:ext cx="11080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200" b="1">
                <a:latin typeface="微软雅黑" pitchFamily="34" charset="-122"/>
                <a:ea typeface="宋体" pitchFamily="2" charset="-122"/>
              </a:rPr>
              <a:t>千兆有线接入</a:t>
            </a:r>
          </a:p>
        </p:txBody>
      </p:sp>
      <p:sp>
        <p:nvSpPr>
          <p:cNvPr id="60516" name="TextBox 105"/>
          <p:cNvSpPr txBox="1">
            <a:spLocks noChangeArrowheads="1"/>
          </p:cNvSpPr>
          <p:nvPr/>
        </p:nvSpPr>
        <p:spPr bwMode="auto">
          <a:xfrm>
            <a:off x="1600200" y="5562600"/>
            <a:ext cx="1066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RG-S5750E</a:t>
            </a:r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pic>
        <p:nvPicPr>
          <p:cNvPr id="60517" name="Picture 49" descr="固化汇聚交换机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914400" y="5638800"/>
            <a:ext cx="6508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518" name="Picture 36" descr="台式电脑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1171575" y="6324600"/>
            <a:ext cx="492125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519" name="Picture 38" descr="用户-男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1520825" y="6467475"/>
            <a:ext cx="2698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520" name="Picture 36" descr="台式电脑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152400" y="6351588"/>
            <a:ext cx="492125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521" name="Picture 38" descr="用户-男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663575" y="6524625"/>
            <a:ext cx="2698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9" name="直接连接符 98"/>
          <p:cNvCxnSpPr/>
          <p:nvPr/>
        </p:nvCxnSpPr>
        <p:spPr>
          <a:xfrm>
            <a:off x="2819400" y="5943600"/>
            <a:ext cx="609600" cy="15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523" name="Picture 33" descr="笔记本电脑-1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2514600" y="6246813"/>
            <a:ext cx="523875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524" name="Picture 38" descr="用户-男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2930525" y="6478588"/>
            <a:ext cx="269875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525" name="TextBox 105"/>
          <p:cNvSpPr txBox="1">
            <a:spLocks noChangeArrowheads="1"/>
          </p:cNvSpPr>
          <p:nvPr/>
        </p:nvSpPr>
        <p:spPr bwMode="auto">
          <a:xfrm>
            <a:off x="-20638" y="5895975"/>
            <a:ext cx="10334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RG-S2900E</a:t>
            </a:r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sp>
        <p:nvSpPr>
          <p:cNvPr id="60526" name="TextBox 105"/>
          <p:cNvSpPr txBox="1">
            <a:spLocks noChangeArrowheads="1"/>
          </p:cNvSpPr>
          <p:nvPr/>
        </p:nvSpPr>
        <p:spPr bwMode="auto">
          <a:xfrm>
            <a:off x="1447800" y="5972175"/>
            <a:ext cx="10461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RG-S2900P</a:t>
            </a:r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sp>
        <p:nvSpPr>
          <p:cNvPr id="60527" name="TextBox 105"/>
          <p:cNvSpPr txBox="1">
            <a:spLocks noChangeArrowheads="1"/>
          </p:cNvSpPr>
          <p:nvPr/>
        </p:nvSpPr>
        <p:spPr bwMode="auto">
          <a:xfrm>
            <a:off x="3352800" y="6143625"/>
            <a:ext cx="1025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200" b="1">
                <a:latin typeface="微软雅黑" pitchFamily="34" charset="-122"/>
                <a:ea typeface="宋体" pitchFamily="2" charset="-122"/>
              </a:rPr>
              <a:t>无线</a:t>
            </a:r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AP</a:t>
            </a:r>
          </a:p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RG-AP220I</a:t>
            </a:r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pic>
        <p:nvPicPr>
          <p:cNvPr id="60528" name="Picture 1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 rot="2217283">
            <a:off x="2949575" y="6162675"/>
            <a:ext cx="315913" cy="284163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60529" name="TextBox 105"/>
          <p:cNvSpPr txBox="1">
            <a:spLocks noChangeArrowheads="1"/>
          </p:cNvSpPr>
          <p:nvPr/>
        </p:nvSpPr>
        <p:spPr bwMode="auto">
          <a:xfrm>
            <a:off x="1524000" y="6124575"/>
            <a:ext cx="11080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200" b="1">
                <a:latin typeface="微软雅黑" pitchFamily="34" charset="-122"/>
                <a:ea typeface="宋体" pitchFamily="2" charset="-122"/>
              </a:rPr>
              <a:t>智能无线接入</a:t>
            </a:r>
          </a:p>
        </p:txBody>
      </p:sp>
      <p:sp>
        <p:nvSpPr>
          <p:cNvPr id="60530" name="TextBox 106"/>
          <p:cNvSpPr txBox="1">
            <a:spLocks noChangeArrowheads="1"/>
          </p:cNvSpPr>
          <p:nvPr/>
        </p:nvSpPr>
        <p:spPr bwMode="auto">
          <a:xfrm>
            <a:off x="3357563" y="5214938"/>
            <a:ext cx="1111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200" b="1">
                <a:latin typeface="微软雅黑" pitchFamily="34" charset="-122"/>
                <a:ea typeface="宋体" pitchFamily="2" charset="-122"/>
              </a:rPr>
              <a:t>无线控制器</a:t>
            </a:r>
            <a:endParaRPr lang="en-US" altLang="zh-CN" sz="1200" b="1">
              <a:latin typeface="微软雅黑" pitchFamily="34" charset="-122"/>
              <a:ea typeface="宋体" pitchFamily="2" charset="-122"/>
            </a:endParaRPr>
          </a:p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RG-WS3302</a:t>
            </a:r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pic>
        <p:nvPicPr>
          <p:cNvPr id="60531" name="Picture 35" descr="C:\Documents and Settings\Administrator\桌面\2009.6新图标\2009.6新图标\NPE系列网络出口引擎.png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2100263" y="4557713"/>
            <a:ext cx="490537" cy="39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532" name="TextBox 105"/>
          <p:cNvSpPr txBox="1">
            <a:spLocks noChangeArrowheads="1"/>
          </p:cNvSpPr>
          <p:nvPr/>
        </p:nvSpPr>
        <p:spPr bwMode="auto">
          <a:xfrm>
            <a:off x="2667000" y="4652963"/>
            <a:ext cx="11509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RG-EG1000S</a:t>
            </a:r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pic>
        <p:nvPicPr>
          <p:cNvPr id="60533" name="Picture 49" descr="固化汇聚交换机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2438400" y="5715000"/>
            <a:ext cx="6508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534" name="Picture 31" descr="双路AP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3200400" y="5715000"/>
            <a:ext cx="581025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535" name="Picture 15" descr="C:\Documents and Settings\Administrator\桌面\新图标\1.png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3043238" y="3810000"/>
            <a:ext cx="690562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536" name="Picture 15" descr="C:\Documents and Settings\Administrator\桌面\新图标\1.png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5715000" y="3733800"/>
            <a:ext cx="690563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4" name="直接连接符 113"/>
          <p:cNvCxnSpPr/>
          <p:nvPr/>
        </p:nvCxnSpPr>
        <p:spPr>
          <a:xfrm>
            <a:off x="2209800" y="5407025"/>
            <a:ext cx="762000" cy="317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538" name="Picture 39" descr="无线交换机 拷贝"/>
          <p:cNvPicPr>
            <a:picLocks noChangeAspect="1"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2819400" y="5181600"/>
            <a:ext cx="541338" cy="38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6" name="直接连接符 115"/>
          <p:cNvCxnSpPr/>
          <p:nvPr/>
        </p:nvCxnSpPr>
        <p:spPr>
          <a:xfrm rot="5400000">
            <a:off x="6590507" y="5066506"/>
            <a:ext cx="381000" cy="1587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接连接符 116"/>
          <p:cNvCxnSpPr/>
          <p:nvPr/>
        </p:nvCxnSpPr>
        <p:spPr>
          <a:xfrm flipV="1">
            <a:off x="6248400" y="5562600"/>
            <a:ext cx="457200" cy="3810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接连接符 117"/>
          <p:cNvCxnSpPr/>
          <p:nvPr/>
        </p:nvCxnSpPr>
        <p:spPr>
          <a:xfrm rot="5400000" flipH="1" flipV="1">
            <a:off x="5867400" y="6324600"/>
            <a:ext cx="381000" cy="762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直接连接符 118"/>
          <p:cNvCxnSpPr/>
          <p:nvPr/>
        </p:nvCxnSpPr>
        <p:spPr>
          <a:xfrm rot="5400000" flipH="1" flipV="1">
            <a:off x="7200901" y="6286500"/>
            <a:ext cx="533400" cy="317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接连接符 119"/>
          <p:cNvCxnSpPr/>
          <p:nvPr/>
        </p:nvCxnSpPr>
        <p:spPr>
          <a:xfrm rot="16200000" flipV="1">
            <a:off x="6934200" y="5486400"/>
            <a:ext cx="609600" cy="6096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544" name="Picture 49" descr="固化汇聚交换机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162800" y="6399213"/>
            <a:ext cx="6096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545" name="Picture 49" descr="固化汇聚交换机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5791200" y="5791200"/>
            <a:ext cx="6508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546" name="Picture 49" descr="固化汇聚交换机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162800" y="5791200"/>
            <a:ext cx="6508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547" name="TextBox 105"/>
          <p:cNvSpPr txBox="1">
            <a:spLocks noChangeArrowheads="1"/>
          </p:cNvSpPr>
          <p:nvPr/>
        </p:nvSpPr>
        <p:spPr bwMode="auto">
          <a:xfrm>
            <a:off x="4703763" y="6153150"/>
            <a:ext cx="10334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RG-S5750E</a:t>
            </a:r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pic>
        <p:nvPicPr>
          <p:cNvPr id="60548" name="Picture 35" descr="C:\Documents and Settings\Administrator\桌面\2009.6新图标\2009.6新图标\NPE系列网络出口引擎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00800" y="4572000"/>
            <a:ext cx="566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6" name="直接连接符 125"/>
          <p:cNvCxnSpPr/>
          <p:nvPr/>
        </p:nvCxnSpPr>
        <p:spPr>
          <a:xfrm>
            <a:off x="1066800" y="5334000"/>
            <a:ext cx="762000" cy="317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接连接符 126"/>
          <p:cNvCxnSpPr/>
          <p:nvPr/>
        </p:nvCxnSpPr>
        <p:spPr>
          <a:xfrm>
            <a:off x="6858000" y="5410200"/>
            <a:ext cx="762000" cy="317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551" name="Picture 49" descr="固化汇聚交换机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752600" y="5105400"/>
            <a:ext cx="6508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552" name="Picture 36" descr="C:\Documents and Settings\Administrator\桌面\2009.6新图标\2009.6新图标\USG 统一安全网关.png"/>
          <p:cNvPicPr>
            <a:picLocks noChangeAspect="1" noChangeArrowheads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609600" y="5065713"/>
            <a:ext cx="6667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553" name="Picture 36" descr="C:\Documents and Settings\Administrator\桌面\2009.6新图标\2009.6新图标\USG 统一安全网关.png"/>
          <p:cNvPicPr>
            <a:picLocks noChangeAspect="1" noChangeArrowheads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7467600" y="5141913"/>
            <a:ext cx="6667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554" name="TextBox 105"/>
          <p:cNvSpPr txBox="1">
            <a:spLocks noChangeArrowheads="1"/>
          </p:cNvSpPr>
          <p:nvPr/>
        </p:nvSpPr>
        <p:spPr bwMode="auto">
          <a:xfrm>
            <a:off x="3276600" y="1952625"/>
            <a:ext cx="5603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RIIL</a:t>
            </a:r>
          </a:p>
          <a:p>
            <a:endParaRPr lang="en-US" altLang="zh-CN" sz="1200" b="1">
              <a:latin typeface="微软雅黑" pitchFamily="34" charset="-122"/>
              <a:ea typeface="宋体" pitchFamily="2" charset="-122"/>
            </a:endParaRPr>
          </a:p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APM</a:t>
            </a:r>
          </a:p>
        </p:txBody>
      </p:sp>
      <p:cxnSp>
        <p:nvCxnSpPr>
          <p:cNvPr id="132" name="直接连接符 23"/>
          <p:cNvCxnSpPr>
            <a:cxnSpLocks noChangeShapeType="1"/>
          </p:cNvCxnSpPr>
          <p:nvPr/>
        </p:nvCxnSpPr>
        <p:spPr bwMode="auto">
          <a:xfrm rot="16200000" flipH="1">
            <a:off x="3619500" y="1838325"/>
            <a:ext cx="762000" cy="5334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556" name="Picture 507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29000" y="1343025"/>
            <a:ext cx="388938" cy="598488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60557" name="矩形 146"/>
          <p:cNvSpPr>
            <a:spLocks noChangeArrowheads="1"/>
          </p:cNvSpPr>
          <p:nvPr/>
        </p:nvSpPr>
        <p:spPr bwMode="auto">
          <a:xfrm>
            <a:off x="0" y="5410200"/>
            <a:ext cx="11271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RG-ESS1000</a:t>
            </a:r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sp>
        <p:nvSpPr>
          <p:cNvPr id="60558" name="矩形 147"/>
          <p:cNvSpPr>
            <a:spLocks noChangeArrowheads="1"/>
          </p:cNvSpPr>
          <p:nvPr/>
        </p:nvSpPr>
        <p:spPr bwMode="auto">
          <a:xfrm>
            <a:off x="7924800" y="5438775"/>
            <a:ext cx="11271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RG-ESS1000</a:t>
            </a:r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sp>
        <p:nvSpPr>
          <p:cNvPr id="60559" name="TextBox 105"/>
          <p:cNvSpPr txBox="1">
            <a:spLocks noChangeArrowheads="1"/>
          </p:cNvSpPr>
          <p:nvPr/>
        </p:nvSpPr>
        <p:spPr bwMode="auto">
          <a:xfrm>
            <a:off x="6929438" y="4652963"/>
            <a:ext cx="12176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RG-EG1000M</a:t>
            </a:r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cxnSp>
        <p:nvCxnSpPr>
          <p:cNvPr id="137" name="直接连接符 136"/>
          <p:cNvCxnSpPr/>
          <p:nvPr/>
        </p:nvCxnSpPr>
        <p:spPr>
          <a:xfrm>
            <a:off x="6019800" y="5410200"/>
            <a:ext cx="762000" cy="317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561" name="Picture 15" descr="C:\Documents and Settings\Administrator\桌面\新图标\1.png"/>
          <p:cNvPicPr>
            <a:picLocks noChangeAspect="1" noChangeArrowheads="1"/>
          </p:cNvPicPr>
          <p:nvPr/>
        </p:nvPicPr>
        <p:blipFill>
          <a:blip r:embed="rId28"/>
          <a:srcRect/>
          <a:stretch>
            <a:fillRect/>
          </a:stretch>
        </p:blipFill>
        <p:spPr bwMode="auto">
          <a:xfrm>
            <a:off x="6477000" y="5110163"/>
            <a:ext cx="614363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562" name="Picture 39" descr="无线交换机 拷贝"/>
          <p:cNvPicPr>
            <a:picLocks noChangeAspect="1" noChangeArrowheads="1"/>
          </p:cNvPicPr>
          <p:nvPr/>
        </p:nvPicPr>
        <p:blipFill>
          <a:blip r:embed="rId29"/>
          <a:srcRect/>
          <a:stretch>
            <a:fillRect/>
          </a:stretch>
        </p:blipFill>
        <p:spPr bwMode="auto">
          <a:xfrm>
            <a:off x="5602288" y="5173663"/>
            <a:ext cx="646112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563" name="TextBox 105"/>
          <p:cNvSpPr txBox="1">
            <a:spLocks noChangeArrowheads="1"/>
          </p:cNvSpPr>
          <p:nvPr/>
        </p:nvSpPr>
        <p:spPr bwMode="auto">
          <a:xfrm>
            <a:off x="4572000" y="5214938"/>
            <a:ext cx="1111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200" b="1">
                <a:latin typeface="微软雅黑" pitchFamily="34" charset="-122"/>
                <a:ea typeface="宋体" pitchFamily="2" charset="-122"/>
              </a:rPr>
              <a:t>无线控制器</a:t>
            </a:r>
            <a:endParaRPr lang="en-US" altLang="zh-CN" sz="1200" b="1">
              <a:latin typeface="微软雅黑" pitchFamily="34" charset="-122"/>
              <a:ea typeface="宋体" pitchFamily="2" charset="-122"/>
            </a:endParaRPr>
          </a:p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RG-WS5302</a:t>
            </a:r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sp>
        <p:nvSpPr>
          <p:cNvPr id="60564" name="TextBox 105"/>
          <p:cNvSpPr txBox="1">
            <a:spLocks noChangeArrowheads="1"/>
          </p:cNvSpPr>
          <p:nvPr/>
        </p:nvSpPr>
        <p:spPr bwMode="auto">
          <a:xfrm>
            <a:off x="7696200" y="3381375"/>
            <a:ext cx="18383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200" b="1">
                <a:latin typeface="微软雅黑" pitchFamily="34" charset="-122"/>
                <a:ea typeface="宋体" pitchFamily="2" charset="-122"/>
              </a:rPr>
              <a:t>教育局</a:t>
            </a:r>
            <a:endParaRPr lang="en-US" altLang="zh-CN" sz="1200" b="1">
              <a:latin typeface="微软雅黑" pitchFamily="34" charset="-122"/>
              <a:ea typeface="宋体" pitchFamily="2" charset="-122"/>
            </a:endParaRPr>
          </a:p>
          <a:p>
            <a:r>
              <a:rPr lang="zh-CN" altLang="en-US" sz="1200" b="1">
                <a:latin typeface="微软雅黑" pitchFamily="34" charset="-122"/>
                <a:ea typeface="宋体" pitchFamily="2" charset="-122"/>
              </a:rPr>
              <a:t>办公局域网</a:t>
            </a:r>
          </a:p>
        </p:txBody>
      </p:sp>
      <p:sp>
        <p:nvSpPr>
          <p:cNvPr id="142" name="TextBox 80"/>
          <p:cNvSpPr txBox="1">
            <a:spLocks noChangeArrowheads="1"/>
          </p:cNvSpPr>
          <p:nvPr/>
        </p:nvSpPr>
        <p:spPr bwMode="auto">
          <a:xfrm>
            <a:off x="4191000" y="4191000"/>
            <a:ext cx="1262063" cy="2762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1200" b="1" dirty="0">
                <a:latin typeface="微软雅黑" pitchFamily="34" charset="-122"/>
                <a:ea typeface="微软雅黑" pitchFamily="34" charset="-122"/>
              </a:rPr>
              <a:t>教育城域网骨干</a:t>
            </a:r>
          </a:p>
        </p:txBody>
      </p:sp>
      <p:pic>
        <p:nvPicPr>
          <p:cNvPr id="60568" name="Picture 15" descr="C:\Documents and Settings\Administrator\桌面\新图标\1.png"/>
          <p:cNvPicPr>
            <a:picLocks noChangeAspect="1" noChangeArrowheads="1"/>
          </p:cNvPicPr>
          <p:nvPr/>
        </p:nvPicPr>
        <p:blipFill>
          <a:blip r:embed="rId30"/>
          <a:srcRect/>
          <a:stretch>
            <a:fillRect/>
          </a:stretch>
        </p:blipFill>
        <p:spPr bwMode="auto">
          <a:xfrm>
            <a:off x="3657600" y="3228975"/>
            <a:ext cx="7620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569" name="TextBox 105"/>
          <p:cNvSpPr txBox="1">
            <a:spLocks noChangeArrowheads="1"/>
          </p:cNvSpPr>
          <p:nvPr/>
        </p:nvSpPr>
        <p:spPr bwMode="auto">
          <a:xfrm>
            <a:off x="7696200" y="6505575"/>
            <a:ext cx="10334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RG-S2900E</a:t>
            </a:r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sp>
        <p:nvSpPr>
          <p:cNvPr id="60570" name="TextBox 105"/>
          <p:cNvSpPr txBox="1">
            <a:spLocks noChangeArrowheads="1"/>
          </p:cNvSpPr>
          <p:nvPr/>
        </p:nvSpPr>
        <p:spPr bwMode="auto">
          <a:xfrm>
            <a:off x="7751763" y="5867400"/>
            <a:ext cx="10334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RG-S5750E</a:t>
            </a:r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cxnSp>
        <p:nvCxnSpPr>
          <p:cNvPr id="146" name="直接连接符 145"/>
          <p:cNvCxnSpPr/>
          <p:nvPr/>
        </p:nvCxnSpPr>
        <p:spPr>
          <a:xfrm>
            <a:off x="6096000" y="6629400"/>
            <a:ext cx="533400" cy="317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572" name="Picture 49" descr="固化汇聚交换机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5749925" y="6413500"/>
            <a:ext cx="5746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573" name="Picture 31" descr="双路AP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6477000" y="6421438"/>
            <a:ext cx="581025" cy="43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574" name="TextBox 105"/>
          <p:cNvSpPr txBox="1">
            <a:spLocks noChangeArrowheads="1"/>
          </p:cNvSpPr>
          <p:nvPr/>
        </p:nvSpPr>
        <p:spPr bwMode="auto">
          <a:xfrm>
            <a:off x="6248400" y="6248400"/>
            <a:ext cx="1025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RG-AP220I</a:t>
            </a:r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sp>
        <p:nvSpPr>
          <p:cNvPr id="150" name="TextBox 80"/>
          <p:cNvSpPr txBox="1">
            <a:spLocks noChangeArrowheads="1"/>
          </p:cNvSpPr>
          <p:nvPr/>
        </p:nvSpPr>
        <p:spPr bwMode="auto">
          <a:xfrm>
            <a:off x="0" y="4724400"/>
            <a:ext cx="1107996" cy="27699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1200" b="1" dirty="0">
                <a:latin typeface="微软雅黑" pitchFamily="34" charset="-122"/>
                <a:ea typeface="微软雅黑" pitchFamily="34" charset="-122"/>
              </a:rPr>
              <a:t>下属中型学校</a:t>
            </a:r>
          </a:p>
        </p:txBody>
      </p:sp>
      <p:sp>
        <p:nvSpPr>
          <p:cNvPr id="151" name="TextBox 80"/>
          <p:cNvSpPr txBox="1">
            <a:spLocks noChangeArrowheads="1"/>
          </p:cNvSpPr>
          <p:nvPr/>
        </p:nvSpPr>
        <p:spPr bwMode="auto">
          <a:xfrm>
            <a:off x="4714875" y="4795838"/>
            <a:ext cx="1107996" cy="27699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1200" b="1" dirty="0">
                <a:latin typeface="微软雅黑" pitchFamily="34" charset="-122"/>
                <a:ea typeface="宋体" pitchFamily="2" charset="-122"/>
              </a:rPr>
              <a:t>下属大型学校</a:t>
            </a:r>
          </a:p>
        </p:txBody>
      </p:sp>
      <p:sp>
        <p:nvSpPr>
          <p:cNvPr id="60581" name="TextBox 104"/>
          <p:cNvSpPr txBox="1">
            <a:spLocks noChangeArrowheads="1"/>
          </p:cNvSpPr>
          <p:nvPr/>
        </p:nvSpPr>
        <p:spPr bwMode="auto">
          <a:xfrm>
            <a:off x="2895600" y="3352800"/>
            <a:ext cx="10398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RG-S12000</a:t>
            </a:r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sp>
        <p:nvSpPr>
          <p:cNvPr id="60582" name="TextBox 105"/>
          <p:cNvSpPr txBox="1">
            <a:spLocks noChangeArrowheads="1"/>
          </p:cNvSpPr>
          <p:nvPr/>
        </p:nvSpPr>
        <p:spPr bwMode="auto">
          <a:xfrm>
            <a:off x="5867400" y="3581400"/>
            <a:ext cx="10398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RG-S12000</a:t>
            </a:r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sp>
        <p:nvSpPr>
          <p:cNvPr id="154" name="矩形 153"/>
          <p:cNvSpPr/>
          <p:nvPr/>
        </p:nvSpPr>
        <p:spPr>
          <a:xfrm>
            <a:off x="2928938" y="3200400"/>
            <a:ext cx="3786187" cy="131445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155" name="矩形 154"/>
          <p:cNvSpPr/>
          <p:nvPr/>
        </p:nvSpPr>
        <p:spPr>
          <a:xfrm>
            <a:off x="5357813" y="1023938"/>
            <a:ext cx="3786187" cy="200025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156" name="矩形 155"/>
          <p:cNvSpPr/>
          <p:nvPr/>
        </p:nvSpPr>
        <p:spPr>
          <a:xfrm>
            <a:off x="6772275" y="3228975"/>
            <a:ext cx="2219325" cy="771525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157" name="矩形 156"/>
          <p:cNvSpPr/>
          <p:nvPr/>
        </p:nvSpPr>
        <p:spPr>
          <a:xfrm>
            <a:off x="304800" y="3338513"/>
            <a:ext cx="2143125" cy="714375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158" name="矩形 157"/>
          <p:cNvSpPr/>
          <p:nvPr/>
        </p:nvSpPr>
        <p:spPr>
          <a:xfrm>
            <a:off x="4500563" y="1738313"/>
            <a:ext cx="785812" cy="642937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159" name="矩形 158"/>
          <p:cNvSpPr/>
          <p:nvPr/>
        </p:nvSpPr>
        <p:spPr>
          <a:xfrm>
            <a:off x="3214688" y="1952625"/>
            <a:ext cx="642937" cy="214313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160" name="矩形 159"/>
          <p:cNvSpPr/>
          <p:nvPr/>
        </p:nvSpPr>
        <p:spPr>
          <a:xfrm>
            <a:off x="3214688" y="2309813"/>
            <a:ext cx="642937" cy="214312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  <a:ea typeface="宋体" pitchFamily="2" charset="-122"/>
            </a:endParaRPr>
          </a:p>
        </p:txBody>
      </p:sp>
      <p:pic>
        <p:nvPicPr>
          <p:cNvPr id="60590" name="Picture 38" descr="云（空白）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056563" y="1847850"/>
            <a:ext cx="1000125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591" name="TextBox 74"/>
          <p:cNvSpPr txBox="1">
            <a:spLocks noChangeArrowheads="1"/>
          </p:cNvSpPr>
          <p:nvPr/>
        </p:nvSpPr>
        <p:spPr bwMode="auto">
          <a:xfrm>
            <a:off x="8251825" y="1952625"/>
            <a:ext cx="9636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400" b="1">
                <a:latin typeface="微软雅黑" pitchFamily="34" charset="-122"/>
                <a:ea typeface="宋体" pitchFamily="2" charset="-122"/>
              </a:rPr>
              <a:t>电信</a:t>
            </a:r>
          </a:p>
        </p:txBody>
      </p:sp>
      <p:sp>
        <p:nvSpPr>
          <p:cNvPr id="60592" name="TextBox 105"/>
          <p:cNvSpPr txBox="1">
            <a:spLocks noChangeArrowheads="1"/>
          </p:cNvSpPr>
          <p:nvPr/>
        </p:nvSpPr>
        <p:spPr bwMode="auto">
          <a:xfrm>
            <a:off x="4895850" y="6553200"/>
            <a:ext cx="10334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RG-S2900E</a:t>
            </a:r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sp>
        <p:nvSpPr>
          <p:cNvPr id="60593" name="TextBox 105"/>
          <p:cNvSpPr txBox="1">
            <a:spLocks noChangeArrowheads="1"/>
          </p:cNvSpPr>
          <p:nvPr/>
        </p:nvSpPr>
        <p:spPr bwMode="auto">
          <a:xfrm>
            <a:off x="6626225" y="5743575"/>
            <a:ext cx="9461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RG-S8600</a:t>
            </a:r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sp>
        <p:nvSpPr>
          <p:cNvPr id="165" name="矩形 164"/>
          <p:cNvSpPr/>
          <p:nvPr/>
        </p:nvSpPr>
        <p:spPr>
          <a:xfrm>
            <a:off x="0" y="838200"/>
            <a:ext cx="3143250" cy="22860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  <a:ea typeface="宋体" pitchFamily="2" charset="-122"/>
            </a:endParaRPr>
          </a:p>
        </p:txBody>
      </p:sp>
      <p:pic>
        <p:nvPicPr>
          <p:cNvPr id="60595" name="Picture 15" descr="C:\Documents and Settings\Administrator\桌面\新图标\1.png"/>
          <p:cNvPicPr>
            <a:picLocks noChangeAspect="1" noChangeArrowheads="1"/>
          </p:cNvPicPr>
          <p:nvPr/>
        </p:nvPicPr>
        <p:blipFill>
          <a:blip r:embed="rId30"/>
          <a:srcRect/>
          <a:stretch>
            <a:fillRect/>
          </a:stretch>
        </p:blipFill>
        <p:spPr bwMode="auto">
          <a:xfrm>
            <a:off x="5105400" y="3228975"/>
            <a:ext cx="7620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7" name="直接连接符 166"/>
          <p:cNvCxnSpPr/>
          <p:nvPr/>
        </p:nvCxnSpPr>
        <p:spPr>
          <a:xfrm>
            <a:off x="5791200" y="3505200"/>
            <a:ext cx="1752600" cy="15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597" name="Picture 15" descr="C:\Documents and Settings\Administrator\桌面\新图标\1.png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7010400" y="3305175"/>
            <a:ext cx="690563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教育教育城域网基础网络建设</a:t>
            </a:r>
            <a:r>
              <a:rPr lang="en-US" altLang="zh-CN" dirty="0" smtClean="0"/>
              <a:t>——</a:t>
            </a:r>
            <a:r>
              <a:rPr lang="zh-CN" altLang="en-US" dirty="0" smtClean="0"/>
              <a:t>骨干网设计</a:t>
            </a:r>
          </a:p>
        </p:txBody>
      </p:sp>
      <p:sp>
        <p:nvSpPr>
          <p:cNvPr id="31" name="圆角矩形 30"/>
          <p:cNvSpPr/>
          <p:nvPr/>
        </p:nvSpPr>
        <p:spPr>
          <a:xfrm>
            <a:off x="4953000" y="914400"/>
            <a:ext cx="3810000" cy="2438400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163" y="1066800"/>
            <a:ext cx="2814637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3616325"/>
            <a:ext cx="4581525" cy="316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grpSp>
        <p:nvGrpSpPr>
          <p:cNvPr id="63494" name="组合 122"/>
          <p:cNvGrpSpPr>
            <a:grpSpLocks/>
          </p:cNvGrpSpPr>
          <p:nvPr/>
        </p:nvGrpSpPr>
        <p:grpSpPr bwMode="auto">
          <a:xfrm>
            <a:off x="5029200" y="914400"/>
            <a:ext cx="3505200" cy="2286000"/>
            <a:chOff x="4900610" y="838200"/>
            <a:chExt cx="4000528" cy="3174332"/>
          </a:xfrm>
        </p:grpSpPr>
        <p:sp>
          <p:nvSpPr>
            <p:cNvPr id="35" name="圆角矩形 34"/>
            <p:cNvSpPr/>
            <p:nvPr/>
          </p:nvSpPr>
          <p:spPr>
            <a:xfrm>
              <a:off x="8062260" y="3534178"/>
              <a:ext cx="838878" cy="4783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1100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乡镇汇聚</a:t>
              </a:r>
              <a:endParaRPr lang="en-US" altLang="zh-CN" sz="11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cxnSp>
          <p:nvCxnSpPr>
            <p:cNvPr id="36" name="直接连接符 35"/>
            <p:cNvCxnSpPr/>
            <p:nvPr/>
          </p:nvCxnSpPr>
          <p:spPr>
            <a:xfrm>
              <a:off x="6562062" y="1691302"/>
              <a:ext cx="516372" cy="2204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>
              <a:stCxn id="43" idx="2"/>
              <a:endCxn id="44" idx="0"/>
            </p:cNvCxnSpPr>
            <p:nvPr/>
          </p:nvCxnSpPr>
          <p:spPr>
            <a:xfrm rot="5400000">
              <a:off x="4934764" y="2450430"/>
              <a:ext cx="1468129" cy="699368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>
              <a:stCxn id="43" idx="2"/>
            </p:cNvCxnSpPr>
            <p:nvPr/>
          </p:nvCxnSpPr>
          <p:spPr>
            <a:xfrm rot="16200000" flipH="1">
              <a:off x="5482692" y="2601870"/>
              <a:ext cx="1490173" cy="418533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>
              <a:stCxn id="43" idx="2"/>
            </p:cNvCxnSpPr>
            <p:nvPr/>
          </p:nvCxnSpPr>
          <p:spPr>
            <a:xfrm rot="16200000" flipH="1">
              <a:off x="6442043" y="1642518"/>
              <a:ext cx="1439471" cy="2286534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>
              <a:stCxn id="45" idx="2"/>
            </p:cNvCxnSpPr>
            <p:nvPr/>
          </p:nvCxnSpPr>
          <p:spPr>
            <a:xfrm rot="16200000" flipH="1">
              <a:off x="7215861" y="2419630"/>
              <a:ext cx="1468129" cy="7609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 rot="10800000" flipV="1">
              <a:off x="5400676" y="2105729"/>
              <a:ext cx="2000264" cy="1357909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 rot="5400000">
              <a:off x="6229077" y="2313697"/>
              <a:ext cx="1450493" cy="1034557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圆角矩形 42"/>
            <p:cNvSpPr/>
            <p:nvPr/>
          </p:nvSpPr>
          <p:spPr>
            <a:xfrm>
              <a:off x="5476773" y="1391504"/>
              <a:ext cx="1085289" cy="674546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1400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区核心</a:t>
              </a:r>
              <a:r>
                <a:rPr lang="en-US" altLang="zh-CN" sz="1400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1</a:t>
              </a:r>
              <a:endParaRPr lang="zh-CN" altLang="en-US" sz="14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44" name="圆角矩形 43"/>
            <p:cNvSpPr/>
            <p:nvPr/>
          </p:nvSpPr>
          <p:spPr>
            <a:xfrm>
              <a:off x="4900610" y="3534178"/>
              <a:ext cx="838879" cy="4783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1100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乡镇汇聚</a:t>
              </a:r>
              <a:endParaRPr lang="en-US" altLang="zh-CN" sz="11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45" name="圆角矩形 44"/>
            <p:cNvSpPr/>
            <p:nvPr/>
          </p:nvSpPr>
          <p:spPr>
            <a:xfrm>
              <a:off x="7025891" y="1391504"/>
              <a:ext cx="1085288" cy="674546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1400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区核心</a:t>
              </a:r>
              <a:r>
                <a:rPr lang="en-US" altLang="zh-CN" sz="1400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2</a:t>
              </a:r>
              <a:endParaRPr lang="zh-CN" altLang="en-US" sz="14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46" name="圆角矩形 45"/>
            <p:cNvSpPr/>
            <p:nvPr/>
          </p:nvSpPr>
          <p:spPr>
            <a:xfrm>
              <a:off x="5900742" y="3534178"/>
              <a:ext cx="838879" cy="4783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1100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乡镇汇聚</a:t>
              </a:r>
              <a:endParaRPr lang="en-US" altLang="zh-CN" sz="11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47" name="圆角矩形 46"/>
            <p:cNvSpPr/>
            <p:nvPr/>
          </p:nvSpPr>
          <p:spPr>
            <a:xfrm>
              <a:off x="6991466" y="3534178"/>
              <a:ext cx="838879" cy="4783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1100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乡镇汇聚</a:t>
              </a:r>
              <a:endParaRPr lang="en-US" altLang="zh-CN" sz="11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cxnSp>
          <p:nvCxnSpPr>
            <p:cNvPr id="48" name="直接连接符 47"/>
            <p:cNvCxnSpPr>
              <a:stCxn id="43" idx="2"/>
              <a:endCxn id="47" idx="0"/>
            </p:cNvCxnSpPr>
            <p:nvPr/>
          </p:nvCxnSpPr>
          <p:spPr>
            <a:xfrm rot="16200000" flipH="1">
              <a:off x="5980191" y="2104371"/>
              <a:ext cx="1468129" cy="1391488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>
              <a:stCxn id="45" idx="2"/>
              <a:endCxn id="47" idx="0"/>
            </p:cNvCxnSpPr>
            <p:nvPr/>
          </p:nvCxnSpPr>
          <p:spPr>
            <a:xfrm rot="5400000">
              <a:off x="6755656" y="2720394"/>
              <a:ext cx="1468129" cy="159441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/>
          </p:nvCxnSpPr>
          <p:spPr>
            <a:xfrm>
              <a:off x="6543943" y="1746412"/>
              <a:ext cx="516372" cy="2205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矩形 50"/>
            <p:cNvSpPr/>
            <p:nvPr/>
          </p:nvSpPr>
          <p:spPr>
            <a:xfrm>
              <a:off x="5330015" y="1248218"/>
              <a:ext cx="2927923" cy="928052"/>
            </a:xfrm>
            <a:prstGeom prst="rect">
              <a:avLst/>
            </a:prstGeom>
            <a:noFill/>
            <a:ln w="127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200" b="1">
                <a:solidFill>
                  <a:schemeClr val="tx1"/>
                </a:solidFill>
                <a:ea typeface="宋体" pitchFamily="2" charset="-122"/>
              </a:endParaRPr>
            </a:p>
          </p:txBody>
        </p:sp>
        <p:sp>
          <p:nvSpPr>
            <p:cNvPr id="63520" name="TextBox 119"/>
            <p:cNvSpPr txBox="1">
              <a:spLocks noChangeArrowheads="1"/>
            </p:cNvSpPr>
            <p:nvPr/>
          </p:nvSpPr>
          <p:spPr bwMode="auto">
            <a:xfrm>
              <a:off x="5257800" y="838200"/>
              <a:ext cx="2786082" cy="470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1600" b="1">
                  <a:ea typeface="宋体" pitchFamily="2" charset="-122"/>
                </a:rPr>
                <a:t>两台设备虚拟化成一台</a:t>
              </a:r>
            </a:p>
          </p:txBody>
        </p:sp>
      </p:grpSp>
      <p:sp>
        <p:nvSpPr>
          <p:cNvPr id="53" name="右箭头 52"/>
          <p:cNvSpPr/>
          <p:nvPr/>
        </p:nvSpPr>
        <p:spPr bwMode="gray">
          <a:xfrm>
            <a:off x="3733800" y="1752600"/>
            <a:ext cx="1219200" cy="304800"/>
          </a:xfrm>
          <a:prstGeom prst="rightArrow">
            <a:avLst/>
          </a:prstGeom>
          <a:solidFill>
            <a:schemeClr val="accent3">
              <a:lumMod val="85000"/>
            </a:schemeClr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ea typeface="宋体" pitchFamily="2" charset="-122"/>
            </a:endParaRPr>
          </a:p>
        </p:txBody>
      </p:sp>
      <p:sp>
        <p:nvSpPr>
          <p:cNvPr id="54" name="直角上箭头 53"/>
          <p:cNvSpPr/>
          <p:nvPr/>
        </p:nvSpPr>
        <p:spPr bwMode="gray">
          <a:xfrm flipH="1" flipV="1">
            <a:off x="4343400" y="2514597"/>
            <a:ext cx="609600" cy="1142999"/>
          </a:xfrm>
          <a:prstGeom prst="bentUpArrow">
            <a:avLst/>
          </a:prstGeom>
          <a:solidFill>
            <a:schemeClr val="accent3">
              <a:lumMod val="85000"/>
            </a:schemeClr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ea typeface="宋体" pitchFamily="2" charset="-122"/>
            </a:endParaRPr>
          </a:p>
        </p:txBody>
      </p:sp>
      <p:sp>
        <p:nvSpPr>
          <p:cNvPr id="63501" name="TextBox 128"/>
          <p:cNvSpPr txBox="1">
            <a:spLocks noChangeArrowheads="1"/>
          </p:cNvSpPr>
          <p:nvPr/>
        </p:nvSpPr>
        <p:spPr bwMode="auto">
          <a:xfrm>
            <a:off x="3733800" y="1458913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b="1">
                <a:ea typeface="宋体" pitchFamily="2" charset="-122"/>
              </a:rPr>
              <a:t>更稳定！</a:t>
            </a:r>
          </a:p>
        </p:txBody>
      </p:sp>
      <p:sp>
        <p:nvSpPr>
          <p:cNvPr id="63502" name="TextBox 129"/>
          <p:cNvSpPr txBox="1">
            <a:spLocks noChangeArrowheads="1"/>
          </p:cNvSpPr>
          <p:nvPr/>
        </p:nvSpPr>
        <p:spPr bwMode="auto">
          <a:xfrm>
            <a:off x="4033838" y="2667000"/>
            <a:ext cx="4619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algn="ctr"/>
            <a:r>
              <a:rPr lang="zh-CN" altLang="en-US" b="1">
                <a:ea typeface="宋体" pitchFamily="2" charset="-122"/>
              </a:rPr>
              <a:t>更快速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虚拟化特性</a:t>
            </a:r>
            <a:r>
              <a:rPr lang="en-US" altLang="zh-CN" dirty="0" smtClean="0"/>
              <a:t>——VSU</a:t>
            </a:r>
            <a:r>
              <a:rPr lang="zh-CN" altLang="en-US" dirty="0"/>
              <a:t>简化网络管理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Page</a:t>
            </a:r>
            <a:fld id="{0C913308-F349-4B6D-A68A-DD1791B4A57B}" type="slidenum">
              <a:rPr lang="zh-CN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13</a:t>
            </a:fld>
            <a:endParaRPr lang="zh-CN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514600"/>
            <a:ext cx="827405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18"/>
          <p:cNvSpPr>
            <a:spLocks noChangeArrowheads="1"/>
          </p:cNvSpPr>
          <p:nvPr/>
        </p:nvSpPr>
        <p:spPr bwMode="auto">
          <a:xfrm>
            <a:off x="381000" y="764704"/>
            <a:ext cx="5029200" cy="217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u"/>
            </a:pPr>
            <a:r>
              <a:rPr lang="zh-CN" altLang="en-US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减少设备维护管理工作</a:t>
            </a:r>
            <a:endParaRPr lang="en-US" altLang="zh-CN" b="1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lvl="1" eaLnBrk="1" fontAlgn="auto" hangingPunct="1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u"/>
            </a:pPr>
            <a:r>
              <a:rPr lang="zh-CN" altLang="en-US" sz="16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统一的设备管理</a:t>
            </a:r>
            <a:endParaRPr lang="en-US" altLang="zh-CN" sz="16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lvl="1" eaLnBrk="1" fontAlgn="auto" hangingPunct="1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u"/>
            </a:pPr>
            <a:r>
              <a:rPr lang="zh-CN" altLang="en-US" sz="16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一致的各种表项</a:t>
            </a:r>
            <a:endParaRPr lang="en-US" altLang="zh-CN" sz="16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lvl="1" eaLnBrk="1" fontAlgn="auto" hangingPunct="1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u"/>
            </a:pPr>
            <a:r>
              <a:rPr lang="zh-CN" altLang="en-US" sz="16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单台设备对外特征</a:t>
            </a:r>
            <a:endParaRPr lang="en-US" altLang="zh-CN" sz="16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u"/>
            </a:pPr>
            <a:r>
              <a:rPr lang="zh-CN" altLang="en-US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 无需维护复杂的路由协议</a:t>
            </a:r>
            <a:endParaRPr lang="en-US" altLang="zh-CN" b="1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lvl="1" eaLnBrk="1" fontAlgn="auto" hangingPunct="1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u"/>
            </a:pPr>
            <a:r>
              <a:rPr lang="zh-CN" altLang="en-US" sz="16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多链路环境下不需要</a:t>
            </a:r>
            <a:r>
              <a:rPr lang="en-US" altLang="zh-CN" sz="16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OSPF</a:t>
            </a:r>
            <a:r>
              <a:rPr lang="zh-CN" altLang="en-US" sz="16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等动态路由协议</a:t>
            </a:r>
            <a:endParaRPr lang="en-US" altLang="zh-CN" sz="16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lvl="1" eaLnBrk="1" fontAlgn="auto" hangingPunct="1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u"/>
            </a:pPr>
            <a:r>
              <a:rPr lang="zh-CN" altLang="en-US" sz="16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使用静态路由协议</a:t>
            </a:r>
            <a:endParaRPr lang="en-US" altLang="zh-CN" sz="16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2172" y="6094738"/>
            <a:ext cx="8113696" cy="738664"/>
          </a:xfrm>
          <a:prstGeom prst="rect">
            <a:avLst/>
          </a:prstGeom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 anchor="ctr" anchorCtr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VSU</a:t>
            </a:r>
            <a:r>
              <a:rPr lang="zh-CN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减少管理设备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数量，简化管理，分担网络负载</a:t>
            </a:r>
          </a:p>
        </p:txBody>
      </p:sp>
    </p:spTree>
    <p:extLst>
      <p:ext uri="{BB962C8B-B14F-4D97-AF65-F5344CB8AC3E}">
        <p14:creationId xmlns:p14="http://schemas.microsoft.com/office/powerpoint/2010/main" val="144958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虚拟化特性</a:t>
            </a:r>
            <a:r>
              <a:rPr lang="en-US" altLang="zh-CN" dirty="0" smtClean="0"/>
              <a:t>——VSU</a:t>
            </a:r>
            <a:r>
              <a:rPr lang="zh-CN" altLang="en-US" dirty="0"/>
              <a:t>提高网络可靠性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Page</a:t>
            </a:r>
            <a:fld id="{0C913308-F349-4B6D-A68A-DD1791B4A57B}" type="slidenum">
              <a:rPr lang="zh-CN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14</a:t>
            </a:fld>
            <a:endParaRPr lang="zh-CN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文本占位符 4"/>
          <p:cNvSpPr txBox="1">
            <a:spLocks/>
          </p:cNvSpPr>
          <p:nvPr/>
        </p:nvSpPr>
        <p:spPr>
          <a:xfrm>
            <a:off x="5715000" y="1874168"/>
            <a:ext cx="3048000" cy="3124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pPr eaLnBrk="1" fontAlgn="auto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zh-CN" altLang="en-US" sz="24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 价值：</a:t>
            </a:r>
            <a:endParaRPr lang="en-US" altLang="zh-CN" sz="2400" b="1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marL="457200" indent="-457200" eaLnBrk="1" fontAlgn="auto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zh-CN" altLang="en-US" sz="20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增强网络稳定性（</a:t>
            </a:r>
            <a:r>
              <a:rPr lang="en-US" altLang="zh-CN" sz="20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MS</a:t>
            </a:r>
            <a:r>
              <a:rPr lang="zh-CN" altLang="en-US" sz="20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级故障收敛）</a:t>
            </a:r>
            <a:endParaRPr lang="en-US" altLang="zh-CN" sz="20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marL="457200" indent="-457200" eaLnBrk="1" fontAlgn="auto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zh-CN" altLang="en-US" sz="20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提高资源利用率，多链路同时工作，成倍增加带宽</a:t>
            </a:r>
            <a:endParaRPr lang="en-US" altLang="zh-CN" sz="20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6" name="组合 51"/>
          <p:cNvGrpSpPr>
            <a:grpSpLocks/>
          </p:cNvGrpSpPr>
          <p:nvPr/>
        </p:nvGrpSpPr>
        <p:grpSpPr bwMode="auto">
          <a:xfrm>
            <a:off x="254496" y="1340768"/>
            <a:ext cx="5181600" cy="4191000"/>
            <a:chOff x="152400" y="1676400"/>
            <a:chExt cx="5456238" cy="4191000"/>
          </a:xfrm>
        </p:grpSpPr>
        <p:cxnSp>
          <p:nvCxnSpPr>
            <p:cNvPr id="7" name="直接连接符 6"/>
            <p:cNvCxnSpPr/>
            <p:nvPr/>
          </p:nvCxnSpPr>
          <p:spPr bwMode="auto">
            <a:xfrm rot="5400000">
              <a:off x="4289430" y="3779044"/>
              <a:ext cx="525462" cy="0"/>
            </a:xfrm>
            <a:prstGeom prst="line">
              <a:avLst/>
            </a:prstGeom>
            <a:ln w="25400">
              <a:solidFill>
                <a:srgbClr val="C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 bwMode="auto">
            <a:xfrm rot="5400000">
              <a:off x="4183281" y="3778208"/>
              <a:ext cx="525462" cy="1672"/>
            </a:xfrm>
            <a:prstGeom prst="line">
              <a:avLst/>
            </a:prstGeom>
            <a:ln w="25400">
              <a:solidFill>
                <a:srgbClr val="C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圆角矩形 8"/>
            <p:cNvSpPr/>
            <p:nvPr/>
          </p:nvSpPr>
          <p:spPr bwMode="auto">
            <a:xfrm>
              <a:off x="3532459" y="3865563"/>
              <a:ext cx="1982567" cy="862012"/>
            </a:xfrm>
            <a:prstGeom prst="roundRect">
              <a:avLst/>
            </a:prstGeom>
            <a:solidFill>
              <a:srgbClr val="FFCC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0" name="椭圆 9"/>
            <p:cNvSpPr/>
            <p:nvPr/>
          </p:nvSpPr>
          <p:spPr bwMode="auto">
            <a:xfrm>
              <a:off x="363027" y="3240088"/>
              <a:ext cx="1865552" cy="874712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1" name="圆角矩形 10"/>
            <p:cNvSpPr/>
            <p:nvPr/>
          </p:nvSpPr>
          <p:spPr bwMode="auto">
            <a:xfrm>
              <a:off x="3532459" y="2771775"/>
              <a:ext cx="1982567" cy="860425"/>
            </a:xfrm>
            <a:prstGeom prst="roundRect">
              <a:avLst/>
            </a:prstGeom>
            <a:solidFill>
              <a:srgbClr val="FFCC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pic>
          <p:nvPicPr>
            <p:cNvPr id="12" name="Picture 7" descr="核心交换机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488" y="3822700"/>
              <a:ext cx="695325" cy="935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3" name="直接连接符 12"/>
            <p:cNvCxnSpPr/>
            <p:nvPr/>
          </p:nvCxnSpPr>
          <p:spPr bwMode="auto">
            <a:xfrm rot="5400000">
              <a:off x="995053" y="4274571"/>
              <a:ext cx="352425" cy="1315582"/>
            </a:xfrm>
            <a:prstGeom prst="line">
              <a:avLst/>
            </a:prstGeom>
            <a:ln w="25400">
              <a:solidFill>
                <a:srgbClr val="C00000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 bwMode="auto">
            <a:xfrm rot="5400000" flipH="1" flipV="1">
              <a:off x="426695" y="4842929"/>
              <a:ext cx="352425" cy="178866"/>
            </a:xfrm>
            <a:prstGeom prst="line">
              <a:avLst/>
            </a:prstGeom>
            <a:ln w="25400">
              <a:solidFill>
                <a:srgbClr val="C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 bwMode="auto">
            <a:xfrm rot="16200000" flipH="1">
              <a:off x="1641443" y="4943764"/>
              <a:ext cx="395288" cy="20060"/>
            </a:xfrm>
            <a:prstGeom prst="line">
              <a:avLst/>
            </a:prstGeom>
            <a:ln w="25400">
              <a:solidFill>
                <a:srgbClr val="C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 bwMode="auto">
            <a:xfrm rot="16200000" flipV="1">
              <a:off x="1073085" y="4375406"/>
              <a:ext cx="395288" cy="1156776"/>
            </a:xfrm>
            <a:prstGeom prst="line">
              <a:avLst/>
            </a:prstGeom>
            <a:ln w="25400">
              <a:solidFill>
                <a:srgbClr val="C00000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7" descr="核心交换机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1138" y="3822700"/>
              <a:ext cx="695325" cy="935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8" descr="接入交换机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5106988"/>
              <a:ext cx="720725" cy="67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8" descr="接入交换机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0663" y="5151438"/>
              <a:ext cx="720725" cy="6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8" descr="接入交换机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150" y="1676400"/>
              <a:ext cx="720725" cy="671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8" descr="接入交换机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9413" y="1720850"/>
              <a:ext cx="720725" cy="671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7" descr="核心交换机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013" y="2714625"/>
              <a:ext cx="695325" cy="935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7" descr="核心交换机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0663" y="2714625"/>
              <a:ext cx="693737" cy="935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4" name="直接连接符 23"/>
            <p:cNvCxnSpPr/>
            <p:nvPr/>
          </p:nvCxnSpPr>
          <p:spPr bwMode="auto">
            <a:xfrm rot="16200000" flipV="1">
              <a:off x="1072285" y="1947909"/>
              <a:ext cx="365125" cy="1165134"/>
            </a:xfrm>
            <a:prstGeom prst="line">
              <a:avLst/>
            </a:prstGeom>
            <a:ln w="25400">
              <a:solidFill>
                <a:srgbClr val="C00000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 bwMode="auto">
            <a:xfrm rot="16200000" flipV="1">
              <a:off x="504763" y="2515431"/>
              <a:ext cx="365125" cy="30090"/>
            </a:xfrm>
            <a:prstGeom prst="line">
              <a:avLst/>
            </a:prstGeom>
            <a:ln w="25400">
              <a:solidFill>
                <a:srgbClr val="C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 bwMode="auto">
            <a:xfrm rot="5400000" flipH="1" flipV="1">
              <a:off x="1194809" y="1899925"/>
              <a:ext cx="320675" cy="1305552"/>
            </a:xfrm>
            <a:prstGeom prst="line">
              <a:avLst/>
            </a:prstGeom>
            <a:ln w="25400">
              <a:solidFill>
                <a:srgbClr val="C00000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 bwMode="auto">
            <a:xfrm rot="5400000" flipH="1" flipV="1">
              <a:off x="1762331" y="2467447"/>
              <a:ext cx="320675" cy="170507"/>
            </a:xfrm>
            <a:prstGeom prst="line">
              <a:avLst/>
            </a:prstGeom>
            <a:ln w="25400">
              <a:solidFill>
                <a:srgbClr val="C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8" name="Picture 7" descr="核心交换机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7625" y="3865563"/>
              <a:ext cx="695325" cy="93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9" name="直接连接符 28"/>
            <p:cNvCxnSpPr/>
            <p:nvPr/>
          </p:nvCxnSpPr>
          <p:spPr bwMode="auto">
            <a:xfrm rot="5400000">
              <a:off x="4133518" y="4420198"/>
              <a:ext cx="350838" cy="1111642"/>
            </a:xfrm>
            <a:prstGeom prst="line">
              <a:avLst/>
            </a:prstGeom>
            <a:ln w="25400">
              <a:solidFill>
                <a:srgbClr val="C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 bwMode="auto">
            <a:xfrm rot="5400000" flipH="1" flipV="1">
              <a:off x="3803369" y="4750347"/>
              <a:ext cx="350838" cy="451343"/>
            </a:xfrm>
            <a:prstGeom prst="line">
              <a:avLst/>
            </a:prstGeom>
            <a:ln w="25400">
              <a:solidFill>
                <a:srgbClr val="C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 bwMode="auto">
            <a:xfrm rot="16200000" flipH="1">
              <a:off x="4779115" y="4886244"/>
              <a:ext cx="395288" cy="224000"/>
            </a:xfrm>
            <a:prstGeom prst="line">
              <a:avLst/>
            </a:prstGeom>
            <a:ln w="25400">
              <a:solidFill>
                <a:srgbClr val="C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 bwMode="auto">
            <a:xfrm rot="16200000" flipV="1">
              <a:off x="4448965" y="4556095"/>
              <a:ext cx="395288" cy="884299"/>
            </a:xfrm>
            <a:prstGeom prst="line">
              <a:avLst/>
            </a:prstGeom>
            <a:ln w="25400">
              <a:solidFill>
                <a:srgbClr val="C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Picture 7" descr="核心交换机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8025" y="3865563"/>
              <a:ext cx="693738" cy="93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8" descr="接入交换机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0900" y="5151438"/>
              <a:ext cx="720725" cy="6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8" descr="接入交换机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9163" y="5195888"/>
              <a:ext cx="720725" cy="6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8" descr="接入交换机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50" y="1720850"/>
              <a:ext cx="720725" cy="671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8" descr="接入交换机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7913" y="1763713"/>
              <a:ext cx="720725" cy="67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" name="Picture 7" descr="核心交换机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3175" y="2757488"/>
              <a:ext cx="695325" cy="93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Picture 7" descr="核心交换机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1513" y="2757488"/>
              <a:ext cx="695325" cy="93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40" name="直接连接符 39"/>
            <p:cNvCxnSpPr/>
            <p:nvPr/>
          </p:nvCxnSpPr>
          <p:spPr bwMode="auto">
            <a:xfrm rot="16200000" flipV="1">
              <a:off x="4187389" y="2115224"/>
              <a:ext cx="365125" cy="919403"/>
            </a:xfrm>
            <a:prstGeom prst="line">
              <a:avLst/>
            </a:prstGeom>
            <a:ln w="25400">
              <a:solidFill>
                <a:srgbClr val="C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 bwMode="auto">
            <a:xfrm rot="16200000" flipV="1">
              <a:off x="3853061" y="2449552"/>
              <a:ext cx="365125" cy="250746"/>
            </a:xfrm>
            <a:prstGeom prst="line">
              <a:avLst/>
            </a:prstGeom>
            <a:ln w="25400">
              <a:solidFill>
                <a:srgbClr val="C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 bwMode="auto">
            <a:xfrm rot="5400000" flipH="1" flipV="1">
              <a:off x="4542312" y="2053909"/>
              <a:ext cx="322263" cy="1084896"/>
            </a:xfrm>
            <a:prstGeom prst="line">
              <a:avLst/>
            </a:prstGeom>
            <a:ln w="25400">
              <a:solidFill>
                <a:srgbClr val="C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/>
            <p:cNvCxnSpPr/>
            <p:nvPr/>
          </p:nvCxnSpPr>
          <p:spPr bwMode="auto">
            <a:xfrm rot="5400000" flipH="1" flipV="1">
              <a:off x="4876641" y="2388237"/>
              <a:ext cx="322263" cy="416239"/>
            </a:xfrm>
            <a:prstGeom prst="line">
              <a:avLst/>
            </a:prstGeom>
            <a:ln w="25400">
              <a:solidFill>
                <a:srgbClr val="C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170"/>
            <p:cNvSpPr txBox="1">
              <a:spLocks noChangeArrowheads="1"/>
            </p:cNvSpPr>
            <p:nvPr/>
          </p:nvSpPr>
          <p:spPr bwMode="auto">
            <a:xfrm>
              <a:off x="3073400" y="2859088"/>
              <a:ext cx="387350" cy="1587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000" b="1">
                  <a:solidFill>
                    <a:prstClr val="black"/>
                  </a:solidFill>
                </a:rPr>
                <a:t>静态路由</a:t>
              </a:r>
            </a:p>
          </p:txBody>
        </p:sp>
        <p:sp>
          <p:nvSpPr>
            <p:cNvPr id="45" name="TextBox 174"/>
            <p:cNvSpPr txBox="1">
              <a:spLocks noChangeArrowheads="1"/>
            </p:cNvSpPr>
            <p:nvPr/>
          </p:nvSpPr>
          <p:spPr bwMode="auto">
            <a:xfrm>
              <a:off x="2263775" y="2873375"/>
              <a:ext cx="387350" cy="158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2000" b="1">
                  <a:solidFill>
                    <a:prstClr val="black"/>
                  </a:solidFill>
                </a:rPr>
                <a:t>OSPF</a:t>
              </a:r>
              <a:endParaRPr lang="zh-CN" altLang="en-US" sz="2000" b="1">
                <a:solidFill>
                  <a:prstClr val="black"/>
                </a:solidFill>
              </a:endParaRPr>
            </a:p>
          </p:txBody>
        </p:sp>
        <p:sp>
          <p:nvSpPr>
            <p:cNvPr id="46" name="TextBox 175"/>
            <p:cNvSpPr txBox="1">
              <a:spLocks noChangeArrowheads="1"/>
            </p:cNvSpPr>
            <p:nvPr/>
          </p:nvSpPr>
          <p:spPr bwMode="auto">
            <a:xfrm>
              <a:off x="4059238" y="5064125"/>
              <a:ext cx="731837" cy="479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2000" b="1">
                  <a:solidFill>
                    <a:prstClr val="black"/>
                  </a:solidFill>
                </a:rPr>
                <a:t>AP</a:t>
              </a:r>
              <a:endParaRPr lang="zh-CN" altLang="en-US" sz="2000" b="1">
                <a:solidFill>
                  <a:prstClr val="black"/>
                </a:solidFill>
              </a:endParaRPr>
            </a:p>
          </p:txBody>
        </p:sp>
        <p:sp>
          <p:nvSpPr>
            <p:cNvPr id="47" name="右箭头 46"/>
            <p:cNvSpPr/>
            <p:nvPr/>
          </p:nvSpPr>
          <p:spPr bwMode="auto">
            <a:xfrm>
              <a:off x="2263684" y="4786313"/>
              <a:ext cx="1103283" cy="342900"/>
            </a:xfrm>
            <a:prstGeom prst="rightArrow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48" name="TextBox 180"/>
            <p:cNvSpPr txBox="1">
              <a:spLocks noChangeArrowheads="1"/>
            </p:cNvSpPr>
            <p:nvPr/>
          </p:nvSpPr>
          <p:spPr bwMode="auto">
            <a:xfrm>
              <a:off x="2447925" y="5092700"/>
              <a:ext cx="731838" cy="479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2000" b="1">
                  <a:solidFill>
                    <a:prstClr val="black"/>
                  </a:solidFill>
                </a:rPr>
                <a:t>VSU</a:t>
              </a:r>
              <a:endParaRPr lang="zh-CN" altLang="en-US" sz="2000" b="1">
                <a:solidFill>
                  <a:prstClr val="black"/>
                </a:solidFill>
              </a:endParaRPr>
            </a:p>
          </p:txBody>
        </p:sp>
        <p:sp>
          <p:nvSpPr>
            <p:cNvPr id="49" name="椭圆 47"/>
            <p:cNvSpPr>
              <a:spLocks noChangeArrowheads="1"/>
            </p:cNvSpPr>
            <p:nvPr/>
          </p:nvSpPr>
          <p:spPr bwMode="auto">
            <a:xfrm rot="-2146658">
              <a:off x="4664075" y="4979988"/>
              <a:ext cx="509588" cy="142875"/>
            </a:xfrm>
            <a:prstGeom prst="ellipse">
              <a:avLst/>
            </a:prstGeom>
            <a:noFill/>
            <a:ln w="19050" algn="ctr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0" name="椭圆 48"/>
            <p:cNvSpPr>
              <a:spLocks noChangeArrowheads="1"/>
            </p:cNvSpPr>
            <p:nvPr/>
          </p:nvSpPr>
          <p:spPr bwMode="auto">
            <a:xfrm rot="2119627">
              <a:off x="3762375" y="4935538"/>
              <a:ext cx="511175" cy="141287"/>
            </a:xfrm>
            <a:prstGeom prst="ellipse">
              <a:avLst/>
            </a:prstGeom>
            <a:noFill/>
            <a:ln w="19050" algn="ctr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1" name="椭圆 49"/>
            <p:cNvSpPr>
              <a:spLocks noChangeArrowheads="1"/>
            </p:cNvSpPr>
            <p:nvPr/>
          </p:nvSpPr>
          <p:spPr bwMode="auto">
            <a:xfrm rot="2119627">
              <a:off x="4794250" y="2466975"/>
              <a:ext cx="511175" cy="141288"/>
            </a:xfrm>
            <a:prstGeom prst="ellipse">
              <a:avLst/>
            </a:prstGeom>
            <a:noFill/>
            <a:ln w="19050" algn="ctr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2" name="椭圆 50"/>
            <p:cNvSpPr>
              <a:spLocks noChangeArrowheads="1"/>
            </p:cNvSpPr>
            <p:nvPr/>
          </p:nvSpPr>
          <p:spPr bwMode="auto">
            <a:xfrm rot="-2818128">
              <a:off x="3779838" y="2449513"/>
              <a:ext cx="511175" cy="142875"/>
            </a:xfrm>
            <a:prstGeom prst="ellipse">
              <a:avLst/>
            </a:prstGeom>
            <a:noFill/>
            <a:ln w="19050" algn="ctr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" name="椭圆 51"/>
            <p:cNvSpPr>
              <a:spLocks noChangeArrowheads="1"/>
            </p:cNvSpPr>
            <p:nvPr/>
          </p:nvSpPr>
          <p:spPr bwMode="auto">
            <a:xfrm>
              <a:off x="4267200" y="3657600"/>
              <a:ext cx="457200" cy="152400"/>
            </a:xfrm>
            <a:prstGeom prst="ellipse">
              <a:avLst/>
            </a:prstGeom>
            <a:noFill/>
            <a:ln w="19050" algn="ctr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797430" y="5972143"/>
            <a:ext cx="7288790" cy="581057"/>
          </a:xfrm>
          <a:prstGeom prst="rect">
            <a:avLst/>
          </a:prstGeom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 anchor="ctr" anchorCtr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VSU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增加网络可用性，提供负载均衡、实时灾备特性</a:t>
            </a:r>
          </a:p>
        </p:txBody>
      </p:sp>
    </p:spTree>
    <p:extLst>
      <p:ext uri="{BB962C8B-B14F-4D97-AF65-F5344CB8AC3E}">
        <p14:creationId xmlns:p14="http://schemas.microsoft.com/office/powerpoint/2010/main" val="5722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虚拟化特性</a:t>
            </a:r>
            <a:r>
              <a:rPr lang="en-US" altLang="zh-CN" dirty="0" smtClean="0"/>
              <a:t>——VSU</a:t>
            </a:r>
            <a:r>
              <a:rPr lang="zh-CN" altLang="en-US" dirty="0"/>
              <a:t>下共享防火墙模块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Page</a:t>
            </a:r>
            <a:fld id="{0C913308-F349-4B6D-A68A-DD1791B4A57B}" type="slidenum">
              <a:rPr lang="zh-CN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</a:t>
            </a:fld>
            <a:endParaRPr lang="zh-CN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pSp>
        <p:nvGrpSpPr>
          <p:cNvPr id="5" name="组合 57"/>
          <p:cNvGrpSpPr>
            <a:grpSpLocks/>
          </p:cNvGrpSpPr>
          <p:nvPr/>
        </p:nvGrpSpPr>
        <p:grpSpPr bwMode="auto">
          <a:xfrm>
            <a:off x="5775325" y="3352800"/>
            <a:ext cx="838200" cy="381000"/>
            <a:chOff x="4800600" y="3733800"/>
            <a:chExt cx="838200" cy="381000"/>
          </a:xfrm>
        </p:grpSpPr>
        <p:cxnSp>
          <p:nvCxnSpPr>
            <p:cNvPr id="6" name="直接连接符 54"/>
            <p:cNvCxnSpPr>
              <a:cxnSpLocks noChangeShapeType="1"/>
            </p:cNvCxnSpPr>
            <p:nvPr/>
          </p:nvCxnSpPr>
          <p:spPr bwMode="auto">
            <a:xfrm>
              <a:off x="4800600" y="3886200"/>
              <a:ext cx="838200" cy="158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" name="直接连接符 55"/>
            <p:cNvCxnSpPr>
              <a:cxnSpLocks noChangeShapeType="1"/>
            </p:cNvCxnSpPr>
            <p:nvPr/>
          </p:nvCxnSpPr>
          <p:spPr bwMode="auto">
            <a:xfrm>
              <a:off x="4800600" y="3960812"/>
              <a:ext cx="838200" cy="158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" name="椭圆 56"/>
            <p:cNvSpPr>
              <a:spLocks noChangeArrowheads="1"/>
            </p:cNvSpPr>
            <p:nvPr/>
          </p:nvSpPr>
          <p:spPr bwMode="auto">
            <a:xfrm>
              <a:off x="5105400" y="3733800"/>
              <a:ext cx="228600" cy="38100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762000" y="1828800"/>
            <a:ext cx="2895600" cy="3886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pPr eaLnBrk="1" fontAlgn="auto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zh-CN" altLang="en-US" sz="24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价值：</a:t>
            </a:r>
            <a:endParaRPr lang="en-US" altLang="zh-CN" sz="2400" b="1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indent="-342900" eaLnBrk="1" fontAlgn="auto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zh-CN" altLang="en-US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一台主机安装防火墙模块，整个</a:t>
            </a:r>
            <a:r>
              <a:rPr lang="en-US" altLang="zh-CN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VSU</a:t>
            </a:r>
            <a:r>
              <a:rPr lang="zh-CN" altLang="en-US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共享，节省用户投资。</a:t>
            </a:r>
            <a:endParaRPr lang="en-US" altLang="zh-CN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indent="-342900" eaLnBrk="1" fontAlgn="auto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zh-CN" altLang="en-US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只需要配置整体</a:t>
            </a:r>
            <a:r>
              <a:rPr lang="en-US" altLang="zh-CN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VSU</a:t>
            </a:r>
            <a:r>
              <a:rPr lang="zh-CN" altLang="en-US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的防火墙规则，无需关心主从机箱的区别，提升用户管理效率。</a:t>
            </a:r>
          </a:p>
        </p:txBody>
      </p:sp>
      <p:pic>
        <p:nvPicPr>
          <p:cNvPr id="10" name="Picture 7" descr="D:\方案\2007锐捷全系列图标库\交换机类\模块化高端交换机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25" y="2819400"/>
            <a:ext cx="12192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D:\方案\2007锐捷全系列图标库\交换机类\非模块化汇聚交换机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325" y="4876800"/>
            <a:ext cx="8382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D:\方案\2007锐捷全系列图标库\交换机类\非模块化汇聚交换机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525" y="4876800"/>
            <a:ext cx="8382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 descr="D:\方案\2007锐捷全系列图标库\交换机类\非模块化汇聚交换机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725" y="4876800"/>
            <a:ext cx="8382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 descr="D:\方案\2007锐捷全系列图标库\交换机类\非模块化汇聚交换机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925" y="4876800"/>
            <a:ext cx="8382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9" descr="D:\方案\2007锐捷全系列图标库\连接线类\白云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325" y="990600"/>
            <a:ext cx="160496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直接连接符 15"/>
          <p:cNvCxnSpPr>
            <a:cxnSpLocks noChangeShapeType="1"/>
          </p:cNvCxnSpPr>
          <p:nvPr/>
        </p:nvCxnSpPr>
        <p:spPr bwMode="auto">
          <a:xfrm rot="5400000" flipH="1" flipV="1">
            <a:off x="4631531" y="4190207"/>
            <a:ext cx="573087" cy="8001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直接连接符 16"/>
          <p:cNvCxnSpPr>
            <a:cxnSpLocks noChangeShapeType="1"/>
          </p:cNvCxnSpPr>
          <p:nvPr/>
        </p:nvCxnSpPr>
        <p:spPr bwMode="auto">
          <a:xfrm rot="16200000" flipV="1">
            <a:off x="5164931" y="4456907"/>
            <a:ext cx="573087" cy="2667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直接连接符 17"/>
          <p:cNvCxnSpPr>
            <a:cxnSpLocks noChangeShapeType="1"/>
          </p:cNvCxnSpPr>
          <p:nvPr/>
        </p:nvCxnSpPr>
        <p:spPr bwMode="auto">
          <a:xfrm rot="5400000" flipH="1" flipV="1">
            <a:off x="6498431" y="4304507"/>
            <a:ext cx="725487" cy="4191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直接连接符 18"/>
          <p:cNvCxnSpPr>
            <a:cxnSpLocks noChangeShapeType="1"/>
          </p:cNvCxnSpPr>
          <p:nvPr/>
        </p:nvCxnSpPr>
        <p:spPr bwMode="auto">
          <a:xfrm rot="16200000" flipV="1">
            <a:off x="7031831" y="4190207"/>
            <a:ext cx="725487" cy="6477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0" name="组合 61"/>
          <p:cNvGrpSpPr>
            <a:grpSpLocks/>
          </p:cNvGrpSpPr>
          <p:nvPr/>
        </p:nvGrpSpPr>
        <p:grpSpPr bwMode="auto">
          <a:xfrm>
            <a:off x="4708525" y="2663825"/>
            <a:ext cx="1227138" cy="1639888"/>
            <a:chOff x="1219200" y="2739438"/>
            <a:chExt cx="1226725" cy="1640650"/>
          </a:xfrm>
        </p:grpSpPr>
        <p:pic>
          <p:nvPicPr>
            <p:cNvPr id="21" name="Picture 7" descr="D:\方案\2007锐捷全系列图标库\交换机类\模块化高端交换机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9200" y="3048000"/>
              <a:ext cx="1219200" cy="133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2" name="组合 30"/>
            <p:cNvGrpSpPr>
              <a:grpSpLocks/>
            </p:cNvGrpSpPr>
            <p:nvPr/>
          </p:nvGrpSpPr>
          <p:grpSpPr bwMode="auto">
            <a:xfrm>
              <a:off x="1219200" y="2739438"/>
              <a:ext cx="1226725" cy="918162"/>
              <a:chOff x="1219200" y="2739438"/>
              <a:chExt cx="1226725" cy="918162"/>
            </a:xfrm>
          </p:grpSpPr>
          <p:pic>
            <p:nvPicPr>
              <p:cNvPr id="23" name="Picture 4" descr="D:\方案\2007锐捷全系列图标库\安全产品类\ACE矢量.gif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19200" y="2739438"/>
                <a:ext cx="1226725" cy="9181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" name="TextBox 29"/>
              <p:cNvSpPr txBox="1">
                <a:spLocks noChangeArrowheads="1"/>
              </p:cNvSpPr>
              <p:nvPr/>
            </p:nvSpPr>
            <p:spPr bwMode="auto">
              <a:xfrm rot="1774498">
                <a:off x="1269938" y="3216806"/>
                <a:ext cx="503664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600">
                    <a:solidFill>
                      <a:prstClr val="white"/>
                    </a:solidFill>
                  </a:rPr>
                  <a:t>FW</a:t>
                </a:r>
                <a:endParaRPr lang="zh-CN" altLang="en-US" sz="1600">
                  <a:solidFill>
                    <a:prstClr val="white"/>
                  </a:solidFill>
                </a:endParaRPr>
              </a:p>
            </p:txBody>
          </p:sp>
        </p:grpSp>
      </p:grpSp>
      <p:cxnSp>
        <p:nvCxnSpPr>
          <p:cNvPr id="25" name="直接连接符 24"/>
          <p:cNvCxnSpPr>
            <a:cxnSpLocks noChangeShapeType="1"/>
          </p:cNvCxnSpPr>
          <p:nvPr/>
        </p:nvCxnSpPr>
        <p:spPr bwMode="auto">
          <a:xfrm rot="5400000" flipH="1" flipV="1">
            <a:off x="5342731" y="1808957"/>
            <a:ext cx="835025" cy="874712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直接连接符 25"/>
          <p:cNvCxnSpPr>
            <a:cxnSpLocks noChangeShapeType="1"/>
          </p:cNvCxnSpPr>
          <p:nvPr/>
        </p:nvCxnSpPr>
        <p:spPr bwMode="auto">
          <a:xfrm rot="16200000" flipV="1">
            <a:off x="6138863" y="1887537"/>
            <a:ext cx="990600" cy="873125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TextBox 37"/>
          <p:cNvSpPr txBox="1">
            <a:spLocks noChangeArrowheads="1"/>
          </p:cNvSpPr>
          <p:nvPr/>
        </p:nvSpPr>
        <p:spPr bwMode="auto">
          <a:xfrm>
            <a:off x="7223125" y="5562600"/>
            <a:ext cx="1082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财务</a:t>
            </a:r>
            <a:endParaRPr lang="en-US" altLang="zh-CN" sz="1400" b="1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（需防护）</a:t>
            </a:r>
          </a:p>
        </p:txBody>
      </p:sp>
      <p:sp>
        <p:nvSpPr>
          <p:cNvPr id="28" name="TextBox 38"/>
          <p:cNvSpPr txBox="1">
            <a:spLocks noChangeArrowheads="1"/>
          </p:cNvSpPr>
          <p:nvPr/>
        </p:nvSpPr>
        <p:spPr bwMode="auto">
          <a:xfrm>
            <a:off x="6375400" y="5562600"/>
            <a:ext cx="542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学生</a:t>
            </a:r>
            <a:endParaRPr lang="en-US" altLang="zh-CN" sz="140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9" name="TextBox 39"/>
          <p:cNvSpPr txBox="1">
            <a:spLocks noChangeArrowheads="1"/>
          </p:cNvSpPr>
          <p:nvPr/>
        </p:nvSpPr>
        <p:spPr bwMode="auto">
          <a:xfrm>
            <a:off x="5013325" y="5562600"/>
            <a:ext cx="1082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一卡通</a:t>
            </a:r>
            <a:endParaRPr lang="en-US" altLang="zh-CN" sz="1400" b="1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（需防护）</a:t>
            </a:r>
          </a:p>
        </p:txBody>
      </p:sp>
      <p:sp>
        <p:nvSpPr>
          <p:cNvPr id="30" name="TextBox 40"/>
          <p:cNvSpPr txBox="1">
            <a:spLocks noChangeArrowheads="1"/>
          </p:cNvSpPr>
          <p:nvPr/>
        </p:nvSpPr>
        <p:spPr bwMode="auto">
          <a:xfrm>
            <a:off x="4006850" y="5572125"/>
            <a:ext cx="7239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40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会议室</a:t>
            </a:r>
            <a:endParaRPr lang="en-US" altLang="zh-CN" sz="140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1" name="椭圆 30"/>
          <p:cNvSpPr>
            <a:spLocks noChangeArrowheads="1"/>
          </p:cNvSpPr>
          <p:nvPr/>
        </p:nvSpPr>
        <p:spPr bwMode="auto">
          <a:xfrm>
            <a:off x="5394325" y="2057400"/>
            <a:ext cx="1524000" cy="304800"/>
          </a:xfrm>
          <a:prstGeom prst="ellips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5927725" y="3733800"/>
            <a:ext cx="5159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VSL</a:t>
            </a:r>
          </a:p>
        </p:txBody>
      </p:sp>
      <p:grpSp>
        <p:nvGrpSpPr>
          <p:cNvPr id="33" name="组合 77"/>
          <p:cNvGrpSpPr>
            <a:grpSpLocks/>
          </p:cNvGrpSpPr>
          <p:nvPr/>
        </p:nvGrpSpPr>
        <p:grpSpPr bwMode="auto">
          <a:xfrm>
            <a:off x="4518025" y="4565650"/>
            <a:ext cx="3200400" cy="311150"/>
            <a:chOff x="4518352" y="4565414"/>
            <a:chExt cx="3200400" cy="311386"/>
          </a:xfrm>
        </p:grpSpPr>
        <p:cxnSp>
          <p:nvCxnSpPr>
            <p:cNvPr id="34" name="直接连接符 66"/>
            <p:cNvCxnSpPr>
              <a:cxnSpLocks noChangeShapeType="1"/>
            </p:cNvCxnSpPr>
            <p:nvPr/>
          </p:nvCxnSpPr>
          <p:spPr bwMode="auto">
            <a:xfrm rot="5400000" flipH="1" flipV="1">
              <a:off x="5181809" y="3901957"/>
              <a:ext cx="311386" cy="163830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" name="直接连接符 68"/>
            <p:cNvCxnSpPr>
              <a:cxnSpLocks noChangeShapeType="1"/>
            </p:cNvCxnSpPr>
            <p:nvPr/>
          </p:nvCxnSpPr>
          <p:spPr bwMode="auto">
            <a:xfrm rot="5400000" flipH="1" flipV="1">
              <a:off x="5715209" y="4435357"/>
              <a:ext cx="311386" cy="57150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6" name="直接连接符 71"/>
            <p:cNvCxnSpPr>
              <a:cxnSpLocks noChangeShapeType="1"/>
            </p:cNvCxnSpPr>
            <p:nvPr/>
          </p:nvCxnSpPr>
          <p:spPr bwMode="auto">
            <a:xfrm rot="16200000" flipV="1">
              <a:off x="6248609" y="4473457"/>
              <a:ext cx="311386" cy="49530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7" name="直接连接符 74"/>
            <p:cNvCxnSpPr>
              <a:cxnSpLocks noChangeShapeType="1"/>
            </p:cNvCxnSpPr>
            <p:nvPr/>
          </p:nvCxnSpPr>
          <p:spPr bwMode="auto">
            <a:xfrm rot="16200000" flipV="1">
              <a:off x="6782009" y="3940057"/>
              <a:ext cx="311386" cy="156210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8" name="组合 83"/>
          <p:cNvGrpSpPr>
            <a:grpSpLocks/>
          </p:cNvGrpSpPr>
          <p:nvPr/>
        </p:nvGrpSpPr>
        <p:grpSpPr bwMode="auto">
          <a:xfrm>
            <a:off x="6019800" y="1752600"/>
            <a:ext cx="381000" cy="838200"/>
            <a:chOff x="7772400" y="1447800"/>
            <a:chExt cx="381000" cy="838200"/>
          </a:xfrm>
        </p:grpSpPr>
        <p:cxnSp>
          <p:nvCxnSpPr>
            <p:cNvPr id="39" name="直接连接符 79"/>
            <p:cNvCxnSpPr>
              <a:cxnSpLocks noChangeShapeType="1"/>
            </p:cNvCxnSpPr>
            <p:nvPr/>
          </p:nvCxnSpPr>
          <p:spPr bwMode="auto">
            <a:xfrm rot="5400000">
              <a:off x="7506494" y="1866106"/>
              <a:ext cx="838200" cy="1588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" name="直接连接符 81"/>
            <p:cNvCxnSpPr>
              <a:cxnSpLocks noChangeShapeType="1"/>
            </p:cNvCxnSpPr>
            <p:nvPr/>
          </p:nvCxnSpPr>
          <p:spPr bwMode="auto">
            <a:xfrm rot="5400000">
              <a:off x="7581106" y="1866106"/>
              <a:ext cx="838200" cy="1588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" name="椭圆 82"/>
            <p:cNvSpPr>
              <a:spLocks noChangeArrowheads="1"/>
            </p:cNvSpPr>
            <p:nvPr/>
          </p:nvSpPr>
          <p:spPr bwMode="auto">
            <a:xfrm>
              <a:off x="7772400" y="1752600"/>
              <a:ext cx="381000" cy="22860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2" name="组合 64"/>
          <p:cNvGrpSpPr>
            <a:grpSpLocks/>
          </p:cNvGrpSpPr>
          <p:nvPr/>
        </p:nvGrpSpPr>
        <p:grpSpPr bwMode="auto">
          <a:xfrm>
            <a:off x="5394325" y="2514600"/>
            <a:ext cx="1533525" cy="2051050"/>
            <a:chOff x="5394652" y="2514600"/>
            <a:chExt cx="1533407" cy="2050814"/>
          </a:xfrm>
        </p:grpSpPr>
        <p:pic>
          <p:nvPicPr>
            <p:cNvPr id="43" name="Picture 7" descr="D:\方案\2007锐捷全系列图标库\交换机类\模块化高端交换机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4652" y="2900303"/>
              <a:ext cx="1524000" cy="1665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4" name="组合 63"/>
            <p:cNvGrpSpPr>
              <a:grpSpLocks/>
            </p:cNvGrpSpPr>
            <p:nvPr/>
          </p:nvGrpSpPr>
          <p:grpSpPr bwMode="auto">
            <a:xfrm>
              <a:off x="5394652" y="2514600"/>
              <a:ext cx="1533407" cy="1147703"/>
              <a:chOff x="5394652" y="2514600"/>
              <a:chExt cx="1533407" cy="1147703"/>
            </a:xfrm>
          </p:grpSpPr>
          <p:pic>
            <p:nvPicPr>
              <p:cNvPr id="45" name="Picture 4" descr="D:\方案\2007锐捷全系列图标库\安全产品类\ACE矢量.gif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94652" y="2514600"/>
                <a:ext cx="1533407" cy="11477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6" name="TextBox 62"/>
              <p:cNvSpPr txBox="1">
                <a:spLocks noChangeArrowheads="1"/>
              </p:cNvSpPr>
              <p:nvPr/>
            </p:nvSpPr>
            <p:spPr bwMode="auto">
              <a:xfrm rot="1788662">
                <a:off x="5542229" y="3158721"/>
                <a:ext cx="543739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>
                    <a:solidFill>
                      <a:prstClr val="white"/>
                    </a:solidFill>
                  </a:rPr>
                  <a:t>FW</a:t>
                </a:r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47" name="组合 86"/>
          <p:cNvGrpSpPr>
            <a:grpSpLocks/>
          </p:cNvGrpSpPr>
          <p:nvPr/>
        </p:nvGrpSpPr>
        <p:grpSpPr bwMode="auto">
          <a:xfrm>
            <a:off x="5715000" y="2971800"/>
            <a:ext cx="898525" cy="666750"/>
            <a:chOff x="1820710" y="4114799"/>
            <a:chExt cx="898756" cy="666633"/>
          </a:xfrm>
        </p:grpSpPr>
        <p:pic>
          <p:nvPicPr>
            <p:cNvPr id="48" name="Picture 10" descr="D:\方案\2007锐捷全系列图标库\安全产品类\ACE矢量.gi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4114799"/>
              <a:ext cx="890666" cy="666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" name="TextBox 85"/>
            <p:cNvSpPr txBox="1">
              <a:spLocks noChangeArrowheads="1"/>
            </p:cNvSpPr>
            <p:nvPr/>
          </p:nvSpPr>
          <p:spPr bwMode="auto">
            <a:xfrm rot="1684939">
              <a:off x="1820710" y="4439846"/>
              <a:ext cx="42511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200">
                  <a:solidFill>
                    <a:prstClr val="white"/>
                  </a:solidFill>
                </a:rPr>
                <a:t>FW</a:t>
              </a:r>
              <a:endParaRPr lang="zh-CN" altLang="en-US" sz="1200">
                <a:solidFill>
                  <a:prstClr val="white"/>
                </a:solidFill>
              </a:endParaRPr>
            </a:p>
          </p:txBody>
        </p:sp>
      </p:grpSp>
      <p:grpSp>
        <p:nvGrpSpPr>
          <p:cNvPr id="50" name="组合 89"/>
          <p:cNvGrpSpPr>
            <a:grpSpLocks/>
          </p:cNvGrpSpPr>
          <p:nvPr/>
        </p:nvGrpSpPr>
        <p:grpSpPr bwMode="auto">
          <a:xfrm>
            <a:off x="5715000" y="2971800"/>
            <a:ext cx="898525" cy="666750"/>
            <a:chOff x="1973110" y="3124200"/>
            <a:chExt cx="898756" cy="666633"/>
          </a:xfrm>
        </p:grpSpPr>
        <p:pic>
          <p:nvPicPr>
            <p:cNvPr id="51" name="Picture 10" descr="D:\方案\2007锐捷全系列图标库\安全产品类\ACE矢量.gi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200" y="3124200"/>
              <a:ext cx="890666" cy="666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" name="TextBox 88"/>
            <p:cNvSpPr txBox="1">
              <a:spLocks noChangeArrowheads="1"/>
            </p:cNvSpPr>
            <p:nvPr/>
          </p:nvSpPr>
          <p:spPr bwMode="auto">
            <a:xfrm rot="1684939">
              <a:off x="1973110" y="3449247"/>
              <a:ext cx="42511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200">
                  <a:solidFill>
                    <a:prstClr val="white"/>
                  </a:solidFill>
                </a:rPr>
                <a:t>FW</a:t>
              </a:r>
              <a:endParaRPr lang="zh-CN" altLang="en-US" sz="12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2709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10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13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16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19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22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25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28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31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34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37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3876E-6 L -0.0658 0.27336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99" y="13668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3876E-6 L 0.17587 0.27336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5" y="136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标题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7924800" cy="533400"/>
          </a:xfrm>
        </p:spPr>
        <p:txBody>
          <a:bodyPr/>
          <a:lstStyle/>
          <a:p>
            <a:r>
              <a:rPr lang="zh-CN" altLang="en-US" dirty="0" smtClean="0"/>
              <a:t>教育教育城域网基础网络建设</a:t>
            </a:r>
            <a:r>
              <a:rPr lang="en-US" altLang="zh-CN" dirty="0" smtClean="0"/>
              <a:t>——</a:t>
            </a:r>
            <a:r>
              <a:rPr lang="zh-CN" altLang="en-US" dirty="0" smtClean="0"/>
              <a:t>城域网出口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Page</a:t>
            </a:r>
            <a:fld id="{0B395D79-A423-424F-817C-13F6193C87DD}" type="slidenum">
              <a:rPr lang="zh-CN" altLang="en-US" smtClean="0"/>
              <a:pPr>
                <a:defRPr/>
              </a:pPr>
              <a:t>16</a:t>
            </a:fld>
            <a:endParaRPr lang="zh-CN" alt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b="39195"/>
          <a:stretch>
            <a:fillRect/>
          </a:stretch>
        </p:blipFill>
        <p:spPr bwMode="auto">
          <a:xfrm>
            <a:off x="533401" y="1331747"/>
            <a:ext cx="3105150" cy="30116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组合 2"/>
          <p:cNvGrpSpPr/>
          <p:nvPr/>
        </p:nvGrpSpPr>
        <p:grpSpPr>
          <a:xfrm>
            <a:off x="1964762" y="2900050"/>
            <a:ext cx="1410290" cy="1427036"/>
            <a:chOff x="360032" y="2456589"/>
            <a:chExt cx="1053703" cy="105370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7" name="椭圆 6"/>
            <p:cNvSpPr/>
            <p:nvPr/>
          </p:nvSpPr>
          <p:spPr>
            <a:xfrm>
              <a:off x="360032" y="2456589"/>
              <a:ext cx="1053703" cy="105370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5">
                <a:hueOff val="3257024"/>
                <a:satOff val="11196"/>
                <a:lumOff val="-5372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椭圆 4"/>
            <p:cNvSpPr/>
            <p:nvPr/>
          </p:nvSpPr>
          <p:spPr>
            <a:xfrm>
              <a:off x="514343" y="2610900"/>
              <a:ext cx="745081" cy="745081"/>
            </a:xfrm>
            <a:prstGeom prst="rect">
              <a:avLst/>
            </a:prstGeom>
            <a:ln>
              <a:solidFill>
                <a:srgbClr val="FF0000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22225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CN" altLang="en-US" sz="5900" dirty="0"/>
                <a:t>保</a:t>
              </a:r>
            </a:p>
          </p:txBody>
        </p:sp>
      </p:grpSp>
      <p:sp>
        <p:nvSpPr>
          <p:cNvPr id="9" name="矩形 8"/>
          <p:cNvSpPr/>
          <p:nvPr/>
        </p:nvSpPr>
        <p:spPr bwMode="auto">
          <a:xfrm>
            <a:off x="3581897" y="3037660"/>
            <a:ext cx="5034011" cy="1289426"/>
          </a:xfrm>
          <a:prstGeom prst="rect">
            <a:avLst/>
          </a:prstGeom>
          <a:solidFill>
            <a:srgbClr val="FFFF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anchor="ctr"/>
          <a:lstStyle/>
          <a:p>
            <a:pPr>
              <a:spcBef>
                <a:spcPts val="1200"/>
              </a:spcBef>
              <a:defRPr/>
            </a:pPr>
            <a:r>
              <a:rPr kumimoji="1" lang="zh-CN" altLang="en-US" sz="2000" b="1" dirty="0">
                <a:latin typeface="微软雅黑" pitchFamily="34" charset="-122"/>
                <a:ea typeface="微软雅黑" pitchFamily="34" charset="-122"/>
              </a:rPr>
              <a:t>保障：关键业务和关键人员的带宽保障</a:t>
            </a:r>
            <a:endParaRPr lang="en-US" altLang="zh-CN" sz="2000" b="1" dirty="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3" name="组合 6"/>
          <p:cNvGrpSpPr/>
          <p:nvPr/>
        </p:nvGrpSpPr>
        <p:grpSpPr>
          <a:xfrm>
            <a:off x="1942065" y="1373023"/>
            <a:ext cx="1455683" cy="1433655"/>
            <a:chOff x="0" y="2373312"/>
            <a:chExt cx="1690687" cy="1690687"/>
          </a:xfrm>
          <a:effectLst>
            <a:glow rad="63500">
              <a:schemeClr val="accent5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1" name="椭圆 10"/>
            <p:cNvSpPr/>
            <p:nvPr/>
          </p:nvSpPr>
          <p:spPr>
            <a:xfrm>
              <a:off x="0" y="2373312"/>
              <a:ext cx="1690687" cy="1690687"/>
            </a:xfrm>
            <a:prstGeom prst="ellipse">
              <a:avLst/>
            </a:prstGeom>
            <a:solidFill>
              <a:srgbClr val="00B050"/>
            </a:soli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椭圆 4"/>
            <p:cNvSpPr/>
            <p:nvPr/>
          </p:nvSpPr>
          <p:spPr>
            <a:xfrm>
              <a:off x="247595" y="2620907"/>
              <a:ext cx="1195497" cy="119549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2622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kumimoji="1" lang="zh-CN" altLang="en-US" sz="5900" dirty="0"/>
                <a:t>疏</a:t>
              </a:r>
              <a:endParaRPr kumimoji="1" lang="zh-CN" altLang="en-US" sz="5900" b="1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3" name="矩形 12"/>
          <p:cNvSpPr/>
          <p:nvPr/>
        </p:nvSpPr>
        <p:spPr bwMode="auto">
          <a:xfrm>
            <a:off x="3581400" y="1600200"/>
            <a:ext cx="5034507" cy="1288132"/>
          </a:xfrm>
          <a:prstGeom prst="rect">
            <a:avLst/>
          </a:prstGeom>
          <a:solidFill>
            <a:srgbClr val="CC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anchor="ctr"/>
          <a:lstStyle/>
          <a:p>
            <a:pPr>
              <a:defRPr/>
            </a:pPr>
            <a:r>
              <a:rPr kumimoji="1" lang="zh-CN" altLang="en-US" sz="2000" b="1" dirty="0">
                <a:latin typeface="微软雅黑" pitchFamily="34" charset="-122"/>
                <a:ea typeface="微软雅黑" pitchFamily="34" charset="-122"/>
              </a:rPr>
              <a:t>疏导：有效利用</a:t>
            </a:r>
            <a:r>
              <a:rPr kumimoji="1" lang="en-US" altLang="zh-CN" sz="2000" b="1" dirty="0">
                <a:latin typeface="微软雅黑" pitchFamily="34" charset="-122"/>
                <a:ea typeface="微软雅黑" pitchFamily="34" charset="-122"/>
              </a:rPr>
              <a:t>+</a:t>
            </a:r>
            <a:r>
              <a:rPr kumimoji="1" lang="zh-CN" altLang="en-US" sz="2000" b="1" dirty="0">
                <a:latin typeface="微软雅黑" pitchFamily="34" charset="-122"/>
                <a:ea typeface="微软雅黑" pitchFamily="34" charset="-122"/>
              </a:rPr>
              <a:t>外网变内网</a:t>
            </a:r>
            <a:endParaRPr lang="zh-CN" altLang="en-US" sz="2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81200" y="4724400"/>
            <a:ext cx="594360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教育城域网出口设计理念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7" descr="skyli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8150" y="4648200"/>
            <a:ext cx="2355850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3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区县教育教育城域网基础网络建设</a:t>
            </a:r>
            <a:r>
              <a:rPr lang="en-US" altLang="zh-CN" smtClean="0"/>
              <a:t>——</a:t>
            </a:r>
            <a:r>
              <a:rPr lang="zh-CN" altLang="en-US" smtClean="0"/>
              <a:t>教育城域网出口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Page</a:t>
            </a:r>
            <a:fld id="{D714A063-9D3F-4B3A-A136-66CACAB7F3D4}" type="slidenum">
              <a:rPr lang="zh-CN" altLang="en-US" smtClean="0"/>
              <a:pPr>
                <a:defRPr/>
              </a:pPr>
              <a:t>17</a:t>
            </a:fld>
            <a:endParaRPr lang="zh-CN" altLang="en-US"/>
          </a:p>
        </p:txBody>
      </p:sp>
      <p:pic>
        <p:nvPicPr>
          <p:cNvPr id="66565" name="Picture 7" descr="skyli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75" y="4676775"/>
            <a:ext cx="2355850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6" name="Picture 110" descr="clie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750" y="6008688"/>
            <a:ext cx="204788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7" name="Picture 165" descr="PD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30350" y="5969000"/>
            <a:ext cx="34607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8" name="Picture 166" descr="cellphon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35150" y="5943600"/>
            <a:ext cx="34607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9" name="Picture 167" descr="lapto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8350" y="5956300"/>
            <a:ext cx="3556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70" name="Picture 110" descr="clie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550" y="6010275"/>
            <a:ext cx="204788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71" name="Picture 167" descr="lapto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49350" y="5959475"/>
            <a:ext cx="3556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6572" name="直接连接符 81"/>
          <p:cNvCxnSpPr>
            <a:cxnSpLocks noChangeShapeType="1"/>
          </p:cNvCxnSpPr>
          <p:nvPr/>
        </p:nvCxnSpPr>
        <p:spPr bwMode="auto">
          <a:xfrm>
            <a:off x="446088" y="5843588"/>
            <a:ext cx="1389062" cy="0"/>
          </a:xfrm>
          <a:prstGeom prst="line">
            <a:avLst/>
          </a:prstGeom>
          <a:noFill/>
          <a:ln w="50800">
            <a:solidFill>
              <a:srgbClr val="004694"/>
            </a:solidFill>
            <a:round/>
            <a:headEnd/>
            <a:tailEnd/>
          </a:ln>
        </p:spPr>
      </p:cxnSp>
      <p:cxnSp>
        <p:nvCxnSpPr>
          <p:cNvPr id="66573" name="直接连接符 82"/>
          <p:cNvCxnSpPr>
            <a:cxnSpLocks noChangeShapeType="1"/>
          </p:cNvCxnSpPr>
          <p:nvPr/>
        </p:nvCxnSpPr>
        <p:spPr bwMode="auto">
          <a:xfrm flipV="1">
            <a:off x="1149350" y="5299075"/>
            <a:ext cx="0" cy="539750"/>
          </a:xfrm>
          <a:prstGeom prst="line">
            <a:avLst/>
          </a:prstGeom>
          <a:noFill/>
          <a:ln w="50800">
            <a:solidFill>
              <a:srgbClr val="004694"/>
            </a:solidFill>
            <a:round/>
            <a:headEnd/>
            <a:tailEnd/>
          </a:ln>
        </p:spPr>
      </p:cxnSp>
      <p:sp>
        <p:nvSpPr>
          <p:cNvPr id="66574" name="Line 63"/>
          <p:cNvSpPr>
            <a:spLocks noChangeShapeType="1"/>
          </p:cNvSpPr>
          <p:nvPr/>
        </p:nvSpPr>
        <p:spPr bwMode="auto">
          <a:xfrm flipV="1">
            <a:off x="1139825" y="4451350"/>
            <a:ext cx="390525" cy="847725"/>
          </a:xfrm>
          <a:prstGeom prst="line">
            <a:avLst/>
          </a:prstGeom>
          <a:noFill/>
          <a:ln w="50800">
            <a:solidFill>
              <a:srgbClr val="004694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66575" name="Picture 37" descr="C:\Documents and Settings\Administrator\桌面\1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6763" y="5135563"/>
            <a:ext cx="792162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76" name="图片 4" descr="白云.gi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206500" y="2233613"/>
            <a:ext cx="3317875" cy="217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77" name="TextBox 92"/>
          <p:cNvSpPr txBox="1">
            <a:spLocks noChangeArrowheads="1"/>
          </p:cNvSpPr>
          <p:nvPr/>
        </p:nvSpPr>
        <p:spPr bwMode="auto">
          <a:xfrm>
            <a:off x="3175000" y="2039938"/>
            <a:ext cx="117951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kumimoji="1" lang="zh-CN" altLang="en-US" sz="16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教育城域网</a:t>
            </a:r>
          </a:p>
        </p:txBody>
      </p:sp>
      <p:pic>
        <p:nvPicPr>
          <p:cNvPr id="66578" name="图片 82" descr="闪电.gif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14999229" flipV="1">
            <a:off x="2796381" y="3221832"/>
            <a:ext cx="155575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79" name="TextBox 92"/>
          <p:cNvSpPr txBox="1">
            <a:spLocks noChangeArrowheads="1"/>
          </p:cNvSpPr>
          <p:nvPr/>
        </p:nvSpPr>
        <p:spPr bwMode="auto">
          <a:xfrm>
            <a:off x="-87313" y="4537075"/>
            <a:ext cx="11318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16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接入学校</a:t>
            </a:r>
            <a:r>
              <a:rPr kumimoji="1" lang="en-US" altLang="zh-CN" sz="16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endParaRPr kumimoji="1" lang="zh-CN" altLang="en-US" sz="16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66580" name="组合 94"/>
          <p:cNvGrpSpPr>
            <a:grpSpLocks/>
          </p:cNvGrpSpPr>
          <p:nvPr/>
        </p:nvGrpSpPr>
        <p:grpSpPr bwMode="auto">
          <a:xfrm>
            <a:off x="1195388" y="1192213"/>
            <a:ext cx="1254125" cy="774700"/>
            <a:chOff x="900113" y="1722438"/>
            <a:chExt cx="1254233" cy="773963"/>
          </a:xfrm>
        </p:grpSpPr>
        <p:pic>
          <p:nvPicPr>
            <p:cNvPr id="66645" name="图片 4" descr="白云.gif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900113" y="1722438"/>
              <a:ext cx="1181100" cy="773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6646" name="TextBox 50"/>
            <p:cNvSpPr txBox="1">
              <a:spLocks noChangeArrowheads="1"/>
            </p:cNvSpPr>
            <p:nvPr/>
          </p:nvSpPr>
          <p:spPr bwMode="auto">
            <a:xfrm>
              <a:off x="1049733" y="1966550"/>
              <a:ext cx="1104613" cy="2620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6682" tIns="38341" rIns="76682" bIns="38341">
              <a:spAutoFit/>
            </a:bodyPr>
            <a:lstStyle/>
            <a:p>
              <a:r>
                <a:rPr kumimoji="1" lang="en-US" altLang="zh-CN" sz="12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INTERNET</a:t>
              </a:r>
            </a:p>
          </p:txBody>
        </p:sp>
      </p:grpSp>
      <p:sp>
        <p:nvSpPr>
          <p:cNvPr id="66581" name="TextBox 92"/>
          <p:cNvSpPr txBox="1">
            <a:spLocks noChangeArrowheads="1"/>
          </p:cNvSpPr>
          <p:nvPr/>
        </p:nvSpPr>
        <p:spPr bwMode="auto">
          <a:xfrm>
            <a:off x="5514975" y="3686175"/>
            <a:ext cx="873125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kumimoji="1"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区城域网</a:t>
            </a:r>
          </a:p>
        </p:txBody>
      </p:sp>
      <p:sp>
        <p:nvSpPr>
          <p:cNvPr id="66582" name="任意多边形 98"/>
          <p:cNvSpPr>
            <a:spLocks/>
          </p:cNvSpPr>
          <p:nvPr/>
        </p:nvSpPr>
        <p:spPr bwMode="auto">
          <a:xfrm>
            <a:off x="3211513" y="2206625"/>
            <a:ext cx="1654175" cy="739775"/>
          </a:xfrm>
          <a:custGeom>
            <a:avLst/>
            <a:gdLst>
              <a:gd name="T0" fmla="*/ 0 w 1654629"/>
              <a:gd name="T1" fmla="*/ 0 h 740229"/>
              <a:gd name="T2" fmla="*/ 1087379 w 1654629"/>
              <a:gd name="T3" fmla="*/ 463319 h 740229"/>
              <a:gd name="T4" fmla="*/ 1652813 w 1654629"/>
              <a:gd name="T5" fmla="*/ 738415 h 740229"/>
              <a:gd name="T6" fmla="*/ 0 60000 65536"/>
              <a:gd name="T7" fmla="*/ 0 60000 65536"/>
              <a:gd name="T8" fmla="*/ 0 60000 65536"/>
              <a:gd name="T9" fmla="*/ 0 w 1654629"/>
              <a:gd name="T10" fmla="*/ 0 h 740229"/>
              <a:gd name="T11" fmla="*/ 1654629 w 1654629"/>
              <a:gd name="T12" fmla="*/ 740229 h 74022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54629" h="740229">
                <a:moveTo>
                  <a:pt x="0" y="0"/>
                </a:moveTo>
                <a:lnTo>
                  <a:pt x="1088572" y="464458"/>
                </a:lnTo>
                <a:cubicBezTo>
                  <a:pt x="1364343" y="587829"/>
                  <a:pt x="1654629" y="740229"/>
                  <a:pt x="1654629" y="740229"/>
                </a:cubicBez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>
              <a:ea typeface="宋体" pitchFamily="2" charset="-122"/>
            </a:endParaRPr>
          </a:p>
        </p:txBody>
      </p:sp>
      <p:grpSp>
        <p:nvGrpSpPr>
          <p:cNvPr id="66583" name="组合 99"/>
          <p:cNvGrpSpPr>
            <a:grpSpLocks/>
          </p:cNvGrpSpPr>
          <p:nvPr/>
        </p:nvGrpSpPr>
        <p:grpSpPr bwMode="auto">
          <a:xfrm>
            <a:off x="2262188" y="1219200"/>
            <a:ext cx="1254125" cy="773113"/>
            <a:chOff x="900113" y="1722438"/>
            <a:chExt cx="1254233" cy="773963"/>
          </a:xfrm>
        </p:grpSpPr>
        <p:pic>
          <p:nvPicPr>
            <p:cNvPr id="66643" name="图片 4" descr="白云.gif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900113" y="1722438"/>
              <a:ext cx="1181100" cy="773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6644" name="TextBox 50"/>
            <p:cNvSpPr txBox="1">
              <a:spLocks noChangeArrowheads="1"/>
            </p:cNvSpPr>
            <p:nvPr/>
          </p:nvSpPr>
          <p:spPr bwMode="auto">
            <a:xfrm>
              <a:off x="1049733" y="1966550"/>
              <a:ext cx="1104613" cy="2620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6682" tIns="38341" rIns="76682" bIns="38341">
              <a:spAutoFit/>
            </a:bodyPr>
            <a:lstStyle/>
            <a:p>
              <a:r>
                <a:rPr kumimoji="1" lang="en-US" altLang="zh-CN" sz="12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CERNET</a:t>
              </a:r>
            </a:p>
          </p:txBody>
        </p:sp>
      </p:grpSp>
      <p:cxnSp>
        <p:nvCxnSpPr>
          <p:cNvPr id="28" name="直接连接符 34"/>
          <p:cNvCxnSpPr>
            <a:cxnSpLocks noChangeShapeType="1"/>
          </p:cNvCxnSpPr>
          <p:nvPr/>
        </p:nvCxnSpPr>
        <p:spPr bwMode="auto">
          <a:xfrm>
            <a:off x="2590800" y="2379663"/>
            <a:ext cx="1244600" cy="427037"/>
          </a:xfrm>
          <a:prstGeom prst="line">
            <a:avLst/>
          </a:prstGeom>
          <a:noFill/>
          <a:ln w="25400">
            <a:solidFill>
              <a:srgbClr val="92D050"/>
            </a:solidFill>
            <a:prstDash val="sysDot"/>
            <a:round/>
            <a:headEnd/>
            <a:tailEnd/>
          </a:ln>
        </p:spPr>
      </p:cxnSp>
      <p:cxnSp>
        <p:nvCxnSpPr>
          <p:cNvPr id="29" name="直接连接符 34"/>
          <p:cNvCxnSpPr>
            <a:cxnSpLocks noChangeShapeType="1"/>
          </p:cNvCxnSpPr>
          <p:nvPr/>
        </p:nvCxnSpPr>
        <p:spPr bwMode="auto">
          <a:xfrm flipV="1">
            <a:off x="2590800" y="2806700"/>
            <a:ext cx="1298575" cy="639763"/>
          </a:xfrm>
          <a:prstGeom prst="line">
            <a:avLst/>
          </a:prstGeom>
          <a:noFill/>
          <a:ln w="25400">
            <a:solidFill>
              <a:srgbClr val="92D050"/>
            </a:solidFill>
            <a:prstDash val="sysDot"/>
            <a:round/>
            <a:headEnd/>
            <a:tailEnd/>
          </a:ln>
        </p:spPr>
      </p:cxnSp>
      <p:sp>
        <p:nvSpPr>
          <p:cNvPr id="66586" name="Line 63"/>
          <p:cNvSpPr>
            <a:spLocks noChangeShapeType="1"/>
          </p:cNvSpPr>
          <p:nvPr/>
        </p:nvSpPr>
        <p:spPr bwMode="auto">
          <a:xfrm flipH="1">
            <a:off x="2628900" y="3768725"/>
            <a:ext cx="1206500" cy="517525"/>
          </a:xfrm>
          <a:prstGeom prst="line">
            <a:avLst/>
          </a:prstGeom>
          <a:noFill/>
          <a:ln w="50800">
            <a:solidFill>
              <a:srgbClr val="004694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66587" name="Picture 2" descr="C:\Users\yl\Desktop\Cache - 2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465513" y="3311525"/>
            <a:ext cx="84931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88" name="Line 53"/>
          <p:cNvSpPr>
            <a:spLocks noChangeShapeType="1"/>
          </p:cNvSpPr>
          <p:nvPr/>
        </p:nvSpPr>
        <p:spPr bwMode="auto">
          <a:xfrm flipH="1">
            <a:off x="1992313" y="1909763"/>
            <a:ext cx="23812" cy="2552700"/>
          </a:xfrm>
          <a:prstGeom prst="line">
            <a:avLst/>
          </a:prstGeom>
          <a:noFill/>
          <a:ln w="76200">
            <a:solidFill>
              <a:srgbClr val="BB013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6589" name="Line 53"/>
          <p:cNvSpPr>
            <a:spLocks noChangeShapeType="1"/>
          </p:cNvSpPr>
          <p:nvPr/>
        </p:nvSpPr>
        <p:spPr bwMode="auto">
          <a:xfrm flipH="1">
            <a:off x="2592388" y="1909763"/>
            <a:ext cx="15875" cy="2552700"/>
          </a:xfrm>
          <a:prstGeom prst="line">
            <a:avLst/>
          </a:prstGeom>
          <a:noFill/>
          <a:ln w="76200">
            <a:solidFill>
              <a:srgbClr val="BB013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" name="TextBox 22"/>
          <p:cNvSpPr txBox="1">
            <a:spLocks noChangeArrowheads="1"/>
          </p:cNvSpPr>
          <p:nvPr/>
        </p:nvSpPr>
        <p:spPr bwMode="auto">
          <a:xfrm>
            <a:off x="4519613" y="2797175"/>
            <a:ext cx="1495425" cy="52228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defRPr/>
            </a:pPr>
            <a:r>
              <a:rPr lang="en-US" altLang="zh-CN" sz="1400" b="1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RG-APM</a:t>
            </a:r>
            <a:r>
              <a:rPr lang="zh-CN" altLang="en-US" sz="1400" b="1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系列</a:t>
            </a:r>
            <a:r>
              <a:rPr lang="en-US" altLang="zh-CN" sz="1400" b="1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 </a:t>
            </a:r>
          </a:p>
          <a:p>
            <a:pPr algn="ctr">
              <a:defRPr/>
            </a:pPr>
            <a:r>
              <a:rPr lang="zh-CN" altLang="en-US" sz="1400" b="1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网络出口掌控</a:t>
            </a:r>
          </a:p>
        </p:txBody>
      </p:sp>
      <p:sp>
        <p:nvSpPr>
          <p:cNvPr id="35" name="TextBox 22"/>
          <p:cNvSpPr txBox="1">
            <a:spLocks noChangeArrowheads="1"/>
          </p:cNvSpPr>
          <p:nvPr/>
        </p:nvSpPr>
        <p:spPr bwMode="auto">
          <a:xfrm>
            <a:off x="4371975" y="3486150"/>
            <a:ext cx="2098675" cy="52228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defRPr/>
            </a:pPr>
            <a:r>
              <a:rPr lang="en-US" altLang="zh-CN" sz="1400" b="1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RG-</a:t>
            </a:r>
            <a:r>
              <a:rPr lang="en-US" altLang="zh-CN" sz="1400" b="1" dirty="0" err="1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PowerCache</a:t>
            </a:r>
            <a:r>
              <a:rPr lang="zh-CN" altLang="en-US" sz="1400" b="1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系列</a:t>
            </a:r>
            <a:r>
              <a:rPr lang="en-US" altLang="zh-CN" sz="1400" b="1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 </a:t>
            </a:r>
          </a:p>
          <a:p>
            <a:pPr algn="ctr">
              <a:defRPr/>
            </a:pPr>
            <a:r>
              <a:rPr lang="zh-CN" altLang="en-US" sz="1400" b="1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网络内容加速</a:t>
            </a:r>
          </a:p>
        </p:txBody>
      </p:sp>
      <p:pic>
        <p:nvPicPr>
          <p:cNvPr id="66592" name="Picture 35" descr="C:\Documents and Settings\Administrator\桌面\2009.6新图标\2009.6新图标\NPE系列网络出口引擎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608138" y="2152650"/>
            <a:ext cx="766762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93" name="Picture 35" descr="C:\Documents and Settings\Administrator\桌面\2009.6新图标\2009.6新图标\NPE系列网络出口引擎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232025" y="2125663"/>
            <a:ext cx="766763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TextBox 22"/>
          <p:cNvSpPr txBox="1">
            <a:spLocks noChangeArrowheads="1"/>
          </p:cNvSpPr>
          <p:nvPr/>
        </p:nvSpPr>
        <p:spPr bwMode="auto">
          <a:xfrm>
            <a:off x="19050" y="2125663"/>
            <a:ext cx="1495425" cy="5238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defRPr/>
            </a:pPr>
            <a:r>
              <a:rPr lang="en-US" altLang="zh-CN" sz="1400" b="1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RG-NPE</a:t>
            </a:r>
            <a:r>
              <a:rPr lang="zh-CN" altLang="en-US" sz="1400" b="1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系列</a:t>
            </a:r>
            <a:r>
              <a:rPr lang="en-US" altLang="zh-CN" sz="1400" b="1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 </a:t>
            </a:r>
          </a:p>
          <a:p>
            <a:pPr algn="ctr">
              <a:defRPr/>
            </a:pPr>
            <a:r>
              <a:rPr lang="zh-CN" altLang="en-US" sz="14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网络出口引擎</a:t>
            </a:r>
            <a:endParaRPr lang="zh-CN" altLang="en-US" sz="1400" b="1" dirty="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6595" name="Picture 3" descr="C:\Users\yl\Desktop\ACE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582738" y="3135313"/>
            <a:ext cx="8651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extBox 22"/>
          <p:cNvSpPr txBox="1">
            <a:spLocks noChangeArrowheads="1"/>
          </p:cNvSpPr>
          <p:nvPr/>
        </p:nvSpPr>
        <p:spPr bwMode="auto">
          <a:xfrm>
            <a:off x="15875" y="3194050"/>
            <a:ext cx="1495425" cy="5238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defRPr/>
            </a:pPr>
            <a:r>
              <a:rPr lang="en-US" altLang="zh-CN" sz="1400" b="1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RG-ACE</a:t>
            </a:r>
            <a:r>
              <a:rPr lang="zh-CN" altLang="en-US" sz="1400" b="1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系列</a:t>
            </a:r>
            <a:r>
              <a:rPr lang="en-US" altLang="zh-CN" sz="1400" b="1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 </a:t>
            </a:r>
          </a:p>
          <a:p>
            <a:pPr algn="ctr">
              <a:defRPr/>
            </a:pPr>
            <a:r>
              <a:rPr lang="zh-CN" altLang="en-US" sz="1400" b="1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专业应用流控</a:t>
            </a:r>
          </a:p>
        </p:txBody>
      </p:sp>
      <p:pic>
        <p:nvPicPr>
          <p:cNvPr id="66597" name="Picture 3" descr="C:\Users\yl\Desktop\ACE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159000" y="3122613"/>
            <a:ext cx="8651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98" name="Picture 4" descr="C:\Users\yl\Desktop\APM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440113" y="2444750"/>
            <a:ext cx="965200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99" name="Picture 7" descr="skyli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5038" y="4670425"/>
            <a:ext cx="2355850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00" name="Picture 110" descr="clie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97113" y="6240463"/>
            <a:ext cx="204787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01" name="Picture 165" descr="PD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68713" y="6200775"/>
            <a:ext cx="34607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02" name="Picture 166" descr="cellphon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73513" y="6175375"/>
            <a:ext cx="34607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03" name="Picture 167" descr="lapto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06713" y="6188075"/>
            <a:ext cx="3556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04" name="Picture 110" descr="clie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01913" y="6242050"/>
            <a:ext cx="204787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05" name="Picture 167" descr="lapto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87713" y="6191250"/>
            <a:ext cx="3556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6606" name="直接连接符 81"/>
          <p:cNvCxnSpPr>
            <a:cxnSpLocks noChangeShapeType="1"/>
          </p:cNvCxnSpPr>
          <p:nvPr/>
        </p:nvCxnSpPr>
        <p:spPr bwMode="auto">
          <a:xfrm>
            <a:off x="2584450" y="5837238"/>
            <a:ext cx="1389063" cy="0"/>
          </a:xfrm>
          <a:prstGeom prst="line">
            <a:avLst/>
          </a:prstGeom>
          <a:noFill/>
          <a:ln w="50800">
            <a:solidFill>
              <a:srgbClr val="004694"/>
            </a:solidFill>
            <a:round/>
            <a:headEnd/>
            <a:tailEnd/>
          </a:ln>
        </p:spPr>
      </p:cxnSp>
      <p:cxnSp>
        <p:nvCxnSpPr>
          <p:cNvPr id="66607" name="直接连接符 82"/>
          <p:cNvCxnSpPr>
            <a:cxnSpLocks noChangeShapeType="1"/>
          </p:cNvCxnSpPr>
          <p:nvPr/>
        </p:nvCxnSpPr>
        <p:spPr bwMode="auto">
          <a:xfrm flipV="1">
            <a:off x="3287713" y="4462463"/>
            <a:ext cx="0" cy="1370012"/>
          </a:xfrm>
          <a:prstGeom prst="line">
            <a:avLst/>
          </a:prstGeom>
          <a:noFill/>
          <a:ln w="50800">
            <a:solidFill>
              <a:srgbClr val="004694"/>
            </a:solidFill>
            <a:round/>
            <a:headEnd/>
            <a:tailEnd/>
          </a:ln>
        </p:spPr>
      </p:cxnSp>
      <p:pic>
        <p:nvPicPr>
          <p:cNvPr id="66608" name="Picture 37" descr="C:\Documents and Settings\Administrator\桌面\1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05125" y="5129213"/>
            <a:ext cx="792163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609" name="TextBox 92"/>
          <p:cNvSpPr txBox="1">
            <a:spLocks noChangeArrowheads="1"/>
          </p:cNvSpPr>
          <p:nvPr/>
        </p:nvSpPr>
        <p:spPr bwMode="auto">
          <a:xfrm>
            <a:off x="1785938" y="4641850"/>
            <a:ext cx="11318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16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接入学校</a:t>
            </a:r>
            <a:r>
              <a:rPr kumimoji="1" lang="en-US" altLang="zh-CN" sz="16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endParaRPr kumimoji="1" lang="zh-CN" altLang="en-US" sz="16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6610" name="Picture 7" descr="skyli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3413" y="4665663"/>
            <a:ext cx="2355850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11" name="Picture 110" descr="clie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6775" y="6235700"/>
            <a:ext cx="204788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12" name="Picture 165" descr="PD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48375" y="6196013"/>
            <a:ext cx="34607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13" name="Picture 166" descr="cellphon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53175" y="6170613"/>
            <a:ext cx="34607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14" name="Picture 167" descr="lapto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86375" y="6183313"/>
            <a:ext cx="3556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15" name="Picture 110" descr="clie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81575" y="6237288"/>
            <a:ext cx="204788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16" name="Picture 167" descr="lapto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67375" y="6186488"/>
            <a:ext cx="3556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6617" name="直接连接符 81"/>
          <p:cNvCxnSpPr>
            <a:cxnSpLocks noChangeShapeType="1"/>
          </p:cNvCxnSpPr>
          <p:nvPr/>
        </p:nvCxnSpPr>
        <p:spPr bwMode="auto">
          <a:xfrm>
            <a:off x="4822825" y="5832475"/>
            <a:ext cx="1389063" cy="0"/>
          </a:xfrm>
          <a:prstGeom prst="line">
            <a:avLst/>
          </a:prstGeom>
          <a:noFill/>
          <a:ln w="50800">
            <a:solidFill>
              <a:srgbClr val="004694"/>
            </a:solidFill>
            <a:round/>
            <a:headEnd/>
            <a:tailEnd/>
          </a:ln>
        </p:spPr>
      </p:cxnSp>
      <p:cxnSp>
        <p:nvCxnSpPr>
          <p:cNvPr id="66618" name="直接连接符 82"/>
          <p:cNvCxnSpPr>
            <a:cxnSpLocks noChangeShapeType="1"/>
          </p:cNvCxnSpPr>
          <p:nvPr/>
        </p:nvCxnSpPr>
        <p:spPr bwMode="auto">
          <a:xfrm flipV="1">
            <a:off x="5526088" y="4462463"/>
            <a:ext cx="0" cy="1365250"/>
          </a:xfrm>
          <a:prstGeom prst="line">
            <a:avLst/>
          </a:prstGeom>
          <a:noFill/>
          <a:ln w="50800">
            <a:solidFill>
              <a:srgbClr val="004694"/>
            </a:solidFill>
            <a:round/>
            <a:headEnd/>
            <a:tailEnd/>
          </a:ln>
        </p:spPr>
      </p:cxnSp>
      <p:pic>
        <p:nvPicPr>
          <p:cNvPr id="66619" name="Picture 37" descr="C:\Documents and Settings\Administrator\桌面\1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43500" y="4746625"/>
            <a:ext cx="792163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620" name="TextBox 92"/>
          <p:cNvSpPr txBox="1">
            <a:spLocks noChangeArrowheads="1"/>
          </p:cNvSpPr>
          <p:nvPr/>
        </p:nvSpPr>
        <p:spPr bwMode="auto">
          <a:xfrm>
            <a:off x="4006850" y="4500563"/>
            <a:ext cx="11318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16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接入学校</a:t>
            </a:r>
            <a:r>
              <a:rPr kumimoji="1" lang="en-US" altLang="zh-CN" sz="16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endParaRPr kumimoji="1" lang="zh-CN" altLang="en-US" sz="16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66621" name="直接连接符 81"/>
          <p:cNvCxnSpPr>
            <a:cxnSpLocks noChangeShapeType="1"/>
          </p:cNvCxnSpPr>
          <p:nvPr/>
        </p:nvCxnSpPr>
        <p:spPr bwMode="auto">
          <a:xfrm>
            <a:off x="7078663" y="5811838"/>
            <a:ext cx="1389062" cy="0"/>
          </a:xfrm>
          <a:prstGeom prst="line">
            <a:avLst/>
          </a:prstGeom>
          <a:noFill/>
          <a:ln w="50800">
            <a:solidFill>
              <a:srgbClr val="004694"/>
            </a:solidFill>
            <a:round/>
            <a:headEnd/>
            <a:tailEnd/>
          </a:ln>
        </p:spPr>
      </p:cxnSp>
      <p:cxnSp>
        <p:nvCxnSpPr>
          <p:cNvPr id="66622" name="直接连接符 82"/>
          <p:cNvCxnSpPr>
            <a:cxnSpLocks noChangeShapeType="1"/>
          </p:cNvCxnSpPr>
          <p:nvPr/>
        </p:nvCxnSpPr>
        <p:spPr bwMode="auto">
          <a:xfrm flipV="1">
            <a:off x="7781925" y="4406900"/>
            <a:ext cx="0" cy="1400175"/>
          </a:xfrm>
          <a:prstGeom prst="line">
            <a:avLst/>
          </a:prstGeom>
          <a:noFill/>
          <a:ln w="50800">
            <a:solidFill>
              <a:srgbClr val="004694"/>
            </a:solidFill>
            <a:round/>
            <a:headEnd/>
            <a:tailEnd/>
          </a:ln>
        </p:spPr>
      </p:cxnSp>
      <p:sp>
        <p:nvSpPr>
          <p:cNvPr id="66623" name="TextBox 92"/>
          <p:cNvSpPr txBox="1">
            <a:spLocks noChangeArrowheads="1"/>
          </p:cNvSpPr>
          <p:nvPr/>
        </p:nvSpPr>
        <p:spPr bwMode="auto">
          <a:xfrm>
            <a:off x="6230938" y="4445000"/>
            <a:ext cx="11318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16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接入学校</a:t>
            </a:r>
            <a:r>
              <a:rPr kumimoji="1" lang="en-US" altLang="zh-CN" sz="16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endParaRPr kumimoji="1" lang="zh-CN" altLang="en-US" sz="16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66624" name="直接连接符 81"/>
          <p:cNvCxnSpPr>
            <a:cxnSpLocks noChangeShapeType="1"/>
          </p:cNvCxnSpPr>
          <p:nvPr/>
        </p:nvCxnSpPr>
        <p:spPr bwMode="auto">
          <a:xfrm>
            <a:off x="1498600" y="4451350"/>
            <a:ext cx="6273800" cy="0"/>
          </a:xfrm>
          <a:prstGeom prst="line">
            <a:avLst/>
          </a:prstGeom>
          <a:noFill/>
          <a:ln w="50800">
            <a:solidFill>
              <a:srgbClr val="004694"/>
            </a:solidFill>
            <a:round/>
            <a:headEnd/>
            <a:tailEnd/>
          </a:ln>
        </p:spPr>
      </p:cxnSp>
      <p:pic>
        <p:nvPicPr>
          <p:cNvPr id="66625" name="Picture 54" descr="核心交换机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666875" y="3908425"/>
            <a:ext cx="674688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26" name="Picture 54" descr="核心交换机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228850" y="3917950"/>
            <a:ext cx="676275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27" name="Picture 110" descr="clie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2138" y="6213475"/>
            <a:ext cx="204787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28" name="Picture 165" descr="PD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13738" y="6173788"/>
            <a:ext cx="34607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29" name="Picture 167" descr="lapto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51738" y="6161088"/>
            <a:ext cx="3556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30" name="Picture 110" descr="clie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46938" y="6215063"/>
            <a:ext cx="204787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31" name="Picture 167" descr="lapto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32738" y="6164263"/>
            <a:ext cx="3556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32" name="Picture 30" descr="接入交换机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300288" y="5591175"/>
            <a:ext cx="644525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33" name="Picture 31" descr="双路AP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640138" y="5591175"/>
            <a:ext cx="752475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34" name="Picture 2" descr="C:\Users\yl\Desktop\Cache - 2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267325" y="5389563"/>
            <a:ext cx="541338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35" name="Picture 30" descr="接入交换机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513263" y="5635625"/>
            <a:ext cx="644525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36" name="Picture 31" descr="双路AP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5853113" y="5635625"/>
            <a:ext cx="752475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37" name="Picture 35" descr="C:\Documents and Settings\Administrator\桌面\2009.6新图标\2009.6新图标\NPE系列网络出口引擎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432675" y="4624388"/>
            <a:ext cx="766763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38" name="Picture 3" descr="C:\Users\yl\Desktop\ACE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359650" y="5291138"/>
            <a:ext cx="8651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39" name="Picture 2" descr="C:\Users\yl\Desktop\Cache - 2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154988" y="5062538"/>
            <a:ext cx="5429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40" name="Picture 30" descr="接入交换机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791325" y="5629275"/>
            <a:ext cx="644525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41" name="Picture 31" descr="双路AP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131175" y="5629275"/>
            <a:ext cx="752475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642" name="内容占位符 2"/>
          <p:cNvSpPr>
            <a:spLocks noGrp="1"/>
          </p:cNvSpPr>
          <p:nvPr>
            <p:ph idx="1"/>
          </p:nvPr>
        </p:nvSpPr>
        <p:spPr>
          <a:xfrm>
            <a:off x="4419600" y="838200"/>
            <a:ext cx="4495800" cy="1828800"/>
          </a:xfrm>
          <a:solidFill>
            <a:schemeClr val="bg1"/>
          </a:solidFill>
        </p:spPr>
        <p:txBody>
          <a:bodyPr/>
          <a:lstStyle/>
          <a:p>
            <a:pPr lvl="1"/>
            <a:r>
              <a:rPr kumimoji="1" lang="en-US" altLang="zh-CN" sz="1400" b="1" smtClean="0"/>
              <a:t>NPE</a:t>
            </a:r>
            <a:r>
              <a:rPr kumimoji="1" lang="zh-CN" altLang="en-US" sz="1400" b="1" smtClean="0"/>
              <a:t>：高性能出口引擎，提供高速的</a:t>
            </a:r>
            <a:r>
              <a:rPr kumimoji="1" lang="en-US" altLang="zh-CN" sz="1400" b="1" smtClean="0"/>
              <a:t>NAT</a:t>
            </a:r>
            <a:r>
              <a:rPr kumimoji="1" lang="zh-CN" altLang="en-US" sz="1400" b="1" smtClean="0"/>
              <a:t>和路由功能</a:t>
            </a:r>
            <a:endParaRPr kumimoji="1" lang="en-US" altLang="zh-CN" sz="1400" b="1" smtClean="0"/>
          </a:p>
          <a:p>
            <a:pPr lvl="1"/>
            <a:r>
              <a:rPr kumimoji="1" lang="en-US" altLang="zh-CN" sz="1400" b="1" smtClean="0"/>
              <a:t>ACE</a:t>
            </a:r>
            <a:r>
              <a:rPr kumimoji="1" lang="zh-CN" altLang="en-US" sz="1400" b="1" smtClean="0"/>
              <a:t>：高性能流量控制系统，抑制违规流量，保障重要应用</a:t>
            </a:r>
            <a:endParaRPr kumimoji="1" lang="en-US" altLang="zh-CN" sz="1400" b="1" smtClean="0"/>
          </a:p>
          <a:p>
            <a:pPr lvl="1"/>
            <a:r>
              <a:rPr kumimoji="1" lang="en-US" altLang="zh-CN" sz="1400" b="1" smtClean="0"/>
              <a:t>Cache</a:t>
            </a:r>
            <a:r>
              <a:rPr kumimoji="1" lang="zh-CN" altLang="en-US" sz="1400" b="1" smtClean="0"/>
              <a:t>：强大的内容加速，变外网资源为内网资源，提供更快的访问速度</a:t>
            </a:r>
            <a:endParaRPr kumimoji="1" lang="en-US" altLang="zh-CN" sz="1400" b="1" smtClean="0"/>
          </a:p>
          <a:p>
            <a:pPr lvl="1"/>
            <a:r>
              <a:rPr kumimoji="1" lang="en-US" altLang="zh-CN" sz="1400" b="1" smtClean="0"/>
              <a:t>APM</a:t>
            </a:r>
            <a:r>
              <a:rPr kumimoji="1" lang="zh-CN" altLang="en-US" sz="1400" b="1" smtClean="0"/>
              <a:t>：集中日志管理平台，集中呈现互联网访问的各类日志和报表</a:t>
            </a:r>
            <a:endParaRPr kumimoji="1" lang="en-US" altLang="zh-CN" sz="1400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标题 1"/>
          <p:cNvSpPr>
            <a:spLocks noGrp="1"/>
          </p:cNvSpPr>
          <p:nvPr>
            <p:ph type="title"/>
          </p:nvPr>
        </p:nvSpPr>
        <p:spPr bwMode="auto">
          <a:xfrm>
            <a:off x="684213" y="346075"/>
            <a:ext cx="8013700" cy="5619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kumimoji="1" smtClean="0">
                <a:latin typeface="微软雅黑" pitchFamily="34" charset="-122"/>
                <a:ea typeface="微软雅黑" pitchFamily="34" charset="-122"/>
              </a:rPr>
              <a:t>疏导：有效利用</a:t>
            </a:r>
            <a:r>
              <a:rPr kumimoji="1" lang="en-US" altLang="zh-CN" smtClean="0">
                <a:latin typeface="微软雅黑" pitchFamily="34" charset="-122"/>
                <a:ea typeface="微软雅黑" pitchFamily="34" charset="-122"/>
              </a:rPr>
              <a:t>+</a:t>
            </a:r>
            <a:r>
              <a:rPr kumimoji="1" smtClean="0">
                <a:latin typeface="微软雅黑" pitchFamily="34" charset="-122"/>
                <a:ea typeface="微软雅黑" pitchFamily="34" charset="-122"/>
              </a:rPr>
              <a:t>外网资源内网化</a:t>
            </a:r>
          </a:p>
        </p:txBody>
      </p:sp>
      <p:sp>
        <p:nvSpPr>
          <p:cNvPr id="67587" name="内容占位符 2"/>
          <p:cNvSpPr>
            <a:spLocks noGrp="1"/>
          </p:cNvSpPr>
          <p:nvPr>
            <p:ph idx="1"/>
          </p:nvPr>
        </p:nvSpPr>
        <p:spPr bwMode="auto">
          <a:xfrm>
            <a:off x="684213" y="1196975"/>
            <a:ext cx="7915275" cy="4968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kumimoji="1" lang="zh-CN" altLang="en-US" smtClean="0">
                <a:latin typeface="微软雅黑" pitchFamily="34" charset="-122"/>
                <a:ea typeface="微软雅黑" pitchFamily="34" charset="-122"/>
              </a:rPr>
              <a:t>面对</a:t>
            </a:r>
            <a:r>
              <a:rPr kumimoji="1" lang="en-US" altLang="zh-CN" smtClean="0">
                <a:latin typeface="微软雅黑" pitchFamily="34" charset="-122"/>
                <a:ea typeface="微软雅黑" pitchFamily="34" charset="-122"/>
              </a:rPr>
              <a:t>P2P</a:t>
            </a:r>
            <a:r>
              <a:rPr kumimoji="1" lang="zh-CN" altLang="en-US" smtClean="0">
                <a:latin typeface="微软雅黑" pitchFamily="34" charset="-122"/>
                <a:ea typeface="微软雅黑" pitchFamily="34" charset="-122"/>
              </a:rPr>
              <a:t>和视频的大流量，我们不能一刀切的禁止，那样会影响用户的上网体验，而面对有限的带宽，我们也不能放之任之，那样也会影响用户的体验和一些关键的业务，我们需要的是智能的疏导流量</a:t>
            </a:r>
          </a:p>
        </p:txBody>
      </p:sp>
      <p:graphicFrame>
        <p:nvGraphicFramePr>
          <p:cNvPr id="4" name="图表 3"/>
          <p:cNvGraphicFramePr/>
          <p:nvPr/>
        </p:nvGraphicFramePr>
        <p:xfrm>
          <a:off x="1524000" y="2101851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5800" y="1166813"/>
            <a:ext cx="17526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38" y="2406650"/>
            <a:ext cx="17081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2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13425" y="3627438"/>
            <a:ext cx="1677988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3" name="标题 1"/>
          <p:cNvSpPr>
            <a:spLocks noGrp="1"/>
          </p:cNvSpPr>
          <p:nvPr>
            <p:ph type="title"/>
          </p:nvPr>
        </p:nvSpPr>
        <p:spPr bwMode="auto">
          <a:xfrm>
            <a:off x="684213" y="381000"/>
            <a:ext cx="8013700" cy="5619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smtClean="0">
                <a:latin typeface="微软雅黑" pitchFamily="34" charset="-122"/>
                <a:ea typeface="微软雅黑" pitchFamily="34" charset="-122"/>
              </a:rPr>
              <a:t>疏：</a:t>
            </a:r>
            <a:r>
              <a:rPr lang="en-US" altLang="zh-CN" smtClean="0">
                <a:latin typeface="微软雅黑" pitchFamily="34" charset="-122"/>
                <a:ea typeface="微软雅黑" pitchFamily="34" charset="-122"/>
              </a:rPr>
              <a:t>NPE</a:t>
            </a:r>
            <a:r>
              <a:rPr smtClean="0">
                <a:latin typeface="微软雅黑" pitchFamily="34" charset="-122"/>
                <a:ea typeface="微软雅黑" pitchFamily="34" charset="-122"/>
              </a:rPr>
              <a:t>之智能选路</a:t>
            </a:r>
          </a:p>
        </p:txBody>
      </p:sp>
      <p:sp>
        <p:nvSpPr>
          <p:cNvPr id="68614" name="Line 47"/>
          <p:cNvSpPr>
            <a:spLocks noChangeShapeType="1"/>
          </p:cNvSpPr>
          <p:nvPr/>
        </p:nvSpPr>
        <p:spPr bwMode="auto">
          <a:xfrm>
            <a:off x="1776413" y="2751138"/>
            <a:ext cx="32639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68615" name="Group 49"/>
          <p:cNvGrpSpPr>
            <a:grpSpLocks/>
          </p:cNvGrpSpPr>
          <p:nvPr/>
        </p:nvGrpSpPr>
        <p:grpSpPr bwMode="auto">
          <a:xfrm>
            <a:off x="3349625" y="1474788"/>
            <a:ext cx="1400175" cy="2509837"/>
            <a:chOff x="3408" y="1200"/>
            <a:chExt cx="1152" cy="2547"/>
          </a:xfrm>
        </p:grpSpPr>
        <p:sp>
          <p:nvSpPr>
            <p:cNvPr id="68642" name="Line 50"/>
            <p:cNvSpPr>
              <a:spLocks noChangeShapeType="1"/>
            </p:cNvSpPr>
            <p:nvPr/>
          </p:nvSpPr>
          <p:spPr bwMode="auto">
            <a:xfrm flipH="1" flipV="1">
              <a:off x="3408" y="3744"/>
              <a:ext cx="1152" cy="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643" name="Line 51"/>
            <p:cNvSpPr>
              <a:spLocks noChangeShapeType="1"/>
            </p:cNvSpPr>
            <p:nvPr/>
          </p:nvSpPr>
          <p:spPr bwMode="auto">
            <a:xfrm flipH="1" flipV="1">
              <a:off x="3408" y="1200"/>
              <a:ext cx="1152" cy="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644" name="Line 58"/>
            <p:cNvSpPr>
              <a:spLocks noChangeShapeType="1"/>
            </p:cNvSpPr>
            <p:nvPr/>
          </p:nvSpPr>
          <p:spPr bwMode="auto">
            <a:xfrm>
              <a:off x="3408" y="1200"/>
              <a:ext cx="0" cy="25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8616" name="Text Box 59"/>
          <p:cNvSpPr txBox="1">
            <a:spLocks noChangeArrowheads="1"/>
          </p:cNvSpPr>
          <p:nvPr/>
        </p:nvSpPr>
        <p:spPr bwMode="auto">
          <a:xfrm>
            <a:off x="2454275" y="3108325"/>
            <a:ext cx="5588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rtl="1"/>
            <a:r>
              <a:rPr lang="en-GB" altLang="zh-CN" sz="1400" b="1">
                <a:latin typeface="微软雅黑" pitchFamily="34" charset="-122"/>
                <a:ea typeface="微软雅黑" pitchFamily="34" charset="-122"/>
              </a:rPr>
              <a:t>NPE</a:t>
            </a:r>
          </a:p>
        </p:txBody>
      </p:sp>
      <p:sp>
        <p:nvSpPr>
          <p:cNvPr id="68617" name="Text Box 62"/>
          <p:cNvSpPr txBox="1">
            <a:spLocks noChangeArrowheads="1"/>
          </p:cNvSpPr>
          <p:nvPr/>
        </p:nvSpPr>
        <p:spPr bwMode="auto">
          <a:xfrm>
            <a:off x="1447800" y="3141663"/>
            <a:ext cx="7937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rtl="1"/>
            <a:r>
              <a:rPr lang="zh-CN" altLang="en-US" sz="1400" b="1">
                <a:latin typeface="微软雅黑" pitchFamily="34" charset="-122"/>
                <a:ea typeface="微软雅黑" pitchFamily="34" charset="-122"/>
              </a:rPr>
              <a:t>内部</a:t>
            </a:r>
            <a:r>
              <a:rPr lang="en-US" altLang="zh-CN" sz="1400" b="1">
                <a:latin typeface="微软雅黑" pitchFamily="34" charset="-122"/>
                <a:ea typeface="微软雅黑" pitchFamily="34" charset="-122"/>
              </a:rPr>
              <a:t>PC</a:t>
            </a:r>
            <a:endParaRPr lang="en-GB" altLang="zh-CN" sz="1400" b="1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8618" name="Picture 36" descr="台式电脑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30350" y="2370138"/>
            <a:ext cx="69215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9" name="Picture 19" descr="高端路由器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36825" y="2501900"/>
            <a:ext cx="45243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8620" name="Group 76"/>
          <p:cNvGrpSpPr>
            <a:grpSpLocks/>
          </p:cNvGrpSpPr>
          <p:nvPr/>
        </p:nvGrpSpPr>
        <p:grpSpPr bwMode="auto">
          <a:xfrm>
            <a:off x="3608388" y="1196975"/>
            <a:ext cx="4316412" cy="2838450"/>
            <a:chOff x="3038" y="593"/>
            <a:chExt cx="1724" cy="2882"/>
          </a:xfrm>
        </p:grpSpPr>
        <p:sp>
          <p:nvSpPr>
            <p:cNvPr id="68636" name="Text Box 80"/>
            <p:cNvSpPr txBox="1">
              <a:spLocks noChangeArrowheads="1"/>
            </p:cNvSpPr>
            <p:nvPr/>
          </p:nvSpPr>
          <p:spPr bwMode="auto">
            <a:xfrm>
              <a:off x="3076" y="593"/>
              <a:ext cx="562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rtl="1"/>
              <a:r>
                <a:rPr lang="en-US" altLang="zh-CN" sz="1400">
                  <a:solidFill>
                    <a:srgbClr val="FF0000"/>
                  </a:solidFill>
                </a:rPr>
                <a:t>200 ms</a:t>
              </a:r>
              <a:endParaRPr lang="en-GB" altLang="zh-CN" sz="1400">
                <a:solidFill>
                  <a:srgbClr val="FF0000"/>
                </a:solidFill>
              </a:endParaRPr>
            </a:p>
          </p:txBody>
        </p:sp>
        <p:sp>
          <p:nvSpPr>
            <p:cNvPr id="68637" name="Text Box 81"/>
            <p:cNvSpPr txBox="1">
              <a:spLocks noChangeArrowheads="1"/>
            </p:cNvSpPr>
            <p:nvPr/>
          </p:nvSpPr>
          <p:spPr bwMode="auto">
            <a:xfrm>
              <a:off x="3096" y="1880"/>
              <a:ext cx="561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rtl="1"/>
              <a:r>
                <a:rPr lang="en-US" altLang="zh-CN" sz="1400">
                  <a:solidFill>
                    <a:srgbClr val="FF0000"/>
                  </a:solidFill>
                </a:rPr>
                <a:t>250 ms</a:t>
              </a:r>
              <a:endParaRPr lang="en-GB" altLang="zh-CN" sz="1400">
                <a:solidFill>
                  <a:srgbClr val="FF0000"/>
                </a:solidFill>
              </a:endParaRPr>
            </a:p>
          </p:txBody>
        </p:sp>
        <p:sp>
          <p:nvSpPr>
            <p:cNvPr id="68638" name="Text Box 82"/>
            <p:cNvSpPr txBox="1">
              <a:spLocks noChangeArrowheads="1"/>
            </p:cNvSpPr>
            <p:nvPr/>
          </p:nvSpPr>
          <p:spPr bwMode="auto">
            <a:xfrm>
              <a:off x="3077" y="3131"/>
              <a:ext cx="561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rtl="1"/>
              <a:r>
                <a:rPr lang="en-US" altLang="zh-CN" sz="1400">
                  <a:solidFill>
                    <a:srgbClr val="FF0000"/>
                  </a:solidFill>
                </a:rPr>
                <a:t>350 ms</a:t>
              </a:r>
              <a:endParaRPr lang="en-GB" altLang="zh-CN" sz="1400">
                <a:solidFill>
                  <a:srgbClr val="FF0000"/>
                </a:solidFill>
              </a:endParaRPr>
            </a:p>
          </p:txBody>
        </p:sp>
        <p:sp>
          <p:nvSpPr>
            <p:cNvPr id="68639" name="Line 77"/>
            <p:cNvSpPr>
              <a:spLocks noChangeShapeType="1"/>
            </p:cNvSpPr>
            <p:nvPr/>
          </p:nvSpPr>
          <p:spPr bwMode="auto">
            <a:xfrm>
              <a:off x="3781" y="792"/>
              <a:ext cx="937" cy="12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arrow" w="med" len="med"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640" name="Line 79"/>
            <p:cNvSpPr>
              <a:spLocks noChangeShapeType="1"/>
            </p:cNvSpPr>
            <p:nvPr/>
          </p:nvSpPr>
          <p:spPr bwMode="auto">
            <a:xfrm flipV="1">
              <a:off x="3808" y="2605"/>
              <a:ext cx="910" cy="87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arrow" w="med" len="med"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641" name="Line 78"/>
            <p:cNvSpPr>
              <a:spLocks noChangeShapeType="1"/>
            </p:cNvSpPr>
            <p:nvPr/>
          </p:nvSpPr>
          <p:spPr bwMode="auto">
            <a:xfrm>
              <a:off x="3038" y="2315"/>
              <a:ext cx="172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arrow" w="med" len="med"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68621" name="Picture 43" descr="数据服务器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13675" y="2420938"/>
            <a:ext cx="557213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22" name="Picture 38" descr="云（空白）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84700" y="1166813"/>
            <a:ext cx="96202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23" name="Picture 38" descr="云（空白）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08513" y="3614738"/>
            <a:ext cx="96202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24" name="TextBox 65"/>
          <p:cNvSpPr txBox="1">
            <a:spLocks noChangeArrowheads="1"/>
          </p:cNvSpPr>
          <p:nvPr/>
        </p:nvSpPr>
        <p:spPr bwMode="auto">
          <a:xfrm>
            <a:off x="4800600" y="1311275"/>
            <a:ext cx="5762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14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联通</a:t>
            </a:r>
          </a:p>
        </p:txBody>
      </p:sp>
      <p:pic>
        <p:nvPicPr>
          <p:cNvPr id="68625" name="Picture 38" descr="云（空白）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84700" y="2463800"/>
            <a:ext cx="96202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26" name="TextBox 67"/>
          <p:cNvSpPr txBox="1">
            <a:spLocks noChangeArrowheads="1"/>
          </p:cNvSpPr>
          <p:nvPr/>
        </p:nvSpPr>
        <p:spPr bwMode="auto">
          <a:xfrm>
            <a:off x="4800600" y="3759200"/>
            <a:ext cx="5762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14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电信</a:t>
            </a:r>
          </a:p>
        </p:txBody>
      </p:sp>
      <p:sp>
        <p:nvSpPr>
          <p:cNvPr id="68627" name="TextBox 66"/>
          <p:cNvSpPr txBox="1">
            <a:spLocks noChangeArrowheads="1"/>
          </p:cNvSpPr>
          <p:nvPr/>
        </p:nvSpPr>
        <p:spPr bwMode="auto">
          <a:xfrm>
            <a:off x="4800600" y="2606675"/>
            <a:ext cx="5762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14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教育</a:t>
            </a:r>
          </a:p>
        </p:txBody>
      </p:sp>
      <p:sp>
        <p:nvSpPr>
          <p:cNvPr id="68628" name="椭圆 1"/>
          <p:cNvSpPr>
            <a:spLocks noChangeArrowheads="1"/>
          </p:cNvSpPr>
          <p:nvPr/>
        </p:nvSpPr>
        <p:spPr bwMode="auto">
          <a:xfrm>
            <a:off x="7321550" y="381000"/>
            <a:ext cx="1543050" cy="547688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 sz="1200"/>
          </a:p>
        </p:txBody>
      </p:sp>
      <p:sp>
        <p:nvSpPr>
          <p:cNvPr id="68629" name="TextBox 5"/>
          <p:cNvSpPr txBox="1">
            <a:spLocks noChangeArrowheads="1"/>
          </p:cNvSpPr>
          <p:nvPr/>
        </p:nvSpPr>
        <p:spPr bwMode="auto">
          <a:xfrm>
            <a:off x="7392988" y="500063"/>
            <a:ext cx="1751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疏：智能选路</a:t>
            </a:r>
          </a:p>
        </p:txBody>
      </p:sp>
      <p:pic>
        <p:nvPicPr>
          <p:cNvPr id="68630" name="Picture 5" descr="C:\Documents and Settings\Administrator\My Documents\Tencent Files\517623394\FileRecv\锐捷ppt元素修改11.01.18\小红条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3400" y="436563"/>
            <a:ext cx="125413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95313" y="4495800"/>
            <a:ext cx="8269287" cy="133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p"/>
            </a:pPr>
            <a:r>
              <a:rPr lang="zh-CN" altLang="en-US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内置</a:t>
            </a:r>
            <a:r>
              <a:rPr lang="en-US" altLang="zh-CN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ISP</a:t>
            </a:r>
            <a:r>
              <a:rPr lang="zh-CN" altLang="en-US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地址库</a:t>
            </a:r>
            <a:r>
              <a:rPr lang="zh-CN" altLang="en-US">
                <a:latin typeface="微软雅黑" pitchFamily="34" charset="-122"/>
                <a:ea typeface="微软雅黑" pitchFamily="34" charset="-122"/>
              </a:rPr>
              <a:t>，访问电信走电信、访问联通走联通、访问教育网走教育网</a:t>
            </a:r>
            <a:endParaRPr lang="en-US" altLang="zh-CN"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p"/>
            </a:pPr>
            <a:r>
              <a:rPr lang="zh-CN" altLang="en-US">
                <a:latin typeface="微软雅黑" pitchFamily="34" charset="-122"/>
                <a:ea typeface="微软雅黑" pitchFamily="34" charset="-122"/>
              </a:rPr>
              <a:t>支持</a:t>
            </a:r>
            <a:r>
              <a:rPr lang="zh-CN" altLang="en-US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链路过载保护</a:t>
            </a:r>
            <a:r>
              <a:rPr lang="zh-CN" altLang="en-US">
                <a:latin typeface="微软雅黑" pitchFamily="34" charset="-122"/>
                <a:ea typeface="微软雅黑" pitchFamily="34" charset="-122"/>
              </a:rPr>
              <a:t>，链路跑满自动切换</a:t>
            </a:r>
            <a:endParaRPr lang="en-US" altLang="zh-CN"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p"/>
            </a:pPr>
            <a:r>
              <a:rPr lang="zh-CN" altLang="en-US">
                <a:latin typeface="微软雅黑" pitchFamily="34" charset="-122"/>
                <a:ea typeface="微软雅黑" pitchFamily="34" charset="-122"/>
              </a:rPr>
              <a:t>完善的</a:t>
            </a:r>
            <a:r>
              <a:rPr lang="zh-CN" altLang="en-US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负载均衡</a:t>
            </a:r>
            <a:r>
              <a:rPr lang="zh-CN" altLang="en-US">
                <a:latin typeface="微软雅黑" pitchFamily="34" charset="-122"/>
                <a:ea typeface="微软雅黑" pitchFamily="34" charset="-122"/>
              </a:rPr>
              <a:t>算法，多条链路合理使用</a:t>
            </a:r>
            <a:endParaRPr lang="en-US" altLang="zh-CN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68632" name="Group 83"/>
          <p:cNvGrpSpPr>
            <a:grpSpLocks/>
          </p:cNvGrpSpPr>
          <p:nvPr/>
        </p:nvGrpSpPr>
        <p:grpSpPr bwMode="auto">
          <a:xfrm>
            <a:off x="2763838" y="1679575"/>
            <a:ext cx="4608512" cy="1322388"/>
            <a:chOff x="1449" y="1238"/>
            <a:chExt cx="2237" cy="1222"/>
          </a:xfrm>
        </p:grpSpPr>
        <p:sp>
          <p:nvSpPr>
            <p:cNvPr id="68634" name="Text Box 85"/>
            <p:cNvSpPr txBox="1">
              <a:spLocks noChangeArrowheads="1"/>
            </p:cNvSpPr>
            <p:nvPr/>
          </p:nvSpPr>
          <p:spPr bwMode="auto">
            <a:xfrm>
              <a:off x="1862" y="1404"/>
              <a:ext cx="612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rtl="1"/>
              <a:r>
                <a:rPr lang="zh-CN" altLang="en-US" sz="1400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rPr>
                <a:t>选择联通链路</a:t>
              </a:r>
              <a:endParaRPr lang="en-GB" altLang="zh-CN" sz="14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68635" name="Freeform 84"/>
            <p:cNvSpPr>
              <a:spLocks/>
            </p:cNvSpPr>
            <p:nvPr/>
          </p:nvSpPr>
          <p:spPr bwMode="auto">
            <a:xfrm>
              <a:off x="1449" y="1238"/>
              <a:ext cx="2237" cy="1222"/>
            </a:xfrm>
            <a:custGeom>
              <a:avLst/>
              <a:gdLst>
                <a:gd name="T0" fmla="*/ 29 w 2237"/>
                <a:gd name="T1" fmla="*/ 1222 h 1222"/>
                <a:gd name="T2" fmla="*/ 368 w 2237"/>
                <a:gd name="T3" fmla="*/ 162 h 1222"/>
                <a:gd name="T4" fmla="*/ 1459 w 2237"/>
                <a:gd name="T5" fmla="*/ 105 h 1222"/>
                <a:gd name="T6" fmla="*/ 2237 w 2237"/>
                <a:gd name="T7" fmla="*/ 790 h 122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37"/>
                <a:gd name="T13" fmla="*/ 0 h 1222"/>
                <a:gd name="T14" fmla="*/ 2237 w 2237"/>
                <a:gd name="T15" fmla="*/ 1222 h 122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37" h="1222">
                  <a:moveTo>
                    <a:pt x="29" y="1222"/>
                  </a:moveTo>
                  <a:cubicBezTo>
                    <a:pt x="397" y="1018"/>
                    <a:pt x="0" y="234"/>
                    <a:pt x="368" y="162"/>
                  </a:cubicBezTo>
                  <a:cubicBezTo>
                    <a:pt x="606" y="36"/>
                    <a:pt x="1148" y="0"/>
                    <a:pt x="1459" y="105"/>
                  </a:cubicBezTo>
                  <a:cubicBezTo>
                    <a:pt x="1771" y="210"/>
                    <a:pt x="2107" y="736"/>
                    <a:pt x="2237" y="79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prstDash val="sysDot"/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2200275" y="6519863"/>
            <a:ext cx="5283200" cy="3397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1600" b="1" dirty="0">
                <a:solidFill>
                  <a:schemeClr val="bg1"/>
                </a:solidFill>
              </a:rPr>
              <a:t>该功能由教育局部署的</a:t>
            </a:r>
            <a:r>
              <a:rPr kumimoji="1" lang="en-US" altLang="zh-CN" sz="1600" b="1" dirty="0">
                <a:solidFill>
                  <a:schemeClr val="bg1"/>
                </a:solidFill>
              </a:rPr>
              <a:t>RG-NPE</a:t>
            </a:r>
            <a:r>
              <a:rPr kumimoji="1" lang="zh-CN" altLang="en-US" sz="1600" b="1" dirty="0">
                <a:solidFill>
                  <a:schemeClr val="bg1"/>
                </a:solidFill>
              </a:rPr>
              <a:t>实现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>
            <a:spLocks noChangeArrowheads="1"/>
          </p:cNvSpPr>
          <p:nvPr/>
        </p:nvSpPr>
        <p:spPr bwMode="gray">
          <a:xfrm>
            <a:off x="1643042" y="1866868"/>
            <a:ext cx="6069390" cy="565160"/>
          </a:xfrm>
          <a:prstGeom prst="roundRect">
            <a:avLst>
              <a:gd name="adj" fmla="val 16667"/>
            </a:avLst>
          </a:prstGeom>
          <a:solidFill>
            <a:srgbClr val="990000"/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2229" name="AutoShape 6"/>
          <p:cNvSpPr>
            <a:spLocks noChangeArrowheads="1"/>
          </p:cNvSpPr>
          <p:nvPr/>
        </p:nvSpPr>
        <p:spPr bwMode="gray">
          <a:xfrm>
            <a:off x="2208213" y="1852613"/>
            <a:ext cx="5649912" cy="566737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zh-CN" altLang="en-US" sz="24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三通两平台建设需求分析</a:t>
            </a:r>
            <a:endParaRPr lang="zh-CN" altLang="en-US" sz="24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AutoShape 9"/>
          <p:cNvSpPr>
            <a:spLocks noChangeArrowheads="1"/>
          </p:cNvSpPr>
          <p:nvPr/>
        </p:nvSpPr>
        <p:spPr bwMode="gray">
          <a:xfrm>
            <a:off x="1143000" y="1604963"/>
            <a:ext cx="903288" cy="976312"/>
          </a:xfrm>
          <a:prstGeom prst="diamond">
            <a:avLst/>
          </a:prstGeom>
          <a:solidFill>
            <a:srgbClr val="990000"/>
          </a:solidFill>
          <a:ln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altLang="ko-KR" sz="24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1</a:t>
            </a:r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gray">
          <a:xfrm>
            <a:off x="1643042" y="2919412"/>
            <a:ext cx="6069390" cy="56516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2234" name="AutoShape 6"/>
          <p:cNvSpPr>
            <a:spLocks noChangeArrowheads="1"/>
          </p:cNvSpPr>
          <p:nvPr/>
        </p:nvSpPr>
        <p:spPr bwMode="gray">
          <a:xfrm>
            <a:off x="2208213" y="2919413"/>
            <a:ext cx="5649912" cy="566737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三通两</a:t>
            </a: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平台网络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建设方案</a:t>
            </a:r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gray">
          <a:xfrm>
            <a:off x="1143000" y="2676525"/>
            <a:ext cx="903288" cy="976313"/>
          </a:xfrm>
          <a:prstGeom prst="diamond">
            <a:avLst/>
          </a:prstGeom>
          <a:solidFill>
            <a:schemeClr val="bg2"/>
          </a:solidFill>
          <a:ln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altLang="ko-KR"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2</a:t>
            </a: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gray">
          <a:xfrm>
            <a:off x="1643042" y="3986212"/>
            <a:ext cx="6069390" cy="56516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zh-CN" altLang="en-US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2239" name="AutoShape 6"/>
          <p:cNvSpPr>
            <a:spLocks noChangeArrowheads="1"/>
          </p:cNvSpPr>
          <p:nvPr/>
        </p:nvSpPr>
        <p:spPr bwMode="gray">
          <a:xfrm>
            <a:off x="2208213" y="3986213"/>
            <a:ext cx="5649912" cy="566737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行业典型案例</a:t>
            </a:r>
          </a:p>
        </p:txBody>
      </p:sp>
      <p:sp>
        <p:nvSpPr>
          <p:cNvPr id="12" name="AutoShape 9"/>
          <p:cNvSpPr>
            <a:spLocks noChangeArrowheads="1"/>
          </p:cNvSpPr>
          <p:nvPr/>
        </p:nvSpPr>
        <p:spPr bwMode="gray">
          <a:xfrm>
            <a:off x="1143000" y="3748088"/>
            <a:ext cx="903288" cy="976312"/>
          </a:xfrm>
          <a:prstGeom prst="diamond">
            <a:avLst/>
          </a:prstGeom>
          <a:solidFill>
            <a:schemeClr val="bg2"/>
          </a:solidFill>
          <a:ln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altLang="zh-CN" sz="24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endParaRPr lang="en-US" altLang="ko-KR" sz="24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AutoShape 5"/>
          <p:cNvSpPr>
            <a:spLocks noChangeArrowheads="1"/>
          </p:cNvSpPr>
          <p:nvPr/>
        </p:nvSpPr>
        <p:spPr bwMode="gray">
          <a:xfrm>
            <a:off x="4343400" y="3352800"/>
            <a:ext cx="4648200" cy="457200"/>
          </a:xfrm>
          <a:prstGeom prst="roundRect">
            <a:avLst>
              <a:gd name="adj" fmla="val 16667"/>
            </a:avLst>
          </a:prstGeom>
          <a:solidFill>
            <a:srgbClr val="33CCCC"/>
          </a:solidFill>
          <a:ln w="28575" algn="ctr">
            <a:solidFill>
              <a:schemeClr val="bg1"/>
            </a:solidFill>
            <a:round/>
            <a:headEnd/>
            <a:tailEnd/>
          </a:ln>
          <a:effectLst>
            <a:outerShdw dist="71842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9" name="AutoShape 5"/>
          <p:cNvSpPr>
            <a:spLocks noChangeArrowheads="1"/>
          </p:cNvSpPr>
          <p:nvPr/>
        </p:nvSpPr>
        <p:spPr bwMode="gray">
          <a:xfrm>
            <a:off x="4343400" y="2667000"/>
            <a:ext cx="4648200" cy="457200"/>
          </a:xfrm>
          <a:prstGeom prst="roundRect">
            <a:avLst>
              <a:gd name="adj" fmla="val 16667"/>
            </a:avLst>
          </a:prstGeom>
          <a:solidFill>
            <a:srgbClr val="33CCCC"/>
          </a:solidFill>
          <a:ln w="28575" algn="ctr">
            <a:solidFill>
              <a:schemeClr val="bg1"/>
            </a:solidFill>
            <a:round/>
            <a:headEnd/>
            <a:tailEnd/>
          </a:ln>
          <a:effectLst>
            <a:outerShdw dist="71842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30" name="直接连接符 29"/>
          <p:cNvCxnSpPr/>
          <p:nvPr/>
        </p:nvCxnSpPr>
        <p:spPr>
          <a:xfrm flipV="1">
            <a:off x="1905000" y="1981200"/>
            <a:ext cx="0" cy="289560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 flipV="1">
            <a:off x="2197100" y="4017963"/>
            <a:ext cx="927100" cy="1587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638" name="标题 1"/>
          <p:cNvSpPr>
            <a:spLocks noGrp="1"/>
          </p:cNvSpPr>
          <p:nvPr>
            <p:ph type="title"/>
          </p:nvPr>
        </p:nvSpPr>
        <p:spPr bwMode="auto">
          <a:xfrm>
            <a:off x="684213" y="346075"/>
            <a:ext cx="8013700" cy="5619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smtClean="0">
                <a:latin typeface="微软雅黑" pitchFamily="34" charset="-122"/>
                <a:ea typeface="微软雅黑" pitchFamily="34" charset="-122"/>
              </a:rPr>
              <a:t>疏：</a:t>
            </a:r>
            <a:r>
              <a:rPr lang="en-US" altLang="zh-CN" smtClean="0">
                <a:latin typeface="微软雅黑" pitchFamily="34" charset="-122"/>
                <a:ea typeface="微软雅黑" pitchFamily="34" charset="-122"/>
              </a:rPr>
              <a:t>PowerCache</a:t>
            </a:r>
            <a:r>
              <a:rPr smtClean="0">
                <a:latin typeface="微软雅黑" pitchFamily="34" charset="-122"/>
                <a:ea typeface="微软雅黑" pitchFamily="34" charset="-122"/>
              </a:rPr>
              <a:t>热点缓存，网络加速数十倍</a:t>
            </a:r>
          </a:p>
        </p:txBody>
      </p:sp>
      <p:pic>
        <p:nvPicPr>
          <p:cNvPr id="69639" name="Picture 106" descr="man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4876800"/>
            <a:ext cx="1162050" cy="81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4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295400"/>
            <a:ext cx="1371600" cy="55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4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33600" y="1371600"/>
            <a:ext cx="1252538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直接箭头连接符 10"/>
          <p:cNvCxnSpPr>
            <a:cxnSpLocks noChangeShapeType="1"/>
          </p:cNvCxnSpPr>
          <p:nvPr/>
        </p:nvCxnSpPr>
        <p:spPr bwMode="auto">
          <a:xfrm flipV="1">
            <a:off x="1524000" y="1981200"/>
            <a:ext cx="28575" cy="2895600"/>
          </a:xfrm>
          <a:prstGeom prst="straightConnector1">
            <a:avLst/>
          </a:prstGeom>
          <a:noFill/>
          <a:ln w="25400" algn="ctr">
            <a:solidFill>
              <a:srgbClr val="C00000"/>
            </a:solidFill>
            <a:round/>
            <a:headEnd/>
            <a:tailEnd type="arrow" w="med" len="med"/>
          </a:ln>
        </p:spPr>
      </p:cxnSp>
      <p:cxnSp>
        <p:nvCxnSpPr>
          <p:cNvPr id="15" name="直接箭头连接符 14"/>
          <p:cNvCxnSpPr>
            <a:cxnSpLocks noChangeShapeType="1"/>
          </p:cNvCxnSpPr>
          <p:nvPr/>
        </p:nvCxnSpPr>
        <p:spPr bwMode="auto">
          <a:xfrm flipH="1">
            <a:off x="2362200" y="4495800"/>
            <a:ext cx="685800" cy="533400"/>
          </a:xfrm>
          <a:prstGeom prst="straightConnector1">
            <a:avLst/>
          </a:prstGeom>
          <a:noFill/>
          <a:ln w="25400" algn="ctr">
            <a:solidFill>
              <a:srgbClr val="C00000"/>
            </a:solidFill>
            <a:round/>
            <a:headEnd type="arrow" w="med" len="med"/>
            <a:tailEnd/>
          </a:ln>
        </p:spPr>
      </p:cxnSp>
      <p:sp>
        <p:nvSpPr>
          <p:cNvPr id="69644" name="TextBox 18"/>
          <p:cNvSpPr txBox="1">
            <a:spLocks noChangeArrowheads="1"/>
          </p:cNvSpPr>
          <p:nvPr/>
        </p:nvSpPr>
        <p:spPr bwMode="auto">
          <a:xfrm>
            <a:off x="3059113" y="4276725"/>
            <a:ext cx="18351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1400" b="1">
                <a:latin typeface="微软雅黑" pitchFamily="34" charset="-122"/>
                <a:ea typeface="微软雅黑" pitchFamily="34" charset="-122"/>
              </a:rPr>
              <a:t>RG-PowerCache</a:t>
            </a:r>
            <a:endParaRPr lang="zh-CN" altLang="en-US" sz="1400" b="1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9645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40113" y="1346200"/>
            <a:ext cx="1066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46" name="圆角矩形 19"/>
          <p:cNvSpPr>
            <a:spLocks noChangeArrowheads="1"/>
          </p:cNvSpPr>
          <p:nvPr/>
        </p:nvSpPr>
        <p:spPr bwMode="auto">
          <a:xfrm>
            <a:off x="533400" y="1219200"/>
            <a:ext cx="4114800" cy="7620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33400" y="3810000"/>
            <a:ext cx="990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>
                <a:solidFill>
                  <a:srgbClr val="0070C0"/>
                </a:solidFill>
              </a:rPr>
              <a:t>1MB/S</a:t>
            </a:r>
            <a:endParaRPr lang="zh-CN" altLang="en-US">
              <a:solidFill>
                <a:srgbClr val="0070C0"/>
              </a:solidFill>
            </a:endParaRPr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9600" y="4191000"/>
            <a:ext cx="681038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81400" y="4648200"/>
            <a:ext cx="542925" cy="53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2590800" y="4724400"/>
            <a:ext cx="1219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>
                <a:solidFill>
                  <a:srgbClr val="0070C0"/>
                </a:solidFill>
              </a:rPr>
              <a:t>10MB/S</a:t>
            </a:r>
            <a:endParaRPr lang="zh-CN" altLang="en-US">
              <a:solidFill>
                <a:srgbClr val="0070C0"/>
              </a:solidFill>
            </a:endParaRPr>
          </a:p>
        </p:txBody>
      </p:sp>
      <p:pic>
        <p:nvPicPr>
          <p:cNvPr id="69651" name="Picture 50" descr="核心交换机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676400" y="3733800"/>
            <a:ext cx="520700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52" name="Picture 19" descr="高端路由器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676400" y="2362200"/>
            <a:ext cx="45243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53" name="Picture 34" descr="C:\Documents and Settings\Administrator\桌面\2009.6新图标\2009.6新图标\ACE 系列应用控制引擎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600200" y="3048000"/>
            <a:ext cx="622300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4419600" y="2667000"/>
            <a:ext cx="4419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缓存前，由于网速限制，速度只有</a:t>
            </a:r>
            <a:r>
              <a:rPr lang="en-US" altLang="zh-CN">
                <a:latin typeface="微软雅黑" pitchFamily="34" charset="-122"/>
                <a:ea typeface="微软雅黑" pitchFamily="34" charset="-122"/>
              </a:rPr>
              <a:t>1MB/S</a:t>
            </a:r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4343400" y="3352800"/>
            <a:ext cx="4724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缓存后，直接访问内网，速度可达</a:t>
            </a:r>
            <a:r>
              <a:rPr lang="en-US" altLang="zh-CN">
                <a:latin typeface="微软雅黑" pitchFamily="34" charset="-122"/>
                <a:ea typeface="微软雅黑" pitchFamily="34" charset="-122"/>
              </a:rPr>
              <a:t>10MB/S</a:t>
            </a:r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9656" name="TextBox 56"/>
          <p:cNvSpPr txBox="1">
            <a:spLocks noChangeArrowheads="1"/>
          </p:cNvSpPr>
          <p:nvPr/>
        </p:nvSpPr>
        <p:spPr bwMode="auto">
          <a:xfrm>
            <a:off x="2133600" y="3124200"/>
            <a:ext cx="685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1200">
                <a:latin typeface="微软雅黑" pitchFamily="34" charset="-122"/>
                <a:ea typeface="微软雅黑" pitchFamily="34" charset="-122"/>
              </a:rPr>
              <a:t>流控</a:t>
            </a:r>
          </a:p>
        </p:txBody>
      </p:sp>
      <p:sp>
        <p:nvSpPr>
          <p:cNvPr id="69657" name="TextBox 55"/>
          <p:cNvSpPr txBox="1">
            <a:spLocks noChangeArrowheads="1"/>
          </p:cNvSpPr>
          <p:nvPr/>
        </p:nvSpPr>
        <p:spPr bwMode="auto">
          <a:xfrm>
            <a:off x="1905000" y="2438400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1200">
                <a:latin typeface="微软雅黑" pitchFamily="34" charset="-122"/>
                <a:ea typeface="微软雅黑" pitchFamily="34" charset="-122"/>
              </a:rPr>
              <a:t>路由器</a:t>
            </a:r>
            <a:r>
              <a:rPr lang="en-US" altLang="zh-CN" sz="1200"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1200">
                <a:latin typeface="微软雅黑" pitchFamily="34" charset="-122"/>
                <a:ea typeface="微软雅黑" pitchFamily="34" charset="-122"/>
              </a:rPr>
              <a:t>负载均衡</a:t>
            </a:r>
          </a:p>
        </p:txBody>
      </p:sp>
      <p:sp>
        <p:nvSpPr>
          <p:cNvPr id="69658" name="椭圆 26"/>
          <p:cNvSpPr>
            <a:spLocks noChangeArrowheads="1"/>
          </p:cNvSpPr>
          <p:nvPr/>
        </p:nvSpPr>
        <p:spPr bwMode="auto">
          <a:xfrm>
            <a:off x="7321550" y="381000"/>
            <a:ext cx="1543050" cy="547688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 sz="1200"/>
          </a:p>
        </p:txBody>
      </p:sp>
      <p:sp>
        <p:nvSpPr>
          <p:cNvPr id="69659" name="TextBox 27"/>
          <p:cNvSpPr txBox="1">
            <a:spLocks noChangeArrowheads="1"/>
          </p:cNvSpPr>
          <p:nvPr/>
        </p:nvSpPr>
        <p:spPr bwMode="auto">
          <a:xfrm>
            <a:off x="7392988" y="500063"/>
            <a:ext cx="1751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疏：热点缓存</a:t>
            </a:r>
          </a:p>
        </p:txBody>
      </p:sp>
      <p:pic>
        <p:nvPicPr>
          <p:cNvPr id="69660" name="Picture 5" descr="C:\Documents and Settings\Administrator\My Documents\Tencent Files\517623394\FileRecv\锐捷ppt元素修改11.01.18\小红条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33400" y="436563"/>
            <a:ext cx="125413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61" name="Picture 30" descr="C:\Users\yl\Desktop\Cache - 2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025775" y="3721100"/>
            <a:ext cx="631825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文本框 30"/>
          <p:cNvSpPr txBox="1"/>
          <p:nvPr/>
        </p:nvSpPr>
        <p:spPr>
          <a:xfrm>
            <a:off x="2200275" y="6519863"/>
            <a:ext cx="5283200" cy="3397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1600" b="1" dirty="0">
                <a:solidFill>
                  <a:schemeClr val="bg1"/>
                </a:solidFill>
              </a:rPr>
              <a:t>该功能由教育局部署的</a:t>
            </a:r>
            <a:r>
              <a:rPr kumimoji="1" lang="en-US" altLang="zh-CN" sz="1600" b="1" dirty="0">
                <a:solidFill>
                  <a:schemeClr val="bg1"/>
                </a:solidFill>
              </a:rPr>
              <a:t>RG-PowerCache</a:t>
            </a:r>
            <a:r>
              <a:rPr kumimoji="1" lang="zh-CN" altLang="en-US" sz="1600" b="1" dirty="0">
                <a:solidFill>
                  <a:schemeClr val="bg1"/>
                </a:solidFill>
              </a:rPr>
              <a:t>实现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9" grpId="0" animBg="1"/>
      <p:bldP spid="22" grpId="0"/>
      <p:bldP spid="22" grpId="1"/>
      <p:bldP spid="25" grpId="0"/>
      <p:bldP spid="36" grpId="0"/>
      <p:bldP spid="3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Box 89"/>
          <p:cNvSpPr txBox="1">
            <a:spLocks noChangeArrowheads="1"/>
          </p:cNvSpPr>
          <p:nvPr/>
        </p:nvSpPr>
        <p:spPr bwMode="auto">
          <a:xfrm>
            <a:off x="4572000" y="1700213"/>
            <a:ext cx="15017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500">
                <a:solidFill>
                  <a:srgbClr val="000000"/>
                </a:solidFill>
                <a:latin typeface="Calibri" pitchFamily="34" charset="0"/>
              </a:rPr>
              <a:t>市教育信息中心</a:t>
            </a:r>
          </a:p>
        </p:txBody>
      </p:sp>
      <p:sp>
        <p:nvSpPr>
          <p:cNvPr id="70659" name="TextBox 92"/>
          <p:cNvSpPr txBox="1">
            <a:spLocks noChangeArrowheads="1"/>
          </p:cNvSpPr>
          <p:nvPr/>
        </p:nvSpPr>
        <p:spPr bwMode="auto">
          <a:xfrm>
            <a:off x="3394075" y="4005263"/>
            <a:ext cx="873125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400">
                <a:solidFill>
                  <a:srgbClr val="000000"/>
                </a:solidFill>
                <a:latin typeface="Calibri" pitchFamily="34" charset="0"/>
              </a:rPr>
              <a:t>区城域网</a:t>
            </a:r>
          </a:p>
        </p:txBody>
      </p:sp>
      <p:pic>
        <p:nvPicPr>
          <p:cNvPr id="70660" name="图片 5" descr="闪电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485040">
            <a:off x="4233863" y="4632325"/>
            <a:ext cx="119062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1" name="图片 82" descr="闪电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999229" flipV="1">
            <a:off x="2796381" y="2840832"/>
            <a:ext cx="155575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0662" name="组合 99"/>
          <p:cNvGrpSpPr>
            <a:grpSpLocks/>
          </p:cNvGrpSpPr>
          <p:nvPr/>
        </p:nvGrpSpPr>
        <p:grpSpPr bwMode="auto">
          <a:xfrm>
            <a:off x="2938463" y="2003425"/>
            <a:ext cx="2163762" cy="1346200"/>
            <a:chOff x="6140006" y="1314085"/>
            <a:chExt cx="2571768" cy="1515472"/>
          </a:xfrm>
        </p:grpSpPr>
        <p:pic>
          <p:nvPicPr>
            <p:cNvPr id="70738" name="图片 83" descr="白云.gif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140006" y="1314085"/>
              <a:ext cx="2571768" cy="1515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39" name="内容占位符 3" descr="低端路由器.gif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429388" y="1928802"/>
              <a:ext cx="391094" cy="3139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40" name="图片 85" descr="二层交换机堆叠（2台）.gif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929454" y="1635238"/>
              <a:ext cx="382428" cy="3650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41" name="图片 86" descr="PC.gif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572396" y="1643050"/>
              <a:ext cx="342207" cy="369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42" name="图片 87" descr="二层交换机堆叠（2台）.gif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929454" y="2206742"/>
              <a:ext cx="382428" cy="3650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743" name="图片 88" descr="PC.gif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605934" y="2214554"/>
              <a:ext cx="342207" cy="369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0663" name="图片 93" descr="闪电.gi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4298555">
            <a:off x="7196931" y="4190207"/>
            <a:ext cx="261937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0664" name="组合 133"/>
          <p:cNvGrpSpPr>
            <a:grpSpLocks/>
          </p:cNvGrpSpPr>
          <p:nvPr/>
        </p:nvGrpSpPr>
        <p:grpSpPr bwMode="auto">
          <a:xfrm>
            <a:off x="5772150" y="3584575"/>
            <a:ext cx="1241425" cy="1050925"/>
            <a:chOff x="6286512" y="4929198"/>
            <a:chExt cx="2571768" cy="1515472"/>
          </a:xfrm>
        </p:grpSpPr>
        <p:pic>
          <p:nvPicPr>
            <p:cNvPr id="70729" name="图片 124" descr="白云.gif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286512" y="4929198"/>
              <a:ext cx="2571768" cy="1515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70730" name="组合 125"/>
            <p:cNvGrpSpPr>
              <a:grpSpLocks/>
            </p:cNvGrpSpPr>
            <p:nvPr/>
          </p:nvGrpSpPr>
          <p:grpSpPr bwMode="auto">
            <a:xfrm>
              <a:off x="6786578" y="5214950"/>
              <a:ext cx="1485215" cy="940930"/>
              <a:chOff x="1105442" y="1885589"/>
              <a:chExt cx="1485215" cy="940930"/>
            </a:xfrm>
          </p:grpSpPr>
          <p:pic>
            <p:nvPicPr>
              <p:cNvPr id="70731" name="内容占位符 3" descr="低端路由器.gif"/>
              <p:cNvPicPr>
                <a:picLocks noChangeAspect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1105442" y="2171341"/>
                <a:ext cx="391094" cy="3139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70732" name="组合 127"/>
              <p:cNvGrpSpPr>
                <a:grpSpLocks/>
              </p:cNvGrpSpPr>
              <p:nvPr/>
            </p:nvGrpSpPr>
            <p:grpSpPr bwMode="auto">
              <a:xfrm>
                <a:off x="1605508" y="1885589"/>
                <a:ext cx="985149" cy="440864"/>
                <a:chOff x="1605508" y="1885589"/>
                <a:chExt cx="985149" cy="440864"/>
              </a:xfrm>
            </p:grpSpPr>
            <p:pic>
              <p:nvPicPr>
                <p:cNvPr id="70736" name="图片 131" descr="二层交换机堆叠（2台）.gif"/>
                <p:cNvPicPr>
                  <a:picLocks noChangeAspect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1605508" y="1885589"/>
                  <a:ext cx="382428" cy="36500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0737" name="图片 132" descr="PC.gif"/>
                <p:cNvPicPr>
                  <a:picLocks noChangeAspect="1"/>
                </p:cNvPicPr>
                <p:nvPr/>
              </p:nvPicPr>
              <p:blipFill>
                <a:blip r:embed="rId11"/>
                <a:srcRect/>
                <a:stretch>
                  <a:fillRect/>
                </a:stretch>
              </p:blipFill>
              <p:spPr bwMode="auto">
                <a:xfrm>
                  <a:off x="2248450" y="1957027"/>
                  <a:ext cx="342207" cy="3694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70733" name="组合 128"/>
              <p:cNvGrpSpPr>
                <a:grpSpLocks/>
              </p:cNvGrpSpPr>
              <p:nvPr/>
            </p:nvGrpSpPr>
            <p:grpSpPr bwMode="auto">
              <a:xfrm>
                <a:off x="1605508" y="2457093"/>
                <a:ext cx="913711" cy="369426"/>
                <a:chOff x="1605508" y="2457093"/>
                <a:chExt cx="913711" cy="369426"/>
              </a:xfrm>
            </p:grpSpPr>
            <p:pic>
              <p:nvPicPr>
                <p:cNvPr id="70734" name="图片 129" descr="二层交换机堆叠（2台）.gif"/>
                <p:cNvPicPr>
                  <a:picLocks noChangeAspect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1605508" y="2457093"/>
                  <a:ext cx="382428" cy="36500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0735" name="图片 130" descr="PC.gif"/>
                <p:cNvPicPr>
                  <a:picLocks noChangeAspect="1"/>
                </p:cNvPicPr>
                <p:nvPr/>
              </p:nvPicPr>
              <p:blipFill>
                <a:blip r:embed="rId11"/>
                <a:srcRect/>
                <a:stretch>
                  <a:fillRect/>
                </a:stretch>
              </p:blipFill>
              <p:spPr bwMode="auto">
                <a:xfrm>
                  <a:off x="2177012" y="2457093"/>
                  <a:ext cx="342207" cy="3694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</p:grpSp>
      <p:sp>
        <p:nvSpPr>
          <p:cNvPr id="70665" name="TextBox 92"/>
          <p:cNvSpPr txBox="1">
            <a:spLocks noChangeArrowheads="1"/>
          </p:cNvSpPr>
          <p:nvPr/>
        </p:nvSpPr>
        <p:spPr bwMode="auto">
          <a:xfrm>
            <a:off x="2289175" y="5424488"/>
            <a:ext cx="914400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200">
                <a:solidFill>
                  <a:srgbClr val="000000"/>
                </a:solidFill>
                <a:latin typeface="Calibri" pitchFamily="34" charset="0"/>
              </a:rPr>
              <a:t>重点中小学</a:t>
            </a:r>
          </a:p>
        </p:txBody>
      </p:sp>
      <p:pic>
        <p:nvPicPr>
          <p:cNvPr id="70666" name="图片 4" descr="白云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0113" y="1341438"/>
            <a:ext cx="18605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7" name="TextBox 50"/>
          <p:cNvSpPr txBox="1">
            <a:spLocks noChangeArrowheads="1"/>
          </p:cNvSpPr>
          <p:nvPr/>
        </p:nvSpPr>
        <p:spPr bwMode="auto">
          <a:xfrm>
            <a:off x="1403350" y="1773238"/>
            <a:ext cx="102870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en-US" altLang="zh-CN" sz="1700">
                <a:solidFill>
                  <a:srgbClr val="000000"/>
                </a:solidFill>
                <a:latin typeface="宋体" pitchFamily="2" charset="-122"/>
              </a:rPr>
              <a:t>INTERNET</a:t>
            </a:r>
          </a:p>
        </p:txBody>
      </p:sp>
      <p:pic>
        <p:nvPicPr>
          <p:cNvPr id="70668" name="图片 4" descr="白云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89013" y="2889250"/>
            <a:ext cx="18605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9" name="TextBox 50"/>
          <p:cNvSpPr txBox="1">
            <a:spLocks noChangeArrowheads="1"/>
          </p:cNvSpPr>
          <p:nvPr/>
        </p:nvSpPr>
        <p:spPr bwMode="auto">
          <a:xfrm>
            <a:off x="1547813" y="3357563"/>
            <a:ext cx="809625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en-US" altLang="zh-CN" sz="1700">
                <a:solidFill>
                  <a:srgbClr val="000000"/>
                </a:solidFill>
                <a:latin typeface="宋体" pitchFamily="2" charset="-122"/>
              </a:rPr>
              <a:t>CERNET</a:t>
            </a:r>
          </a:p>
        </p:txBody>
      </p:sp>
      <p:pic>
        <p:nvPicPr>
          <p:cNvPr id="70670" name="图片 82" descr="闪电.gif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6533385" flipV="1">
            <a:off x="2819400" y="1992313"/>
            <a:ext cx="166688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71" name="图片 82" descr="闪电.gif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8654703" flipV="1">
            <a:off x="6659563" y="4500563"/>
            <a:ext cx="1095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0672" name="组合 133"/>
          <p:cNvGrpSpPr>
            <a:grpSpLocks/>
          </p:cNvGrpSpPr>
          <p:nvPr/>
        </p:nvGrpSpPr>
        <p:grpSpPr bwMode="auto">
          <a:xfrm>
            <a:off x="4178300" y="3976688"/>
            <a:ext cx="1152525" cy="788987"/>
            <a:chOff x="6286512" y="4929198"/>
            <a:chExt cx="2571768" cy="1515472"/>
          </a:xfrm>
        </p:grpSpPr>
        <p:pic>
          <p:nvPicPr>
            <p:cNvPr id="70720" name="图片 124" descr="白云.gif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286512" y="4929198"/>
              <a:ext cx="2571768" cy="1515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70721" name="组合 125"/>
            <p:cNvGrpSpPr>
              <a:grpSpLocks/>
            </p:cNvGrpSpPr>
            <p:nvPr/>
          </p:nvGrpSpPr>
          <p:grpSpPr bwMode="auto">
            <a:xfrm>
              <a:off x="6786578" y="5214950"/>
              <a:ext cx="1485215" cy="940930"/>
              <a:chOff x="1105442" y="1885589"/>
              <a:chExt cx="1485215" cy="940930"/>
            </a:xfrm>
          </p:grpSpPr>
          <p:pic>
            <p:nvPicPr>
              <p:cNvPr id="70722" name="内容占位符 3" descr="低端路由器.gif"/>
              <p:cNvPicPr>
                <a:picLocks noChangeAspect="1"/>
              </p:cNvPicPr>
              <p:nvPr/>
            </p:nvPicPr>
            <p:blipFill>
              <a:blip r:embed="rId14"/>
              <a:srcRect/>
              <a:stretch>
                <a:fillRect/>
              </a:stretch>
            </p:blipFill>
            <p:spPr bwMode="auto">
              <a:xfrm>
                <a:off x="1105442" y="2171341"/>
                <a:ext cx="391094" cy="3139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70723" name="组合 127"/>
              <p:cNvGrpSpPr>
                <a:grpSpLocks/>
              </p:cNvGrpSpPr>
              <p:nvPr/>
            </p:nvGrpSpPr>
            <p:grpSpPr bwMode="auto">
              <a:xfrm>
                <a:off x="1605508" y="1885589"/>
                <a:ext cx="985149" cy="440864"/>
                <a:chOff x="1605508" y="1885589"/>
                <a:chExt cx="985149" cy="440864"/>
              </a:xfrm>
            </p:grpSpPr>
            <p:pic>
              <p:nvPicPr>
                <p:cNvPr id="70727" name="图片 131" descr="二层交换机堆叠（2台）.gif"/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>
                  <a:fillRect/>
                </a:stretch>
              </p:blipFill>
              <p:spPr bwMode="auto">
                <a:xfrm>
                  <a:off x="1605508" y="1885589"/>
                  <a:ext cx="382428" cy="36500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0728" name="图片 132" descr="PC.gif"/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>
                  <a:fillRect/>
                </a:stretch>
              </p:blipFill>
              <p:spPr bwMode="auto">
                <a:xfrm>
                  <a:off x="2248450" y="1957027"/>
                  <a:ext cx="342207" cy="3694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70724" name="组合 128"/>
              <p:cNvGrpSpPr>
                <a:grpSpLocks/>
              </p:cNvGrpSpPr>
              <p:nvPr/>
            </p:nvGrpSpPr>
            <p:grpSpPr bwMode="auto">
              <a:xfrm>
                <a:off x="1605508" y="2457093"/>
                <a:ext cx="913711" cy="369426"/>
                <a:chOff x="1605508" y="2457093"/>
                <a:chExt cx="913711" cy="369426"/>
              </a:xfrm>
            </p:grpSpPr>
            <p:pic>
              <p:nvPicPr>
                <p:cNvPr id="70725" name="图片 129" descr="二层交换机堆叠（2台）.gif"/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>
                  <a:fillRect/>
                </a:stretch>
              </p:blipFill>
              <p:spPr bwMode="auto">
                <a:xfrm>
                  <a:off x="1605508" y="2457093"/>
                  <a:ext cx="382428" cy="36500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0726" name="图片 130" descr="PC.gif"/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>
                  <a:fillRect/>
                </a:stretch>
              </p:blipFill>
              <p:spPr bwMode="auto">
                <a:xfrm>
                  <a:off x="2177012" y="2457093"/>
                  <a:ext cx="342207" cy="3694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</p:grpSp>
      <p:pic>
        <p:nvPicPr>
          <p:cNvPr id="70673" name="图片 93" descr="闪电.gif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 rot="-2920627">
            <a:off x="4675981" y="4795044"/>
            <a:ext cx="31432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74" name="Text Box 67"/>
          <p:cNvSpPr txBox="1">
            <a:spLocks noChangeArrowheads="1"/>
          </p:cNvSpPr>
          <p:nvPr/>
        </p:nvSpPr>
        <p:spPr bwMode="auto">
          <a:xfrm>
            <a:off x="4089400" y="5292725"/>
            <a:ext cx="7969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6682" tIns="38341" rIns="76682" bIns="38341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700">
                <a:solidFill>
                  <a:srgbClr val="000000"/>
                </a:solidFill>
              </a:rPr>
              <a:t>。。。</a:t>
            </a:r>
          </a:p>
        </p:txBody>
      </p:sp>
      <p:sp>
        <p:nvSpPr>
          <p:cNvPr id="70675" name="TextBox 50"/>
          <p:cNvSpPr txBox="1">
            <a:spLocks noChangeArrowheads="1"/>
          </p:cNvSpPr>
          <p:nvPr/>
        </p:nvSpPr>
        <p:spPr bwMode="auto">
          <a:xfrm>
            <a:off x="5364163" y="2636838"/>
            <a:ext cx="508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400">
                <a:solidFill>
                  <a:srgbClr val="FA0000"/>
                </a:solidFill>
                <a:latin typeface="宋体" pitchFamily="2" charset="-122"/>
              </a:rPr>
              <a:t>环网</a:t>
            </a:r>
          </a:p>
        </p:txBody>
      </p:sp>
      <p:sp>
        <p:nvSpPr>
          <p:cNvPr id="70676" name="TextBox 92"/>
          <p:cNvSpPr txBox="1">
            <a:spLocks noChangeArrowheads="1"/>
          </p:cNvSpPr>
          <p:nvPr/>
        </p:nvSpPr>
        <p:spPr bwMode="auto">
          <a:xfrm>
            <a:off x="7408863" y="5114925"/>
            <a:ext cx="9144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200">
                <a:solidFill>
                  <a:srgbClr val="000000"/>
                </a:solidFill>
                <a:latin typeface="Calibri" pitchFamily="34" charset="0"/>
              </a:rPr>
              <a:t>普通中小学</a:t>
            </a:r>
          </a:p>
        </p:txBody>
      </p:sp>
      <p:sp>
        <p:nvSpPr>
          <p:cNvPr id="70677" name="Text Box 91"/>
          <p:cNvSpPr txBox="1">
            <a:spLocks noChangeArrowheads="1"/>
          </p:cNvSpPr>
          <p:nvPr/>
        </p:nvSpPr>
        <p:spPr bwMode="auto">
          <a:xfrm>
            <a:off x="7019925" y="4797425"/>
            <a:ext cx="7969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6682" tIns="38341" rIns="76682" bIns="38341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700">
                <a:solidFill>
                  <a:srgbClr val="000000"/>
                </a:solidFill>
              </a:rPr>
              <a:t>。。。</a:t>
            </a:r>
          </a:p>
        </p:txBody>
      </p:sp>
      <p:sp>
        <p:nvSpPr>
          <p:cNvPr id="70678" name="TextBox 50"/>
          <p:cNvSpPr txBox="1">
            <a:spLocks noChangeArrowheads="1"/>
          </p:cNvSpPr>
          <p:nvPr/>
        </p:nvSpPr>
        <p:spPr bwMode="auto">
          <a:xfrm>
            <a:off x="6678613" y="4373563"/>
            <a:ext cx="457200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200">
                <a:solidFill>
                  <a:srgbClr val="000000"/>
                </a:solidFill>
                <a:latin typeface="宋体" pitchFamily="2" charset="-122"/>
              </a:rPr>
              <a:t>光纤</a:t>
            </a:r>
          </a:p>
        </p:txBody>
      </p:sp>
      <p:sp>
        <p:nvSpPr>
          <p:cNvPr id="70679" name="TextBox 50"/>
          <p:cNvSpPr txBox="1">
            <a:spLocks noChangeArrowheads="1"/>
          </p:cNvSpPr>
          <p:nvPr/>
        </p:nvSpPr>
        <p:spPr bwMode="auto">
          <a:xfrm>
            <a:off x="4284663" y="4765675"/>
            <a:ext cx="4572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200">
                <a:solidFill>
                  <a:srgbClr val="000000"/>
                </a:solidFill>
                <a:latin typeface="宋体" pitchFamily="2" charset="-122"/>
              </a:rPr>
              <a:t>光纤</a:t>
            </a:r>
          </a:p>
        </p:txBody>
      </p:sp>
      <p:grpSp>
        <p:nvGrpSpPr>
          <p:cNvPr id="70680" name="组合 67"/>
          <p:cNvGrpSpPr>
            <a:grpSpLocks/>
          </p:cNvGrpSpPr>
          <p:nvPr/>
        </p:nvGrpSpPr>
        <p:grpSpPr bwMode="auto">
          <a:xfrm>
            <a:off x="6446838" y="5135563"/>
            <a:ext cx="973137" cy="788987"/>
            <a:chOff x="199244" y="4286257"/>
            <a:chExt cx="1443798" cy="857255"/>
          </a:xfrm>
        </p:grpSpPr>
        <p:grpSp>
          <p:nvGrpSpPr>
            <p:cNvPr id="70716" name="组合 15"/>
            <p:cNvGrpSpPr>
              <a:grpSpLocks/>
            </p:cNvGrpSpPr>
            <p:nvPr/>
          </p:nvGrpSpPr>
          <p:grpSpPr bwMode="auto">
            <a:xfrm>
              <a:off x="199244" y="4286257"/>
              <a:ext cx="1443798" cy="857255"/>
              <a:chOff x="199244" y="4286257"/>
              <a:chExt cx="1443798" cy="857255"/>
            </a:xfrm>
          </p:grpSpPr>
          <p:pic>
            <p:nvPicPr>
              <p:cNvPr id="70718" name="图片 6" descr="黑云.gif"/>
              <p:cNvPicPr>
                <a:picLocks noChangeAspect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199244" y="4286257"/>
                <a:ext cx="1443798" cy="857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0719" name="图片 12" descr="男人.gif"/>
              <p:cNvPicPr>
                <a:picLocks noChangeAspect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 bwMode="auto">
              <a:xfrm>
                <a:off x="428596" y="4429132"/>
                <a:ext cx="404743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70717" name="TextBox 38"/>
            <p:cNvSpPr txBox="1">
              <a:spLocks noChangeArrowheads="1"/>
            </p:cNvSpPr>
            <p:nvPr/>
          </p:nvSpPr>
          <p:spPr bwMode="auto">
            <a:xfrm>
              <a:off x="785713" y="4572584"/>
              <a:ext cx="857329" cy="315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zh-CN" sz="1300">
                <a:solidFill>
                  <a:schemeClr val="bg1"/>
                </a:solidFill>
              </a:endParaRPr>
            </a:p>
          </p:txBody>
        </p:sp>
      </p:grpSp>
      <p:grpSp>
        <p:nvGrpSpPr>
          <p:cNvPr id="70681" name="组合 67"/>
          <p:cNvGrpSpPr>
            <a:grpSpLocks/>
          </p:cNvGrpSpPr>
          <p:nvPr/>
        </p:nvGrpSpPr>
        <p:grpSpPr bwMode="auto">
          <a:xfrm>
            <a:off x="7597775" y="4346575"/>
            <a:ext cx="974725" cy="788988"/>
            <a:chOff x="199244" y="4286257"/>
            <a:chExt cx="1443798" cy="857255"/>
          </a:xfrm>
        </p:grpSpPr>
        <p:grpSp>
          <p:nvGrpSpPr>
            <p:cNvPr id="70712" name="组合 15"/>
            <p:cNvGrpSpPr>
              <a:grpSpLocks/>
            </p:cNvGrpSpPr>
            <p:nvPr/>
          </p:nvGrpSpPr>
          <p:grpSpPr bwMode="auto">
            <a:xfrm>
              <a:off x="199244" y="4286257"/>
              <a:ext cx="1443798" cy="857255"/>
              <a:chOff x="199244" y="4286257"/>
              <a:chExt cx="1443798" cy="857255"/>
            </a:xfrm>
          </p:grpSpPr>
          <p:pic>
            <p:nvPicPr>
              <p:cNvPr id="70714" name="图片 6" descr="黑云.gif"/>
              <p:cNvPicPr>
                <a:picLocks noChangeAspect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199244" y="4286257"/>
                <a:ext cx="1443798" cy="857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0715" name="图片 12" descr="男人.gif"/>
              <p:cNvPicPr>
                <a:picLocks noChangeAspect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 bwMode="auto">
              <a:xfrm>
                <a:off x="428596" y="4429132"/>
                <a:ext cx="404743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70713" name="TextBox 38"/>
            <p:cNvSpPr txBox="1">
              <a:spLocks noChangeArrowheads="1"/>
            </p:cNvSpPr>
            <p:nvPr/>
          </p:nvSpPr>
          <p:spPr bwMode="auto">
            <a:xfrm>
              <a:off x="784758" y="4574308"/>
              <a:ext cx="858284" cy="315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zh-CN" sz="1300">
                <a:solidFill>
                  <a:schemeClr val="bg1"/>
                </a:solidFill>
              </a:endParaRPr>
            </a:p>
          </p:txBody>
        </p:sp>
      </p:grpSp>
      <p:grpSp>
        <p:nvGrpSpPr>
          <p:cNvPr id="70682" name="组合 67"/>
          <p:cNvGrpSpPr>
            <a:grpSpLocks/>
          </p:cNvGrpSpPr>
          <p:nvPr/>
        </p:nvGrpSpPr>
        <p:grpSpPr bwMode="auto">
          <a:xfrm>
            <a:off x="4695825" y="5168900"/>
            <a:ext cx="973138" cy="785813"/>
            <a:chOff x="199244" y="4286257"/>
            <a:chExt cx="1443798" cy="857255"/>
          </a:xfrm>
        </p:grpSpPr>
        <p:grpSp>
          <p:nvGrpSpPr>
            <p:cNvPr id="70708" name="组合 15"/>
            <p:cNvGrpSpPr>
              <a:grpSpLocks/>
            </p:cNvGrpSpPr>
            <p:nvPr/>
          </p:nvGrpSpPr>
          <p:grpSpPr bwMode="auto">
            <a:xfrm>
              <a:off x="199244" y="4286257"/>
              <a:ext cx="1443798" cy="857255"/>
              <a:chOff x="199244" y="4286257"/>
              <a:chExt cx="1443798" cy="857255"/>
            </a:xfrm>
          </p:grpSpPr>
          <p:pic>
            <p:nvPicPr>
              <p:cNvPr id="70710" name="图片 6" descr="黑云.gif"/>
              <p:cNvPicPr>
                <a:picLocks noChangeAspect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199244" y="4286257"/>
                <a:ext cx="1443798" cy="857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0711" name="图片 12" descr="男人.gif"/>
              <p:cNvPicPr>
                <a:picLocks noChangeAspect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 bwMode="auto">
              <a:xfrm>
                <a:off x="428596" y="4429132"/>
                <a:ext cx="404743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70709" name="TextBox 38"/>
            <p:cNvSpPr txBox="1">
              <a:spLocks noChangeArrowheads="1"/>
            </p:cNvSpPr>
            <p:nvPr/>
          </p:nvSpPr>
          <p:spPr bwMode="auto">
            <a:xfrm>
              <a:off x="785713" y="4572009"/>
              <a:ext cx="857329" cy="3169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zh-CN" sz="1300">
                <a:solidFill>
                  <a:schemeClr val="bg1"/>
                </a:solidFill>
              </a:endParaRPr>
            </a:p>
          </p:txBody>
        </p:sp>
      </p:grpSp>
      <p:grpSp>
        <p:nvGrpSpPr>
          <p:cNvPr id="70683" name="组合 67"/>
          <p:cNvGrpSpPr>
            <a:grpSpLocks/>
          </p:cNvGrpSpPr>
          <p:nvPr/>
        </p:nvGrpSpPr>
        <p:grpSpPr bwMode="auto">
          <a:xfrm>
            <a:off x="3348038" y="5135563"/>
            <a:ext cx="974725" cy="788987"/>
            <a:chOff x="199244" y="4286257"/>
            <a:chExt cx="1443798" cy="857255"/>
          </a:xfrm>
        </p:grpSpPr>
        <p:grpSp>
          <p:nvGrpSpPr>
            <p:cNvPr id="70704" name="组合 15"/>
            <p:cNvGrpSpPr>
              <a:grpSpLocks/>
            </p:cNvGrpSpPr>
            <p:nvPr/>
          </p:nvGrpSpPr>
          <p:grpSpPr bwMode="auto">
            <a:xfrm>
              <a:off x="199244" y="4286257"/>
              <a:ext cx="1443798" cy="857255"/>
              <a:chOff x="199244" y="4286257"/>
              <a:chExt cx="1443798" cy="857255"/>
            </a:xfrm>
          </p:grpSpPr>
          <p:pic>
            <p:nvPicPr>
              <p:cNvPr id="70706" name="图片 6" descr="黑云.gif"/>
              <p:cNvPicPr>
                <a:picLocks noChangeAspect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199244" y="4286257"/>
                <a:ext cx="1443798" cy="857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0707" name="图片 12" descr="男人.gif"/>
              <p:cNvPicPr>
                <a:picLocks noChangeAspect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 bwMode="auto">
              <a:xfrm>
                <a:off x="428596" y="4429132"/>
                <a:ext cx="404743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70705" name="TextBox 38"/>
            <p:cNvSpPr txBox="1">
              <a:spLocks noChangeArrowheads="1"/>
            </p:cNvSpPr>
            <p:nvPr/>
          </p:nvSpPr>
          <p:spPr bwMode="auto">
            <a:xfrm>
              <a:off x="784758" y="4572584"/>
              <a:ext cx="858284" cy="315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zh-CN" sz="1300">
                <a:solidFill>
                  <a:schemeClr val="bg1"/>
                </a:solidFill>
              </a:endParaRPr>
            </a:p>
          </p:txBody>
        </p:sp>
      </p:grpSp>
      <p:sp>
        <p:nvSpPr>
          <p:cNvPr id="70684" name="TextBox 92"/>
          <p:cNvSpPr txBox="1">
            <a:spLocks noChangeArrowheads="1"/>
          </p:cNvSpPr>
          <p:nvPr/>
        </p:nvSpPr>
        <p:spPr bwMode="auto">
          <a:xfrm>
            <a:off x="7113588" y="5762625"/>
            <a:ext cx="9144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200">
                <a:solidFill>
                  <a:srgbClr val="000000"/>
                </a:solidFill>
                <a:latin typeface="Calibri" pitchFamily="34" charset="0"/>
              </a:rPr>
              <a:t>普通中小学</a:t>
            </a:r>
          </a:p>
        </p:txBody>
      </p:sp>
      <p:sp>
        <p:nvSpPr>
          <p:cNvPr id="70685" name="TextBox 92"/>
          <p:cNvSpPr txBox="1">
            <a:spLocks noChangeArrowheads="1"/>
          </p:cNvSpPr>
          <p:nvPr/>
        </p:nvSpPr>
        <p:spPr bwMode="auto">
          <a:xfrm>
            <a:off x="4787900" y="5949950"/>
            <a:ext cx="9144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200">
                <a:solidFill>
                  <a:srgbClr val="000000"/>
                </a:solidFill>
                <a:latin typeface="Calibri" pitchFamily="34" charset="0"/>
              </a:rPr>
              <a:t>普通中小学</a:t>
            </a:r>
          </a:p>
        </p:txBody>
      </p:sp>
      <p:sp>
        <p:nvSpPr>
          <p:cNvPr id="70686" name="TextBox 92"/>
          <p:cNvSpPr txBox="1">
            <a:spLocks noChangeArrowheads="1"/>
          </p:cNvSpPr>
          <p:nvPr/>
        </p:nvSpPr>
        <p:spPr bwMode="auto">
          <a:xfrm>
            <a:off x="6381750" y="3305175"/>
            <a:ext cx="873125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400">
                <a:solidFill>
                  <a:srgbClr val="000000"/>
                </a:solidFill>
                <a:latin typeface="Calibri" pitchFamily="34" charset="0"/>
              </a:rPr>
              <a:t>区城域网</a:t>
            </a:r>
          </a:p>
        </p:txBody>
      </p:sp>
      <p:pic>
        <p:nvPicPr>
          <p:cNvPr id="70687" name="图片 5" descr="闪电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2817710">
            <a:off x="4471194" y="3126582"/>
            <a:ext cx="180975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88" name="图片 5" descr="闪电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3956634">
            <a:off x="5475288" y="2714625"/>
            <a:ext cx="246062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89" name="矩形 1"/>
          <p:cNvSpPr>
            <a:spLocks noChangeArrowheads="1"/>
          </p:cNvSpPr>
          <p:nvPr/>
        </p:nvSpPr>
        <p:spPr bwMode="auto">
          <a:xfrm>
            <a:off x="0" y="1003300"/>
            <a:ext cx="9144000" cy="5854700"/>
          </a:xfrm>
          <a:prstGeom prst="rect">
            <a:avLst/>
          </a:prstGeom>
          <a:solidFill>
            <a:srgbClr val="FFFFFF">
              <a:alpha val="47058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94" name="Picture 24" descr="EndUser Female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3144838" y="5626100"/>
            <a:ext cx="49847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" name="Picture 24" descr="EndUser Female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4862513" y="5721350"/>
            <a:ext cx="5000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" name="Picture 24" descr="EndUser Female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6734175" y="5495925"/>
            <a:ext cx="49847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" name="Picture 24" descr="EndUser Female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8085138" y="4835525"/>
            <a:ext cx="5000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" name="任意多边形 97"/>
          <p:cNvSpPr>
            <a:spLocks/>
          </p:cNvSpPr>
          <p:nvPr/>
        </p:nvSpPr>
        <p:spPr bwMode="auto">
          <a:xfrm>
            <a:off x="1228725" y="1951038"/>
            <a:ext cx="2611438" cy="3671887"/>
          </a:xfrm>
          <a:custGeom>
            <a:avLst/>
            <a:gdLst>
              <a:gd name="T0" fmla="*/ 0 w 2611533"/>
              <a:gd name="T1" fmla="*/ 0 h 3671248"/>
              <a:gd name="T2" fmla="*/ 2279012 w 2611533"/>
              <a:gd name="T3" fmla="*/ 805498 h 3671248"/>
              <a:gd name="T4" fmla="*/ 2551946 w 2611533"/>
              <a:gd name="T5" fmla="*/ 3672525 h 3671248"/>
              <a:gd name="T6" fmla="*/ 0 60000 65536"/>
              <a:gd name="T7" fmla="*/ 0 60000 65536"/>
              <a:gd name="T8" fmla="*/ 0 60000 65536"/>
              <a:gd name="T9" fmla="*/ 0 w 2611533"/>
              <a:gd name="T10" fmla="*/ 0 h 3671248"/>
              <a:gd name="T11" fmla="*/ 2611533 w 2611533"/>
              <a:gd name="T12" fmla="*/ 3671248 h 36712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11533" h="3671248">
                <a:moveTo>
                  <a:pt x="0" y="0"/>
                </a:moveTo>
                <a:cubicBezTo>
                  <a:pt x="926910" y="96671"/>
                  <a:pt x="1853821" y="193343"/>
                  <a:pt x="2279176" y="805218"/>
                </a:cubicBezTo>
                <a:cubicBezTo>
                  <a:pt x="2704531" y="1417093"/>
                  <a:pt x="2628331" y="2544170"/>
                  <a:pt x="2552131" y="3671248"/>
                </a:cubicBezTo>
              </a:path>
            </a:pathLst>
          </a:custGeom>
          <a:noFill/>
          <a:ln w="28575" algn="ctr">
            <a:solidFill>
              <a:srgbClr val="C00000"/>
            </a:solidFill>
            <a:prstDash val="dash"/>
            <a:round/>
            <a:headEnd/>
            <a:tailEnd type="arrow" w="med" len="med"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9" name="任意多边形 98"/>
          <p:cNvSpPr>
            <a:spLocks/>
          </p:cNvSpPr>
          <p:nvPr/>
        </p:nvSpPr>
        <p:spPr bwMode="auto">
          <a:xfrm>
            <a:off x="1241425" y="1939925"/>
            <a:ext cx="4025900" cy="3629025"/>
          </a:xfrm>
          <a:custGeom>
            <a:avLst/>
            <a:gdLst>
              <a:gd name="T0" fmla="*/ 0 w 4026090"/>
              <a:gd name="T1" fmla="*/ 25934 h 3628941"/>
              <a:gd name="T2" fmla="*/ 2633770 w 4026090"/>
              <a:gd name="T3" fmla="*/ 530925 h 3628941"/>
              <a:gd name="T4" fmla="*/ 4025710 w 4026090"/>
              <a:gd name="T5" fmla="*/ 3629109 h 3628941"/>
              <a:gd name="T6" fmla="*/ 0 60000 65536"/>
              <a:gd name="T7" fmla="*/ 0 60000 65536"/>
              <a:gd name="T8" fmla="*/ 0 60000 65536"/>
              <a:gd name="T9" fmla="*/ 0 w 4026090"/>
              <a:gd name="T10" fmla="*/ 0 h 3628941"/>
              <a:gd name="T11" fmla="*/ 4026090 w 4026090"/>
              <a:gd name="T12" fmla="*/ 3628941 h 362894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026090" h="3628941">
                <a:moveTo>
                  <a:pt x="0" y="25932"/>
                </a:moveTo>
                <a:cubicBezTo>
                  <a:pt x="981501" y="-21835"/>
                  <a:pt x="1963003" y="-69602"/>
                  <a:pt x="2634018" y="530899"/>
                </a:cubicBezTo>
                <a:cubicBezTo>
                  <a:pt x="3305033" y="1131400"/>
                  <a:pt x="3665561" y="2380170"/>
                  <a:pt x="4026090" y="3628941"/>
                </a:cubicBezTo>
              </a:path>
            </a:pathLst>
          </a:custGeom>
          <a:noFill/>
          <a:ln w="28575" algn="ctr">
            <a:solidFill>
              <a:srgbClr val="C00000"/>
            </a:solidFill>
            <a:prstDash val="dash"/>
            <a:round/>
            <a:headEnd/>
            <a:tailEnd type="arrow" w="med" len="med"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0" name="任意多边形 99"/>
          <p:cNvSpPr>
            <a:spLocks/>
          </p:cNvSpPr>
          <p:nvPr/>
        </p:nvSpPr>
        <p:spPr bwMode="auto">
          <a:xfrm>
            <a:off x="1241425" y="1911350"/>
            <a:ext cx="5910263" cy="3602038"/>
          </a:xfrm>
          <a:custGeom>
            <a:avLst/>
            <a:gdLst>
              <a:gd name="T0" fmla="*/ 0 w 5909481"/>
              <a:gd name="T1" fmla="*/ 0 h 3603009"/>
              <a:gd name="T2" fmla="*/ 3822384 w 5909481"/>
              <a:gd name="T3" fmla="*/ 654741 h 3603009"/>
              <a:gd name="T4" fmla="*/ 5911043 w 5909481"/>
              <a:gd name="T5" fmla="*/ 3601068 h 3603009"/>
              <a:gd name="T6" fmla="*/ 0 60000 65536"/>
              <a:gd name="T7" fmla="*/ 0 60000 65536"/>
              <a:gd name="T8" fmla="*/ 0 60000 65536"/>
              <a:gd name="T9" fmla="*/ 0 w 5909481"/>
              <a:gd name="T10" fmla="*/ 0 h 3603009"/>
              <a:gd name="T11" fmla="*/ 5909481 w 5909481"/>
              <a:gd name="T12" fmla="*/ 3603009 h 360300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09481" h="3603009">
                <a:moveTo>
                  <a:pt x="0" y="0"/>
                </a:moveTo>
                <a:cubicBezTo>
                  <a:pt x="1418230" y="27296"/>
                  <a:pt x="2836460" y="54592"/>
                  <a:pt x="3821373" y="655093"/>
                </a:cubicBezTo>
                <a:cubicBezTo>
                  <a:pt x="4806287" y="1255595"/>
                  <a:pt x="5357884" y="2429302"/>
                  <a:pt x="5909481" y="3603009"/>
                </a:cubicBezTo>
              </a:path>
            </a:pathLst>
          </a:custGeom>
          <a:noFill/>
          <a:ln w="28575" algn="ctr">
            <a:solidFill>
              <a:srgbClr val="C00000"/>
            </a:solidFill>
            <a:prstDash val="dash"/>
            <a:round/>
            <a:headEnd/>
            <a:tailEnd type="arrow" w="med" len="med"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1" name="任意多边形 100"/>
          <p:cNvSpPr>
            <a:spLocks/>
          </p:cNvSpPr>
          <p:nvPr/>
        </p:nvSpPr>
        <p:spPr bwMode="auto">
          <a:xfrm>
            <a:off x="1282700" y="1860550"/>
            <a:ext cx="6864350" cy="2984500"/>
          </a:xfrm>
          <a:custGeom>
            <a:avLst/>
            <a:gdLst>
              <a:gd name="T0" fmla="*/ 0 w 6864823"/>
              <a:gd name="T1" fmla="*/ 23578 h 2985152"/>
              <a:gd name="T2" fmla="*/ 3793556 w 6864823"/>
              <a:gd name="T3" fmla="*/ 432831 h 2985152"/>
              <a:gd name="T4" fmla="*/ 6863878 w 6864823"/>
              <a:gd name="T5" fmla="*/ 2983848 h 2985152"/>
              <a:gd name="T6" fmla="*/ 0 60000 65536"/>
              <a:gd name="T7" fmla="*/ 0 60000 65536"/>
              <a:gd name="T8" fmla="*/ 0 60000 65536"/>
              <a:gd name="T9" fmla="*/ 0 w 6864823"/>
              <a:gd name="T10" fmla="*/ 0 h 2985152"/>
              <a:gd name="T11" fmla="*/ 6864823 w 6864823"/>
              <a:gd name="T12" fmla="*/ 2985152 h 29851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64823" h="2985152">
                <a:moveTo>
                  <a:pt x="0" y="23588"/>
                </a:moveTo>
                <a:cubicBezTo>
                  <a:pt x="1324970" y="-18493"/>
                  <a:pt x="2649940" y="-60573"/>
                  <a:pt x="3794077" y="433021"/>
                </a:cubicBezTo>
                <a:cubicBezTo>
                  <a:pt x="4938214" y="926615"/>
                  <a:pt x="5901518" y="1955883"/>
                  <a:pt x="6864823" y="2985152"/>
                </a:cubicBezTo>
              </a:path>
            </a:pathLst>
          </a:custGeom>
          <a:noFill/>
          <a:ln w="28575" algn="ctr">
            <a:solidFill>
              <a:srgbClr val="C00000"/>
            </a:solidFill>
            <a:prstDash val="dash"/>
            <a:round/>
            <a:headEnd/>
            <a:tailEnd type="arrow" w="med" len="med"/>
          </a:ln>
        </p:spPr>
        <p:txBody>
          <a:bodyPr anchor="ctr"/>
          <a:lstStyle/>
          <a:p>
            <a:endParaRPr lang="zh-CN" altLang="en-US"/>
          </a:p>
        </p:txBody>
      </p:sp>
      <p:pic>
        <p:nvPicPr>
          <p:cNvPr id="102" name="Picture 2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90488" y="979488"/>
            <a:ext cx="885825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" name="Picture 3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2236788" y="5114925"/>
            <a:ext cx="89535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" name="Picture 3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4041775" y="5097463"/>
            <a:ext cx="89535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" name="Picture 3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5595938" y="5024438"/>
            <a:ext cx="89535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" name="Picture 3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7254875" y="4692650"/>
            <a:ext cx="89535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703" name="标题 1"/>
          <p:cNvSpPr>
            <a:spLocks noGrp="1"/>
          </p:cNvSpPr>
          <p:nvPr>
            <p:ph type="title"/>
          </p:nvPr>
        </p:nvSpPr>
        <p:spPr bwMode="auto">
          <a:xfrm>
            <a:off x="684213" y="346075"/>
            <a:ext cx="8013700" cy="5619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zh-CN" smtClean="0">
                <a:latin typeface="微软雅黑" pitchFamily="34" charset="-122"/>
                <a:ea typeface="微软雅黑" pitchFamily="34" charset="-122"/>
              </a:rPr>
              <a:t>PowerCache</a:t>
            </a:r>
            <a:r>
              <a:rPr smtClean="0">
                <a:latin typeface="微软雅黑" pitchFamily="34" charset="-122"/>
                <a:ea typeface="微软雅黑" pitchFamily="34" charset="-122"/>
              </a:rPr>
              <a:t>部署</a:t>
            </a:r>
            <a:r>
              <a:rPr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前</a:t>
            </a:r>
            <a:r>
              <a:rPr smtClean="0">
                <a:latin typeface="微软雅黑" pitchFamily="34" charset="-122"/>
                <a:ea typeface="微软雅黑" pitchFamily="34" charset="-122"/>
              </a:rPr>
              <a:t>的视频访问数据流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00" grpId="0" animBg="1"/>
      <p:bldP spid="10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Box 89"/>
          <p:cNvSpPr txBox="1">
            <a:spLocks noChangeArrowheads="1"/>
          </p:cNvSpPr>
          <p:nvPr/>
        </p:nvSpPr>
        <p:spPr bwMode="auto">
          <a:xfrm>
            <a:off x="4572000" y="2081213"/>
            <a:ext cx="15017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500">
                <a:solidFill>
                  <a:srgbClr val="000000"/>
                </a:solidFill>
                <a:latin typeface="Calibri" pitchFamily="34" charset="0"/>
              </a:rPr>
              <a:t>市教育信息中心</a:t>
            </a:r>
          </a:p>
        </p:txBody>
      </p:sp>
      <p:sp>
        <p:nvSpPr>
          <p:cNvPr id="71683" name="TextBox 92"/>
          <p:cNvSpPr txBox="1">
            <a:spLocks noChangeArrowheads="1"/>
          </p:cNvSpPr>
          <p:nvPr/>
        </p:nvSpPr>
        <p:spPr bwMode="auto">
          <a:xfrm>
            <a:off x="3394075" y="4386263"/>
            <a:ext cx="873125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400">
                <a:solidFill>
                  <a:srgbClr val="000000"/>
                </a:solidFill>
                <a:latin typeface="Calibri" pitchFamily="34" charset="0"/>
              </a:rPr>
              <a:t>区城域网</a:t>
            </a:r>
          </a:p>
        </p:txBody>
      </p:sp>
      <p:pic>
        <p:nvPicPr>
          <p:cNvPr id="71684" name="图片 5" descr="闪电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485040">
            <a:off x="4233863" y="5013325"/>
            <a:ext cx="119062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5" name="图片 82" descr="闪电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999229" flipV="1">
            <a:off x="2796381" y="3221832"/>
            <a:ext cx="155575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686" name="组合 99"/>
          <p:cNvGrpSpPr>
            <a:grpSpLocks/>
          </p:cNvGrpSpPr>
          <p:nvPr/>
        </p:nvGrpSpPr>
        <p:grpSpPr bwMode="auto">
          <a:xfrm>
            <a:off x="2938463" y="2384425"/>
            <a:ext cx="2163762" cy="1346200"/>
            <a:chOff x="6140006" y="1314085"/>
            <a:chExt cx="2571768" cy="1515472"/>
          </a:xfrm>
        </p:grpSpPr>
        <p:pic>
          <p:nvPicPr>
            <p:cNvPr id="71763" name="图片 83" descr="白云.gif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140006" y="1314085"/>
              <a:ext cx="2571768" cy="1515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764" name="内容占位符 3" descr="低端路由器.gif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429388" y="1928802"/>
              <a:ext cx="391094" cy="3139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765" name="图片 85" descr="二层交换机堆叠（2台）.gif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929454" y="1635238"/>
              <a:ext cx="382428" cy="3650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766" name="图片 86" descr="PC.gif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572396" y="1643050"/>
              <a:ext cx="342207" cy="369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767" name="图片 87" descr="二层交换机堆叠（2台）.gif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929454" y="2206742"/>
              <a:ext cx="382428" cy="3650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768" name="图片 88" descr="PC.gif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605934" y="2214554"/>
              <a:ext cx="342207" cy="369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1687" name="图片 93" descr="闪电.gi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4298555">
            <a:off x="7196931" y="4571207"/>
            <a:ext cx="261937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688" name="组合 133"/>
          <p:cNvGrpSpPr>
            <a:grpSpLocks/>
          </p:cNvGrpSpPr>
          <p:nvPr/>
        </p:nvGrpSpPr>
        <p:grpSpPr bwMode="auto">
          <a:xfrm>
            <a:off x="5772150" y="3965575"/>
            <a:ext cx="1241425" cy="1050925"/>
            <a:chOff x="6286512" y="4929198"/>
            <a:chExt cx="2571768" cy="1515472"/>
          </a:xfrm>
        </p:grpSpPr>
        <p:pic>
          <p:nvPicPr>
            <p:cNvPr id="71754" name="图片 124" descr="白云.gif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286512" y="4929198"/>
              <a:ext cx="2571768" cy="1515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71755" name="组合 125"/>
            <p:cNvGrpSpPr>
              <a:grpSpLocks/>
            </p:cNvGrpSpPr>
            <p:nvPr/>
          </p:nvGrpSpPr>
          <p:grpSpPr bwMode="auto">
            <a:xfrm>
              <a:off x="6786578" y="5214950"/>
              <a:ext cx="1485215" cy="940930"/>
              <a:chOff x="1105442" y="1885589"/>
              <a:chExt cx="1485215" cy="940930"/>
            </a:xfrm>
          </p:grpSpPr>
          <p:pic>
            <p:nvPicPr>
              <p:cNvPr id="71756" name="内容占位符 3" descr="低端路由器.gif"/>
              <p:cNvPicPr>
                <a:picLocks noChangeAspect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1105442" y="2171341"/>
                <a:ext cx="391094" cy="3139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71757" name="组合 127"/>
              <p:cNvGrpSpPr>
                <a:grpSpLocks/>
              </p:cNvGrpSpPr>
              <p:nvPr/>
            </p:nvGrpSpPr>
            <p:grpSpPr bwMode="auto">
              <a:xfrm>
                <a:off x="1605508" y="1885589"/>
                <a:ext cx="985149" cy="440864"/>
                <a:chOff x="1605508" y="1885589"/>
                <a:chExt cx="985149" cy="440864"/>
              </a:xfrm>
            </p:grpSpPr>
            <p:pic>
              <p:nvPicPr>
                <p:cNvPr id="71761" name="图片 131" descr="二层交换机堆叠（2台）.gif"/>
                <p:cNvPicPr>
                  <a:picLocks noChangeAspect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1605508" y="1885589"/>
                  <a:ext cx="382428" cy="36500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1762" name="图片 132" descr="PC.gif"/>
                <p:cNvPicPr>
                  <a:picLocks noChangeAspect="1"/>
                </p:cNvPicPr>
                <p:nvPr/>
              </p:nvPicPr>
              <p:blipFill>
                <a:blip r:embed="rId11"/>
                <a:srcRect/>
                <a:stretch>
                  <a:fillRect/>
                </a:stretch>
              </p:blipFill>
              <p:spPr bwMode="auto">
                <a:xfrm>
                  <a:off x="2248450" y="1957027"/>
                  <a:ext cx="342207" cy="3694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71758" name="组合 128"/>
              <p:cNvGrpSpPr>
                <a:grpSpLocks/>
              </p:cNvGrpSpPr>
              <p:nvPr/>
            </p:nvGrpSpPr>
            <p:grpSpPr bwMode="auto">
              <a:xfrm>
                <a:off x="1605508" y="2457093"/>
                <a:ext cx="913711" cy="369426"/>
                <a:chOff x="1605508" y="2457093"/>
                <a:chExt cx="913711" cy="369426"/>
              </a:xfrm>
            </p:grpSpPr>
            <p:pic>
              <p:nvPicPr>
                <p:cNvPr id="71759" name="图片 129" descr="二层交换机堆叠（2台）.gif"/>
                <p:cNvPicPr>
                  <a:picLocks noChangeAspect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1605508" y="2457093"/>
                  <a:ext cx="382428" cy="36500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1760" name="图片 130" descr="PC.gif"/>
                <p:cNvPicPr>
                  <a:picLocks noChangeAspect="1"/>
                </p:cNvPicPr>
                <p:nvPr/>
              </p:nvPicPr>
              <p:blipFill>
                <a:blip r:embed="rId11"/>
                <a:srcRect/>
                <a:stretch>
                  <a:fillRect/>
                </a:stretch>
              </p:blipFill>
              <p:spPr bwMode="auto">
                <a:xfrm>
                  <a:off x="2177012" y="2457093"/>
                  <a:ext cx="342207" cy="3694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</p:grpSp>
      <p:sp>
        <p:nvSpPr>
          <p:cNvPr id="71689" name="TextBox 92"/>
          <p:cNvSpPr txBox="1">
            <a:spLocks noChangeArrowheads="1"/>
          </p:cNvSpPr>
          <p:nvPr/>
        </p:nvSpPr>
        <p:spPr bwMode="auto">
          <a:xfrm>
            <a:off x="2289175" y="5805488"/>
            <a:ext cx="914400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200">
                <a:solidFill>
                  <a:srgbClr val="000000"/>
                </a:solidFill>
                <a:latin typeface="Calibri" pitchFamily="34" charset="0"/>
              </a:rPr>
              <a:t>重点中小学</a:t>
            </a:r>
          </a:p>
        </p:txBody>
      </p:sp>
      <p:pic>
        <p:nvPicPr>
          <p:cNvPr id="71690" name="图片 4" descr="白云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0113" y="1722438"/>
            <a:ext cx="18605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91" name="TextBox 50"/>
          <p:cNvSpPr txBox="1">
            <a:spLocks noChangeArrowheads="1"/>
          </p:cNvSpPr>
          <p:nvPr/>
        </p:nvSpPr>
        <p:spPr bwMode="auto">
          <a:xfrm>
            <a:off x="1403350" y="2154238"/>
            <a:ext cx="102870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en-US" altLang="zh-CN" sz="1700">
                <a:solidFill>
                  <a:srgbClr val="000000"/>
                </a:solidFill>
                <a:latin typeface="宋体" pitchFamily="2" charset="-122"/>
              </a:rPr>
              <a:t>INTERNET</a:t>
            </a:r>
          </a:p>
        </p:txBody>
      </p:sp>
      <p:pic>
        <p:nvPicPr>
          <p:cNvPr id="71692" name="图片 4" descr="白云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89013" y="3270250"/>
            <a:ext cx="18605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93" name="TextBox 50"/>
          <p:cNvSpPr txBox="1">
            <a:spLocks noChangeArrowheads="1"/>
          </p:cNvSpPr>
          <p:nvPr/>
        </p:nvSpPr>
        <p:spPr bwMode="auto">
          <a:xfrm>
            <a:off x="1547813" y="3738563"/>
            <a:ext cx="809625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en-US" altLang="zh-CN" sz="1700">
                <a:solidFill>
                  <a:srgbClr val="000000"/>
                </a:solidFill>
                <a:latin typeface="宋体" pitchFamily="2" charset="-122"/>
              </a:rPr>
              <a:t>CERNET</a:t>
            </a:r>
          </a:p>
        </p:txBody>
      </p:sp>
      <p:pic>
        <p:nvPicPr>
          <p:cNvPr id="71694" name="图片 82" descr="闪电.gif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6533385" flipV="1">
            <a:off x="2819400" y="2373313"/>
            <a:ext cx="166688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95" name="图片 82" descr="闪电.gif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8654703" flipV="1">
            <a:off x="6659563" y="4881563"/>
            <a:ext cx="1095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696" name="组合 133"/>
          <p:cNvGrpSpPr>
            <a:grpSpLocks/>
          </p:cNvGrpSpPr>
          <p:nvPr/>
        </p:nvGrpSpPr>
        <p:grpSpPr bwMode="auto">
          <a:xfrm>
            <a:off x="4178300" y="4357688"/>
            <a:ext cx="1152525" cy="788987"/>
            <a:chOff x="6286512" y="4929198"/>
            <a:chExt cx="2571768" cy="1515472"/>
          </a:xfrm>
        </p:grpSpPr>
        <p:pic>
          <p:nvPicPr>
            <p:cNvPr id="71745" name="图片 124" descr="白云.gif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286512" y="4929198"/>
              <a:ext cx="2571768" cy="1515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71746" name="组合 125"/>
            <p:cNvGrpSpPr>
              <a:grpSpLocks/>
            </p:cNvGrpSpPr>
            <p:nvPr/>
          </p:nvGrpSpPr>
          <p:grpSpPr bwMode="auto">
            <a:xfrm>
              <a:off x="6786578" y="5214950"/>
              <a:ext cx="1485215" cy="940930"/>
              <a:chOff x="1105442" y="1885589"/>
              <a:chExt cx="1485215" cy="940930"/>
            </a:xfrm>
          </p:grpSpPr>
          <p:pic>
            <p:nvPicPr>
              <p:cNvPr id="71747" name="内容占位符 3" descr="低端路由器.gif"/>
              <p:cNvPicPr>
                <a:picLocks noChangeAspect="1"/>
              </p:cNvPicPr>
              <p:nvPr/>
            </p:nvPicPr>
            <p:blipFill>
              <a:blip r:embed="rId14"/>
              <a:srcRect/>
              <a:stretch>
                <a:fillRect/>
              </a:stretch>
            </p:blipFill>
            <p:spPr bwMode="auto">
              <a:xfrm>
                <a:off x="1105442" y="2171341"/>
                <a:ext cx="391094" cy="3139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71748" name="组合 127"/>
              <p:cNvGrpSpPr>
                <a:grpSpLocks/>
              </p:cNvGrpSpPr>
              <p:nvPr/>
            </p:nvGrpSpPr>
            <p:grpSpPr bwMode="auto">
              <a:xfrm>
                <a:off x="1605508" y="1885589"/>
                <a:ext cx="985149" cy="440864"/>
                <a:chOff x="1605508" y="1885589"/>
                <a:chExt cx="985149" cy="440864"/>
              </a:xfrm>
            </p:grpSpPr>
            <p:pic>
              <p:nvPicPr>
                <p:cNvPr id="71752" name="图片 131" descr="二层交换机堆叠（2台）.gif"/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>
                  <a:fillRect/>
                </a:stretch>
              </p:blipFill>
              <p:spPr bwMode="auto">
                <a:xfrm>
                  <a:off x="1605508" y="1885589"/>
                  <a:ext cx="382428" cy="36500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1753" name="图片 132" descr="PC.gif"/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>
                  <a:fillRect/>
                </a:stretch>
              </p:blipFill>
              <p:spPr bwMode="auto">
                <a:xfrm>
                  <a:off x="2248450" y="1957027"/>
                  <a:ext cx="342207" cy="3694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71749" name="组合 128"/>
              <p:cNvGrpSpPr>
                <a:grpSpLocks/>
              </p:cNvGrpSpPr>
              <p:nvPr/>
            </p:nvGrpSpPr>
            <p:grpSpPr bwMode="auto">
              <a:xfrm>
                <a:off x="1605508" y="2457093"/>
                <a:ext cx="913711" cy="369426"/>
                <a:chOff x="1605508" y="2457093"/>
                <a:chExt cx="913711" cy="369426"/>
              </a:xfrm>
            </p:grpSpPr>
            <p:pic>
              <p:nvPicPr>
                <p:cNvPr id="71750" name="图片 129" descr="二层交换机堆叠（2台）.gif"/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>
                  <a:fillRect/>
                </a:stretch>
              </p:blipFill>
              <p:spPr bwMode="auto">
                <a:xfrm>
                  <a:off x="1605508" y="2457093"/>
                  <a:ext cx="382428" cy="36500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1751" name="图片 130" descr="PC.gif"/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>
                  <a:fillRect/>
                </a:stretch>
              </p:blipFill>
              <p:spPr bwMode="auto">
                <a:xfrm>
                  <a:off x="2177012" y="2457093"/>
                  <a:ext cx="342207" cy="3694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</p:grpSp>
      <p:pic>
        <p:nvPicPr>
          <p:cNvPr id="71697" name="图片 93" descr="闪电.gif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 rot="-2920627">
            <a:off x="4675981" y="5176044"/>
            <a:ext cx="31432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98" name="Text Box 67"/>
          <p:cNvSpPr txBox="1">
            <a:spLocks noChangeArrowheads="1"/>
          </p:cNvSpPr>
          <p:nvPr/>
        </p:nvSpPr>
        <p:spPr bwMode="auto">
          <a:xfrm>
            <a:off x="4089400" y="5673725"/>
            <a:ext cx="7969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6682" tIns="38341" rIns="76682" bIns="38341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700">
                <a:solidFill>
                  <a:srgbClr val="000000"/>
                </a:solidFill>
              </a:rPr>
              <a:t>。。。</a:t>
            </a:r>
          </a:p>
        </p:txBody>
      </p:sp>
      <p:sp>
        <p:nvSpPr>
          <p:cNvPr id="71699" name="TextBox 50"/>
          <p:cNvSpPr txBox="1">
            <a:spLocks noChangeArrowheads="1"/>
          </p:cNvSpPr>
          <p:nvPr/>
        </p:nvSpPr>
        <p:spPr bwMode="auto">
          <a:xfrm>
            <a:off x="5364163" y="3017838"/>
            <a:ext cx="508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400">
                <a:solidFill>
                  <a:srgbClr val="FA0000"/>
                </a:solidFill>
                <a:latin typeface="宋体" pitchFamily="2" charset="-122"/>
              </a:rPr>
              <a:t>环网</a:t>
            </a:r>
          </a:p>
        </p:txBody>
      </p:sp>
      <p:sp>
        <p:nvSpPr>
          <p:cNvPr id="71700" name="TextBox 92"/>
          <p:cNvSpPr txBox="1">
            <a:spLocks noChangeArrowheads="1"/>
          </p:cNvSpPr>
          <p:nvPr/>
        </p:nvSpPr>
        <p:spPr bwMode="auto">
          <a:xfrm>
            <a:off x="7408863" y="5495925"/>
            <a:ext cx="9144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200">
                <a:solidFill>
                  <a:srgbClr val="000000"/>
                </a:solidFill>
                <a:latin typeface="Calibri" pitchFamily="34" charset="0"/>
              </a:rPr>
              <a:t>普通中小学</a:t>
            </a:r>
          </a:p>
        </p:txBody>
      </p:sp>
      <p:sp>
        <p:nvSpPr>
          <p:cNvPr id="71701" name="Text Box 91"/>
          <p:cNvSpPr txBox="1">
            <a:spLocks noChangeArrowheads="1"/>
          </p:cNvSpPr>
          <p:nvPr/>
        </p:nvSpPr>
        <p:spPr bwMode="auto">
          <a:xfrm>
            <a:off x="7019925" y="5178425"/>
            <a:ext cx="7969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6682" tIns="38341" rIns="76682" bIns="38341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700">
                <a:solidFill>
                  <a:srgbClr val="000000"/>
                </a:solidFill>
              </a:rPr>
              <a:t>。。。</a:t>
            </a:r>
          </a:p>
        </p:txBody>
      </p:sp>
      <p:sp>
        <p:nvSpPr>
          <p:cNvPr id="71702" name="TextBox 50"/>
          <p:cNvSpPr txBox="1">
            <a:spLocks noChangeArrowheads="1"/>
          </p:cNvSpPr>
          <p:nvPr/>
        </p:nvSpPr>
        <p:spPr bwMode="auto">
          <a:xfrm>
            <a:off x="6678613" y="4754563"/>
            <a:ext cx="457200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200">
                <a:solidFill>
                  <a:srgbClr val="000000"/>
                </a:solidFill>
                <a:latin typeface="宋体" pitchFamily="2" charset="-122"/>
              </a:rPr>
              <a:t>光纤</a:t>
            </a:r>
          </a:p>
        </p:txBody>
      </p:sp>
      <p:sp>
        <p:nvSpPr>
          <p:cNvPr id="71703" name="TextBox 50"/>
          <p:cNvSpPr txBox="1">
            <a:spLocks noChangeArrowheads="1"/>
          </p:cNvSpPr>
          <p:nvPr/>
        </p:nvSpPr>
        <p:spPr bwMode="auto">
          <a:xfrm>
            <a:off x="4284663" y="5146675"/>
            <a:ext cx="4572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200">
                <a:solidFill>
                  <a:srgbClr val="000000"/>
                </a:solidFill>
                <a:latin typeface="宋体" pitchFamily="2" charset="-122"/>
              </a:rPr>
              <a:t>光纤</a:t>
            </a:r>
          </a:p>
        </p:txBody>
      </p:sp>
      <p:grpSp>
        <p:nvGrpSpPr>
          <p:cNvPr id="71704" name="组合 67"/>
          <p:cNvGrpSpPr>
            <a:grpSpLocks/>
          </p:cNvGrpSpPr>
          <p:nvPr/>
        </p:nvGrpSpPr>
        <p:grpSpPr bwMode="auto">
          <a:xfrm>
            <a:off x="6446838" y="5516563"/>
            <a:ext cx="973137" cy="788987"/>
            <a:chOff x="199244" y="4286257"/>
            <a:chExt cx="1443798" cy="857255"/>
          </a:xfrm>
        </p:grpSpPr>
        <p:grpSp>
          <p:nvGrpSpPr>
            <p:cNvPr id="71741" name="组合 15"/>
            <p:cNvGrpSpPr>
              <a:grpSpLocks/>
            </p:cNvGrpSpPr>
            <p:nvPr/>
          </p:nvGrpSpPr>
          <p:grpSpPr bwMode="auto">
            <a:xfrm>
              <a:off x="199244" y="4286257"/>
              <a:ext cx="1443798" cy="857255"/>
              <a:chOff x="199244" y="4286257"/>
              <a:chExt cx="1443798" cy="857255"/>
            </a:xfrm>
          </p:grpSpPr>
          <p:pic>
            <p:nvPicPr>
              <p:cNvPr id="71743" name="图片 6" descr="黑云.gif"/>
              <p:cNvPicPr>
                <a:picLocks noChangeAspect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199244" y="4286257"/>
                <a:ext cx="1443798" cy="857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1744" name="图片 12" descr="男人.gif"/>
              <p:cNvPicPr>
                <a:picLocks noChangeAspect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 bwMode="auto">
              <a:xfrm>
                <a:off x="428596" y="4429132"/>
                <a:ext cx="404743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71742" name="TextBox 38"/>
            <p:cNvSpPr txBox="1">
              <a:spLocks noChangeArrowheads="1"/>
            </p:cNvSpPr>
            <p:nvPr/>
          </p:nvSpPr>
          <p:spPr bwMode="auto">
            <a:xfrm>
              <a:off x="785713" y="4572584"/>
              <a:ext cx="857329" cy="315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zh-CN" sz="1300">
                <a:solidFill>
                  <a:schemeClr val="bg1"/>
                </a:solidFill>
              </a:endParaRPr>
            </a:p>
          </p:txBody>
        </p:sp>
      </p:grpSp>
      <p:grpSp>
        <p:nvGrpSpPr>
          <p:cNvPr id="71705" name="组合 67"/>
          <p:cNvGrpSpPr>
            <a:grpSpLocks/>
          </p:cNvGrpSpPr>
          <p:nvPr/>
        </p:nvGrpSpPr>
        <p:grpSpPr bwMode="auto">
          <a:xfrm>
            <a:off x="7597775" y="4727575"/>
            <a:ext cx="974725" cy="788988"/>
            <a:chOff x="199244" y="4286257"/>
            <a:chExt cx="1443798" cy="857255"/>
          </a:xfrm>
        </p:grpSpPr>
        <p:grpSp>
          <p:nvGrpSpPr>
            <p:cNvPr id="71737" name="组合 15"/>
            <p:cNvGrpSpPr>
              <a:grpSpLocks/>
            </p:cNvGrpSpPr>
            <p:nvPr/>
          </p:nvGrpSpPr>
          <p:grpSpPr bwMode="auto">
            <a:xfrm>
              <a:off x="199244" y="4286257"/>
              <a:ext cx="1443798" cy="857255"/>
              <a:chOff x="199244" y="4286257"/>
              <a:chExt cx="1443798" cy="857255"/>
            </a:xfrm>
          </p:grpSpPr>
          <p:pic>
            <p:nvPicPr>
              <p:cNvPr id="71739" name="图片 6" descr="黑云.gif"/>
              <p:cNvPicPr>
                <a:picLocks noChangeAspect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199244" y="4286257"/>
                <a:ext cx="1443798" cy="857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1740" name="图片 12" descr="男人.gif"/>
              <p:cNvPicPr>
                <a:picLocks noChangeAspect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 bwMode="auto">
              <a:xfrm>
                <a:off x="428596" y="4429132"/>
                <a:ext cx="404743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71738" name="TextBox 38"/>
            <p:cNvSpPr txBox="1">
              <a:spLocks noChangeArrowheads="1"/>
            </p:cNvSpPr>
            <p:nvPr/>
          </p:nvSpPr>
          <p:spPr bwMode="auto">
            <a:xfrm>
              <a:off x="784758" y="4574308"/>
              <a:ext cx="858284" cy="315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zh-CN" sz="1300">
                <a:solidFill>
                  <a:schemeClr val="bg1"/>
                </a:solidFill>
              </a:endParaRPr>
            </a:p>
          </p:txBody>
        </p:sp>
      </p:grpSp>
      <p:grpSp>
        <p:nvGrpSpPr>
          <p:cNvPr id="71706" name="组合 67"/>
          <p:cNvGrpSpPr>
            <a:grpSpLocks/>
          </p:cNvGrpSpPr>
          <p:nvPr/>
        </p:nvGrpSpPr>
        <p:grpSpPr bwMode="auto">
          <a:xfrm>
            <a:off x="4695825" y="5549900"/>
            <a:ext cx="973138" cy="785813"/>
            <a:chOff x="199244" y="4286257"/>
            <a:chExt cx="1443798" cy="857255"/>
          </a:xfrm>
        </p:grpSpPr>
        <p:grpSp>
          <p:nvGrpSpPr>
            <p:cNvPr id="71733" name="组合 15"/>
            <p:cNvGrpSpPr>
              <a:grpSpLocks/>
            </p:cNvGrpSpPr>
            <p:nvPr/>
          </p:nvGrpSpPr>
          <p:grpSpPr bwMode="auto">
            <a:xfrm>
              <a:off x="199244" y="4286257"/>
              <a:ext cx="1443798" cy="857255"/>
              <a:chOff x="199244" y="4286257"/>
              <a:chExt cx="1443798" cy="857255"/>
            </a:xfrm>
          </p:grpSpPr>
          <p:pic>
            <p:nvPicPr>
              <p:cNvPr id="71735" name="图片 6" descr="黑云.gif"/>
              <p:cNvPicPr>
                <a:picLocks noChangeAspect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199244" y="4286257"/>
                <a:ext cx="1443798" cy="857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1736" name="图片 12" descr="男人.gif"/>
              <p:cNvPicPr>
                <a:picLocks noChangeAspect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 bwMode="auto">
              <a:xfrm>
                <a:off x="428596" y="4429132"/>
                <a:ext cx="404743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71734" name="TextBox 38"/>
            <p:cNvSpPr txBox="1">
              <a:spLocks noChangeArrowheads="1"/>
            </p:cNvSpPr>
            <p:nvPr/>
          </p:nvSpPr>
          <p:spPr bwMode="auto">
            <a:xfrm>
              <a:off x="785713" y="4572009"/>
              <a:ext cx="857329" cy="3169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zh-CN" sz="1300">
                <a:solidFill>
                  <a:schemeClr val="bg1"/>
                </a:solidFill>
              </a:endParaRPr>
            </a:p>
          </p:txBody>
        </p:sp>
      </p:grpSp>
      <p:grpSp>
        <p:nvGrpSpPr>
          <p:cNvPr id="71707" name="组合 67"/>
          <p:cNvGrpSpPr>
            <a:grpSpLocks/>
          </p:cNvGrpSpPr>
          <p:nvPr/>
        </p:nvGrpSpPr>
        <p:grpSpPr bwMode="auto">
          <a:xfrm>
            <a:off x="3348038" y="5516563"/>
            <a:ext cx="974725" cy="788987"/>
            <a:chOff x="199244" y="4286257"/>
            <a:chExt cx="1443798" cy="857255"/>
          </a:xfrm>
        </p:grpSpPr>
        <p:grpSp>
          <p:nvGrpSpPr>
            <p:cNvPr id="71729" name="组合 15"/>
            <p:cNvGrpSpPr>
              <a:grpSpLocks/>
            </p:cNvGrpSpPr>
            <p:nvPr/>
          </p:nvGrpSpPr>
          <p:grpSpPr bwMode="auto">
            <a:xfrm>
              <a:off x="199244" y="4286257"/>
              <a:ext cx="1443798" cy="857255"/>
              <a:chOff x="199244" y="4286257"/>
              <a:chExt cx="1443798" cy="857255"/>
            </a:xfrm>
          </p:grpSpPr>
          <p:pic>
            <p:nvPicPr>
              <p:cNvPr id="71731" name="图片 6" descr="黑云.gif"/>
              <p:cNvPicPr>
                <a:picLocks noChangeAspect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199244" y="4286257"/>
                <a:ext cx="1443798" cy="857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1732" name="图片 12" descr="男人.gif"/>
              <p:cNvPicPr>
                <a:picLocks noChangeAspect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 bwMode="auto">
              <a:xfrm>
                <a:off x="428596" y="4429132"/>
                <a:ext cx="404743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71730" name="TextBox 38"/>
            <p:cNvSpPr txBox="1">
              <a:spLocks noChangeArrowheads="1"/>
            </p:cNvSpPr>
            <p:nvPr/>
          </p:nvSpPr>
          <p:spPr bwMode="auto">
            <a:xfrm>
              <a:off x="784758" y="4572584"/>
              <a:ext cx="858284" cy="315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zh-CN" sz="1300">
                <a:solidFill>
                  <a:schemeClr val="bg1"/>
                </a:solidFill>
              </a:endParaRPr>
            </a:p>
          </p:txBody>
        </p:sp>
      </p:grpSp>
      <p:sp>
        <p:nvSpPr>
          <p:cNvPr id="71708" name="TextBox 92"/>
          <p:cNvSpPr txBox="1">
            <a:spLocks noChangeArrowheads="1"/>
          </p:cNvSpPr>
          <p:nvPr/>
        </p:nvSpPr>
        <p:spPr bwMode="auto">
          <a:xfrm>
            <a:off x="7113588" y="6143625"/>
            <a:ext cx="9144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200">
                <a:solidFill>
                  <a:srgbClr val="000000"/>
                </a:solidFill>
                <a:latin typeface="Calibri" pitchFamily="34" charset="0"/>
              </a:rPr>
              <a:t>普通中小学</a:t>
            </a:r>
          </a:p>
        </p:txBody>
      </p:sp>
      <p:sp>
        <p:nvSpPr>
          <p:cNvPr id="71709" name="TextBox 92"/>
          <p:cNvSpPr txBox="1">
            <a:spLocks noChangeArrowheads="1"/>
          </p:cNvSpPr>
          <p:nvPr/>
        </p:nvSpPr>
        <p:spPr bwMode="auto">
          <a:xfrm>
            <a:off x="4787900" y="6330950"/>
            <a:ext cx="9144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200">
                <a:solidFill>
                  <a:srgbClr val="000000"/>
                </a:solidFill>
                <a:latin typeface="Calibri" pitchFamily="34" charset="0"/>
              </a:rPr>
              <a:t>普通中小学</a:t>
            </a:r>
          </a:p>
        </p:txBody>
      </p:sp>
      <p:sp>
        <p:nvSpPr>
          <p:cNvPr id="71710" name="TextBox 92"/>
          <p:cNvSpPr txBox="1">
            <a:spLocks noChangeArrowheads="1"/>
          </p:cNvSpPr>
          <p:nvPr/>
        </p:nvSpPr>
        <p:spPr bwMode="auto">
          <a:xfrm>
            <a:off x="6381750" y="3686175"/>
            <a:ext cx="873125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400">
                <a:solidFill>
                  <a:srgbClr val="000000"/>
                </a:solidFill>
                <a:latin typeface="Calibri" pitchFamily="34" charset="0"/>
              </a:rPr>
              <a:t>区城域网</a:t>
            </a:r>
          </a:p>
        </p:txBody>
      </p:sp>
      <p:pic>
        <p:nvPicPr>
          <p:cNvPr id="71711" name="图片 5" descr="闪电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2817710">
            <a:off x="4471194" y="3507582"/>
            <a:ext cx="180975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2" name="图片 5" descr="闪电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3956634">
            <a:off x="5475288" y="3095625"/>
            <a:ext cx="246062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3" name="矩形 1"/>
          <p:cNvSpPr>
            <a:spLocks noChangeArrowheads="1"/>
          </p:cNvSpPr>
          <p:nvPr/>
        </p:nvSpPr>
        <p:spPr bwMode="auto">
          <a:xfrm>
            <a:off x="7938" y="1003300"/>
            <a:ext cx="9144000" cy="5854700"/>
          </a:xfrm>
          <a:prstGeom prst="rect">
            <a:avLst/>
          </a:prstGeom>
          <a:solidFill>
            <a:srgbClr val="FFFFFF">
              <a:alpha val="47058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71714" name="Picture 24" descr="EndUser Female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3144838" y="6007100"/>
            <a:ext cx="49847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5" name="Picture 24" descr="EndUser Female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4862513" y="6102350"/>
            <a:ext cx="5000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6" name="Picture 24" descr="EndUser Female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6734175" y="5876925"/>
            <a:ext cx="49847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7" name="Picture 24" descr="EndUser Female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8085138" y="5216525"/>
            <a:ext cx="5000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" name="Picture 55" descr="计算机01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3452813" y="1100138"/>
            <a:ext cx="690562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" name="TextBox 78"/>
          <p:cNvSpPr txBox="1">
            <a:spLocks noChangeArrowheads="1"/>
          </p:cNvSpPr>
          <p:nvPr/>
        </p:nvSpPr>
        <p:spPr bwMode="auto">
          <a:xfrm>
            <a:off x="4211638" y="1136650"/>
            <a:ext cx="17986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>
                <a:latin typeface="微软雅黑" pitchFamily="34" charset="-122"/>
                <a:ea typeface="微软雅黑" pitchFamily="34" charset="-122"/>
              </a:rPr>
              <a:t>Cache</a:t>
            </a: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网络缓存</a:t>
            </a:r>
          </a:p>
        </p:txBody>
      </p:sp>
      <p:cxnSp>
        <p:nvCxnSpPr>
          <p:cNvPr id="80" name="直接连接符 79"/>
          <p:cNvCxnSpPr/>
          <p:nvPr/>
        </p:nvCxnSpPr>
        <p:spPr>
          <a:xfrm flipV="1">
            <a:off x="3643313" y="2081213"/>
            <a:ext cx="120650" cy="5222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1721" name="Picture 2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247650" y="1076325"/>
            <a:ext cx="89535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" name="任意多边形 81"/>
          <p:cNvSpPr>
            <a:spLocks/>
          </p:cNvSpPr>
          <p:nvPr/>
        </p:nvSpPr>
        <p:spPr bwMode="auto">
          <a:xfrm>
            <a:off x="1417638" y="1752600"/>
            <a:ext cx="2362200" cy="784225"/>
          </a:xfrm>
          <a:custGeom>
            <a:avLst/>
            <a:gdLst>
              <a:gd name="T0" fmla="*/ 0 w 2362200"/>
              <a:gd name="T1" fmla="*/ 0 h 783939"/>
              <a:gd name="T2" fmla="*/ 899160 w 2362200"/>
              <a:gd name="T3" fmla="*/ 762556 h 783939"/>
              <a:gd name="T4" fmla="*/ 2362200 w 2362200"/>
              <a:gd name="T5" fmla="*/ 503287 h 783939"/>
              <a:gd name="T6" fmla="*/ 0 60000 65536"/>
              <a:gd name="T7" fmla="*/ 0 60000 65536"/>
              <a:gd name="T8" fmla="*/ 0 60000 65536"/>
              <a:gd name="T9" fmla="*/ 0 w 2362200"/>
              <a:gd name="T10" fmla="*/ 0 h 783939"/>
              <a:gd name="T11" fmla="*/ 2362200 w 2362200"/>
              <a:gd name="T12" fmla="*/ 783939 h 7839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62200" h="783939">
                <a:moveTo>
                  <a:pt x="0" y="0"/>
                </a:moveTo>
                <a:cubicBezTo>
                  <a:pt x="252730" y="339090"/>
                  <a:pt x="505460" y="678180"/>
                  <a:pt x="899160" y="762000"/>
                </a:cubicBezTo>
                <a:cubicBezTo>
                  <a:pt x="1292860" y="845820"/>
                  <a:pt x="1827530" y="674370"/>
                  <a:pt x="2362200" y="502920"/>
                </a:cubicBezTo>
              </a:path>
            </a:pathLst>
          </a:custGeom>
          <a:noFill/>
          <a:ln w="28575" algn="ctr">
            <a:solidFill>
              <a:srgbClr val="C00000"/>
            </a:solidFill>
            <a:prstDash val="dash"/>
            <a:round/>
            <a:headEnd/>
            <a:tailEnd type="arrow" w="med" len="med"/>
          </a:ln>
        </p:spPr>
        <p:txBody>
          <a:bodyPr anchor="ctr"/>
          <a:lstStyle/>
          <a:p>
            <a:endParaRPr lang="zh-CN" altLang="en-US"/>
          </a:p>
        </p:txBody>
      </p:sp>
      <p:pic>
        <p:nvPicPr>
          <p:cNvPr id="83" name="Picture 2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2566988" y="1066800"/>
            <a:ext cx="89535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" name="任意多边形 83"/>
          <p:cNvSpPr>
            <a:spLocks/>
          </p:cNvSpPr>
          <p:nvPr/>
        </p:nvSpPr>
        <p:spPr bwMode="auto">
          <a:xfrm>
            <a:off x="3673475" y="2408238"/>
            <a:ext cx="974725" cy="3671887"/>
          </a:xfrm>
          <a:custGeom>
            <a:avLst/>
            <a:gdLst>
              <a:gd name="T0" fmla="*/ 0 w 975619"/>
              <a:gd name="T1" fmla="*/ 3670933 h 3672840"/>
              <a:gd name="T2" fmla="*/ 973573 w 975619"/>
              <a:gd name="T3" fmla="*/ 2498064 h 3672840"/>
              <a:gd name="T4" fmla="*/ 76060 w 975619"/>
              <a:gd name="T5" fmla="*/ 0 h 3672840"/>
              <a:gd name="T6" fmla="*/ 0 60000 65536"/>
              <a:gd name="T7" fmla="*/ 0 60000 65536"/>
              <a:gd name="T8" fmla="*/ 0 60000 65536"/>
              <a:gd name="T9" fmla="*/ 0 w 975619"/>
              <a:gd name="T10" fmla="*/ 0 h 3672840"/>
              <a:gd name="T11" fmla="*/ 975619 w 975619"/>
              <a:gd name="T12" fmla="*/ 3672840 h 36728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75619" h="3672840">
                <a:moveTo>
                  <a:pt x="0" y="3672840"/>
                </a:moveTo>
                <a:cubicBezTo>
                  <a:pt x="481330" y="3392170"/>
                  <a:pt x="962660" y="3111500"/>
                  <a:pt x="975360" y="2499360"/>
                </a:cubicBezTo>
                <a:cubicBezTo>
                  <a:pt x="988060" y="1887220"/>
                  <a:pt x="532130" y="943610"/>
                  <a:pt x="76200" y="0"/>
                </a:cubicBezTo>
              </a:path>
            </a:pathLst>
          </a:custGeom>
          <a:noFill/>
          <a:ln w="57150" algn="ctr">
            <a:solidFill>
              <a:srgbClr val="C00000"/>
            </a:solidFill>
            <a:prstDash val="dash"/>
            <a:round/>
            <a:headEnd type="arrow" w="med" len="med"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85" name="任意多边形 84"/>
          <p:cNvSpPr>
            <a:spLocks/>
          </p:cNvSpPr>
          <p:nvPr/>
        </p:nvSpPr>
        <p:spPr bwMode="auto">
          <a:xfrm>
            <a:off x="3840163" y="2422525"/>
            <a:ext cx="1674812" cy="3765550"/>
          </a:xfrm>
          <a:custGeom>
            <a:avLst/>
            <a:gdLst>
              <a:gd name="T0" fmla="*/ 0 w 1674856"/>
              <a:gd name="T1" fmla="*/ 0 h 3764280"/>
              <a:gd name="T2" fmla="*/ 1569638 w 1674856"/>
              <a:gd name="T3" fmla="*/ 2135041 h 3764280"/>
              <a:gd name="T4" fmla="*/ 1402006 w 1674856"/>
              <a:gd name="T5" fmla="*/ 3766820 h 3764280"/>
              <a:gd name="T6" fmla="*/ 0 60000 65536"/>
              <a:gd name="T7" fmla="*/ 0 60000 65536"/>
              <a:gd name="T8" fmla="*/ 0 60000 65536"/>
              <a:gd name="T9" fmla="*/ 0 w 1674856"/>
              <a:gd name="T10" fmla="*/ 0 h 3764280"/>
              <a:gd name="T11" fmla="*/ 1674856 w 1674856"/>
              <a:gd name="T12" fmla="*/ 3764280 h 37642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74856" h="3764280">
                <a:moveTo>
                  <a:pt x="0" y="0"/>
                </a:moveTo>
                <a:cubicBezTo>
                  <a:pt x="668020" y="753110"/>
                  <a:pt x="1336040" y="1506220"/>
                  <a:pt x="1569720" y="2133600"/>
                </a:cubicBezTo>
                <a:cubicBezTo>
                  <a:pt x="1803400" y="2760980"/>
                  <a:pt x="1602740" y="3262630"/>
                  <a:pt x="1402080" y="3764280"/>
                </a:cubicBezTo>
              </a:path>
            </a:pathLst>
          </a:custGeom>
          <a:noFill/>
          <a:ln w="57150" algn="ctr">
            <a:solidFill>
              <a:srgbClr val="C00000"/>
            </a:solidFill>
            <a:prstDash val="dash"/>
            <a:round/>
            <a:headEnd/>
            <a:tailEnd type="arrow" w="med" len="med"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86" name="任意多边形 85"/>
          <p:cNvSpPr>
            <a:spLocks/>
          </p:cNvSpPr>
          <p:nvPr/>
        </p:nvSpPr>
        <p:spPr bwMode="auto">
          <a:xfrm>
            <a:off x="3886200" y="2422525"/>
            <a:ext cx="3063875" cy="3368675"/>
          </a:xfrm>
          <a:custGeom>
            <a:avLst/>
            <a:gdLst>
              <a:gd name="T0" fmla="*/ 0 w 3063240"/>
              <a:gd name="T1" fmla="*/ 0 h 3368040"/>
              <a:gd name="T2" fmla="*/ 2332688 w 3063240"/>
              <a:gd name="T3" fmla="*/ 1920964 h 3368040"/>
              <a:gd name="T4" fmla="*/ 3064509 w 3063240"/>
              <a:gd name="T5" fmla="*/ 3369309 h 3368040"/>
              <a:gd name="T6" fmla="*/ 0 60000 65536"/>
              <a:gd name="T7" fmla="*/ 0 60000 65536"/>
              <a:gd name="T8" fmla="*/ 0 60000 65536"/>
              <a:gd name="T9" fmla="*/ 0 w 3063240"/>
              <a:gd name="T10" fmla="*/ 0 h 3368040"/>
              <a:gd name="T11" fmla="*/ 3063240 w 3063240"/>
              <a:gd name="T12" fmla="*/ 3368040 h 33680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063240" h="3368040">
                <a:moveTo>
                  <a:pt x="0" y="0"/>
                </a:moveTo>
                <a:cubicBezTo>
                  <a:pt x="910590" y="679450"/>
                  <a:pt x="1821180" y="1358900"/>
                  <a:pt x="2331720" y="1920240"/>
                </a:cubicBezTo>
                <a:cubicBezTo>
                  <a:pt x="2842260" y="2481580"/>
                  <a:pt x="2952750" y="2924810"/>
                  <a:pt x="3063240" y="3368040"/>
                </a:cubicBezTo>
              </a:path>
            </a:pathLst>
          </a:custGeom>
          <a:noFill/>
          <a:ln w="57150" algn="ctr">
            <a:solidFill>
              <a:srgbClr val="C00000"/>
            </a:solidFill>
            <a:prstDash val="dash"/>
            <a:round/>
            <a:headEnd/>
            <a:tailEnd type="arrow" w="med" len="med"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87" name="任意多边形 86"/>
          <p:cNvSpPr>
            <a:spLocks/>
          </p:cNvSpPr>
          <p:nvPr/>
        </p:nvSpPr>
        <p:spPr bwMode="auto">
          <a:xfrm>
            <a:off x="3902075" y="2378075"/>
            <a:ext cx="4464050" cy="2986088"/>
          </a:xfrm>
          <a:custGeom>
            <a:avLst/>
            <a:gdLst>
              <a:gd name="T0" fmla="*/ 0 w 4465320"/>
              <a:gd name="T1" fmla="*/ 0 h 2987040"/>
              <a:gd name="T2" fmla="*/ 3244273 w 4465320"/>
              <a:gd name="T3" fmla="*/ 1705792 h 2987040"/>
              <a:gd name="T4" fmla="*/ 4462778 w 4465320"/>
              <a:gd name="T5" fmla="*/ 2985136 h 2987040"/>
              <a:gd name="T6" fmla="*/ 0 60000 65536"/>
              <a:gd name="T7" fmla="*/ 0 60000 65536"/>
              <a:gd name="T8" fmla="*/ 0 60000 65536"/>
              <a:gd name="T9" fmla="*/ 0 w 4465320"/>
              <a:gd name="T10" fmla="*/ 0 h 2987040"/>
              <a:gd name="T11" fmla="*/ 4465320 w 4465320"/>
              <a:gd name="T12" fmla="*/ 2987040 h 29870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65320" h="2987040">
                <a:moveTo>
                  <a:pt x="0" y="0"/>
                </a:moveTo>
                <a:cubicBezTo>
                  <a:pt x="1250950" y="604520"/>
                  <a:pt x="2501900" y="1209040"/>
                  <a:pt x="3246120" y="1706880"/>
                </a:cubicBezTo>
                <a:cubicBezTo>
                  <a:pt x="3990340" y="2204720"/>
                  <a:pt x="4227830" y="2595880"/>
                  <a:pt x="4465320" y="2987040"/>
                </a:cubicBezTo>
              </a:path>
            </a:pathLst>
          </a:custGeom>
          <a:noFill/>
          <a:ln w="57150" algn="ctr">
            <a:solidFill>
              <a:srgbClr val="C00000"/>
            </a:solidFill>
            <a:prstDash val="dash"/>
            <a:round/>
            <a:headEnd/>
            <a:tailEnd type="arrow" w="med" len="med"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71728" name="标题 1"/>
          <p:cNvSpPr>
            <a:spLocks noGrp="1"/>
          </p:cNvSpPr>
          <p:nvPr>
            <p:ph type="title"/>
          </p:nvPr>
        </p:nvSpPr>
        <p:spPr bwMode="auto">
          <a:xfrm>
            <a:off x="684213" y="346075"/>
            <a:ext cx="8013700" cy="5619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zh-CN" smtClean="0">
                <a:latin typeface="微软雅黑" pitchFamily="34" charset="-122"/>
                <a:ea typeface="微软雅黑" pitchFamily="34" charset="-122"/>
              </a:rPr>
              <a:t>PowerCache</a:t>
            </a:r>
            <a:r>
              <a:rPr smtClean="0">
                <a:latin typeface="微软雅黑" pitchFamily="34" charset="-122"/>
                <a:ea typeface="微软雅黑" pitchFamily="34" charset="-122"/>
              </a:rPr>
              <a:t>部署</a:t>
            </a:r>
            <a:r>
              <a:rPr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后</a:t>
            </a:r>
            <a:r>
              <a:rPr smtClean="0">
                <a:latin typeface="微软雅黑" pitchFamily="34" charset="-122"/>
                <a:ea typeface="微软雅黑" pitchFamily="34" charset="-122"/>
              </a:rPr>
              <a:t>的视频访问数据流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82" grpId="0" animBg="1"/>
      <p:bldP spid="84" grpId="0" animBg="1"/>
      <p:bldP spid="85" grpId="0" animBg="1"/>
      <p:bldP spid="86" grpId="0" animBg="1"/>
      <p:bldP spid="8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矩形 1"/>
          <p:cNvSpPr>
            <a:spLocks noChangeArrowheads="1"/>
          </p:cNvSpPr>
          <p:nvPr/>
        </p:nvSpPr>
        <p:spPr bwMode="auto">
          <a:xfrm>
            <a:off x="34925" y="981075"/>
            <a:ext cx="9144000" cy="5854700"/>
          </a:xfrm>
          <a:prstGeom prst="rect">
            <a:avLst/>
          </a:prstGeom>
          <a:solidFill>
            <a:srgbClr val="FFFFFF">
              <a:alpha val="47058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2707" name="TextBox 89"/>
          <p:cNvSpPr txBox="1">
            <a:spLocks noChangeArrowheads="1"/>
          </p:cNvSpPr>
          <p:nvPr/>
        </p:nvSpPr>
        <p:spPr bwMode="auto">
          <a:xfrm>
            <a:off x="4572000" y="2081213"/>
            <a:ext cx="15017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500">
                <a:solidFill>
                  <a:srgbClr val="000000"/>
                </a:solidFill>
                <a:latin typeface="Calibri" pitchFamily="34" charset="0"/>
              </a:rPr>
              <a:t>市教育信息中心</a:t>
            </a:r>
          </a:p>
        </p:txBody>
      </p:sp>
      <p:sp>
        <p:nvSpPr>
          <p:cNvPr id="72708" name="TextBox 92"/>
          <p:cNvSpPr txBox="1">
            <a:spLocks noChangeArrowheads="1"/>
          </p:cNvSpPr>
          <p:nvPr/>
        </p:nvSpPr>
        <p:spPr bwMode="auto">
          <a:xfrm>
            <a:off x="3394075" y="4386263"/>
            <a:ext cx="873125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400">
                <a:solidFill>
                  <a:srgbClr val="000000"/>
                </a:solidFill>
                <a:latin typeface="Calibri" pitchFamily="34" charset="0"/>
              </a:rPr>
              <a:t>区城域网</a:t>
            </a:r>
          </a:p>
        </p:txBody>
      </p:sp>
      <p:pic>
        <p:nvPicPr>
          <p:cNvPr id="72709" name="图片 5" descr="闪电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485040">
            <a:off x="4233863" y="5013325"/>
            <a:ext cx="119062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0" name="图片 82" descr="闪电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999229" flipV="1">
            <a:off x="2796381" y="3221832"/>
            <a:ext cx="155575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2711" name="组合 99"/>
          <p:cNvGrpSpPr>
            <a:grpSpLocks/>
          </p:cNvGrpSpPr>
          <p:nvPr/>
        </p:nvGrpSpPr>
        <p:grpSpPr bwMode="auto">
          <a:xfrm>
            <a:off x="2938463" y="2384425"/>
            <a:ext cx="2163762" cy="1346200"/>
            <a:chOff x="6140006" y="1314085"/>
            <a:chExt cx="2571768" cy="1515472"/>
          </a:xfrm>
        </p:grpSpPr>
        <p:pic>
          <p:nvPicPr>
            <p:cNvPr id="72792" name="图片 83" descr="白云.gif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140006" y="1314085"/>
              <a:ext cx="2571768" cy="1515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793" name="内容占位符 3" descr="低端路由器.gif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429388" y="1928802"/>
              <a:ext cx="391094" cy="3139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794" name="图片 85" descr="二层交换机堆叠（2台）.gif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929454" y="1635238"/>
              <a:ext cx="382428" cy="3650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795" name="图片 86" descr="PC.gif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572396" y="1643050"/>
              <a:ext cx="342207" cy="369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796" name="图片 87" descr="二层交换机堆叠（2台）.gif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929454" y="2206742"/>
              <a:ext cx="382428" cy="3650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797" name="图片 88" descr="PC.gif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605934" y="2214554"/>
              <a:ext cx="342207" cy="369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2712" name="图片 93" descr="闪电.gi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4298555">
            <a:off x="7196931" y="4571207"/>
            <a:ext cx="261937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2713" name="组合 133"/>
          <p:cNvGrpSpPr>
            <a:grpSpLocks/>
          </p:cNvGrpSpPr>
          <p:nvPr/>
        </p:nvGrpSpPr>
        <p:grpSpPr bwMode="auto">
          <a:xfrm>
            <a:off x="5772150" y="3965575"/>
            <a:ext cx="1241425" cy="1050925"/>
            <a:chOff x="6286512" y="4929198"/>
            <a:chExt cx="2571768" cy="1515472"/>
          </a:xfrm>
        </p:grpSpPr>
        <p:pic>
          <p:nvPicPr>
            <p:cNvPr id="72783" name="图片 124" descr="白云.gif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286512" y="4929198"/>
              <a:ext cx="2571768" cy="1515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72784" name="组合 125"/>
            <p:cNvGrpSpPr>
              <a:grpSpLocks/>
            </p:cNvGrpSpPr>
            <p:nvPr/>
          </p:nvGrpSpPr>
          <p:grpSpPr bwMode="auto">
            <a:xfrm>
              <a:off x="6786578" y="5214950"/>
              <a:ext cx="1485215" cy="940930"/>
              <a:chOff x="1105442" y="1885589"/>
              <a:chExt cx="1485215" cy="940930"/>
            </a:xfrm>
          </p:grpSpPr>
          <p:pic>
            <p:nvPicPr>
              <p:cNvPr id="72785" name="内容占位符 3" descr="低端路由器.gif"/>
              <p:cNvPicPr>
                <a:picLocks noChangeAspect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1105442" y="2171341"/>
                <a:ext cx="391094" cy="3139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72786" name="组合 127"/>
              <p:cNvGrpSpPr>
                <a:grpSpLocks/>
              </p:cNvGrpSpPr>
              <p:nvPr/>
            </p:nvGrpSpPr>
            <p:grpSpPr bwMode="auto">
              <a:xfrm>
                <a:off x="1605508" y="1885589"/>
                <a:ext cx="985149" cy="440864"/>
                <a:chOff x="1605508" y="1885589"/>
                <a:chExt cx="985149" cy="440864"/>
              </a:xfrm>
            </p:grpSpPr>
            <p:pic>
              <p:nvPicPr>
                <p:cNvPr id="72790" name="图片 131" descr="二层交换机堆叠（2台）.gif"/>
                <p:cNvPicPr>
                  <a:picLocks noChangeAspect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1605508" y="1885589"/>
                  <a:ext cx="382428" cy="36500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2791" name="图片 132" descr="PC.gif"/>
                <p:cNvPicPr>
                  <a:picLocks noChangeAspect="1"/>
                </p:cNvPicPr>
                <p:nvPr/>
              </p:nvPicPr>
              <p:blipFill>
                <a:blip r:embed="rId11"/>
                <a:srcRect/>
                <a:stretch>
                  <a:fillRect/>
                </a:stretch>
              </p:blipFill>
              <p:spPr bwMode="auto">
                <a:xfrm>
                  <a:off x="2248450" y="1957027"/>
                  <a:ext cx="342207" cy="3694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72787" name="组合 128"/>
              <p:cNvGrpSpPr>
                <a:grpSpLocks/>
              </p:cNvGrpSpPr>
              <p:nvPr/>
            </p:nvGrpSpPr>
            <p:grpSpPr bwMode="auto">
              <a:xfrm>
                <a:off x="1605508" y="2457093"/>
                <a:ext cx="913711" cy="369426"/>
                <a:chOff x="1605508" y="2457093"/>
                <a:chExt cx="913711" cy="369426"/>
              </a:xfrm>
            </p:grpSpPr>
            <p:pic>
              <p:nvPicPr>
                <p:cNvPr id="72788" name="图片 129" descr="二层交换机堆叠（2台）.gif"/>
                <p:cNvPicPr>
                  <a:picLocks noChangeAspect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1605508" y="2457093"/>
                  <a:ext cx="382428" cy="36500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2789" name="图片 130" descr="PC.gif"/>
                <p:cNvPicPr>
                  <a:picLocks noChangeAspect="1"/>
                </p:cNvPicPr>
                <p:nvPr/>
              </p:nvPicPr>
              <p:blipFill>
                <a:blip r:embed="rId11"/>
                <a:srcRect/>
                <a:stretch>
                  <a:fillRect/>
                </a:stretch>
              </p:blipFill>
              <p:spPr bwMode="auto">
                <a:xfrm>
                  <a:off x="2177012" y="2457093"/>
                  <a:ext cx="342207" cy="3694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</p:grpSp>
      <p:sp>
        <p:nvSpPr>
          <p:cNvPr id="72714" name="TextBox 92"/>
          <p:cNvSpPr txBox="1">
            <a:spLocks noChangeArrowheads="1"/>
          </p:cNvSpPr>
          <p:nvPr/>
        </p:nvSpPr>
        <p:spPr bwMode="auto">
          <a:xfrm>
            <a:off x="2289175" y="5805488"/>
            <a:ext cx="914400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200">
                <a:solidFill>
                  <a:srgbClr val="000000"/>
                </a:solidFill>
                <a:latin typeface="Calibri" pitchFamily="34" charset="0"/>
              </a:rPr>
              <a:t>重点中小学</a:t>
            </a:r>
          </a:p>
        </p:txBody>
      </p:sp>
      <p:pic>
        <p:nvPicPr>
          <p:cNvPr id="72715" name="图片 4" descr="白云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0113" y="1722438"/>
            <a:ext cx="18605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16" name="TextBox 50"/>
          <p:cNvSpPr txBox="1">
            <a:spLocks noChangeArrowheads="1"/>
          </p:cNvSpPr>
          <p:nvPr/>
        </p:nvSpPr>
        <p:spPr bwMode="auto">
          <a:xfrm>
            <a:off x="1403350" y="2154238"/>
            <a:ext cx="102870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en-US" altLang="zh-CN" sz="1700">
                <a:solidFill>
                  <a:srgbClr val="000000"/>
                </a:solidFill>
                <a:latin typeface="宋体" pitchFamily="2" charset="-122"/>
              </a:rPr>
              <a:t>INTERNET</a:t>
            </a:r>
          </a:p>
        </p:txBody>
      </p:sp>
      <p:pic>
        <p:nvPicPr>
          <p:cNvPr id="72717" name="图片 4" descr="白云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89013" y="3270250"/>
            <a:ext cx="18605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18" name="TextBox 50"/>
          <p:cNvSpPr txBox="1">
            <a:spLocks noChangeArrowheads="1"/>
          </p:cNvSpPr>
          <p:nvPr/>
        </p:nvSpPr>
        <p:spPr bwMode="auto">
          <a:xfrm>
            <a:off x="1547813" y="3738563"/>
            <a:ext cx="809625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en-US" altLang="zh-CN" sz="1700">
                <a:solidFill>
                  <a:srgbClr val="000000"/>
                </a:solidFill>
                <a:latin typeface="宋体" pitchFamily="2" charset="-122"/>
              </a:rPr>
              <a:t>CERNET</a:t>
            </a:r>
          </a:p>
        </p:txBody>
      </p:sp>
      <p:pic>
        <p:nvPicPr>
          <p:cNvPr id="72719" name="图片 82" descr="闪电.gif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6533385" flipV="1">
            <a:off x="2819400" y="2373313"/>
            <a:ext cx="166688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20" name="图片 82" descr="闪电.gif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8654703" flipV="1">
            <a:off x="6659563" y="4881563"/>
            <a:ext cx="1095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2721" name="组合 133"/>
          <p:cNvGrpSpPr>
            <a:grpSpLocks/>
          </p:cNvGrpSpPr>
          <p:nvPr/>
        </p:nvGrpSpPr>
        <p:grpSpPr bwMode="auto">
          <a:xfrm>
            <a:off x="4178300" y="4357688"/>
            <a:ext cx="1152525" cy="788987"/>
            <a:chOff x="6286512" y="4929198"/>
            <a:chExt cx="2571768" cy="1515472"/>
          </a:xfrm>
        </p:grpSpPr>
        <p:pic>
          <p:nvPicPr>
            <p:cNvPr id="72774" name="图片 124" descr="白云.gif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286512" y="4929198"/>
              <a:ext cx="2571768" cy="1515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72775" name="组合 125"/>
            <p:cNvGrpSpPr>
              <a:grpSpLocks/>
            </p:cNvGrpSpPr>
            <p:nvPr/>
          </p:nvGrpSpPr>
          <p:grpSpPr bwMode="auto">
            <a:xfrm>
              <a:off x="6786578" y="5214950"/>
              <a:ext cx="1485215" cy="940930"/>
              <a:chOff x="1105442" y="1885589"/>
              <a:chExt cx="1485215" cy="940930"/>
            </a:xfrm>
          </p:grpSpPr>
          <p:pic>
            <p:nvPicPr>
              <p:cNvPr id="72776" name="内容占位符 3" descr="低端路由器.gif"/>
              <p:cNvPicPr>
                <a:picLocks noChangeAspect="1"/>
              </p:cNvPicPr>
              <p:nvPr/>
            </p:nvPicPr>
            <p:blipFill>
              <a:blip r:embed="rId14"/>
              <a:srcRect/>
              <a:stretch>
                <a:fillRect/>
              </a:stretch>
            </p:blipFill>
            <p:spPr bwMode="auto">
              <a:xfrm>
                <a:off x="1105442" y="2171341"/>
                <a:ext cx="391094" cy="3139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72777" name="组合 127"/>
              <p:cNvGrpSpPr>
                <a:grpSpLocks/>
              </p:cNvGrpSpPr>
              <p:nvPr/>
            </p:nvGrpSpPr>
            <p:grpSpPr bwMode="auto">
              <a:xfrm>
                <a:off x="1605508" y="1885589"/>
                <a:ext cx="985149" cy="440864"/>
                <a:chOff x="1605508" y="1885589"/>
                <a:chExt cx="985149" cy="440864"/>
              </a:xfrm>
            </p:grpSpPr>
            <p:pic>
              <p:nvPicPr>
                <p:cNvPr id="72781" name="图片 131" descr="二层交换机堆叠（2台）.gif"/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>
                  <a:fillRect/>
                </a:stretch>
              </p:blipFill>
              <p:spPr bwMode="auto">
                <a:xfrm>
                  <a:off x="1605508" y="1885589"/>
                  <a:ext cx="382428" cy="36500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2782" name="图片 132" descr="PC.gif"/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>
                  <a:fillRect/>
                </a:stretch>
              </p:blipFill>
              <p:spPr bwMode="auto">
                <a:xfrm>
                  <a:off x="2248450" y="1957027"/>
                  <a:ext cx="342207" cy="3694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72778" name="组合 128"/>
              <p:cNvGrpSpPr>
                <a:grpSpLocks/>
              </p:cNvGrpSpPr>
              <p:nvPr/>
            </p:nvGrpSpPr>
            <p:grpSpPr bwMode="auto">
              <a:xfrm>
                <a:off x="1605508" y="2457093"/>
                <a:ext cx="913711" cy="369426"/>
                <a:chOff x="1605508" y="2457093"/>
                <a:chExt cx="913711" cy="369426"/>
              </a:xfrm>
            </p:grpSpPr>
            <p:pic>
              <p:nvPicPr>
                <p:cNvPr id="72779" name="图片 129" descr="二层交换机堆叠（2台）.gif"/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>
                  <a:fillRect/>
                </a:stretch>
              </p:blipFill>
              <p:spPr bwMode="auto">
                <a:xfrm>
                  <a:off x="1605508" y="2457093"/>
                  <a:ext cx="382428" cy="36500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2780" name="图片 130" descr="PC.gif"/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>
                  <a:fillRect/>
                </a:stretch>
              </p:blipFill>
              <p:spPr bwMode="auto">
                <a:xfrm>
                  <a:off x="2177012" y="2457093"/>
                  <a:ext cx="342207" cy="3694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</p:grpSp>
      <p:pic>
        <p:nvPicPr>
          <p:cNvPr id="72722" name="图片 93" descr="闪电.gif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 rot="-2920627">
            <a:off x="4675981" y="5176044"/>
            <a:ext cx="31432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23" name="Text Box 67"/>
          <p:cNvSpPr txBox="1">
            <a:spLocks noChangeArrowheads="1"/>
          </p:cNvSpPr>
          <p:nvPr/>
        </p:nvSpPr>
        <p:spPr bwMode="auto">
          <a:xfrm>
            <a:off x="4089400" y="5673725"/>
            <a:ext cx="7969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6682" tIns="38341" rIns="76682" bIns="38341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700">
                <a:solidFill>
                  <a:srgbClr val="000000"/>
                </a:solidFill>
              </a:rPr>
              <a:t>。。。</a:t>
            </a:r>
          </a:p>
        </p:txBody>
      </p:sp>
      <p:sp>
        <p:nvSpPr>
          <p:cNvPr id="72724" name="TextBox 92"/>
          <p:cNvSpPr txBox="1">
            <a:spLocks noChangeArrowheads="1"/>
          </p:cNvSpPr>
          <p:nvPr/>
        </p:nvSpPr>
        <p:spPr bwMode="auto">
          <a:xfrm>
            <a:off x="7408863" y="5495925"/>
            <a:ext cx="9144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200">
                <a:solidFill>
                  <a:srgbClr val="000000"/>
                </a:solidFill>
                <a:latin typeface="Calibri" pitchFamily="34" charset="0"/>
              </a:rPr>
              <a:t>普通中小学</a:t>
            </a:r>
          </a:p>
        </p:txBody>
      </p:sp>
      <p:sp>
        <p:nvSpPr>
          <p:cNvPr id="72725" name="Text Box 91"/>
          <p:cNvSpPr txBox="1">
            <a:spLocks noChangeArrowheads="1"/>
          </p:cNvSpPr>
          <p:nvPr/>
        </p:nvSpPr>
        <p:spPr bwMode="auto">
          <a:xfrm>
            <a:off x="7019925" y="5178425"/>
            <a:ext cx="7969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6682" tIns="38341" rIns="76682" bIns="38341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700">
                <a:solidFill>
                  <a:srgbClr val="000000"/>
                </a:solidFill>
              </a:rPr>
              <a:t>。。。</a:t>
            </a:r>
          </a:p>
        </p:txBody>
      </p:sp>
      <p:sp>
        <p:nvSpPr>
          <p:cNvPr id="72726" name="TextBox 50"/>
          <p:cNvSpPr txBox="1">
            <a:spLocks noChangeArrowheads="1"/>
          </p:cNvSpPr>
          <p:nvPr/>
        </p:nvSpPr>
        <p:spPr bwMode="auto">
          <a:xfrm>
            <a:off x="6678613" y="4754563"/>
            <a:ext cx="457200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200">
                <a:solidFill>
                  <a:srgbClr val="000000"/>
                </a:solidFill>
                <a:latin typeface="宋体" pitchFamily="2" charset="-122"/>
              </a:rPr>
              <a:t>光纤</a:t>
            </a:r>
          </a:p>
        </p:txBody>
      </p:sp>
      <p:sp>
        <p:nvSpPr>
          <p:cNvPr id="72727" name="TextBox 50"/>
          <p:cNvSpPr txBox="1">
            <a:spLocks noChangeArrowheads="1"/>
          </p:cNvSpPr>
          <p:nvPr/>
        </p:nvSpPr>
        <p:spPr bwMode="auto">
          <a:xfrm>
            <a:off x="4284663" y="5146675"/>
            <a:ext cx="4572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200">
                <a:solidFill>
                  <a:srgbClr val="000000"/>
                </a:solidFill>
                <a:latin typeface="宋体" pitchFamily="2" charset="-122"/>
              </a:rPr>
              <a:t>光纤</a:t>
            </a:r>
          </a:p>
        </p:txBody>
      </p:sp>
      <p:grpSp>
        <p:nvGrpSpPr>
          <p:cNvPr id="72728" name="组合 67"/>
          <p:cNvGrpSpPr>
            <a:grpSpLocks/>
          </p:cNvGrpSpPr>
          <p:nvPr/>
        </p:nvGrpSpPr>
        <p:grpSpPr bwMode="auto">
          <a:xfrm>
            <a:off x="6446838" y="5516563"/>
            <a:ext cx="973137" cy="788987"/>
            <a:chOff x="199244" y="4286257"/>
            <a:chExt cx="1443798" cy="857255"/>
          </a:xfrm>
        </p:grpSpPr>
        <p:grpSp>
          <p:nvGrpSpPr>
            <p:cNvPr id="72770" name="组合 15"/>
            <p:cNvGrpSpPr>
              <a:grpSpLocks/>
            </p:cNvGrpSpPr>
            <p:nvPr/>
          </p:nvGrpSpPr>
          <p:grpSpPr bwMode="auto">
            <a:xfrm>
              <a:off x="199244" y="4286257"/>
              <a:ext cx="1443798" cy="857255"/>
              <a:chOff x="199244" y="4286257"/>
              <a:chExt cx="1443798" cy="857255"/>
            </a:xfrm>
          </p:grpSpPr>
          <p:pic>
            <p:nvPicPr>
              <p:cNvPr id="72772" name="图片 6" descr="黑云.gif"/>
              <p:cNvPicPr>
                <a:picLocks noChangeAspect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199244" y="4286257"/>
                <a:ext cx="1443798" cy="857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2773" name="图片 12" descr="男人.gif"/>
              <p:cNvPicPr>
                <a:picLocks noChangeAspect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 bwMode="auto">
              <a:xfrm>
                <a:off x="428596" y="4429132"/>
                <a:ext cx="404743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72771" name="TextBox 38"/>
            <p:cNvSpPr txBox="1">
              <a:spLocks noChangeArrowheads="1"/>
            </p:cNvSpPr>
            <p:nvPr/>
          </p:nvSpPr>
          <p:spPr bwMode="auto">
            <a:xfrm>
              <a:off x="785713" y="4572584"/>
              <a:ext cx="857329" cy="315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zh-CN" sz="1300">
                <a:solidFill>
                  <a:schemeClr val="bg1"/>
                </a:solidFill>
              </a:endParaRPr>
            </a:p>
          </p:txBody>
        </p:sp>
      </p:grpSp>
      <p:grpSp>
        <p:nvGrpSpPr>
          <p:cNvPr id="72729" name="组合 67"/>
          <p:cNvGrpSpPr>
            <a:grpSpLocks/>
          </p:cNvGrpSpPr>
          <p:nvPr/>
        </p:nvGrpSpPr>
        <p:grpSpPr bwMode="auto">
          <a:xfrm>
            <a:off x="7597775" y="4727575"/>
            <a:ext cx="974725" cy="788988"/>
            <a:chOff x="199244" y="4286257"/>
            <a:chExt cx="1443798" cy="857255"/>
          </a:xfrm>
        </p:grpSpPr>
        <p:grpSp>
          <p:nvGrpSpPr>
            <p:cNvPr id="72766" name="组合 15"/>
            <p:cNvGrpSpPr>
              <a:grpSpLocks/>
            </p:cNvGrpSpPr>
            <p:nvPr/>
          </p:nvGrpSpPr>
          <p:grpSpPr bwMode="auto">
            <a:xfrm>
              <a:off x="199244" y="4286257"/>
              <a:ext cx="1443798" cy="857255"/>
              <a:chOff x="199244" y="4286257"/>
              <a:chExt cx="1443798" cy="857255"/>
            </a:xfrm>
          </p:grpSpPr>
          <p:pic>
            <p:nvPicPr>
              <p:cNvPr id="72768" name="图片 6" descr="黑云.gif"/>
              <p:cNvPicPr>
                <a:picLocks noChangeAspect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199244" y="4286257"/>
                <a:ext cx="1443798" cy="857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2769" name="图片 12" descr="男人.gif"/>
              <p:cNvPicPr>
                <a:picLocks noChangeAspect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 bwMode="auto">
              <a:xfrm>
                <a:off x="428596" y="4429132"/>
                <a:ext cx="404743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72767" name="TextBox 38"/>
            <p:cNvSpPr txBox="1">
              <a:spLocks noChangeArrowheads="1"/>
            </p:cNvSpPr>
            <p:nvPr/>
          </p:nvSpPr>
          <p:spPr bwMode="auto">
            <a:xfrm>
              <a:off x="784758" y="4574308"/>
              <a:ext cx="858284" cy="315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zh-CN" sz="1300">
                <a:solidFill>
                  <a:schemeClr val="bg1"/>
                </a:solidFill>
              </a:endParaRPr>
            </a:p>
          </p:txBody>
        </p:sp>
      </p:grpSp>
      <p:grpSp>
        <p:nvGrpSpPr>
          <p:cNvPr id="72730" name="组合 67"/>
          <p:cNvGrpSpPr>
            <a:grpSpLocks/>
          </p:cNvGrpSpPr>
          <p:nvPr/>
        </p:nvGrpSpPr>
        <p:grpSpPr bwMode="auto">
          <a:xfrm>
            <a:off x="4695825" y="5549900"/>
            <a:ext cx="973138" cy="785813"/>
            <a:chOff x="199244" y="4286257"/>
            <a:chExt cx="1443798" cy="857255"/>
          </a:xfrm>
        </p:grpSpPr>
        <p:grpSp>
          <p:nvGrpSpPr>
            <p:cNvPr id="72762" name="组合 15"/>
            <p:cNvGrpSpPr>
              <a:grpSpLocks/>
            </p:cNvGrpSpPr>
            <p:nvPr/>
          </p:nvGrpSpPr>
          <p:grpSpPr bwMode="auto">
            <a:xfrm>
              <a:off x="199244" y="4286257"/>
              <a:ext cx="1443798" cy="857255"/>
              <a:chOff x="199244" y="4286257"/>
              <a:chExt cx="1443798" cy="857255"/>
            </a:xfrm>
          </p:grpSpPr>
          <p:pic>
            <p:nvPicPr>
              <p:cNvPr id="72764" name="图片 6" descr="黑云.gif"/>
              <p:cNvPicPr>
                <a:picLocks noChangeAspect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199244" y="4286257"/>
                <a:ext cx="1443798" cy="857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2765" name="图片 12" descr="男人.gif"/>
              <p:cNvPicPr>
                <a:picLocks noChangeAspect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 bwMode="auto">
              <a:xfrm>
                <a:off x="428596" y="4429132"/>
                <a:ext cx="404743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72763" name="TextBox 38"/>
            <p:cNvSpPr txBox="1">
              <a:spLocks noChangeArrowheads="1"/>
            </p:cNvSpPr>
            <p:nvPr/>
          </p:nvSpPr>
          <p:spPr bwMode="auto">
            <a:xfrm>
              <a:off x="785713" y="4572009"/>
              <a:ext cx="857329" cy="3169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zh-CN" sz="1300">
                <a:solidFill>
                  <a:schemeClr val="bg1"/>
                </a:solidFill>
              </a:endParaRPr>
            </a:p>
          </p:txBody>
        </p:sp>
      </p:grpSp>
      <p:grpSp>
        <p:nvGrpSpPr>
          <p:cNvPr id="72731" name="组合 67"/>
          <p:cNvGrpSpPr>
            <a:grpSpLocks/>
          </p:cNvGrpSpPr>
          <p:nvPr/>
        </p:nvGrpSpPr>
        <p:grpSpPr bwMode="auto">
          <a:xfrm>
            <a:off x="3348038" y="5516563"/>
            <a:ext cx="974725" cy="788987"/>
            <a:chOff x="199244" y="4286257"/>
            <a:chExt cx="1443798" cy="857255"/>
          </a:xfrm>
        </p:grpSpPr>
        <p:grpSp>
          <p:nvGrpSpPr>
            <p:cNvPr id="72758" name="组合 15"/>
            <p:cNvGrpSpPr>
              <a:grpSpLocks/>
            </p:cNvGrpSpPr>
            <p:nvPr/>
          </p:nvGrpSpPr>
          <p:grpSpPr bwMode="auto">
            <a:xfrm>
              <a:off x="199244" y="4286257"/>
              <a:ext cx="1443798" cy="857255"/>
              <a:chOff x="199244" y="4286257"/>
              <a:chExt cx="1443798" cy="857255"/>
            </a:xfrm>
          </p:grpSpPr>
          <p:pic>
            <p:nvPicPr>
              <p:cNvPr id="72760" name="图片 6" descr="黑云.gif"/>
              <p:cNvPicPr>
                <a:picLocks noChangeAspect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199244" y="4286257"/>
                <a:ext cx="1443798" cy="857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2761" name="图片 12" descr="男人.gif"/>
              <p:cNvPicPr>
                <a:picLocks noChangeAspect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 bwMode="auto">
              <a:xfrm>
                <a:off x="428596" y="4429132"/>
                <a:ext cx="404743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72759" name="TextBox 38"/>
            <p:cNvSpPr txBox="1">
              <a:spLocks noChangeArrowheads="1"/>
            </p:cNvSpPr>
            <p:nvPr/>
          </p:nvSpPr>
          <p:spPr bwMode="auto">
            <a:xfrm>
              <a:off x="784758" y="4572584"/>
              <a:ext cx="858284" cy="315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zh-CN" sz="1300">
                <a:solidFill>
                  <a:schemeClr val="bg1"/>
                </a:solidFill>
              </a:endParaRPr>
            </a:p>
          </p:txBody>
        </p:sp>
      </p:grpSp>
      <p:sp>
        <p:nvSpPr>
          <p:cNvPr id="72732" name="TextBox 92"/>
          <p:cNvSpPr txBox="1">
            <a:spLocks noChangeArrowheads="1"/>
          </p:cNvSpPr>
          <p:nvPr/>
        </p:nvSpPr>
        <p:spPr bwMode="auto">
          <a:xfrm>
            <a:off x="7113588" y="6143625"/>
            <a:ext cx="9144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200">
                <a:solidFill>
                  <a:srgbClr val="000000"/>
                </a:solidFill>
                <a:latin typeface="Calibri" pitchFamily="34" charset="0"/>
              </a:rPr>
              <a:t>普通中小学</a:t>
            </a:r>
          </a:p>
        </p:txBody>
      </p:sp>
      <p:sp>
        <p:nvSpPr>
          <p:cNvPr id="72733" name="TextBox 92"/>
          <p:cNvSpPr txBox="1">
            <a:spLocks noChangeArrowheads="1"/>
          </p:cNvSpPr>
          <p:nvPr/>
        </p:nvSpPr>
        <p:spPr bwMode="auto">
          <a:xfrm>
            <a:off x="4787900" y="6330950"/>
            <a:ext cx="9144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200">
                <a:solidFill>
                  <a:srgbClr val="000000"/>
                </a:solidFill>
                <a:latin typeface="Calibri" pitchFamily="34" charset="0"/>
              </a:rPr>
              <a:t>普通中小学</a:t>
            </a:r>
          </a:p>
        </p:txBody>
      </p:sp>
      <p:sp>
        <p:nvSpPr>
          <p:cNvPr id="72734" name="TextBox 92"/>
          <p:cNvSpPr txBox="1">
            <a:spLocks noChangeArrowheads="1"/>
          </p:cNvSpPr>
          <p:nvPr/>
        </p:nvSpPr>
        <p:spPr bwMode="auto">
          <a:xfrm>
            <a:off x="6381750" y="3686175"/>
            <a:ext cx="873125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400">
                <a:solidFill>
                  <a:srgbClr val="000000"/>
                </a:solidFill>
                <a:latin typeface="Calibri" pitchFamily="34" charset="0"/>
              </a:rPr>
              <a:t>区城域网</a:t>
            </a:r>
          </a:p>
        </p:txBody>
      </p:sp>
      <p:pic>
        <p:nvPicPr>
          <p:cNvPr id="72735" name="图片 5" descr="闪电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2817710">
            <a:off x="4471194" y="3507582"/>
            <a:ext cx="180975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36" name="图片 5" descr="闪电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3956634">
            <a:off x="5475288" y="3095625"/>
            <a:ext cx="246062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" name="Picture 55" descr="计算机01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3452813" y="1100138"/>
            <a:ext cx="690562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0" name="直接连接符 79"/>
          <p:cNvCxnSpPr/>
          <p:nvPr/>
        </p:nvCxnSpPr>
        <p:spPr>
          <a:xfrm flipV="1">
            <a:off x="3643313" y="2081213"/>
            <a:ext cx="120650" cy="5222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2739" name="标题 1"/>
          <p:cNvSpPr>
            <a:spLocks noGrp="1"/>
          </p:cNvSpPr>
          <p:nvPr>
            <p:ph type="title"/>
          </p:nvPr>
        </p:nvSpPr>
        <p:spPr bwMode="auto">
          <a:xfrm>
            <a:off x="684213" y="346075"/>
            <a:ext cx="8013700" cy="5619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smtClean="0">
                <a:latin typeface="微软雅黑" pitchFamily="34" charset="-122"/>
                <a:ea typeface="微软雅黑" pitchFamily="34" charset="-122"/>
              </a:rPr>
              <a:t>教育城域网布署模型</a:t>
            </a:r>
            <a:r>
              <a:rPr lang="en-US" altLang="zh-CN" smtClean="0">
                <a:latin typeface="微软雅黑" pitchFamily="34" charset="-122"/>
                <a:ea typeface="微软雅黑" pitchFamily="34" charset="-122"/>
              </a:rPr>
              <a:t>—</a:t>
            </a:r>
            <a:r>
              <a:rPr smtClean="0">
                <a:latin typeface="微软雅黑" pitchFamily="34" charset="-122"/>
                <a:ea typeface="微软雅黑" pitchFamily="34" charset="-122"/>
              </a:rPr>
              <a:t>云模式、主从模式</a:t>
            </a:r>
          </a:p>
        </p:txBody>
      </p:sp>
      <p:pic>
        <p:nvPicPr>
          <p:cNvPr id="89" name="Picture 55" descr="计算机01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4281488" y="1062038"/>
            <a:ext cx="690562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1" name="直接连接符 90"/>
          <p:cNvCxnSpPr/>
          <p:nvPr/>
        </p:nvCxnSpPr>
        <p:spPr>
          <a:xfrm flipV="1">
            <a:off x="4451350" y="2057400"/>
            <a:ext cx="120650" cy="5207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2742" name="任意多边形 98"/>
          <p:cNvSpPr>
            <a:spLocks/>
          </p:cNvSpPr>
          <p:nvPr/>
        </p:nvSpPr>
        <p:spPr bwMode="auto">
          <a:xfrm>
            <a:off x="4078288" y="2206625"/>
            <a:ext cx="1654175" cy="739775"/>
          </a:xfrm>
          <a:custGeom>
            <a:avLst/>
            <a:gdLst>
              <a:gd name="T0" fmla="*/ 0 w 1654629"/>
              <a:gd name="T1" fmla="*/ 0 h 740229"/>
              <a:gd name="T2" fmla="*/ 1087975 w 1654629"/>
              <a:gd name="T3" fmla="*/ 463888 h 740229"/>
              <a:gd name="T4" fmla="*/ 1653721 w 1654629"/>
              <a:gd name="T5" fmla="*/ 739321 h 740229"/>
              <a:gd name="T6" fmla="*/ 0 60000 65536"/>
              <a:gd name="T7" fmla="*/ 0 60000 65536"/>
              <a:gd name="T8" fmla="*/ 0 60000 65536"/>
              <a:gd name="T9" fmla="*/ 0 w 1654629"/>
              <a:gd name="T10" fmla="*/ 0 h 740229"/>
              <a:gd name="T11" fmla="*/ 1654629 w 1654629"/>
              <a:gd name="T12" fmla="*/ 740229 h 74022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54629" h="740229">
                <a:moveTo>
                  <a:pt x="0" y="0"/>
                </a:moveTo>
                <a:lnTo>
                  <a:pt x="1088572" y="464458"/>
                </a:lnTo>
                <a:cubicBezTo>
                  <a:pt x="1364343" y="587829"/>
                  <a:pt x="1654629" y="740229"/>
                  <a:pt x="1654629" y="740229"/>
                </a:cubicBezTo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2743" name="矩形 1"/>
          <p:cNvSpPr>
            <a:spLocks noChangeArrowheads="1"/>
          </p:cNvSpPr>
          <p:nvPr/>
        </p:nvSpPr>
        <p:spPr bwMode="auto">
          <a:xfrm>
            <a:off x="34925" y="1030288"/>
            <a:ext cx="9144000" cy="5854700"/>
          </a:xfrm>
          <a:prstGeom prst="rect">
            <a:avLst/>
          </a:prstGeom>
          <a:solidFill>
            <a:srgbClr val="FFFFFF">
              <a:alpha val="47058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94" name="Picture 55" descr="计算机01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3409950" y="1106488"/>
            <a:ext cx="690563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" name="TextBox 91"/>
          <p:cNvSpPr txBox="1">
            <a:spLocks noChangeArrowheads="1"/>
          </p:cNvSpPr>
          <p:nvPr/>
        </p:nvSpPr>
        <p:spPr bwMode="auto">
          <a:xfrm>
            <a:off x="5029200" y="1244600"/>
            <a:ext cx="14160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 b="1">
                <a:latin typeface="微软雅黑" pitchFamily="34" charset="-122"/>
                <a:ea typeface="微软雅黑" pitchFamily="34" charset="-122"/>
              </a:rPr>
              <a:t>Cache</a:t>
            </a:r>
            <a:r>
              <a:rPr lang="zh-CN" altLang="en-US" sz="1600" b="1">
                <a:latin typeface="微软雅黑" pitchFamily="34" charset="-122"/>
                <a:ea typeface="微软雅黑" pitchFamily="34" charset="-122"/>
              </a:rPr>
              <a:t>云模式</a:t>
            </a:r>
            <a:endParaRPr lang="en-US" altLang="zh-CN" sz="1600" b="1"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600" b="1">
                <a:latin typeface="微软雅黑" pitchFamily="34" charset="-122"/>
                <a:ea typeface="微软雅黑" pitchFamily="34" charset="-122"/>
              </a:rPr>
              <a:t>（集群）</a:t>
            </a:r>
          </a:p>
        </p:txBody>
      </p:sp>
      <p:pic>
        <p:nvPicPr>
          <p:cNvPr id="95" name="Picture 55" descr="计算机01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3771900" y="4532313"/>
            <a:ext cx="3810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" name="TextBox 102"/>
          <p:cNvSpPr txBox="1">
            <a:spLocks noChangeArrowheads="1"/>
          </p:cNvSpPr>
          <p:nvPr/>
        </p:nvSpPr>
        <p:spPr bwMode="auto">
          <a:xfrm>
            <a:off x="2706688" y="4714875"/>
            <a:ext cx="8763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从设备</a:t>
            </a:r>
          </a:p>
        </p:txBody>
      </p:sp>
      <p:sp>
        <p:nvSpPr>
          <p:cNvPr id="98" name="任意多边形 97"/>
          <p:cNvSpPr>
            <a:spLocks/>
          </p:cNvSpPr>
          <p:nvPr/>
        </p:nvSpPr>
        <p:spPr bwMode="auto">
          <a:xfrm rot="-965897">
            <a:off x="3621088" y="2197100"/>
            <a:ext cx="977900" cy="2740025"/>
          </a:xfrm>
          <a:custGeom>
            <a:avLst/>
            <a:gdLst>
              <a:gd name="T0" fmla="*/ 30676 w 1246076"/>
              <a:gd name="T1" fmla="*/ 3194898 h 2504201"/>
              <a:gd name="T2" fmla="*/ 58719 w 1246076"/>
              <a:gd name="T3" fmla="*/ 3175879 h 2504201"/>
              <a:gd name="T4" fmla="*/ 563494 w 1246076"/>
              <a:gd name="T5" fmla="*/ 2148950 h 2504201"/>
              <a:gd name="T6" fmla="*/ 528440 w 1246076"/>
              <a:gd name="T7" fmla="*/ 0 h 2504201"/>
              <a:gd name="T8" fmla="*/ 0 60000 65536"/>
              <a:gd name="T9" fmla="*/ 0 60000 65536"/>
              <a:gd name="T10" fmla="*/ 0 60000 65536"/>
              <a:gd name="T11" fmla="*/ 0 60000 65536"/>
              <a:gd name="T12" fmla="*/ 0 w 1246076"/>
              <a:gd name="T13" fmla="*/ 0 h 2504201"/>
              <a:gd name="T14" fmla="*/ 1246076 w 1246076"/>
              <a:gd name="T15" fmla="*/ 2504201 h 250420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46076" h="2504201">
                <a:moveTo>
                  <a:pt x="63509" y="2438400"/>
                </a:moveTo>
                <a:cubicBezTo>
                  <a:pt x="613" y="2497666"/>
                  <a:pt x="-62282" y="2556933"/>
                  <a:pt x="121566" y="2423886"/>
                </a:cubicBezTo>
                <a:cubicBezTo>
                  <a:pt x="305414" y="2290839"/>
                  <a:pt x="1004519" y="2044096"/>
                  <a:pt x="1166595" y="1640115"/>
                </a:cubicBezTo>
                <a:cubicBezTo>
                  <a:pt x="1328671" y="1236134"/>
                  <a:pt x="1211347" y="618067"/>
                  <a:pt x="1094023" y="0"/>
                </a:cubicBezTo>
              </a:path>
            </a:pathLst>
          </a:custGeom>
          <a:noFill/>
          <a:ln w="28575">
            <a:solidFill>
              <a:srgbClr val="C00000"/>
            </a:solidFill>
            <a:prstDash val="lgDash"/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1" name="任意多边形 100"/>
          <p:cNvSpPr>
            <a:spLocks/>
          </p:cNvSpPr>
          <p:nvPr/>
        </p:nvSpPr>
        <p:spPr bwMode="auto">
          <a:xfrm>
            <a:off x="4148138" y="2133600"/>
            <a:ext cx="3090862" cy="1930400"/>
          </a:xfrm>
          <a:custGeom>
            <a:avLst/>
            <a:gdLst>
              <a:gd name="T0" fmla="*/ 0 w 3091543"/>
              <a:gd name="T1" fmla="*/ 0 h 1930400"/>
              <a:gd name="T2" fmla="*/ 1944059 w 3091543"/>
              <a:gd name="T3" fmla="*/ 798286 h 1930400"/>
              <a:gd name="T4" fmla="*/ 3090182 w 3091543"/>
              <a:gd name="T5" fmla="*/ 1930400 h 1930400"/>
              <a:gd name="T6" fmla="*/ 0 60000 65536"/>
              <a:gd name="T7" fmla="*/ 0 60000 65536"/>
              <a:gd name="T8" fmla="*/ 0 60000 65536"/>
              <a:gd name="T9" fmla="*/ 0 w 3091543"/>
              <a:gd name="T10" fmla="*/ 0 h 1930400"/>
              <a:gd name="T11" fmla="*/ 3091543 w 3091543"/>
              <a:gd name="T12" fmla="*/ 1930400 h 19304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091543" h="1930400">
                <a:moveTo>
                  <a:pt x="0" y="0"/>
                </a:moveTo>
                <a:cubicBezTo>
                  <a:pt x="714829" y="238276"/>
                  <a:pt x="1429658" y="476553"/>
                  <a:pt x="1944915" y="798286"/>
                </a:cubicBezTo>
                <a:cubicBezTo>
                  <a:pt x="2460172" y="1120019"/>
                  <a:pt x="2775857" y="1525209"/>
                  <a:pt x="3091543" y="1930400"/>
                </a:cubicBezTo>
              </a:path>
            </a:pathLst>
          </a:custGeom>
          <a:noFill/>
          <a:ln w="28575">
            <a:solidFill>
              <a:srgbClr val="C00000"/>
            </a:solidFill>
            <a:prstDash val="dash"/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4" name="TextBox 103"/>
          <p:cNvSpPr txBox="1">
            <a:spLocks noChangeArrowheads="1"/>
          </p:cNvSpPr>
          <p:nvPr/>
        </p:nvSpPr>
        <p:spPr bwMode="auto">
          <a:xfrm>
            <a:off x="7570788" y="3987800"/>
            <a:ext cx="8778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从设备</a:t>
            </a:r>
          </a:p>
        </p:txBody>
      </p:sp>
      <p:pic>
        <p:nvPicPr>
          <p:cNvPr id="96" name="Picture 55" descr="计算机01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6953250" y="3954463"/>
            <a:ext cx="3810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" name="TextBox 101"/>
          <p:cNvSpPr txBox="1">
            <a:spLocks noChangeArrowheads="1"/>
          </p:cNvSpPr>
          <p:nvPr/>
        </p:nvSpPr>
        <p:spPr bwMode="auto">
          <a:xfrm>
            <a:off x="2170113" y="1371600"/>
            <a:ext cx="8778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主设备</a:t>
            </a:r>
          </a:p>
        </p:txBody>
      </p:sp>
      <p:pic>
        <p:nvPicPr>
          <p:cNvPr id="72753" name="Picture 24" descr="EndUser Female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8085138" y="5216525"/>
            <a:ext cx="5000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54" name="Picture 24" descr="EndUser Female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6843713" y="5643563"/>
            <a:ext cx="49847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55" name="Picture 24" descr="EndUser Female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5081588" y="5648325"/>
            <a:ext cx="49847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56" name="Picture 24" descr="EndUser Female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2917825" y="5516563"/>
            <a:ext cx="49847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" name="矩形 92"/>
          <p:cNvSpPr/>
          <p:nvPr/>
        </p:nvSpPr>
        <p:spPr bwMode="auto">
          <a:xfrm>
            <a:off x="3088281" y="1018383"/>
            <a:ext cx="2533511" cy="113430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>
              <a:defRPr/>
            </a:pPr>
            <a:endParaRPr lang="zh-CN" alt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92" grpId="1"/>
      <p:bldP spid="103" grpId="0"/>
      <p:bldP spid="98" grpId="0" animBg="1"/>
      <p:bldP spid="101" grpId="0" animBg="1"/>
      <p:bldP spid="104" grpId="0"/>
      <p:bldP spid="10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标题 1"/>
          <p:cNvSpPr>
            <a:spLocks noGrp="1"/>
          </p:cNvSpPr>
          <p:nvPr>
            <p:ph type="title"/>
          </p:nvPr>
        </p:nvSpPr>
        <p:spPr bwMode="auto">
          <a:xfrm>
            <a:off x="684213" y="392113"/>
            <a:ext cx="8013700" cy="5619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smtClean="0">
                <a:latin typeface="微软雅黑" pitchFamily="34" charset="-122"/>
                <a:ea typeface="微软雅黑" pitchFamily="34" charset="-122"/>
              </a:rPr>
              <a:t>加速效果</a:t>
            </a:r>
          </a:p>
        </p:txBody>
      </p:sp>
      <p:pic>
        <p:nvPicPr>
          <p:cNvPr id="26627" name="图片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1185863"/>
            <a:ext cx="279082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图片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8750" y="3776663"/>
            <a:ext cx="274796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29363" y="1033463"/>
            <a:ext cx="2814637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80175" y="3702050"/>
            <a:ext cx="2663825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6" descr="QQ截图2011072801215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57600" y="1033463"/>
            <a:ext cx="2376488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7" descr="QQ截图2011072801422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05200" y="3624263"/>
            <a:ext cx="2482850" cy="194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60" name="TextBox 16"/>
          <p:cNvSpPr txBox="1">
            <a:spLocks noChangeArrowheads="1"/>
          </p:cNvSpPr>
          <p:nvPr/>
        </p:nvSpPr>
        <p:spPr bwMode="auto">
          <a:xfrm>
            <a:off x="533400" y="5910263"/>
            <a:ext cx="1905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1600" b="1">
                <a:solidFill>
                  <a:srgbClr val="0070C0"/>
                </a:solidFill>
              </a:rPr>
              <a:t>HTTP</a:t>
            </a:r>
            <a:r>
              <a:rPr lang="zh-CN" altLang="en-US" sz="1600" b="1">
                <a:solidFill>
                  <a:srgbClr val="0070C0"/>
                </a:solidFill>
              </a:rPr>
              <a:t>（</a:t>
            </a:r>
            <a:r>
              <a:rPr lang="en-US" altLang="zh-CN" sz="1600" b="1">
                <a:solidFill>
                  <a:srgbClr val="0070C0"/>
                </a:solidFill>
              </a:rPr>
              <a:t>209</a:t>
            </a:r>
            <a:r>
              <a:rPr lang="zh-CN" altLang="en-US" sz="1600" b="1">
                <a:solidFill>
                  <a:srgbClr val="0070C0"/>
                </a:solidFill>
              </a:rPr>
              <a:t>倍）</a:t>
            </a:r>
          </a:p>
        </p:txBody>
      </p:sp>
      <p:sp>
        <p:nvSpPr>
          <p:cNvPr id="26661" name="TextBox 17"/>
          <p:cNvSpPr txBox="1">
            <a:spLocks noChangeArrowheads="1"/>
          </p:cNvSpPr>
          <p:nvPr/>
        </p:nvSpPr>
        <p:spPr bwMode="auto">
          <a:xfrm>
            <a:off x="7086600" y="5910263"/>
            <a:ext cx="15335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 b="1">
                <a:solidFill>
                  <a:srgbClr val="0070C0"/>
                </a:solidFill>
              </a:rPr>
              <a:t>P2P</a:t>
            </a:r>
            <a:r>
              <a:rPr lang="zh-CN" altLang="en-US" sz="1600" b="1">
                <a:solidFill>
                  <a:srgbClr val="0070C0"/>
                </a:solidFill>
              </a:rPr>
              <a:t>（</a:t>
            </a:r>
            <a:r>
              <a:rPr lang="en-US" altLang="zh-CN" sz="1600" b="1">
                <a:solidFill>
                  <a:srgbClr val="0070C0"/>
                </a:solidFill>
              </a:rPr>
              <a:t>346</a:t>
            </a:r>
            <a:r>
              <a:rPr lang="zh-CN" altLang="en-US" sz="1600" b="1">
                <a:solidFill>
                  <a:srgbClr val="0070C0"/>
                </a:solidFill>
              </a:rPr>
              <a:t>倍）</a:t>
            </a:r>
          </a:p>
        </p:txBody>
      </p:sp>
      <p:sp>
        <p:nvSpPr>
          <p:cNvPr id="26662" name="TextBox 18"/>
          <p:cNvSpPr txBox="1">
            <a:spLocks noChangeArrowheads="1"/>
          </p:cNvSpPr>
          <p:nvPr/>
        </p:nvSpPr>
        <p:spPr bwMode="auto">
          <a:xfrm>
            <a:off x="4035425" y="5910263"/>
            <a:ext cx="17526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600" b="1">
                <a:solidFill>
                  <a:srgbClr val="0070C0"/>
                </a:solidFill>
              </a:rPr>
              <a:t>在线视频（</a:t>
            </a:r>
            <a:r>
              <a:rPr lang="en-US" altLang="zh-CN" sz="1600" b="1">
                <a:solidFill>
                  <a:srgbClr val="0070C0"/>
                </a:solidFill>
              </a:rPr>
              <a:t>5</a:t>
            </a:r>
            <a:r>
              <a:rPr lang="zh-CN" altLang="en-US" sz="1600" b="1">
                <a:solidFill>
                  <a:srgbClr val="0070C0"/>
                </a:solidFill>
              </a:rPr>
              <a:t>倍）</a:t>
            </a:r>
          </a:p>
        </p:txBody>
      </p:sp>
      <p:cxnSp>
        <p:nvCxnSpPr>
          <p:cNvPr id="26663" name="直接箭头连接符 21"/>
          <p:cNvCxnSpPr>
            <a:cxnSpLocks noChangeShapeType="1"/>
          </p:cNvCxnSpPr>
          <p:nvPr/>
        </p:nvCxnSpPr>
        <p:spPr bwMode="auto">
          <a:xfrm flipV="1">
            <a:off x="1143000" y="2024063"/>
            <a:ext cx="1066800" cy="457200"/>
          </a:xfrm>
          <a:prstGeom prst="straightConnector1">
            <a:avLst/>
          </a:prstGeom>
          <a:noFill/>
          <a:ln w="25400" algn="ctr">
            <a:solidFill>
              <a:srgbClr val="C00000"/>
            </a:solidFill>
            <a:round/>
            <a:headEnd/>
            <a:tailEnd type="arrow" w="med" len="med"/>
          </a:ln>
        </p:spPr>
      </p:cxnSp>
      <p:sp>
        <p:nvSpPr>
          <p:cNvPr id="26664" name="矩形 23"/>
          <p:cNvSpPr>
            <a:spLocks noChangeArrowheads="1"/>
          </p:cNvSpPr>
          <p:nvPr/>
        </p:nvSpPr>
        <p:spPr bwMode="auto">
          <a:xfrm>
            <a:off x="2209800" y="1871663"/>
            <a:ext cx="1066800" cy="3048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altLang="zh-CN" sz="1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9.47KB/S</a:t>
            </a:r>
            <a:endParaRPr lang="zh-CN" altLang="en-US" sz="160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26665" name="直接箭头连接符 25"/>
          <p:cNvCxnSpPr>
            <a:cxnSpLocks noChangeShapeType="1"/>
            <a:endCxn id="26666" idx="1"/>
          </p:cNvCxnSpPr>
          <p:nvPr/>
        </p:nvCxnSpPr>
        <p:spPr bwMode="auto">
          <a:xfrm flipV="1">
            <a:off x="1066800" y="4614863"/>
            <a:ext cx="1066800" cy="457200"/>
          </a:xfrm>
          <a:prstGeom prst="straightConnector1">
            <a:avLst/>
          </a:prstGeom>
          <a:noFill/>
          <a:ln w="25400" algn="ctr">
            <a:solidFill>
              <a:srgbClr val="C00000"/>
            </a:solidFill>
            <a:round/>
            <a:headEnd/>
            <a:tailEnd type="arrow" w="med" len="med"/>
          </a:ln>
        </p:spPr>
      </p:cxnSp>
      <p:sp>
        <p:nvSpPr>
          <p:cNvPr id="26666" name="矩形 26"/>
          <p:cNvSpPr>
            <a:spLocks noChangeArrowheads="1"/>
          </p:cNvSpPr>
          <p:nvPr/>
        </p:nvSpPr>
        <p:spPr bwMode="auto">
          <a:xfrm>
            <a:off x="2133600" y="4462463"/>
            <a:ext cx="1219200" cy="3048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altLang="zh-CN" sz="1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1.94MB/S</a:t>
            </a:r>
            <a:endParaRPr lang="zh-CN" altLang="en-US" sz="160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26667" name="直接箭头连接符 29"/>
          <p:cNvCxnSpPr>
            <a:cxnSpLocks noChangeShapeType="1"/>
            <a:endCxn id="26668" idx="0"/>
          </p:cNvCxnSpPr>
          <p:nvPr/>
        </p:nvCxnSpPr>
        <p:spPr bwMode="auto">
          <a:xfrm flipH="1">
            <a:off x="5257800" y="1643063"/>
            <a:ext cx="304800" cy="685800"/>
          </a:xfrm>
          <a:prstGeom prst="straightConnector1">
            <a:avLst/>
          </a:prstGeom>
          <a:noFill/>
          <a:ln w="25400" algn="ctr">
            <a:solidFill>
              <a:srgbClr val="C00000"/>
            </a:solidFill>
            <a:round/>
            <a:headEnd/>
            <a:tailEnd type="arrow" w="med" len="med"/>
          </a:ln>
        </p:spPr>
      </p:cxnSp>
      <p:sp>
        <p:nvSpPr>
          <p:cNvPr id="26668" name="矩形 30"/>
          <p:cNvSpPr>
            <a:spLocks noChangeArrowheads="1"/>
          </p:cNvSpPr>
          <p:nvPr/>
        </p:nvSpPr>
        <p:spPr bwMode="auto">
          <a:xfrm>
            <a:off x="4724400" y="2328863"/>
            <a:ext cx="1066800" cy="3048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altLang="zh-CN" sz="1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207KB/S</a:t>
            </a:r>
            <a:endParaRPr lang="zh-CN" altLang="en-US" sz="160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26669" name="直接箭头连接符 34"/>
          <p:cNvCxnSpPr>
            <a:cxnSpLocks noChangeShapeType="1"/>
            <a:endCxn id="26670" idx="0"/>
          </p:cNvCxnSpPr>
          <p:nvPr/>
        </p:nvCxnSpPr>
        <p:spPr bwMode="auto">
          <a:xfrm flipH="1">
            <a:off x="5410200" y="4157663"/>
            <a:ext cx="228600" cy="685800"/>
          </a:xfrm>
          <a:prstGeom prst="straightConnector1">
            <a:avLst/>
          </a:prstGeom>
          <a:noFill/>
          <a:ln w="25400" algn="ctr">
            <a:solidFill>
              <a:srgbClr val="C00000"/>
            </a:solidFill>
            <a:round/>
            <a:headEnd/>
            <a:tailEnd type="arrow" w="med" len="med"/>
          </a:ln>
        </p:spPr>
      </p:cxnSp>
      <p:sp>
        <p:nvSpPr>
          <p:cNvPr id="26670" name="矩形 35"/>
          <p:cNvSpPr>
            <a:spLocks noChangeArrowheads="1"/>
          </p:cNvSpPr>
          <p:nvPr/>
        </p:nvSpPr>
        <p:spPr bwMode="auto">
          <a:xfrm>
            <a:off x="4800600" y="4843463"/>
            <a:ext cx="1219200" cy="381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altLang="zh-CN" sz="1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1.08MB/S</a:t>
            </a:r>
            <a:endParaRPr lang="zh-CN" altLang="en-US" sz="160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26671" name="直接箭头连接符 37"/>
          <p:cNvCxnSpPr>
            <a:cxnSpLocks noChangeShapeType="1"/>
            <a:endCxn id="26672" idx="0"/>
          </p:cNvCxnSpPr>
          <p:nvPr/>
        </p:nvCxnSpPr>
        <p:spPr bwMode="auto">
          <a:xfrm flipH="1">
            <a:off x="7696200" y="1490663"/>
            <a:ext cx="228600" cy="685800"/>
          </a:xfrm>
          <a:prstGeom prst="straightConnector1">
            <a:avLst/>
          </a:prstGeom>
          <a:noFill/>
          <a:ln w="25400" algn="ctr">
            <a:solidFill>
              <a:srgbClr val="C00000"/>
            </a:solidFill>
            <a:round/>
            <a:headEnd/>
            <a:tailEnd type="arrow" w="med" len="med"/>
          </a:ln>
        </p:spPr>
      </p:cxnSp>
      <p:sp>
        <p:nvSpPr>
          <p:cNvPr id="26672" name="矩形 38"/>
          <p:cNvSpPr>
            <a:spLocks noChangeArrowheads="1"/>
          </p:cNvSpPr>
          <p:nvPr/>
        </p:nvSpPr>
        <p:spPr bwMode="auto">
          <a:xfrm>
            <a:off x="7086600" y="2176463"/>
            <a:ext cx="1219200" cy="381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altLang="zh-CN" sz="1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6.5KB/S</a:t>
            </a:r>
            <a:endParaRPr lang="zh-CN" altLang="en-US" sz="160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26673" name="直接箭头连接符 39"/>
          <p:cNvCxnSpPr>
            <a:cxnSpLocks noChangeShapeType="1"/>
            <a:endCxn id="26674" idx="0"/>
          </p:cNvCxnSpPr>
          <p:nvPr/>
        </p:nvCxnSpPr>
        <p:spPr bwMode="auto">
          <a:xfrm flipH="1">
            <a:off x="7696200" y="4310063"/>
            <a:ext cx="228600" cy="685800"/>
          </a:xfrm>
          <a:prstGeom prst="straightConnector1">
            <a:avLst/>
          </a:prstGeom>
          <a:noFill/>
          <a:ln w="25400" algn="ctr">
            <a:solidFill>
              <a:srgbClr val="C00000"/>
            </a:solidFill>
            <a:round/>
            <a:headEnd/>
            <a:tailEnd type="arrow" w="med" len="med"/>
          </a:ln>
        </p:spPr>
      </p:cxnSp>
      <p:sp>
        <p:nvSpPr>
          <p:cNvPr id="26674" name="矩形 40"/>
          <p:cNvSpPr>
            <a:spLocks noChangeArrowheads="1"/>
          </p:cNvSpPr>
          <p:nvPr/>
        </p:nvSpPr>
        <p:spPr bwMode="auto">
          <a:xfrm>
            <a:off x="7086600" y="4995863"/>
            <a:ext cx="1219200" cy="381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altLang="zh-CN" sz="1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2.2MB/S</a:t>
            </a:r>
            <a:endParaRPr lang="zh-CN" altLang="en-US" sz="160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6675" name="下箭头 43"/>
          <p:cNvSpPr>
            <a:spLocks noChangeArrowheads="1"/>
          </p:cNvSpPr>
          <p:nvPr/>
        </p:nvSpPr>
        <p:spPr bwMode="auto">
          <a:xfrm>
            <a:off x="685800" y="2862263"/>
            <a:ext cx="685800" cy="1143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zh-CN" altLang="en-US" sz="1600" b="1">
                <a:latin typeface="微软雅黑" pitchFamily="34" charset="-122"/>
                <a:ea typeface="微软雅黑" pitchFamily="34" charset="-122"/>
              </a:rPr>
              <a:t>加速后</a:t>
            </a:r>
          </a:p>
        </p:txBody>
      </p:sp>
      <p:sp>
        <p:nvSpPr>
          <p:cNvPr id="26676" name="下箭头 44"/>
          <p:cNvSpPr>
            <a:spLocks noChangeArrowheads="1"/>
          </p:cNvSpPr>
          <p:nvPr/>
        </p:nvSpPr>
        <p:spPr bwMode="auto">
          <a:xfrm>
            <a:off x="3733800" y="2786063"/>
            <a:ext cx="685800" cy="1143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zh-CN" altLang="en-US" sz="1600" b="1">
                <a:latin typeface="微软雅黑" pitchFamily="34" charset="-122"/>
                <a:ea typeface="微软雅黑" pitchFamily="34" charset="-122"/>
              </a:rPr>
              <a:t>加速后</a:t>
            </a:r>
          </a:p>
        </p:txBody>
      </p:sp>
      <p:sp>
        <p:nvSpPr>
          <p:cNvPr id="26677" name="下箭头 45"/>
          <p:cNvSpPr>
            <a:spLocks noChangeArrowheads="1"/>
          </p:cNvSpPr>
          <p:nvPr/>
        </p:nvSpPr>
        <p:spPr bwMode="auto">
          <a:xfrm>
            <a:off x="6553200" y="2786063"/>
            <a:ext cx="685800" cy="1143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zh-CN" altLang="en-US" sz="1600" b="1">
                <a:latin typeface="微软雅黑" pitchFamily="34" charset="-122"/>
                <a:ea typeface="微软雅黑" pitchFamily="34" charset="-122"/>
              </a:rPr>
              <a:t>加速后</a:t>
            </a:r>
          </a:p>
        </p:txBody>
      </p:sp>
      <p:sp>
        <p:nvSpPr>
          <p:cNvPr id="73755" name="椭圆 26"/>
          <p:cNvSpPr>
            <a:spLocks noChangeArrowheads="1"/>
          </p:cNvSpPr>
          <p:nvPr/>
        </p:nvSpPr>
        <p:spPr bwMode="auto">
          <a:xfrm>
            <a:off x="7321550" y="381000"/>
            <a:ext cx="1543050" cy="547688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 sz="1200"/>
          </a:p>
        </p:txBody>
      </p:sp>
      <p:sp>
        <p:nvSpPr>
          <p:cNvPr id="73756" name="TextBox 27"/>
          <p:cNvSpPr txBox="1">
            <a:spLocks noChangeArrowheads="1"/>
          </p:cNvSpPr>
          <p:nvPr/>
        </p:nvSpPr>
        <p:spPr bwMode="auto">
          <a:xfrm>
            <a:off x="7392988" y="500063"/>
            <a:ext cx="1751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疏：热点缓存</a:t>
            </a:r>
          </a:p>
        </p:txBody>
      </p:sp>
      <p:pic>
        <p:nvPicPr>
          <p:cNvPr id="73757" name="Picture 5" descr="C:\Documents and Settings\Administrator\My Documents\Tencent Files\517623394\FileRecv\锐捷ppt元素修改11.01.18\小红条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33400" y="436563"/>
            <a:ext cx="125413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文本框 29"/>
          <p:cNvSpPr txBox="1"/>
          <p:nvPr/>
        </p:nvSpPr>
        <p:spPr>
          <a:xfrm>
            <a:off x="2200275" y="6519863"/>
            <a:ext cx="5283200" cy="3397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1600" b="1" dirty="0">
                <a:solidFill>
                  <a:schemeClr val="bg1"/>
                </a:solidFill>
              </a:rPr>
              <a:t>该功能由教育局部署的</a:t>
            </a:r>
            <a:r>
              <a:rPr kumimoji="1" lang="en-US" altLang="zh-CN" sz="1600" b="1" dirty="0">
                <a:solidFill>
                  <a:schemeClr val="bg1"/>
                </a:solidFill>
              </a:rPr>
              <a:t>RG-PowerCache</a:t>
            </a:r>
            <a:r>
              <a:rPr kumimoji="1" lang="zh-CN" altLang="en-US" sz="1600" b="1" dirty="0">
                <a:solidFill>
                  <a:schemeClr val="bg1"/>
                </a:solidFill>
              </a:rPr>
              <a:t>实现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6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6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6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6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6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6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6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6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6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6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6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6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6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26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6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26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6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6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60" grpId="0"/>
      <p:bldP spid="26661" grpId="0"/>
      <p:bldP spid="26662" grpId="0"/>
      <p:bldP spid="26664" grpId="0" animBg="1"/>
      <p:bldP spid="26666" grpId="0" animBg="1"/>
      <p:bldP spid="26668" grpId="0" animBg="1"/>
      <p:bldP spid="26670" grpId="0" animBg="1"/>
      <p:bldP spid="26672" grpId="0" animBg="1"/>
      <p:bldP spid="26674" grpId="0" animBg="1"/>
      <p:bldP spid="26675" grpId="0" animBg="1"/>
      <p:bldP spid="26676" grpId="0" animBg="1"/>
      <p:bldP spid="2667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AutoShape 19"/>
          <p:cNvSpPr>
            <a:spLocks noChangeArrowheads="1"/>
          </p:cNvSpPr>
          <p:nvPr/>
        </p:nvSpPr>
        <p:spPr bwMode="gray">
          <a:xfrm>
            <a:off x="5562600" y="4576763"/>
            <a:ext cx="2554288" cy="1443037"/>
          </a:xfrm>
          <a:prstGeom prst="roundRect">
            <a:avLst>
              <a:gd name="adj" fmla="val 4505"/>
            </a:avLst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/>
          </a:gra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0C0C0"/>
            </a:extrusionClr>
          </a:sp3d>
        </p:spPr>
        <p:txBody>
          <a:bodyPr wrap="none" anchor="ctr">
            <a:flatTx/>
          </a:bodyPr>
          <a:lstStyle/>
          <a:p>
            <a:endParaRPr lang="zh-CN" altLang="en-US"/>
          </a:p>
        </p:txBody>
      </p:sp>
      <p:sp>
        <p:nvSpPr>
          <p:cNvPr id="74755" name="标题 1"/>
          <p:cNvSpPr>
            <a:spLocks noGrp="1"/>
          </p:cNvSpPr>
          <p:nvPr>
            <p:ph type="title"/>
          </p:nvPr>
        </p:nvSpPr>
        <p:spPr bwMode="auto">
          <a:xfrm>
            <a:off x="684213" y="346075"/>
            <a:ext cx="8013700" cy="5619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smtClean="0">
                <a:latin typeface="微软雅黑" pitchFamily="34" charset="-122"/>
                <a:ea typeface="微软雅黑" pitchFamily="34" charset="-122"/>
              </a:rPr>
              <a:t>经济效益</a:t>
            </a:r>
          </a:p>
        </p:txBody>
      </p:sp>
      <p:pic>
        <p:nvPicPr>
          <p:cNvPr id="7475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9525" y="1047750"/>
            <a:ext cx="6389688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7" name="TextBox 5"/>
          <p:cNvSpPr txBox="1">
            <a:spLocks noChangeArrowheads="1"/>
          </p:cNvSpPr>
          <p:nvPr/>
        </p:nvSpPr>
        <p:spPr bwMode="auto">
          <a:xfrm>
            <a:off x="4745038" y="3249613"/>
            <a:ext cx="3657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400" i="1" u="sng">
                <a:solidFill>
                  <a:srgbClr val="00B050"/>
                </a:solidFill>
                <a:latin typeface="微软雅黑" pitchFamily="34" charset="-122"/>
                <a:ea typeface="微软雅黑" pitchFamily="34" charset="-122"/>
              </a:rPr>
              <a:t>绿色：</a:t>
            </a:r>
            <a:r>
              <a:rPr lang="en-US" altLang="zh-CN" sz="1400" i="1" u="sng">
                <a:solidFill>
                  <a:srgbClr val="00B050"/>
                </a:solidFill>
                <a:latin typeface="微软雅黑" pitchFamily="34" charset="-122"/>
                <a:ea typeface="微软雅黑" pitchFamily="34" charset="-122"/>
              </a:rPr>
              <a:t>Cache</a:t>
            </a:r>
            <a:r>
              <a:rPr lang="zh-CN" altLang="en-US" sz="1400" i="1" u="sng">
                <a:solidFill>
                  <a:srgbClr val="00B050"/>
                </a:solidFill>
                <a:latin typeface="微软雅黑" pitchFamily="34" charset="-122"/>
                <a:ea typeface="微软雅黑" pitchFamily="34" charset="-122"/>
              </a:rPr>
              <a:t>从外网下载             </a:t>
            </a:r>
            <a:endParaRPr lang="en-US" altLang="zh-CN" sz="1400" i="1" u="sng">
              <a:solidFill>
                <a:srgbClr val="00B050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400" i="1" u="sng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蓝色：用户从</a:t>
            </a:r>
            <a:r>
              <a:rPr lang="en-US" altLang="zh-CN" sz="1400" i="1" u="sng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Cache</a:t>
            </a:r>
            <a:r>
              <a:rPr lang="zh-CN" altLang="en-US" sz="1400" i="1" u="sng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下载</a:t>
            </a:r>
          </a:p>
        </p:txBody>
      </p:sp>
      <p:sp>
        <p:nvSpPr>
          <p:cNvPr id="7" name="圆角矩形 6"/>
          <p:cNvSpPr>
            <a:spLocks noChangeArrowheads="1"/>
          </p:cNvSpPr>
          <p:nvPr/>
        </p:nvSpPr>
        <p:spPr bwMode="auto">
          <a:xfrm>
            <a:off x="5191125" y="1139825"/>
            <a:ext cx="228600" cy="19050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9" name="直接箭头连接符 8"/>
          <p:cNvCxnSpPr>
            <a:cxnSpLocks noChangeShapeType="1"/>
            <a:stCxn id="7" idx="2"/>
            <a:endCxn id="10" idx="3"/>
          </p:cNvCxnSpPr>
          <p:nvPr/>
        </p:nvCxnSpPr>
        <p:spPr bwMode="auto">
          <a:xfrm flipH="1">
            <a:off x="4114800" y="3044825"/>
            <a:ext cx="1190625" cy="531813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10" name="圆角矩形 9"/>
          <p:cNvSpPr>
            <a:spLocks noChangeArrowheads="1"/>
          </p:cNvSpPr>
          <p:nvPr/>
        </p:nvSpPr>
        <p:spPr bwMode="auto">
          <a:xfrm>
            <a:off x="609600" y="3233738"/>
            <a:ext cx="3505200" cy="685800"/>
          </a:xfrm>
          <a:prstGeom prst="roundRect">
            <a:avLst>
              <a:gd name="adj" fmla="val 16667"/>
            </a:avLst>
          </a:prstGeom>
          <a:solidFill>
            <a:schemeClr val="accent1">
              <a:alpha val="0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峰值节省带宽：</a:t>
            </a:r>
            <a:endParaRPr lang="en-US" altLang="zh-CN"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>
                <a:latin typeface="微软雅黑" pitchFamily="34" charset="-122"/>
                <a:ea typeface="微软雅黑" pitchFamily="34" charset="-122"/>
              </a:rPr>
              <a:t>674.5-83.42=591.08Mbps</a:t>
            </a:r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4761" name="椭圆 12"/>
          <p:cNvSpPr>
            <a:spLocks noChangeArrowheads="1"/>
          </p:cNvSpPr>
          <p:nvPr/>
        </p:nvSpPr>
        <p:spPr bwMode="auto">
          <a:xfrm>
            <a:off x="7321550" y="381000"/>
            <a:ext cx="1543050" cy="547688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 sz="1200"/>
          </a:p>
        </p:txBody>
      </p:sp>
      <p:sp>
        <p:nvSpPr>
          <p:cNvPr id="74762" name="TextBox 14"/>
          <p:cNvSpPr txBox="1">
            <a:spLocks noChangeArrowheads="1"/>
          </p:cNvSpPr>
          <p:nvPr/>
        </p:nvSpPr>
        <p:spPr bwMode="auto">
          <a:xfrm>
            <a:off x="7392988" y="500063"/>
            <a:ext cx="1751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疏：热点缓存</a:t>
            </a:r>
          </a:p>
        </p:txBody>
      </p:sp>
      <p:pic>
        <p:nvPicPr>
          <p:cNvPr id="36" name="Picture 3" descr="D:\Surfront\product management\eSurf Content Accelerator\Box\3U 16盘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5340350"/>
            <a:ext cx="162877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7" name="直接连接符 36"/>
          <p:cNvCxnSpPr>
            <a:endCxn id="42" idx="0"/>
          </p:cNvCxnSpPr>
          <p:nvPr/>
        </p:nvCxnSpPr>
        <p:spPr>
          <a:xfrm flipH="1" flipV="1">
            <a:off x="2822575" y="4638675"/>
            <a:ext cx="12700" cy="165893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 flipV="1">
            <a:off x="3049588" y="5843588"/>
            <a:ext cx="463550" cy="317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106" descr="man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68563" y="6208713"/>
            <a:ext cx="581025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extBox 18"/>
          <p:cNvSpPr txBox="1">
            <a:spLocks noChangeArrowheads="1"/>
          </p:cNvSpPr>
          <p:nvPr/>
        </p:nvSpPr>
        <p:spPr bwMode="auto">
          <a:xfrm>
            <a:off x="3500438" y="5308600"/>
            <a:ext cx="18351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1400" b="1">
                <a:latin typeface="微软雅黑" pitchFamily="34" charset="-122"/>
                <a:ea typeface="微软雅黑" pitchFamily="34" charset="-122"/>
              </a:rPr>
              <a:t>RG-PowerCache</a:t>
            </a:r>
            <a:endParaRPr lang="zh-CN" altLang="en-US" sz="1400" b="1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1" name="Picture 50" descr="核心交换机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67000" y="5648325"/>
            <a:ext cx="358775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19" descr="高端路由器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65413" y="4638675"/>
            <a:ext cx="312737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34" descr="C:\Documents and Settings\Administrator\桌面\2009.6新图标\2009.6新图标\ACE 系列应用控制引擎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20963" y="5199063"/>
            <a:ext cx="4286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TextBox 56"/>
          <p:cNvSpPr txBox="1">
            <a:spLocks noChangeArrowheads="1"/>
          </p:cNvSpPr>
          <p:nvPr/>
        </p:nvSpPr>
        <p:spPr bwMode="auto">
          <a:xfrm>
            <a:off x="1976438" y="5226050"/>
            <a:ext cx="685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1200">
                <a:latin typeface="微软雅黑" pitchFamily="34" charset="-122"/>
                <a:ea typeface="微软雅黑" pitchFamily="34" charset="-122"/>
              </a:rPr>
              <a:t>流控</a:t>
            </a:r>
          </a:p>
        </p:txBody>
      </p:sp>
      <p:sp>
        <p:nvSpPr>
          <p:cNvPr id="45" name="TextBox 55"/>
          <p:cNvSpPr txBox="1">
            <a:spLocks noChangeArrowheads="1"/>
          </p:cNvSpPr>
          <p:nvPr/>
        </p:nvSpPr>
        <p:spPr bwMode="auto">
          <a:xfrm>
            <a:off x="1069975" y="4638675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1200">
                <a:latin typeface="微软雅黑" pitchFamily="34" charset="-122"/>
                <a:ea typeface="微软雅黑" pitchFamily="34" charset="-122"/>
              </a:rPr>
              <a:t>路由器</a:t>
            </a:r>
            <a:r>
              <a:rPr lang="en-US" altLang="zh-CN" sz="1200"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1200">
                <a:latin typeface="微软雅黑" pitchFamily="34" charset="-122"/>
                <a:ea typeface="微软雅黑" pitchFamily="34" charset="-122"/>
              </a:rPr>
              <a:t>负载均衡</a:t>
            </a:r>
          </a:p>
        </p:txBody>
      </p:sp>
      <p:pic>
        <p:nvPicPr>
          <p:cNvPr id="46" name="Picture 66" descr="云（Internet）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4713" y="4014788"/>
            <a:ext cx="647700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66" descr="云（Internet）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47988" y="4014788"/>
            <a:ext cx="646112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8" name="直接连接符 47"/>
          <p:cNvCxnSpPr>
            <a:stCxn id="46" idx="2"/>
            <a:endCxn id="42" idx="0"/>
          </p:cNvCxnSpPr>
          <p:nvPr/>
        </p:nvCxnSpPr>
        <p:spPr>
          <a:xfrm>
            <a:off x="2468563" y="4400550"/>
            <a:ext cx="354012" cy="23812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>
            <a:stCxn id="47" idx="2"/>
            <a:endCxn id="42" idx="0"/>
          </p:cNvCxnSpPr>
          <p:nvPr/>
        </p:nvCxnSpPr>
        <p:spPr>
          <a:xfrm flipH="1">
            <a:off x="2822575" y="4400550"/>
            <a:ext cx="449263" cy="23812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66" descr="云（Internet）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00438" y="5541963"/>
            <a:ext cx="1020762" cy="6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3603625" y="5226050"/>
            <a:ext cx="1104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b="1">
                <a:latin typeface="Calibri" pitchFamily="34" charset="0"/>
                <a:ea typeface="MS PGothic" pitchFamily="34" charset="-128"/>
              </a:rPr>
              <a:t>600M</a:t>
            </a:r>
            <a:endParaRPr lang="zh-CN" altLang="en-US" b="1"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5562600" y="4791075"/>
            <a:ext cx="26527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百兆链路</a:t>
            </a:r>
            <a:r>
              <a:rPr lang="en-US" altLang="zh-CN" b="1">
                <a:latin typeface="微软雅黑" pitchFamily="34" charset="-122"/>
                <a:ea typeface="微软雅黑" pitchFamily="34" charset="-122"/>
              </a:rPr>
              <a:t>15</a:t>
            </a: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万</a:t>
            </a:r>
            <a:r>
              <a:rPr lang="en-US" altLang="zh-CN" b="1"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年，</a:t>
            </a:r>
            <a:r>
              <a:rPr lang="en-US" altLang="zh-CN" b="1">
                <a:latin typeface="微软雅黑" pitchFamily="34" charset="-122"/>
                <a:ea typeface="微软雅黑" pitchFamily="34" charset="-122"/>
              </a:rPr>
              <a:t>PowerCache</a:t>
            </a: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间接带来经济利益</a:t>
            </a:r>
            <a:r>
              <a:rPr lang="en-US" altLang="zh-CN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90</a:t>
            </a:r>
            <a:r>
              <a:rPr lang="zh-CN" altLang="en-US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万</a:t>
            </a:r>
            <a:r>
              <a:rPr lang="en-US" altLang="zh-CN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年</a:t>
            </a:r>
          </a:p>
        </p:txBody>
      </p:sp>
      <p:pic>
        <p:nvPicPr>
          <p:cNvPr id="74780" name="Picture 5" descr="C:\Documents and Settings\Administrator\My Documents\Tencent Files\517623394\FileRecv\锐捷ppt元素修改11.01.18\小红条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33400" y="436563"/>
            <a:ext cx="125413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文本框 28"/>
          <p:cNvSpPr txBox="1"/>
          <p:nvPr/>
        </p:nvSpPr>
        <p:spPr>
          <a:xfrm>
            <a:off x="2200275" y="6519863"/>
            <a:ext cx="5283200" cy="3397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1600" b="1" dirty="0">
                <a:solidFill>
                  <a:schemeClr val="bg1"/>
                </a:solidFill>
              </a:rPr>
              <a:t>该功能由教育局部署的</a:t>
            </a:r>
            <a:r>
              <a:rPr kumimoji="1" lang="en-US" altLang="zh-CN" sz="1600" b="1" dirty="0">
                <a:solidFill>
                  <a:schemeClr val="bg1"/>
                </a:solidFill>
              </a:rPr>
              <a:t>RG-PowerCache</a:t>
            </a:r>
            <a:r>
              <a:rPr kumimoji="1" lang="zh-CN" altLang="en-US" sz="1600" b="1" dirty="0">
                <a:solidFill>
                  <a:schemeClr val="bg1"/>
                </a:solidFill>
              </a:rPr>
              <a:t>实现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7" grpId="0" animBg="1"/>
      <p:bldP spid="10" grpId="0" animBg="1"/>
      <p:bldP spid="40" grpId="0"/>
      <p:bldP spid="40" grpId="1"/>
      <p:bldP spid="44" grpId="0"/>
      <p:bldP spid="45" grpId="0"/>
      <p:bldP spid="51" grpId="0"/>
      <p:bldP spid="5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标题 1"/>
          <p:cNvSpPr>
            <a:spLocks noGrp="1"/>
          </p:cNvSpPr>
          <p:nvPr>
            <p:ph type="title"/>
          </p:nvPr>
        </p:nvSpPr>
        <p:spPr bwMode="auto">
          <a:xfrm>
            <a:off x="684213" y="346075"/>
            <a:ext cx="8013700" cy="5619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kumimoji="1" smtClean="0">
                <a:latin typeface="微软雅黑" pitchFamily="34" charset="-122"/>
                <a:ea typeface="微软雅黑" pitchFamily="34" charset="-122"/>
              </a:rPr>
              <a:t>保障：关键业务和关键人员的带宽保障</a:t>
            </a:r>
          </a:p>
        </p:txBody>
      </p:sp>
      <p:sp>
        <p:nvSpPr>
          <p:cNvPr id="75779" name="内容占位符 2"/>
          <p:cNvSpPr>
            <a:spLocks noGrp="1"/>
          </p:cNvSpPr>
          <p:nvPr>
            <p:ph idx="1"/>
          </p:nvPr>
        </p:nvSpPr>
        <p:spPr bwMode="auto">
          <a:xfrm>
            <a:off x="684213" y="1196975"/>
            <a:ext cx="7915275" cy="4968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kumimoji="1" lang="zh-CN" altLang="en-US" smtClean="0">
                <a:latin typeface="微软雅黑" pitchFamily="34" charset="-122"/>
                <a:ea typeface="微软雅黑" pitchFamily="34" charset="-122"/>
              </a:rPr>
              <a:t>互联网访问提速的同时，也要做好关键业务和关键人员的带宽保障，毕竟城域网建设的第一要务是内部资源和办公业务的良好开展</a:t>
            </a:r>
          </a:p>
        </p:txBody>
      </p:sp>
      <p:graphicFrame>
        <p:nvGraphicFramePr>
          <p:cNvPr id="4" name="图表 3"/>
          <p:cNvGraphicFramePr/>
          <p:nvPr/>
        </p:nvGraphicFramePr>
        <p:xfrm>
          <a:off x="1524000" y="2101851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标题 1"/>
          <p:cNvSpPr>
            <a:spLocks noGrp="1"/>
          </p:cNvSpPr>
          <p:nvPr>
            <p:ph type="title"/>
          </p:nvPr>
        </p:nvSpPr>
        <p:spPr bwMode="auto">
          <a:xfrm>
            <a:off x="684213" y="346075"/>
            <a:ext cx="8013700" cy="5619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smtClean="0">
                <a:latin typeface="微软雅黑" pitchFamily="34" charset="-122"/>
                <a:ea typeface="微软雅黑" pitchFamily="34" charset="-122"/>
              </a:rPr>
              <a:t>保：</a:t>
            </a:r>
            <a:r>
              <a:rPr lang="en-US" altLang="zh-CN" smtClean="0">
                <a:latin typeface="微软雅黑" pitchFamily="34" charset="-122"/>
                <a:ea typeface="微软雅黑" pitchFamily="34" charset="-122"/>
              </a:rPr>
              <a:t>ACE</a:t>
            </a:r>
            <a:r>
              <a:rPr smtClean="0">
                <a:latin typeface="微软雅黑" pitchFamily="34" charset="-122"/>
                <a:ea typeface="微软雅黑" pitchFamily="34" charset="-122"/>
              </a:rPr>
              <a:t>之智能流控与关键业务保障</a:t>
            </a:r>
          </a:p>
        </p:txBody>
      </p:sp>
      <p:sp>
        <p:nvSpPr>
          <p:cNvPr id="76803" name="AutoShape 17"/>
          <p:cNvSpPr>
            <a:spLocks noChangeArrowheads="1"/>
          </p:cNvSpPr>
          <p:nvPr/>
        </p:nvSpPr>
        <p:spPr bwMode="auto">
          <a:xfrm>
            <a:off x="3303588" y="2500313"/>
            <a:ext cx="2016125" cy="233362"/>
          </a:xfrm>
          <a:prstGeom prst="rightArrow">
            <a:avLst>
              <a:gd name="adj1" fmla="val 50000"/>
              <a:gd name="adj2" fmla="val 219827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Verdana" pitchFamily="34" charset="0"/>
              <a:ea typeface="微软雅黑" pitchFamily="34" charset="-122"/>
            </a:endParaRPr>
          </a:p>
        </p:txBody>
      </p:sp>
      <p:grpSp>
        <p:nvGrpSpPr>
          <p:cNvPr id="76804" name="Group 19"/>
          <p:cNvGrpSpPr>
            <a:grpSpLocks/>
          </p:cNvGrpSpPr>
          <p:nvPr/>
        </p:nvGrpSpPr>
        <p:grpSpPr bwMode="auto">
          <a:xfrm>
            <a:off x="5364163" y="1341438"/>
            <a:ext cx="2835275" cy="2619375"/>
            <a:chOff x="3441" y="1162"/>
            <a:chExt cx="2161" cy="2041"/>
          </a:xfrm>
        </p:grpSpPr>
        <p:sp>
          <p:nvSpPr>
            <p:cNvPr id="76822" name="AutoShape 8"/>
            <p:cNvSpPr>
              <a:spLocks noChangeArrowheads="1"/>
            </p:cNvSpPr>
            <p:nvPr/>
          </p:nvSpPr>
          <p:spPr bwMode="auto">
            <a:xfrm rot="16200000" flipH="1">
              <a:off x="3501" y="1102"/>
              <a:ext cx="2041" cy="2161"/>
            </a:xfrm>
            <a:prstGeom prst="can">
              <a:avLst>
                <a:gd name="adj" fmla="val 17524"/>
              </a:avLst>
            </a:prstGeom>
            <a:solidFill>
              <a:schemeClr val="folHlink">
                <a:alpha val="20000"/>
              </a:schemeClr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 vert="eaVert" wrap="none" lIns="90000" tIns="46800" rIns="90000" bIns="46800" anchor="ctr"/>
            <a:lstStyle/>
            <a:p>
              <a:endParaRPr lang="zh-CN" altLang="en-US">
                <a:latin typeface="Verdana" pitchFamily="34" charset="0"/>
              </a:endParaRPr>
            </a:p>
          </p:txBody>
        </p:sp>
        <p:sp>
          <p:nvSpPr>
            <p:cNvPr id="76823" name="AutoShape 9"/>
            <p:cNvSpPr>
              <a:spLocks noChangeArrowheads="1"/>
            </p:cNvSpPr>
            <p:nvPr/>
          </p:nvSpPr>
          <p:spPr bwMode="auto">
            <a:xfrm rot="16200000" flipH="1">
              <a:off x="3991" y="1793"/>
              <a:ext cx="2041" cy="780"/>
            </a:xfrm>
            <a:prstGeom prst="can">
              <a:avLst>
                <a:gd name="adj" fmla="val 40176"/>
              </a:avLst>
            </a:prstGeom>
            <a:solidFill>
              <a:schemeClr val="folHlink"/>
            </a:soli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 vert="eaVert" wrap="none" lIns="90000" tIns="46800" rIns="90000" bIns="46800" anchor="ctr"/>
            <a:lstStyle/>
            <a:p>
              <a:endParaRPr lang="zh-CN" altLang="en-US">
                <a:latin typeface="Verdana" pitchFamily="34" charset="0"/>
              </a:endParaRPr>
            </a:p>
          </p:txBody>
        </p:sp>
        <p:sp>
          <p:nvSpPr>
            <p:cNvPr id="76824" name="AutoShape 10"/>
            <p:cNvSpPr>
              <a:spLocks noChangeArrowheads="1"/>
            </p:cNvSpPr>
            <p:nvPr/>
          </p:nvSpPr>
          <p:spPr bwMode="auto">
            <a:xfrm rot="16200000" flipH="1">
              <a:off x="4157" y="1366"/>
              <a:ext cx="621" cy="673"/>
            </a:xfrm>
            <a:prstGeom prst="can">
              <a:avLst>
                <a:gd name="adj" fmla="val 14063"/>
              </a:avLst>
            </a:prstGeom>
            <a:solidFill>
              <a:srgbClr val="009900"/>
            </a:soli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vert="eaVert" wrap="none" lIns="90000" tIns="46800" rIns="90000" bIns="46800" anchor="ctr"/>
            <a:lstStyle/>
            <a:p>
              <a:endParaRPr lang="zh-CN" altLang="en-US">
                <a:latin typeface="Verdana" pitchFamily="34" charset="0"/>
              </a:endParaRPr>
            </a:p>
          </p:txBody>
        </p:sp>
        <p:sp>
          <p:nvSpPr>
            <p:cNvPr id="76825" name="AutoShape 11"/>
            <p:cNvSpPr>
              <a:spLocks noChangeArrowheads="1"/>
            </p:cNvSpPr>
            <p:nvPr/>
          </p:nvSpPr>
          <p:spPr bwMode="auto">
            <a:xfrm rot="16200000" flipH="1">
              <a:off x="4301" y="2030"/>
              <a:ext cx="333" cy="673"/>
            </a:xfrm>
            <a:prstGeom prst="can">
              <a:avLst>
                <a:gd name="adj" fmla="val 26226"/>
              </a:avLst>
            </a:prstGeom>
            <a:solidFill>
              <a:srgbClr val="0066FF"/>
            </a:solidFill>
            <a:ln w="9525">
              <a:solidFill>
                <a:srgbClr val="0066FF"/>
              </a:solidFill>
              <a:round/>
              <a:headEnd/>
              <a:tailEnd/>
            </a:ln>
          </p:spPr>
          <p:txBody>
            <a:bodyPr vert="eaVert" wrap="none" lIns="90000" tIns="46800" rIns="90000" bIns="46800" anchor="ctr"/>
            <a:lstStyle/>
            <a:p>
              <a:endParaRPr lang="zh-CN" altLang="en-US">
                <a:latin typeface="Verdana" pitchFamily="34" charset="0"/>
              </a:endParaRPr>
            </a:p>
          </p:txBody>
        </p:sp>
        <p:sp>
          <p:nvSpPr>
            <p:cNvPr id="76826" name="Text Box 13"/>
            <p:cNvSpPr txBox="1">
              <a:spLocks noChangeArrowheads="1"/>
            </p:cNvSpPr>
            <p:nvPr/>
          </p:nvSpPr>
          <p:spPr bwMode="auto">
            <a:xfrm flipH="1">
              <a:off x="4270" y="2035"/>
              <a:ext cx="380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20000"/>
                </a:spcBef>
                <a:spcAft>
                  <a:spcPct val="20000"/>
                </a:spcAft>
                <a:buClr>
                  <a:srgbClr val="F59E47"/>
                </a:buClr>
                <a:buSzPct val="95000"/>
                <a:buFont typeface="Wingdings" pitchFamily="2" charset="2"/>
                <a:buNone/>
              </a:pPr>
              <a:r>
                <a:rPr lang="en-US" altLang="zh-TW" sz="1400">
                  <a:solidFill>
                    <a:srgbClr val="0066FF"/>
                  </a:solidFill>
                  <a:latin typeface="Verdana" pitchFamily="34" charset="0"/>
                  <a:ea typeface="MS PGothic" pitchFamily="34" charset="-128"/>
                </a:rPr>
                <a:t>Med</a:t>
              </a:r>
              <a:endParaRPr lang="en-US" altLang="ja-JP" sz="1400">
                <a:solidFill>
                  <a:srgbClr val="0066FF"/>
                </a:solidFill>
                <a:latin typeface="Verdana" pitchFamily="34" charset="0"/>
              </a:endParaRPr>
            </a:p>
          </p:txBody>
        </p:sp>
        <p:sp>
          <p:nvSpPr>
            <p:cNvPr id="76827" name="Text Box 14"/>
            <p:cNvSpPr txBox="1">
              <a:spLocks noChangeArrowheads="1"/>
            </p:cNvSpPr>
            <p:nvPr/>
          </p:nvSpPr>
          <p:spPr bwMode="auto">
            <a:xfrm flipH="1">
              <a:off x="4298" y="2518"/>
              <a:ext cx="380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20000"/>
                </a:spcBef>
                <a:spcAft>
                  <a:spcPct val="20000"/>
                </a:spcAft>
                <a:buClr>
                  <a:srgbClr val="F59E47"/>
                </a:buClr>
                <a:buSzPct val="95000"/>
                <a:buFont typeface="Wingdings" pitchFamily="2" charset="2"/>
                <a:buNone/>
              </a:pPr>
              <a:r>
                <a:rPr lang="en-US" altLang="zh-TW" sz="1400">
                  <a:solidFill>
                    <a:srgbClr val="FF0000"/>
                  </a:solidFill>
                  <a:latin typeface="Verdana" pitchFamily="34" charset="0"/>
                  <a:ea typeface="MS PGothic" pitchFamily="34" charset="-128"/>
                </a:rPr>
                <a:t>Low</a:t>
              </a:r>
              <a:endParaRPr lang="en-US" altLang="ja-JP" sz="1400">
                <a:solidFill>
                  <a:srgbClr val="FF0000"/>
                </a:solidFill>
                <a:latin typeface="Verdana" pitchFamily="34" charset="0"/>
              </a:endParaRPr>
            </a:p>
          </p:txBody>
        </p:sp>
        <p:sp>
          <p:nvSpPr>
            <p:cNvPr id="76828" name="AutoShape 15"/>
            <p:cNvSpPr>
              <a:spLocks noChangeArrowheads="1"/>
            </p:cNvSpPr>
            <p:nvPr/>
          </p:nvSpPr>
          <p:spPr bwMode="auto">
            <a:xfrm rot="16200000" flipH="1">
              <a:off x="4180" y="2488"/>
              <a:ext cx="575" cy="725"/>
            </a:xfrm>
            <a:prstGeom prst="can">
              <a:avLst>
                <a:gd name="adj" fmla="val 16362"/>
              </a:avLst>
            </a:prstGeom>
            <a:solidFill>
              <a:srgbClr val="FF0000">
                <a:alpha val="20000"/>
              </a:srgbClr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rot="10800000" wrap="none" lIns="90000" tIns="46800" rIns="90000" bIns="46800" anchor="ctr"/>
            <a:lstStyle/>
            <a:p>
              <a:pPr>
                <a:spcBef>
                  <a:spcPct val="20000"/>
                </a:spcBef>
                <a:spcAft>
                  <a:spcPct val="20000"/>
                </a:spcAft>
                <a:buClr>
                  <a:srgbClr val="F59E47"/>
                </a:buClr>
                <a:buSzPct val="95000"/>
                <a:buFont typeface="Wingdings" pitchFamily="2" charset="2"/>
                <a:buNone/>
              </a:pPr>
              <a:endParaRPr lang="zh-CN" altLang="en-US" sz="2800">
                <a:solidFill>
                  <a:srgbClr val="52417B"/>
                </a:solidFill>
                <a:latin typeface="Verdana" pitchFamily="34" charset="0"/>
                <a:ea typeface="PMingLiU" pitchFamily="18" charset="-120"/>
              </a:endParaRPr>
            </a:p>
          </p:txBody>
        </p:sp>
        <p:sp>
          <p:nvSpPr>
            <p:cNvPr id="76829" name="AutoShape 16"/>
            <p:cNvSpPr>
              <a:spLocks noChangeArrowheads="1"/>
            </p:cNvSpPr>
            <p:nvPr/>
          </p:nvSpPr>
          <p:spPr bwMode="auto">
            <a:xfrm rot="16200000" flipH="1">
              <a:off x="4223" y="1953"/>
              <a:ext cx="452" cy="673"/>
            </a:xfrm>
            <a:prstGeom prst="can">
              <a:avLst>
                <a:gd name="adj" fmla="val 19322"/>
              </a:avLst>
            </a:prstGeom>
            <a:solidFill>
              <a:srgbClr val="0066FF">
                <a:alpha val="20000"/>
              </a:srgbClr>
            </a:solidFill>
            <a:ln w="9525">
              <a:solidFill>
                <a:srgbClr val="0066FF"/>
              </a:solidFill>
              <a:round/>
              <a:headEnd/>
              <a:tailEnd/>
            </a:ln>
          </p:spPr>
          <p:txBody>
            <a:bodyPr vert="eaVert" wrap="none" lIns="90000" tIns="46800" rIns="90000" bIns="46800" anchor="ctr"/>
            <a:lstStyle/>
            <a:p>
              <a:endParaRPr lang="zh-CN" altLang="en-US">
                <a:latin typeface="Verdana" pitchFamily="34" charset="0"/>
              </a:endParaRPr>
            </a:p>
          </p:txBody>
        </p:sp>
        <p:sp>
          <p:nvSpPr>
            <p:cNvPr id="76830" name="AutoShape 17"/>
            <p:cNvSpPr>
              <a:spLocks noChangeArrowheads="1"/>
            </p:cNvSpPr>
            <p:nvPr/>
          </p:nvSpPr>
          <p:spPr bwMode="auto">
            <a:xfrm rot="16200000" flipH="1">
              <a:off x="3776" y="1940"/>
              <a:ext cx="84" cy="673"/>
            </a:xfrm>
            <a:prstGeom prst="can">
              <a:avLst>
                <a:gd name="adj" fmla="val 46217"/>
              </a:avLst>
            </a:prstGeom>
            <a:solidFill>
              <a:srgbClr val="FFCC00"/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 vert="eaVert" wrap="none" lIns="90000" tIns="46800" rIns="90000" bIns="46800" anchor="ctr"/>
            <a:lstStyle/>
            <a:p>
              <a:r>
                <a:rPr lang="en-US" altLang="zh-TW" sz="900">
                  <a:latin typeface="Verdana" pitchFamily="34" charset="0"/>
                </a:rPr>
                <a:t>POP</a:t>
              </a:r>
              <a:r>
                <a:rPr lang="en-US" altLang="zh-CN" sz="900">
                  <a:latin typeface="Verdana" pitchFamily="34" charset="0"/>
                  <a:ea typeface="PMingLiU" pitchFamily="18" charset="-120"/>
                </a:rPr>
                <a:t>3</a:t>
              </a:r>
              <a:endParaRPr lang="en-US" altLang="zh-TW" sz="900">
                <a:latin typeface="Verdana" pitchFamily="34" charset="0"/>
              </a:endParaRPr>
            </a:p>
          </p:txBody>
        </p:sp>
        <p:sp>
          <p:nvSpPr>
            <p:cNvPr id="76831" name="AutoShape 18"/>
            <p:cNvSpPr>
              <a:spLocks noChangeArrowheads="1"/>
            </p:cNvSpPr>
            <p:nvPr/>
          </p:nvSpPr>
          <p:spPr bwMode="auto">
            <a:xfrm rot="16200000" flipH="1">
              <a:off x="3776" y="2026"/>
              <a:ext cx="84" cy="673"/>
            </a:xfrm>
            <a:prstGeom prst="can">
              <a:avLst>
                <a:gd name="adj" fmla="val 46217"/>
              </a:avLst>
            </a:prstGeom>
            <a:solidFill>
              <a:schemeClr val="accent2"/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 vert="eaVert" wrap="none" lIns="90000" tIns="46800" rIns="90000" bIns="46800" anchor="ctr"/>
            <a:lstStyle/>
            <a:p>
              <a:r>
                <a:rPr lang="en-US" altLang="zh-TW" sz="900">
                  <a:latin typeface="Verdana" pitchFamily="34" charset="0"/>
                </a:rPr>
                <a:t>IMAP</a:t>
              </a:r>
            </a:p>
          </p:txBody>
        </p:sp>
        <p:sp>
          <p:nvSpPr>
            <p:cNvPr id="76832" name="AutoShape 19"/>
            <p:cNvSpPr>
              <a:spLocks noChangeArrowheads="1"/>
            </p:cNvSpPr>
            <p:nvPr/>
          </p:nvSpPr>
          <p:spPr bwMode="auto">
            <a:xfrm rot="16200000" flipH="1">
              <a:off x="3776" y="2112"/>
              <a:ext cx="84" cy="673"/>
            </a:xfrm>
            <a:prstGeom prst="can">
              <a:avLst>
                <a:gd name="adj" fmla="val 46217"/>
              </a:avLst>
            </a:prstGeom>
            <a:solidFill>
              <a:srgbClr val="FF99CC"/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 vert="eaVert" wrap="none" lIns="90000" tIns="46800" rIns="90000" bIns="46800" anchor="ctr"/>
            <a:lstStyle/>
            <a:p>
              <a:r>
                <a:rPr lang="en-US" altLang="zh-TW" sz="900">
                  <a:latin typeface="Verdana" pitchFamily="34" charset="0"/>
                </a:rPr>
                <a:t>SMTP</a:t>
              </a:r>
            </a:p>
          </p:txBody>
        </p:sp>
        <p:sp>
          <p:nvSpPr>
            <p:cNvPr id="76833" name="AutoShape 20"/>
            <p:cNvSpPr>
              <a:spLocks noChangeArrowheads="1"/>
            </p:cNvSpPr>
            <p:nvPr/>
          </p:nvSpPr>
          <p:spPr bwMode="auto">
            <a:xfrm rot="16200000" flipH="1">
              <a:off x="3776" y="2404"/>
              <a:ext cx="84" cy="673"/>
            </a:xfrm>
            <a:prstGeom prst="can">
              <a:avLst>
                <a:gd name="adj" fmla="val 46217"/>
              </a:avLst>
            </a:prstGeom>
            <a:solidFill>
              <a:srgbClr val="FFCC00"/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 vert="eaVert" wrap="none" lIns="90000" tIns="46800" rIns="90000" bIns="46800" anchor="ctr"/>
            <a:lstStyle/>
            <a:p>
              <a:pPr>
                <a:spcBef>
                  <a:spcPct val="20000"/>
                </a:spcBef>
                <a:spcAft>
                  <a:spcPct val="20000"/>
                </a:spcAft>
                <a:buClr>
                  <a:srgbClr val="F59E47"/>
                </a:buClr>
                <a:buSzPct val="95000"/>
                <a:buFont typeface="Wingdings" pitchFamily="2" charset="2"/>
                <a:buNone/>
              </a:pPr>
              <a:r>
                <a:rPr lang="en-US" altLang="zh-TW" sz="900">
                  <a:latin typeface="Verdana" pitchFamily="34" charset="0"/>
                </a:rPr>
                <a:t>P2P: BT</a:t>
              </a:r>
            </a:p>
          </p:txBody>
        </p:sp>
        <p:sp>
          <p:nvSpPr>
            <p:cNvPr id="76834" name="AutoShape 21"/>
            <p:cNvSpPr>
              <a:spLocks noChangeArrowheads="1"/>
            </p:cNvSpPr>
            <p:nvPr/>
          </p:nvSpPr>
          <p:spPr bwMode="auto">
            <a:xfrm rot="16200000" flipH="1">
              <a:off x="3776" y="2490"/>
              <a:ext cx="84" cy="673"/>
            </a:xfrm>
            <a:prstGeom prst="can">
              <a:avLst>
                <a:gd name="adj" fmla="val 46217"/>
              </a:avLst>
            </a:prstGeom>
            <a:solidFill>
              <a:schemeClr val="accent2"/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 vert="eaVert" wrap="none" lIns="90000" tIns="46800" rIns="90000" bIns="46800" anchor="ctr"/>
            <a:lstStyle/>
            <a:p>
              <a:pPr>
                <a:spcBef>
                  <a:spcPct val="20000"/>
                </a:spcBef>
                <a:spcAft>
                  <a:spcPct val="20000"/>
                </a:spcAft>
                <a:buClr>
                  <a:srgbClr val="F59E47"/>
                </a:buClr>
                <a:buSzPct val="95000"/>
                <a:buFont typeface="Wingdings" pitchFamily="2" charset="2"/>
                <a:buNone/>
              </a:pPr>
              <a:r>
                <a:rPr lang="en-US" altLang="zh-TW" sz="900">
                  <a:latin typeface="Verdana" pitchFamily="34" charset="0"/>
                </a:rPr>
                <a:t>P2P: KaZaA</a:t>
              </a:r>
            </a:p>
          </p:txBody>
        </p:sp>
        <p:sp>
          <p:nvSpPr>
            <p:cNvPr id="76835" name="AutoShape 22"/>
            <p:cNvSpPr>
              <a:spLocks noChangeArrowheads="1"/>
            </p:cNvSpPr>
            <p:nvPr/>
          </p:nvSpPr>
          <p:spPr bwMode="auto">
            <a:xfrm rot="16200000" flipH="1">
              <a:off x="3775" y="2577"/>
              <a:ext cx="85" cy="673"/>
            </a:xfrm>
            <a:prstGeom prst="can">
              <a:avLst>
                <a:gd name="adj" fmla="val 45673"/>
              </a:avLst>
            </a:prstGeom>
            <a:solidFill>
              <a:srgbClr val="FFCC99"/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 vert="eaVert" wrap="none" lIns="90000" tIns="46800" rIns="90000" bIns="46800" anchor="ctr"/>
            <a:lstStyle/>
            <a:p>
              <a:pPr>
                <a:spcBef>
                  <a:spcPct val="20000"/>
                </a:spcBef>
                <a:spcAft>
                  <a:spcPct val="20000"/>
                </a:spcAft>
                <a:buClr>
                  <a:srgbClr val="F59E47"/>
                </a:buClr>
                <a:buSzPct val="95000"/>
                <a:buFont typeface="Wingdings" pitchFamily="2" charset="2"/>
                <a:buNone/>
              </a:pPr>
              <a:r>
                <a:rPr lang="en-US" altLang="zh-TW" sz="900">
                  <a:latin typeface="Verdana" pitchFamily="34" charset="0"/>
                </a:rPr>
                <a:t>P2P: eMule/eD2K</a:t>
              </a:r>
              <a:endParaRPr lang="en-US" altLang="zh-TW" sz="900">
                <a:solidFill>
                  <a:srgbClr val="52417B"/>
                </a:solidFill>
                <a:latin typeface="Verdana" pitchFamily="34" charset="0"/>
              </a:endParaRPr>
            </a:p>
          </p:txBody>
        </p:sp>
        <p:sp>
          <p:nvSpPr>
            <p:cNvPr id="76836" name="AutoShape 23"/>
            <p:cNvSpPr>
              <a:spLocks noChangeArrowheads="1"/>
            </p:cNvSpPr>
            <p:nvPr/>
          </p:nvSpPr>
          <p:spPr bwMode="auto">
            <a:xfrm rot="16200000" flipH="1">
              <a:off x="4046" y="1330"/>
              <a:ext cx="806" cy="673"/>
            </a:xfrm>
            <a:prstGeom prst="can">
              <a:avLst>
                <a:gd name="adj" fmla="val 12977"/>
              </a:avLst>
            </a:prstGeom>
            <a:solidFill>
              <a:srgbClr val="009900">
                <a:alpha val="20000"/>
              </a:srgbClr>
            </a:soli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rot="10800000" wrap="none" lIns="90000" tIns="46800" rIns="90000" bIns="46800" anchor="ctr"/>
            <a:lstStyle/>
            <a:p>
              <a:pPr>
                <a:spcBef>
                  <a:spcPct val="20000"/>
                </a:spcBef>
                <a:spcAft>
                  <a:spcPct val="20000"/>
                </a:spcAft>
                <a:buClr>
                  <a:srgbClr val="F59E47"/>
                </a:buClr>
                <a:buSzPct val="95000"/>
                <a:buFont typeface="Wingdings" pitchFamily="2" charset="2"/>
                <a:buNone/>
              </a:pPr>
              <a:endParaRPr lang="zh-CN" altLang="en-US" sz="2800">
                <a:solidFill>
                  <a:srgbClr val="52417B"/>
                </a:solidFill>
                <a:latin typeface="Verdana" pitchFamily="34" charset="0"/>
                <a:ea typeface="PMingLiU" pitchFamily="18" charset="-120"/>
              </a:endParaRPr>
            </a:p>
          </p:txBody>
        </p:sp>
        <p:grpSp>
          <p:nvGrpSpPr>
            <p:cNvPr id="76837" name="Group 35"/>
            <p:cNvGrpSpPr>
              <a:grpSpLocks/>
            </p:cNvGrpSpPr>
            <p:nvPr/>
          </p:nvGrpSpPr>
          <p:grpSpPr bwMode="auto">
            <a:xfrm>
              <a:off x="4150" y="2663"/>
              <a:ext cx="673" cy="240"/>
              <a:chOff x="4422" y="3158"/>
              <a:chExt cx="673" cy="302"/>
            </a:xfrm>
          </p:grpSpPr>
          <p:sp>
            <p:nvSpPr>
              <p:cNvPr id="76849" name="AutoShape 12"/>
              <p:cNvSpPr>
                <a:spLocks noChangeArrowheads="1"/>
              </p:cNvSpPr>
              <p:nvPr/>
            </p:nvSpPr>
            <p:spPr bwMode="auto">
              <a:xfrm rot="16200000" flipH="1">
                <a:off x="4633" y="2947"/>
                <a:ext cx="252" cy="673"/>
              </a:xfrm>
              <a:prstGeom prst="can">
                <a:avLst>
                  <a:gd name="adj" fmla="val 34656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eaVert" wrap="none" lIns="90000" tIns="46800" rIns="90000" bIns="46800" anchor="ctr"/>
              <a:lstStyle/>
              <a:p>
                <a:endParaRPr lang="zh-CN" altLang="en-US">
                  <a:latin typeface="Verdana" pitchFamily="34" charset="0"/>
                </a:endParaRPr>
              </a:p>
            </p:txBody>
          </p:sp>
          <p:sp>
            <p:nvSpPr>
              <p:cNvPr id="76850" name="Rectangle 24"/>
              <p:cNvSpPr>
                <a:spLocks noChangeArrowheads="1"/>
              </p:cNvSpPr>
              <p:nvPr/>
            </p:nvSpPr>
            <p:spPr bwMode="auto">
              <a:xfrm>
                <a:off x="4468" y="3203"/>
                <a:ext cx="576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20000"/>
                  </a:spcBef>
                  <a:spcAft>
                    <a:spcPct val="20000"/>
                  </a:spcAft>
                  <a:buClr>
                    <a:srgbClr val="F59E47"/>
                  </a:buClr>
                  <a:buSzPct val="95000"/>
                  <a:buFont typeface="Wingdings" pitchFamily="2" charset="2"/>
                  <a:buNone/>
                </a:pPr>
                <a:r>
                  <a:rPr lang="en-US" altLang="zh-TW" sz="1200">
                    <a:latin typeface="微软雅黑" pitchFamily="34" charset="-122"/>
                    <a:ea typeface="微软雅黑" pitchFamily="34" charset="-122"/>
                  </a:rPr>
                  <a:t>P2P</a:t>
                </a:r>
              </a:p>
            </p:txBody>
          </p:sp>
        </p:grpSp>
        <p:sp>
          <p:nvSpPr>
            <p:cNvPr id="76838" name="Rectangle 25"/>
            <p:cNvSpPr>
              <a:spLocks noChangeArrowheads="1"/>
            </p:cNvSpPr>
            <p:nvPr/>
          </p:nvSpPr>
          <p:spPr bwMode="auto">
            <a:xfrm>
              <a:off x="4200" y="1481"/>
              <a:ext cx="564" cy="3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  <a:spcAft>
                  <a:spcPct val="20000"/>
                </a:spcAft>
                <a:buClr>
                  <a:srgbClr val="F59E47"/>
                </a:buClr>
                <a:buSzPct val="95000"/>
                <a:buFont typeface="Wingdings" pitchFamily="2" charset="2"/>
                <a:buNone/>
              </a:pPr>
              <a:r>
                <a:rPr lang="zh-CN" altLang="en-US" sz="1200">
                  <a:latin typeface="微软雅黑" pitchFamily="34" charset="-122"/>
                  <a:ea typeface="微软雅黑" pitchFamily="34" charset="-122"/>
                </a:rPr>
                <a:t>关键业务</a:t>
              </a:r>
            </a:p>
            <a:p>
              <a:pPr>
                <a:spcBef>
                  <a:spcPct val="20000"/>
                </a:spcBef>
                <a:spcAft>
                  <a:spcPct val="20000"/>
                </a:spcAft>
                <a:buClr>
                  <a:srgbClr val="F59E47"/>
                </a:buClr>
                <a:buSzPct val="95000"/>
                <a:buFont typeface="Wingdings" pitchFamily="2" charset="2"/>
                <a:buNone/>
              </a:pPr>
              <a:r>
                <a:rPr lang="zh-CN" altLang="en-US" sz="1200">
                  <a:latin typeface="微软雅黑" pitchFamily="34" charset="-122"/>
                  <a:ea typeface="微软雅黑" pitchFamily="34" charset="-122"/>
                </a:rPr>
                <a:t>应用</a:t>
              </a:r>
            </a:p>
          </p:txBody>
        </p:sp>
        <p:sp>
          <p:nvSpPr>
            <p:cNvPr id="76839" name="Rectangle 26"/>
            <p:cNvSpPr>
              <a:spLocks noChangeArrowheads="1"/>
            </p:cNvSpPr>
            <p:nvPr/>
          </p:nvSpPr>
          <p:spPr bwMode="auto">
            <a:xfrm>
              <a:off x="4262" y="2299"/>
              <a:ext cx="420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  <a:spcAft>
                  <a:spcPct val="20000"/>
                </a:spcAft>
                <a:buClr>
                  <a:srgbClr val="F59E47"/>
                </a:buClr>
                <a:buSzPct val="95000"/>
                <a:buFont typeface="Wingdings" pitchFamily="2" charset="2"/>
                <a:buNone/>
              </a:pPr>
              <a:r>
                <a:rPr lang="en-US" altLang="zh-TW" sz="1200">
                  <a:latin typeface="微软雅黑" pitchFamily="34" charset="-122"/>
                  <a:ea typeface="微软雅黑" pitchFamily="34" charset="-122"/>
                </a:rPr>
                <a:t>Email</a:t>
              </a:r>
            </a:p>
          </p:txBody>
        </p:sp>
        <p:sp>
          <p:nvSpPr>
            <p:cNvPr id="76840" name="Rectangle 27"/>
            <p:cNvSpPr>
              <a:spLocks noChangeArrowheads="1"/>
            </p:cNvSpPr>
            <p:nvPr/>
          </p:nvSpPr>
          <p:spPr bwMode="auto">
            <a:xfrm>
              <a:off x="5006" y="1779"/>
              <a:ext cx="131" cy="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zh-CN" altLang="en-US" sz="2400">
                <a:latin typeface="Verdana" pitchFamily="34" charset="0"/>
                <a:ea typeface="微软雅黑" pitchFamily="34" charset="-122"/>
              </a:endParaRPr>
            </a:p>
          </p:txBody>
        </p:sp>
        <p:sp>
          <p:nvSpPr>
            <p:cNvPr id="76841" name="Text Box 28"/>
            <p:cNvSpPr txBox="1">
              <a:spLocks noChangeArrowheads="1"/>
            </p:cNvSpPr>
            <p:nvPr/>
          </p:nvSpPr>
          <p:spPr bwMode="auto">
            <a:xfrm flipH="1">
              <a:off x="4273" y="1207"/>
              <a:ext cx="409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20000"/>
                </a:spcBef>
                <a:spcAft>
                  <a:spcPct val="20000"/>
                </a:spcAft>
                <a:buClr>
                  <a:srgbClr val="F59E47"/>
                </a:buClr>
                <a:buSzPct val="95000"/>
                <a:buFont typeface="Wingdings" pitchFamily="2" charset="2"/>
                <a:buNone/>
              </a:pPr>
              <a:r>
                <a:rPr lang="en-US" altLang="zh-TW" sz="1400">
                  <a:solidFill>
                    <a:srgbClr val="009900"/>
                  </a:solidFill>
                  <a:latin typeface="Verdana" pitchFamily="34" charset="0"/>
                  <a:ea typeface="MS PGothic" pitchFamily="34" charset="-128"/>
                </a:rPr>
                <a:t>High</a:t>
              </a:r>
              <a:endParaRPr lang="en-US" altLang="ja-JP" sz="1400">
                <a:solidFill>
                  <a:srgbClr val="009900"/>
                </a:solidFill>
                <a:latin typeface="Verdana" pitchFamily="34" charset="0"/>
              </a:endParaRPr>
            </a:p>
          </p:txBody>
        </p:sp>
        <p:grpSp>
          <p:nvGrpSpPr>
            <p:cNvPr id="76842" name="Group 42"/>
            <p:cNvGrpSpPr>
              <a:grpSpLocks/>
            </p:cNvGrpSpPr>
            <p:nvPr/>
          </p:nvGrpSpPr>
          <p:grpSpPr bwMode="auto">
            <a:xfrm>
              <a:off x="4150" y="2926"/>
              <a:ext cx="673" cy="203"/>
              <a:chOff x="3288" y="3612"/>
              <a:chExt cx="673" cy="203"/>
            </a:xfrm>
          </p:grpSpPr>
          <p:sp>
            <p:nvSpPr>
              <p:cNvPr id="76847" name="AutoShape 11"/>
              <p:cNvSpPr>
                <a:spLocks noChangeArrowheads="1"/>
              </p:cNvSpPr>
              <p:nvPr/>
            </p:nvSpPr>
            <p:spPr bwMode="auto">
              <a:xfrm rot="16200000" flipH="1">
                <a:off x="3526" y="3374"/>
                <a:ext cx="197" cy="673"/>
              </a:xfrm>
              <a:prstGeom prst="can">
                <a:avLst>
                  <a:gd name="adj" fmla="val 44332"/>
                </a:avLst>
              </a:prstGeom>
              <a:solidFill>
                <a:srgbClr val="FF9900"/>
              </a:solidFill>
              <a:ln w="9525">
                <a:solidFill>
                  <a:srgbClr val="0066FF"/>
                </a:solidFill>
                <a:round/>
                <a:headEnd/>
                <a:tailEnd/>
              </a:ln>
            </p:spPr>
            <p:txBody>
              <a:bodyPr vert="eaVert" wrap="none" lIns="90000" tIns="46800" rIns="90000" bIns="46800" anchor="ctr"/>
              <a:lstStyle/>
              <a:p>
                <a:endParaRPr lang="zh-CN" altLang="en-US">
                  <a:latin typeface="Verdana" pitchFamily="34" charset="0"/>
                </a:endParaRPr>
              </a:p>
            </p:txBody>
          </p:sp>
          <p:sp>
            <p:nvSpPr>
              <p:cNvPr id="76848" name="Rectangle 24"/>
              <p:cNvSpPr>
                <a:spLocks noChangeArrowheads="1"/>
              </p:cNvSpPr>
              <p:nvPr/>
            </p:nvSpPr>
            <p:spPr bwMode="auto">
              <a:xfrm>
                <a:off x="3347" y="3612"/>
                <a:ext cx="576" cy="2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20000"/>
                  </a:spcBef>
                  <a:spcAft>
                    <a:spcPct val="20000"/>
                  </a:spcAft>
                  <a:buClr>
                    <a:srgbClr val="F59E47"/>
                  </a:buClr>
                  <a:buSzPct val="95000"/>
                  <a:buFont typeface="Wingdings" pitchFamily="2" charset="2"/>
                  <a:buNone/>
                </a:pPr>
                <a:r>
                  <a:rPr lang="zh-CN" altLang="en-US" sz="1100">
                    <a:latin typeface="微软雅黑" pitchFamily="34" charset="-122"/>
                    <a:ea typeface="微软雅黑" pitchFamily="34" charset="-122"/>
                  </a:rPr>
                  <a:t>网络游戏</a:t>
                </a:r>
              </a:p>
            </p:txBody>
          </p:sp>
        </p:grpSp>
        <p:sp>
          <p:nvSpPr>
            <p:cNvPr id="76843" name="AutoShape 18"/>
            <p:cNvSpPr>
              <a:spLocks noChangeArrowheads="1"/>
            </p:cNvSpPr>
            <p:nvPr/>
          </p:nvSpPr>
          <p:spPr bwMode="auto">
            <a:xfrm rot="16200000" flipH="1">
              <a:off x="3817" y="2683"/>
              <a:ext cx="84" cy="673"/>
            </a:xfrm>
            <a:prstGeom prst="can">
              <a:avLst>
                <a:gd name="adj" fmla="val 46217"/>
              </a:avLst>
            </a:prstGeom>
            <a:solidFill>
              <a:srgbClr val="6666FF"/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 vert="eaVert" wrap="none" lIns="90000" tIns="46800" rIns="90000" bIns="46800" anchor="ctr"/>
            <a:lstStyle/>
            <a:p>
              <a:r>
                <a:rPr lang="en-US" altLang="zh-CN" sz="900">
                  <a:latin typeface="Verdana" pitchFamily="34" charset="0"/>
                  <a:ea typeface="PMingLiU" pitchFamily="18" charset="-120"/>
                </a:rPr>
                <a:t>CS</a:t>
              </a:r>
              <a:endParaRPr lang="en-US" altLang="zh-TW" sz="900">
                <a:latin typeface="Verdana" pitchFamily="34" charset="0"/>
              </a:endParaRPr>
            </a:p>
          </p:txBody>
        </p:sp>
        <p:sp>
          <p:nvSpPr>
            <p:cNvPr id="76844" name="AutoShape 18"/>
            <p:cNvSpPr>
              <a:spLocks noChangeArrowheads="1"/>
            </p:cNvSpPr>
            <p:nvPr/>
          </p:nvSpPr>
          <p:spPr bwMode="auto">
            <a:xfrm rot="16200000" flipH="1">
              <a:off x="3787" y="1214"/>
              <a:ext cx="130" cy="673"/>
            </a:xfrm>
            <a:prstGeom prst="can">
              <a:avLst>
                <a:gd name="adj" fmla="val 29863"/>
              </a:avLst>
            </a:prstGeom>
            <a:solidFill>
              <a:schemeClr val="hlink"/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 vert="eaVert" wrap="none" lIns="90000" tIns="46800" rIns="90000" bIns="46800" anchor="ctr"/>
            <a:lstStyle/>
            <a:p>
              <a:r>
                <a:rPr lang="en-US" altLang="zh-CN" sz="900">
                  <a:latin typeface="Verdana" pitchFamily="34" charset="0"/>
                  <a:ea typeface="PMingLiU" pitchFamily="18" charset="-120"/>
                </a:rPr>
                <a:t>HTTP</a:t>
              </a:r>
              <a:endParaRPr lang="en-US" altLang="zh-TW" sz="900">
                <a:latin typeface="Verdana" pitchFamily="34" charset="0"/>
              </a:endParaRPr>
            </a:p>
          </p:txBody>
        </p:sp>
        <p:sp>
          <p:nvSpPr>
            <p:cNvPr id="76845" name="AutoShape 18"/>
            <p:cNvSpPr>
              <a:spLocks noChangeArrowheads="1"/>
            </p:cNvSpPr>
            <p:nvPr/>
          </p:nvSpPr>
          <p:spPr bwMode="auto">
            <a:xfrm rot="16200000" flipH="1">
              <a:off x="3784" y="1483"/>
              <a:ext cx="136" cy="673"/>
            </a:xfrm>
            <a:prstGeom prst="can">
              <a:avLst>
                <a:gd name="adj" fmla="val 28546"/>
              </a:avLst>
            </a:prstGeom>
            <a:solidFill>
              <a:srgbClr val="CC66FF"/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 vert="eaVert" wrap="none" lIns="90000" tIns="46800" rIns="90000" bIns="46800" anchor="ctr"/>
            <a:lstStyle/>
            <a:p>
              <a:r>
                <a:rPr lang="en-US" altLang="zh-CN" sz="900">
                  <a:latin typeface="Verdana" pitchFamily="34" charset="0"/>
                  <a:ea typeface="PMingLiU" pitchFamily="18" charset="-120"/>
                </a:rPr>
                <a:t>DB</a:t>
              </a:r>
              <a:endParaRPr lang="zh-TW" altLang="en-US" sz="900">
                <a:latin typeface="Verdana" pitchFamily="34" charset="0"/>
              </a:endParaRPr>
            </a:p>
          </p:txBody>
        </p:sp>
        <p:sp>
          <p:nvSpPr>
            <p:cNvPr id="76846" name="AutoShape 18"/>
            <p:cNvSpPr>
              <a:spLocks noChangeArrowheads="1"/>
            </p:cNvSpPr>
            <p:nvPr/>
          </p:nvSpPr>
          <p:spPr bwMode="auto">
            <a:xfrm rot="16200000" flipH="1">
              <a:off x="3784" y="1342"/>
              <a:ext cx="136" cy="673"/>
            </a:xfrm>
            <a:prstGeom prst="can">
              <a:avLst>
                <a:gd name="adj" fmla="val 28546"/>
              </a:avLst>
            </a:prstGeom>
            <a:solidFill>
              <a:srgbClr val="9966FF"/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 vert="eaVert" wrap="none" lIns="90000" tIns="46800" rIns="90000" bIns="46800" anchor="ctr"/>
            <a:lstStyle/>
            <a:p>
              <a:r>
                <a:rPr lang="en-US" altLang="zh-CN" sz="900">
                  <a:latin typeface="Verdana" pitchFamily="34" charset="0"/>
                  <a:ea typeface="PMingLiU" pitchFamily="18" charset="-120"/>
                </a:rPr>
                <a:t>VoIP</a:t>
              </a:r>
              <a:endParaRPr lang="zh-TW" altLang="en-US" sz="900">
                <a:latin typeface="Verdana" pitchFamily="34" charset="0"/>
              </a:endParaRPr>
            </a:p>
          </p:txBody>
        </p:sp>
      </p:grpSp>
      <p:grpSp>
        <p:nvGrpSpPr>
          <p:cNvPr id="76805" name="Group 49"/>
          <p:cNvGrpSpPr>
            <a:grpSpLocks/>
          </p:cNvGrpSpPr>
          <p:nvPr/>
        </p:nvGrpSpPr>
        <p:grpSpPr bwMode="auto">
          <a:xfrm>
            <a:off x="946150" y="1285875"/>
            <a:ext cx="2262188" cy="2736850"/>
            <a:chOff x="930" y="890"/>
            <a:chExt cx="1527" cy="1815"/>
          </a:xfrm>
        </p:grpSpPr>
        <p:sp>
          <p:nvSpPr>
            <p:cNvPr id="76813" name="AutoShape 8"/>
            <p:cNvSpPr>
              <a:spLocks noChangeArrowheads="1"/>
            </p:cNvSpPr>
            <p:nvPr/>
          </p:nvSpPr>
          <p:spPr bwMode="auto">
            <a:xfrm rot="16200000" flipH="1">
              <a:off x="786" y="1034"/>
              <a:ext cx="1815" cy="1527"/>
            </a:xfrm>
            <a:prstGeom prst="can">
              <a:avLst>
                <a:gd name="adj" fmla="val 16551"/>
              </a:avLst>
            </a:prstGeom>
            <a:solidFill>
              <a:schemeClr val="folHlink">
                <a:alpha val="20000"/>
              </a:schemeClr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 vert="eaVert" wrap="none" lIns="90000" tIns="46800" rIns="90000" bIns="46800" anchor="ctr"/>
            <a:lstStyle/>
            <a:p>
              <a:endParaRPr lang="zh-CN" altLang="en-US">
                <a:latin typeface="Verdana" pitchFamily="34" charset="0"/>
              </a:endParaRPr>
            </a:p>
          </p:txBody>
        </p:sp>
        <p:sp>
          <p:nvSpPr>
            <p:cNvPr id="76814" name="AutoShape 11"/>
            <p:cNvSpPr>
              <a:spLocks noChangeArrowheads="1"/>
            </p:cNvSpPr>
            <p:nvPr/>
          </p:nvSpPr>
          <p:spPr bwMode="auto">
            <a:xfrm rot="16200000" flipH="1">
              <a:off x="1520" y="493"/>
              <a:ext cx="347" cy="1286"/>
            </a:xfrm>
            <a:prstGeom prst="can">
              <a:avLst>
                <a:gd name="adj" fmla="val 48093"/>
              </a:avLst>
            </a:prstGeom>
            <a:solidFill>
              <a:srgbClr val="33993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eaVert" wrap="none" lIns="90000" tIns="46800" rIns="90000" bIns="46800" anchor="ctr"/>
            <a:lstStyle/>
            <a:p>
              <a:endParaRPr lang="zh-CN" altLang="en-US">
                <a:latin typeface="Verdana" pitchFamily="34" charset="0"/>
              </a:endParaRPr>
            </a:p>
          </p:txBody>
        </p:sp>
        <p:sp>
          <p:nvSpPr>
            <p:cNvPr id="76815" name="AutoShape 11"/>
            <p:cNvSpPr>
              <a:spLocks noChangeArrowheads="1"/>
            </p:cNvSpPr>
            <p:nvPr/>
          </p:nvSpPr>
          <p:spPr bwMode="auto">
            <a:xfrm rot="16200000" flipH="1">
              <a:off x="1518" y="880"/>
              <a:ext cx="309" cy="1246"/>
            </a:xfrm>
            <a:prstGeom prst="can">
              <a:avLst>
                <a:gd name="adj" fmla="val 52327"/>
              </a:avLst>
            </a:prstGeom>
            <a:solidFill>
              <a:srgbClr val="0066FF"/>
            </a:solidFill>
            <a:ln w="9525">
              <a:solidFill>
                <a:srgbClr val="9966FF"/>
              </a:solidFill>
              <a:round/>
              <a:headEnd/>
              <a:tailEnd/>
            </a:ln>
          </p:spPr>
          <p:txBody>
            <a:bodyPr vert="eaVert" wrap="none" lIns="90000" tIns="46800" rIns="90000" bIns="46800" anchor="ctr"/>
            <a:lstStyle/>
            <a:p>
              <a:endParaRPr lang="zh-CN" altLang="en-US">
                <a:latin typeface="Verdana" pitchFamily="34" charset="0"/>
              </a:endParaRPr>
            </a:p>
          </p:txBody>
        </p:sp>
        <p:sp>
          <p:nvSpPr>
            <p:cNvPr id="76816" name="AutoShape 11"/>
            <p:cNvSpPr>
              <a:spLocks noChangeArrowheads="1"/>
            </p:cNvSpPr>
            <p:nvPr/>
          </p:nvSpPr>
          <p:spPr bwMode="auto">
            <a:xfrm rot="16200000" flipH="1">
              <a:off x="1384" y="1362"/>
              <a:ext cx="579" cy="1247"/>
            </a:xfrm>
            <a:prstGeom prst="can">
              <a:avLst>
                <a:gd name="adj" fmla="val 27948"/>
              </a:avLst>
            </a:prstGeom>
            <a:solidFill>
              <a:srgbClr val="FF0000"/>
            </a:solidFill>
            <a:ln w="9525">
              <a:solidFill>
                <a:srgbClr val="FFCC00"/>
              </a:solidFill>
              <a:round/>
              <a:headEnd/>
              <a:tailEnd/>
            </a:ln>
          </p:spPr>
          <p:txBody>
            <a:bodyPr vert="eaVert" wrap="none" lIns="90000" tIns="46800" rIns="90000" bIns="46800" anchor="ctr"/>
            <a:lstStyle/>
            <a:p>
              <a:endParaRPr lang="zh-CN" altLang="en-US">
                <a:latin typeface="Verdana" pitchFamily="34" charset="0"/>
              </a:endParaRPr>
            </a:p>
          </p:txBody>
        </p:sp>
        <p:sp>
          <p:nvSpPr>
            <p:cNvPr id="76817" name="AutoShape 11"/>
            <p:cNvSpPr>
              <a:spLocks noChangeArrowheads="1"/>
            </p:cNvSpPr>
            <p:nvPr/>
          </p:nvSpPr>
          <p:spPr bwMode="auto">
            <a:xfrm rot="16200000" flipH="1">
              <a:off x="1538" y="1866"/>
              <a:ext cx="309" cy="1206"/>
            </a:xfrm>
            <a:prstGeom prst="can">
              <a:avLst>
                <a:gd name="adj" fmla="val 50648"/>
              </a:avLst>
            </a:prstGeom>
            <a:solidFill>
              <a:srgbClr val="FFCC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eaVert" wrap="none" lIns="90000" tIns="46800" rIns="90000" bIns="46800" anchor="ctr"/>
            <a:lstStyle/>
            <a:p>
              <a:endParaRPr lang="zh-CN" altLang="en-US">
                <a:latin typeface="Verdana" pitchFamily="34" charset="0"/>
              </a:endParaRPr>
            </a:p>
          </p:txBody>
        </p:sp>
        <p:sp>
          <p:nvSpPr>
            <p:cNvPr id="76818" name="Rectangle 25"/>
            <p:cNvSpPr>
              <a:spLocks noChangeArrowheads="1"/>
            </p:cNvSpPr>
            <p:nvPr/>
          </p:nvSpPr>
          <p:spPr bwMode="auto">
            <a:xfrm>
              <a:off x="1292" y="1078"/>
              <a:ext cx="84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  <a:spcAft>
                  <a:spcPct val="20000"/>
                </a:spcAft>
                <a:buClr>
                  <a:srgbClr val="F59E47"/>
                </a:buClr>
                <a:buSzPct val="95000"/>
                <a:buFont typeface="Wingdings" pitchFamily="2" charset="2"/>
                <a:buNone/>
              </a:pPr>
              <a:r>
                <a:rPr lang="zh-CN" altLang="en-US" sz="1400">
                  <a:latin typeface="微软雅黑" pitchFamily="34" charset="-122"/>
                  <a:ea typeface="微软雅黑" pitchFamily="34" charset="-122"/>
                </a:rPr>
                <a:t>关键业务应用</a:t>
              </a:r>
            </a:p>
          </p:txBody>
        </p:sp>
        <p:sp>
          <p:nvSpPr>
            <p:cNvPr id="76819" name="Rectangle 26"/>
            <p:cNvSpPr>
              <a:spLocks noChangeArrowheads="1"/>
            </p:cNvSpPr>
            <p:nvPr/>
          </p:nvSpPr>
          <p:spPr bwMode="auto">
            <a:xfrm>
              <a:off x="1512" y="1464"/>
              <a:ext cx="37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  <a:spcAft>
                  <a:spcPct val="20000"/>
                </a:spcAft>
                <a:buClr>
                  <a:srgbClr val="F59E47"/>
                </a:buClr>
                <a:buSzPct val="95000"/>
                <a:buFont typeface="Wingdings" pitchFamily="2" charset="2"/>
                <a:buNone/>
              </a:pPr>
              <a:r>
                <a:rPr lang="en-US" altLang="zh-TW" sz="1200">
                  <a:latin typeface="微软雅黑" pitchFamily="34" charset="-122"/>
                  <a:ea typeface="微软雅黑" pitchFamily="34" charset="-122"/>
                </a:rPr>
                <a:t>Email</a:t>
              </a:r>
            </a:p>
          </p:txBody>
        </p:sp>
        <p:sp>
          <p:nvSpPr>
            <p:cNvPr id="76820" name="Rectangle 26"/>
            <p:cNvSpPr>
              <a:spLocks noChangeArrowheads="1"/>
            </p:cNvSpPr>
            <p:nvPr/>
          </p:nvSpPr>
          <p:spPr bwMode="auto">
            <a:xfrm>
              <a:off x="1556" y="1897"/>
              <a:ext cx="297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  <a:spcAft>
                  <a:spcPct val="20000"/>
                </a:spcAft>
                <a:buClr>
                  <a:srgbClr val="F59E47"/>
                </a:buClr>
                <a:buSzPct val="95000"/>
                <a:buFont typeface="Wingdings" pitchFamily="2" charset="2"/>
                <a:buNone/>
              </a:pPr>
              <a:r>
                <a:rPr lang="en-US" altLang="zh-CN" sz="1200">
                  <a:latin typeface="微软雅黑" pitchFamily="34" charset="-122"/>
                  <a:ea typeface="微软雅黑" pitchFamily="34" charset="-122"/>
                </a:rPr>
                <a:t>P2P</a:t>
              </a:r>
            </a:p>
          </p:txBody>
        </p:sp>
        <p:sp>
          <p:nvSpPr>
            <p:cNvPr id="76821" name="Rectangle 26"/>
            <p:cNvSpPr>
              <a:spLocks noChangeArrowheads="1"/>
            </p:cNvSpPr>
            <p:nvPr/>
          </p:nvSpPr>
          <p:spPr bwMode="auto">
            <a:xfrm>
              <a:off x="1494" y="2398"/>
              <a:ext cx="50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  <a:spcAft>
                  <a:spcPct val="20000"/>
                </a:spcAft>
                <a:buClr>
                  <a:srgbClr val="F59E47"/>
                </a:buClr>
                <a:buSzPct val="95000"/>
                <a:buFont typeface="Wingdings" pitchFamily="2" charset="2"/>
                <a:buNone/>
              </a:pPr>
              <a:r>
                <a:rPr lang="zh-CN" altLang="en-US" sz="1200">
                  <a:latin typeface="微软雅黑" pitchFamily="34" charset="-122"/>
                  <a:ea typeface="微软雅黑" pitchFamily="34" charset="-122"/>
                </a:rPr>
                <a:t>网络游戏</a:t>
              </a:r>
            </a:p>
          </p:txBody>
        </p:sp>
      </p:grpSp>
      <p:sp>
        <p:nvSpPr>
          <p:cNvPr id="76806" name="TextBox 67"/>
          <p:cNvSpPr txBox="1">
            <a:spLocks noChangeArrowheads="1"/>
          </p:cNvSpPr>
          <p:nvPr/>
        </p:nvSpPr>
        <p:spPr bwMode="auto">
          <a:xfrm>
            <a:off x="3727450" y="2066925"/>
            <a:ext cx="13446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精确感知</a:t>
            </a:r>
          </a:p>
        </p:txBody>
      </p:sp>
      <p:sp>
        <p:nvSpPr>
          <p:cNvPr id="76807" name="TextBox 68"/>
          <p:cNvSpPr txBox="1">
            <a:spLocks noChangeArrowheads="1"/>
          </p:cNvSpPr>
          <p:nvPr/>
        </p:nvSpPr>
        <p:spPr bwMode="auto">
          <a:xfrm>
            <a:off x="3727450" y="2859088"/>
            <a:ext cx="13446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有效管理</a:t>
            </a:r>
          </a:p>
        </p:txBody>
      </p:sp>
      <p:sp>
        <p:nvSpPr>
          <p:cNvPr id="76808" name="TextBox 51"/>
          <p:cNvSpPr txBox="1">
            <a:spLocks noChangeArrowheads="1"/>
          </p:cNvSpPr>
          <p:nvPr/>
        </p:nvSpPr>
        <p:spPr bwMode="auto">
          <a:xfrm>
            <a:off x="900113" y="4581525"/>
            <a:ext cx="7920037" cy="133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>
                <a:latin typeface="微软雅黑" pitchFamily="34" charset="-122"/>
                <a:ea typeface="微软雅黑" pitchFamily="34" charset="-122"/>
              </a:rPr>
              <a:t>、合理分配宝贵的带宽资源，保障关键业务</a:t>
            </a:r>
            <a:endParaRPr lang="en-US" altLang="zh-CN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>
                <a:latin typeface="微软雅黑" pitchFamily="34" charset="-122"/>
                <a:ea typeface="微软雅黑" pitchFamily="34" charset="-122"/>
              </a:rPr>
              <a:t>、通过带宽嵌套、带宽租用等技术，智能分配流量</a:t>
            </a:r>
            <a:endParaRPr lang="en-US" altLang="zh-CN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>
                <a:latin typeface="微软雅黑" pitchFamily="34" charset="-122"/>
                <a:ea typeface="微软雅黑" pitchFamily="34" charset="-122"/>
              </a:rPr>
              <a:t>、实时更新特征库，保证</a:t>
            </a:r>
            <a:r>
              <a:rPr lang="en-US" altLang="zh-CN">
                <a:latin typeface="微软雅黑" pitchFamily="34" charset="-122"/>
                <a:ea typeface="微软雅黑" pitchFamily="34" charset="-122"/>
              </a:rPr>
              <a:t>90%</a:t>
            </a:r>
            <a:r>
              <a:rPr lang="zh-CN" altLang="en-US">
                <a:latin typeface="微软雅黑" pitchFamily="34" charset="-122"/>
                <a:ea typeface="微软雅黑" pitchFamily="34" charset="-122"/>
              </a:rPr>
              <a:t>的应用识别率</a:t>
            </a:r>
          </a:p>
        </p:txBody>
      </p:sp>
      <p:sp>
        <p:nvSpPr>
          <p:cNvPr id="76809" name="椭圆 46"/>
          <p:cNvSpPr>
            <a:spLocks noChangeArrowheads="1"/>
          </p:cNvSpPr>
          <p:nvPr/>
        </p:nvSpPr>
        <p:spPr bwMode="auto">
          <a:xfrm>
            <a:off x="7321550" y="381000"/>
            <a:ext cx="1543050" cy="547688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 sz="1200"/>
          </a:p>
        </p:txBody>
      </p:sp>
      <p:sp>
        <p:nvSpPr>
          <p:cNvPr id="76810" name="TextBox 47"/>
          <p:cNvSpPr txBox="1">
            <a:spLocks noChangeArrowheads="1"/>
          </p:cNvSpPr>
          <p:nvPr/>
        </p:nvSpPr>
        <p:spPr bwMode="auto">
          <a:xfrm>
            <a:off x="7392988" y="500063"/>
            <a:ext cx="1751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保：智能流控</a:t>
            </a:r>
          </a:p>
        </p:txBody>
      </p:sp>
      <p:pic>
        <p:nvPicPr>
          <p:cNvPr id="76811" name="Picture 5" descr="C:\Documents and Settings\Administrator\My Documents\Tencent Files\517623394\FileRecv\锐捷ppt元素修改11.01.18\小红条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512763"/>
            <a:ext cx="125413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文本框 49"/>
          <p:cNvSpPr txBox="1"/>
          <p:nvPr/>
        </p:nvSpPr>
        <p:spPr>
          <a:xfrm>
            <a:off x="2200275" y="6519863"/>
            <a:ext cx="5283200" cy="3397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该功能由教育局部署的</a:t>
            </a:r>
            <a:r>
              <a:rPr kumimoji="1" lang="en-US" altLang="zh-CN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RG-ACE</a:t>
            </a:r>
            <a:r>
              <a:rPr kumimoji="1"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实现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标题 1"/>
          <p:cNvSpPr>
            <a:spLocks noGrp="1"/>
          </p:cNvSpPr>
          <p:nvPr>
            <p:ph type="title"/>
          </p:nvPr>
        </p:nvSpPr>
        <p:spPr bwMode="auto">
          <a:xfrm>
            <a:off x="684213" y="346075"/>
            <a:ext cx="8013700" cy="5619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smtClean="0">
                <a:latin typeface="微软雅黑" pitchFamily="34" charset="-122"/>
                <a:ea typeface="微软雅黑" pitchFamily="34" charset="-122"/>
              </a:rPr>
              <a:t>保：“城域网出口、学校出口”两级流控</a:t>
            </a:r>
          </a:p>
        </p:txBody>
      </p:sp>
      <p:sp>
        <p:nvSpPr>
          <p:cNvPr id="77827" name="内容占位符 2"/>
          <p:cNvSpPr>
            <a:spLocks noGrp="1"/>
          </p:cNvSpPr>
          <p:nvPr>
            <p:ph idx="1"/>
          </p:nvPr>
        </p:nvSpPr>
        <p:spPr bwMode="auto">
          <a:xfrm>
            <a:off x="395288" y="928688"/>
            <a:ext cx="8281987" cy="48974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CN" altLang="en-US" smtClean="0">
                <a:latin typeface="微软雅黑" pitchFamily="34" charset="-122"/>
                <a:ea typeface="微软雅黑" pitchFamily="34" charset="-122"/>
              </a:rPr>
              <a:t>在学校与城域网边界部署“安全边界”设备；</a:t>
            </a:r>
            <a:endParaRPr lang="en-US" altLang="zh-CN" smtClean="0">
              <a:latin typeface="微软雅黑" pitchFamily="34" charset="-122"/>
              <a:ea typeface="微软雅黑" pitchFamily="34" charset="-122"/>
            </a:endParaRPr>
          </a:p>
          <a:p>
            <a:pPr eaLnBrk="1" hangingPunct="1"/>
            <a:r>
              <a:rPr lang="zh-CN" altLang="en-US" smtClean="0">
                <a:latin typeface="微软雅黑" pitchFamily="34" charset="-122"/>
                <a:ea typeface="微软雅黑" pitchFamily="34" charset="-122"/>
              </a:rPr>
              <a:t>内置实时流量监控器，无需外部安装管理服务器或流量察看软件</a:t>
            </a:r>
          </a:p>
          <a:p>
            <a:pPr eaLnBrk="1" hangingPunct="1"/>
            <a:endParaRPr lang="en-US" altLang="zh-CN" smtClean="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" name="组合 14"/>
          <p:cNvGrpSpPr>
            <a:grpSpLocks/>
          </p:cNvGrpSpPr>
          <p:nvPr/>
        </p:nvGrpSpPr>
        <p:grpSpPr bwMode="auto">
          <a:xfrm>
            <a:off x="357188" y="1804988"/>
            <a:ext cx="5267325" cy="3548062"/>
            <a:chOff x="500034" y="2161752"/>
            <a:chExt cx="5267325" cy="3548479"/>
          </a:xfrm>
        </p:grpSpPr>
        <p:pic>
          <p:nvPicPr>
            <p:cNvPr id="77844" name="Picture 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00034" y="2500306"/>
              <a:ext cx="5267325" cy="3209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7845" name="TextBox 13"/>
            <p:cNvSpPr txBox="1">
              <a:spLocks noChangeArrowheads="1"/>
            </p:cNvSpPr>
            <p:nvPr/>
          </p:nvSpPr>
          <p:spPr bwMode="auto">
            <a:xfrm>
              <a:off x="500034" y="2161752"/>
              <a:ext cx="4229043" cy="338554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6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1</a:t>
              </a:r>
              <a:r>
                <a:rPr lang="zh-CN" altLang="en-US" sz="16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、基于</a:t>
              </a:r>
              <a:r>
                <a:rPr lang="en-US" altLang="zh-CN" sz="16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vlan</a:t>
              </a:r>
              <a:r>
                <a:rPr lang="zh-CN" altLang="en-US" sz="16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、用户、</a:t>
              </a:r>
              <a:r>
                <a:rPr lang="en-US" altLang="zh-CN" sz="16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IP</a:t>
              </a:r>
              <a:r>
                <a:rPr lang="zh-CN" altLang="en-US" sz="16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、应用设置带宽策略</a:t>
              </a:r>
            </a:p>
          </p:txBody>
        </p:sp>
      </p:grpSp>
      <p:grpSp>
        <p:nvGrpSpPr>
          <p:cNvPr id="3" name="组合 15"/>
          <p:cNvGrpSpPr>
            <a:grpSpLocks/>
          </p:cNvGrpSpPr>
          <p:nvPr/>
        </p:nvGrpSpPr>
        <p:grpSpPr bwMode="auto">
          <a:xfrm>
            <a:off x="1143000" y="2214563"/>
            <a:ext cx="5286375" cy="3857625"/>
            <a:chOff x="2857488" y="1785926"/>
            <a:chExt cx="5286412" cy="3857652"/>
          </a:xfrm>
        </p:grpSpPr>
        <p:sp>
          <p:nvSpPr>
            <p:cNvPr id="77842" name="TextBox 16"/>
            <p:cNvSpPr txBox="1">
              <a:spLocks noChangeArrowheads="1"/>
            </p:cNvSpPr>
            <p:nvPr/>
          </p:nvSpPr>
          <p:spPr bwMode="auto">
            <a:xfrm>
              <a:off x="2857488" y="1785926"/>
              <a:ext cx="3594254" cy="338554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6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2</a:t>
              </a:r>
              <a:r>
                <a:rPr lang="zh-CN" altLang="en-US" sz="16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、用户流量、应用流量的排名和管理</a:t>
              </a:r>
            </a:p>
          </p:txBody>
        </p:sp>
        <p:pic>
          <p:nvPicPr>
            <p:cNvPr id="77843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867050" y="2119328"/>
              <a:ext cx="5276850" cy="3524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组合 21"/>
          <p:cNvGrpSpPr>
            <a:grpSpLocks/>
          </p:cNvGrpSpPr>
          <p:nvPr/>
        </p:nvGrpSpPr>
        <p:grpSpPr bwMode="auto">
          <a:xfrm>
            <a:off x="1857375" y="2628900"/>
            <a:ext cx="5267325" cy="3443288"/>
            <a:chOff x="2000232" y="3000372"/>
            <a:chExt cx="5267325" cy="3443290"/>
          </a:xfrm>
        </p:grpSpPr>
        <p:pic>
          <p:nvPicPr>
            <p:cNvPr id="77840" name="Pictur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00232" y="3357562"/>
              <a:ext cx="5267325" cy="308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7841" name="TextBox 20"/>
            <p:cNvSpPr txBox="1">
              <a:spLocks noChangeArrowheads="1"/>
            </p:cNvSpPr>
            <p:nvPr/>
          </p:nvSpPr>
          <p:spPr bwMode="auto">
            <a:xfrm>
              <a:off x="2000232" y="3000372"/>
              <a:ext cx="4825360" cy="338554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6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3</a:t>
              </a:r>
              <a:r>
                <a:rPr lang="zh-CN" altLang="en-US" sz="16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、支持弹性带宽，根据在线用户数调整每用户带宽</a:t>
              </a:r>
            </a:p>
          </p:txBody>
        </p:sp>
      </p:grpSp>
      <p:grpSp>
        <p:nvGrpSpPr>
          <p:cNvPr id="5" name="组合 24"/>
          <p:cNvGrpSpPr>
            <a:grpSpLocks/>
          </p:cNvGrpSpPr>
          <p:nvPr/>
        </p:nvGrpSpPr>
        <p:grpSpPr bwMode="auto">
          <a:xfrm>
            <a:off x="3246438" y="3000375"/>
            <a:ext cx="5316537" cy="3429000"/>
            <a:chOff x="3247102" y="3143248"/>
            <a:chExt cx="5315864" cy="3429024"/>
          </a:xfrm>
        </p:grpSpPr>
        <p:pic>
          <p:nvPicPr>
            <p:cNvPr id="77838" name="Picture 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286116" y="3505222"/>
              <a:ext cx="5276850" cy="3067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7839" name="TextBox 23"/>
            <p:cNvSpPr txBox="1">
              <a:spLocks noChangeArrowheads="1"/>
            </p:cNvSpPr>
            <p:nvPr/>
          </p:nvSpPr>
          <p:spPr bwMode="auto">
            <a:xfrm>
              <a:off x="3247102" y="3143248"/>
              <a:ext cx="2773516" cy="338554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6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4</a:t>
              </a:r>
              <a:r>
                <a:rPr lang="zh-CN" altLang="en-US" sz="16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、支持基于时间的带宽策略</a:t>
              </a:r>
            </a:p>
          </p:txBody>
        </p:sp>
      </p:grpSp>
      <p:grpSp>
        <p:nvGrpSpPr>
          <p:cNvPr id="6" name="组合 17"/>
          <p:cNvGrpSpPr>
            <a:grpSpLocks/>
          </p:cNvGrpSpPr>
          <p:nvPr/>
        </p:nvGrpSpPr>
        <p:grpSpPr bwMode="auto">
          <a:xfrm>
            <a:off x="4429125" y="3571875"/>
            <a:ext cx="3309938" cy="2505075"/>
            <a:chOff x="5572132" y="1928802"/>
            <a:chExt cx="3309938" cy="2505077"/>
          </a:xfrm>
        </p:grpSpPr>
        <p:pic>
          <p:nvPicPr>
            <p:cNvPr id="77836" name="Picture 3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643570" y="2214554"/>
              <a:ext cx="3238500" cy="2219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7837" name="TextBox 16"/>
            <p:cNvSpPr txBox="1">
              <a:spLocks noChangeArrowheads="1"/>
            </p:cNvSpPr>
            <p:nvPr/>
          </p:nvSpPr>
          <p:spPr bwMode="auto">
            <a:xfrm>
              <a:off x="5572132" y="1928802"/>
              <a:ext cx="2157963" cy="338554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6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5</a:t>
              </a:r>
              <a:r>
                <a:rPr lang="zh-CN" altLang="en-US" sz="16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、应用控制选择示例</a:t>
              </a:r>
            </a:p>
          </p:txBody>
        </p:sp>
      </p:grpSp>
      <p:sp>
        <p:nvSpPr>
          <p:cNvPr id="77833" name="椭圆 46"/>
          <p:cNvSpPr>
            <a:spLocks noChangeArrowheads="1"/>
          </p:cNvSpPr>
          <p:nvPr/>
        </p:nvSpPr>
        <p:spPr bwMode="auto">
          <a:xfrm>
            <a:off x="7321550" y="381000"/>
            <a:ext cx="1543050" cy="547688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 sz="1200"/>
          </a:p>
        </p:txBody>
      </p:sp>
      <p:sp>
        <p:nvSpPr>
          <p:cNvPr id="77834" name="TextBox 47"/>
          <p:cNvSpPr txBox="1">
            <a:spLocks noChangeArrowheads="1"/>
          </p:cNvSpPr>
          <p:nvPr/>
        </p:nvSpPr>
        <p:spPr bwMode="auto">
          <a:xfrm>
            <a:off x="7392988" y="500063"/>
            <a:ext cx="1751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保：两级流控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2200275" y="6519863"/>
            <a:ext cx="5283200" cy="3397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1600" b="1" dirty="0">
                <a:solidFill>
                  <a:schemeClr val="bg1"/>
                </a:solidFill>
              </a:rPr>
              <a:t>该功能由各学校</a:t>
            </a:r>
            <a:r>
              <a:rPr kumimoji="1" lang="zh-CN" altLang="en-US" sz="1600" b="1">
                <a:solidFill>
                  <a:schemeClr val="bg1"/>
                </a:solidFill>
              </a:rPr>
              <a:t>部署的</a:t>
            </a:r>
            <a:r>
              <a:rPr kumimoji="1" lang="en-US" altLang="zh-CN" sz="1600" b="1">
                <a:solidFill>
                  <a:schemeClr val="bg1"/>
                </a:solidFill>
              </a:rPr>
              <a:t>EG</a:t>
            </a:r>
            <a:r>
              <a:rPr kumimoji="1" lang="zh-CN" altLang="en-US" sz="1600" b="1">
                <a:solidFill>
                  <a:schemeClr val="bg1"/>
                </a:solidFill>
              </a:rPr>
              <a:t>易网关实现</a:t>
            </a:r>
            <a:endParaRPr kumimoji="1" lang="zh-CN" altLang="en-US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标题 1"/>
          <p:cNvSpPr>
            <a:spLocks noGrp="1"/>
          </p:cNvSpPr>
          <p:nvPr>
            <p:ph type="title"/>
          </p:nvPr>
        </p:nvSpPr>
        <p:spPr bwMode="auto">
          <a:xfrm>
            <a:off x="684213" y="346075"/>
            <a:ext cx="8013700" cy="5619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kumimoji="1" smtClean="0">
                <a:latin typeface="微软雅黑" pitchFamily="34" charset="-122"/>
                <a:ea typeface="微软雅黑" pitchFamily="34" charset="-122"/>
              </a:rPr>
              <a:t>解决方案落地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685565" y="1406525"/>
          <a:ext cx="7620235" cy="34981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329"/>
                <a:gridCol w="2390619"/>
                <a:gridCol w="1662054"/>
                <a:gridCol w="1853233"/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产品图片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产品名称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部署方式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备注</a:t>
                      </a:r>
                      <a:endParaRPr lang="zh-CN" altLang="en-US" dirty="0"/>
                    </a:p>
                  </a:txBody>
                  <a:tcPr/>
                </a:tc>
              </a:tr>
              <a:tr h="593079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RG-PowerCache</a:t>
                      </a:r>
                    </a:p>
                    <a:p>
                      <a:r>
                        <a:rPr lang="zh-CN" altLang="en-US" dirty="0" smtClean="0"/>
                        <a:t>内容加速系统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旁路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56701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RG-ACE</a:t>
                      </a:r>
                      <a:r>
                        <a:rPr lang="zh-CN" altLang="en-US" dirty="0" smtClean="0"/>
                        <a:t>流量控制引擎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在线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58969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RG-NPE</a:t>
                      </a:r>
                      <a:r>
                        <a:rPr lang="zh-CN" altLang="en-US" dirty="0" smtClean="0"/>
                        <a:t>网络出口引擎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在线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取代</a:t>
                      </a:r>
                      <a:r>
                        <a:rPr lang="zh-CN" altLang="en-US" smtClean="0"/>
                        <a:t>传统的城域网出口</a:t>
                      </a:r>
                      <a:r>
                        <a:rPr lang="zh-CN" altLang="en-US" dirty="0" smtClean="0"/>
                        <a:t>路由器</a:t>
                      </a:r>
                      <a:endParaRPr lang="zh-CN" altLang="en-US" dirty="0"/>
                    </a:p>
                  </a:txBody>
                  <a:tcPr/>
                </a:tc>
              </a:tr>
              <a:tr h="601032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RG-APM</a:t>
                      </a:r>
                      <a:r>
                        <a:rPr lang="zh-CN" altLang="en-US" dirty="0" smtClean="0"/>
                        <a:t>应用性能管理平台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旁路（服务器）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取代传统的日志管理系统</a:t>
                      </a:r>
                      <a:endParaRPr lang="zh-CN" altLang="en-US" dirty="0"/>
                    </a:p>
                  </a:txBody>
                  <a:tcPr/>
                </a:tc>
              </a:tr>
              <a:tr h="47629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RG-EG</a:t>
                      </a:r>
                      <a:r>
                        <a:rPr lang="zh-CN" altLang="en-US" dirty="0" smtClean="0"/>
                        <a:t>多功能网关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在线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取代传统的学校网络边界设备</a:t>
                      </a:r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504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8050" y="1844675"/>
            <a:ext cx="12747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43" name="图片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4875" y="2459038"/>
            <a:ext cx="1309687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44" name="图片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0750" y="3022600"/>
            <a:ext cx="1220787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45" name="图片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4550" y="4324350"/>
            <a:ext cx="1403350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46" name="图片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5337" y="3670300"/>
            <a:ext cx="1490663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049" name="文本框 10"/>
          <p:cNvSpPr txBox="1">
            <a:spLocks noChangeArrowheads="1"/>
          </p:cNvSpPr>
          <p:nvPr/>
        </p:nvSpPr>
        <p:spPr bwMode="auto">
          <a:xfrm>
            <a:off x="1576388" y="908050"/>
            <a:ext cx="5851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1" lang="zh-CN" altLang="en-US" sz="2400" b="1">
                <a:latin typeface="微软雅黑" pitchFamily="34" charset="-122"/>
                <a:ea typeface="微软雅黑" pitchFamily="34" charset="-122"/>
              </a:rPr>
              <a:t>解决方案部件产品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教育信息化十年发展规划</a:t>
            </a:r>
            <a:endParaRPr lang="zh-CN" altLang="en-US" dirty="0"/>
          </a:p>
        </p:txBody>
      </p:sp>
      <p:grpSp>
        <p:nvGrpSpPr>
          <p:cNvPr id="8" name="组合 7"/>
          <p:cNvGrpSpPr/>
          <p:nvPr/>
        </p:nvGrpSpPr>
        <p:grpSpPr>
          <a:xfrm>
            <a:off x="431800" y="2112747"/>
            <a:ext cx="8712200" cy="4608512"/>
            <a:chOff x="431800" y="2115269"/>
            <a:chExt cx="9585448" cy="4608512"/>
          </a:xfrm>
        </p:grpSpPr>
        <p:sp>
          <p:nvSpPr>
            <p:cNvPr id="9" name="AutoShape 207"/>
            <p:cNvSpPr>
              <a:spLocks noChangeArrowheads="1"/>
            </p:cNvSpPr>
            <p:nvPr/>
          </p:nvSpPr>
          <p:spPr bwMode="auto">
            <a:xfrm>
              <a:off x="431800" y="2115269"/>
              <a:ext cx="9585448" cy="4608512"/>
            </a:xfrm>
            <a:prstGeom prst="roundRect">
              <a:avLst>
                <a:gd name="adj" fmla="val 4019"/>
              </a:avLst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1425" tIns="45713" rIns="91425" bIns="45713" anchor="ctr"/>
            <a:lstStyle/>
            <a:p>
              <a:pPr algn="ctr">
                <a:lnSpc>
                  <a:spcPct val="140000"/>
                </a:lnSpc>
                <a:buClr>
                  <a:schemeClr val="bg1"/>
                </a:buClr>
                <a:buFont typeface="Wingdings" pitchFamily="2" charset="2"/>
                <a:buNone/>
              </a:pPr>
              <a:endParaRPr lang="zh-CN" altLang="zh-CN" sz="16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" name="AutoShape 196"/>
            <p:cNvSpPr>
              <a:spLocks noChangeArrowheads="1"/>
            </p:cNvSpPr>
            <p:nvPr/>
          </p:nvSpPr>
          <p:spPr bwMode="auto">
            <a:xfrm>
              <a:off x="7095304" y="3123381"/>
              <a:ext cx="2747364" cy="3429320"/>
            </a:xfrm>
            <a:prstGeom prst="roundRect">
              <a:avLst>
                <a:gd name="adj" fmla="val 3727"/>
              </a:avLst>
            </a:prstGeom>
            <a:solidFill>
              <a:schemeClr val="bg1">
                <a:alpha val="50000"/>
              </a:schemeClr>
            </a:solidFill>
            <a:ln w="9525">
              <a:noFill/>
              <a:round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lIns="91425" tIns="45713" rIns="91425" bIns="45713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defRPr/>
              </a:pPr>
              <a:endParaRPr lang="zh-CN" altLang="zh-CN" sz="16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11" name="组合 49"/>
            <p:cNvGrpSpPr/>
            <p:nvPr/>
          </p:nvGrpSpPr>
          <p:grpSpPr>
            <a:xfrm>
              <a:off x="7051199" y="2331293"/>
              <a:ext cx="2833735" cy="802617"/>
              <a:chOff x="7051199" y="2567745"/>
              <a:chExt cx="2833735" cy="812574"/>
            </a:xfrm>
          </p:grpSpPr>
          <p:sp>
            <p:nvSpPr>
              <p:cNvPr id="25" name="AutoShape 182"/>
              <p:cNvSpPr>
                <a:spLocks noChangeArrowheads="1"/>
              </p:cNvSpPr>
              <p:nvPr/>
            </p:nvSpPr>
            <p:spPr bwMode="auto">
              <a:xfrm>
                <a:off x="7051199" y="2567745"/>
                <a:ext cx="2833735" cy="812574"/>
              </a:xfrm>
              <a:prstGeom prst="roundRect">
                <a:avLst>
                  <a:gd name="adj" fmla="val 9028"/>
                </a:avLst>
              </a:prstGeom>
              <a:gradFill rotWithShape="1">
                <a:gsLst>
                  <a:gs pos="0">
                    <a:schemeClr val="accent6"/>
                  </a:gs>
                  <a:gs pos="100000">
                    <a:schemeClr val="accent6">
                      <a:lumMod val="50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none" lIns="91425" tIns="45713" rIns="91425" bIns="45713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bg1"/>
                  </a:buClr>
                  <a:defRPr/>
                </a:pPr>
                <a:endParaRPr lang="zh-CN" altLang="zh-CN" sz="16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" name="AutoShape 183"/>
              <p:cNvSpPr>
                <a:spLocks noChangeArrowheads="1"/>
              </p:cNvSpPr>
              <p:nvPr/>
            </p:nvSpPr>
            <p:spPr bwMode="auto">
              <a:xfrm>
                <a:off x="7054874" y="2577702"/>
                <a:ext cx="2830060" cy="264884"/>
              </a:xfrm>
              <a:prstGeom prst="roundRect">
                <a:avLst>
                  <a:gd name="adj" fmla="val 18824"/>
                </a:avLst>
              </a:prstGeom>
              <a:gradFill rotWithShape="0">
                <a:gsLst>
                  <a:gs pos="0">
                    <a:schemeClr val="bg1">
                      <a:alpha val="39998"/>
                    </a:schemeClr>
                  </a:gs>
                  <a:gs pos="100000">
                    <a:srgbClr val="2A7DD0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1425" tIns="45713" rIns="91425" bIns="45713" anchor="ctr"/>
              <a:lstStyle/>
              <a:p>
                <a:pPr algn="ctr">
                  <a:lnSpc>
                    <a:spcPct val="140000"/>
                  </a:lnSpc>
                  <a:buClr>
                    <a:schemeClr val="bg1"/>
                  </a:buClr>
                  <a:buFont typeface="Wingdings" pitchFamily="2" charset="2"/>
                  <a:buNone/>
                </a:pPr>
                <a:endParaRPr lang="zh-CN" altLang="zh-CN" sz="16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7" name="Text Box 229"/>
              <p:cNvSpPr txBox="1">
                <a:spLocks noChangeArrowheads="1"/>
              </p:cNvSpPr>
              <p:nvPr/>
            </p:nvSpPr>
            <p:spPr bwMode="auto">
              <a:xfrm>
                <a:off x="7314825" y="2651844"/>
                <a:ext cx="2539693" cy="6231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pPr algn="ctr" eaLnBrk="1" hangingPunct="1"/>
                <a:r>
                  <a:rPr lang="zh-CN" altLang="en-US" sz="20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实名制网络学习空间</a:t>
                </a:r>
                <a:endParaRPr lang="en-US" altLang="zh-CN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  <a:p>
                <a:pPr algn="ctr" eaLnBrk="1" hangingPunct="1"/>
                <a:r>
                  <a:rPr lang="zh-CN" altLang="en-US" sz="20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环境建设</a:t>
                </a:r>
                <a:endParaRPr lang="ko-KR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12" name="AutoShape 196"/>
            <p:cNvSpPr>
              <a:spLocks noChangeArrowheads="1"/>
            </p:cNvSpPr>
            <p:nvPr/>
          </p:nvSpPr>
          <p:spPr bwMode="auto">
            <a:xfrm>
              <a:off x="3862788" y="3133911"/>
              <a:ext cx="2747362" cy="3429320"/>
            </a:xfrm>
            <a:prstGeom prst="roundRect">
              <a:avLst>
                <a:gd name="adj" fmla="val 3727"/>
              </a:avLst>
            </a:prstGeom>
            <a:solidFill>
              <a:schemeClr val="bg1">
                <a:alpha val="50000"/>
              </a:schemeClr>
            </a:solidFill>
            <a:ln w="9525">
              <a:noFill/>
              <a:round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lIns="91425" tIns="45713" rIns="91425" bIns="45713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defRPr/>
              </a:pPr>
              <a:endParaRPr lang="zh-CN" altLang="zh-CN" sz="16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13" name="组合 48"/>
            <p:cNvGrpSpPr/>
            <p:nvPr/>
          </p:nvGrpSpPr>
          <p:grpSpPr>
            <a:xfrm>
              <a:off x="3818683" y="2331293"/>
              <a:ext cx="2833735" cy="802617"/>
              <a:chOff x="3818683" y="2567745"/>
              <a:chExt cx="2833735" cy="812574"/>
            </a:xfrm>
          </p:grpSpPr>
          <p:sp>
            <p:nvSpPr>
              <p:cNvPr id="22" name="AutoShape 182"/>
              <p:cNvSpPr>
                <a:spLocks noChangeArrowheads="1"/>
              </p:cNvSpPr>
              <p:nvPr/>
            </p:nvSpPr>
            <p:spPr bwMode="auto">
              <a:xfrm>
                <a:off x="3818683" y="2567745"/>
                <a:ext cx="2833735" cy="812574"/>
              </a:xfrm>
              <a:prstGeom prst="roundRect">
                <a:avLst>
                  <a:gd name="adj" fmla="val 9028"/>
                </a:avLst>
              </a:prstGeom>
              <a:gradFill rotWithShape="1">
                <a:gsLst>
                  <a:gs pos="0">
                    <a:schemeClr val="accent5"/>
                  </a:gs>
                  <a:gs pos="100000">
                    <a:schemeClr val="accent5">
                      <a:lumMod val="50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none" lIns="91425" tIns="45713" rIns="91425" bIns="45713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bg1"/>
                  </a:buClr>
                  <a:defRPr/>
                </a:pPr>
                <a:endParaRPr lang="zh-CN" altLang="zh-CN" sz="16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3" name="AutoShape 183"/>
              <p:cNvSpPr>
                <a:spLocks noChangeArrowheads="1"/>
              </p:cNvSpPr>
              <p:nvPr/>
            </p:nvSpPr>
            <p:spPr bwMode="auto">
              <a:xfrm>
                <a:off x="3822358" y="2577702"/>
                <a:ext cx="2830060" cy="264884"/>
              </a:xfrm>
              <a:prstGeom prst="roundRect">
                <a:avLst>
                  <a:gd name="adj" fmla="val 18824"/>
                </a:avLst>
              </a:prstGeom>
              <a:gradFill rotWithShape="0">
                <a:gsLst>
                  <a:gs pos="0">
                    <a:schemeClr val="bg1">
                      <a:alpha val="39998"/>
                    </a:schemeClr>
                  </a:gs>
                  <a:gs pos="100000">
                    <a:srgbClr val="2A7DD0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1425" tIns="45713" rIns="91425" bIns="45713" anchor="ctr"/>
              <a:lstStyle/>
              <a:p>
                <a:pPr algn="ctr">
                  <a:lnSpc>
                    <a:spcPct val="140000"/>
                  </a:lnSpc>
                  <a:buClr>
                    <a:schemeClr val="bg1"/>
                  </a:buClr>
                  <a:buFont typeface="Wingdings" pitchFamily="2" charset="2"/>
                  <a:buNone/>
                </a:pPr>
                <a:endParaRPr lang="zh-CN" altLang="zh-CN" sz="16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4" name="Text Box 229"/>
              <p:cNvSpPr txBox="1">
                <a:spLocks noChangeArrowheads="1"/>
              </p:cNvSpPr>
              <p:nvPr/>
            </p:nvSpPr>
            <p:spPr bwMode="auto">
              <a:xfrm>
                <a:off x="4210548" y="2651844"/>
                <a:ext cx="2257507" cy="6231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pPr algn="ctr" eaLnBrk="1" hangingPunct="1"/>
                <a:r>
                  <a:rPr lang="zh-CN" altLang="en-US" sz="2000" b="1" dirty="0" smtClean="0">
                    <a:latin typeface="微软雅黑" pitchFamily="34" charset="-122"/>
                    <a:ea typeface="微软雅黑" pitchFamily="34" charset="-122"/>
                  </a:rPr>
                  <a:t>优质数字教育资源</a:t>
                </a:r>
                <a:endParaRPr lang="en-US" altLang="zh-CN" sz="2000" b="1" dirty="0" smtClean="0">
                  <a:latin typeface="微软雅黑" pitchFamily="34" charset="-122"/>
                  <a:ea typeface="微软雅黑" pitchFamily="34" charset="-122"/>
                </a:endParaRPr>
              </a:p>
              <a:p>
                <a:pPr algn="ctr" eaLnBrk="1" hangingPunct="1"/>
                <a:r>
                  <a:rPr lang="zh-CN" altLang="en-US" sz="2000" b="1" dirty="0" smtClean="0">
                    <a:latin typeface="微软雅黑" pitchFamily="34" charset="-122"/>
                    <a:ea typeface="微软雅黑" pitchFamily="34" charset="-122"/>
                  </a:rPr>
                  <a:t>建设与共享</a:t>
                </a:r>
                <a:endParaRPr lang="ko-KR" altLang="en-US" sz="2000" b="1" dirty="0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14" name="AutoShape 196"/>
            <p:cNvSpPr>
              <a:spLocks noChangeArrowheads="1"/>
            </p:cNvSpPr>
            <p:nvPr/>
          </p:nvSpPr>
          <p:spPr bwMode="auto">
            <a:xfrm>
              <a:off x="630272" y="3123381"/>
              <a:ext cx="2747364" cy="3429320"/>
            </a:xfrm>
            <a:prstGeom prst="roundRect">
              <a:avLst>
                <a:gd name="adj" fmla="val 3727"/>
              </a:avLst>
            </a:prstGeom>
            <a:solidFill>
              <a:schemeClr val="bg1">
                <a:alpha val="50000"/>
              </a:schemeClr>
            </a:solidFill>
            <a:ln w="9525">
              <a:noFill/>
              <a:round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lIns="91425" tIns="45713" rIns="91425" bIns="45713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defRPr/>
              </a:pPr>
              <a:endParaRPr lang="zh-CN" altLang="zh-CN" sz="16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15" name="组合 47"/>
            <p:cNvGrpSpPr/>
            <p:nvPr/>
          </p:nvGrpSpPr>
          <p:grpSpPr>
            <a:xfrm>
              <a:off x="586167" y="2331293"/>
              <a:ext cx="2833735" cy="802617"/>
              <a:chOff x="586167" y="2567745"/>
              <a:chExt cx="2833735" cy="812574"/>
            </a:xfrm>
          </p:grpSpPr>
          <p:sp>
            <p:nvSpPr>
              <p:cNvPr id="19" name="AutoShape 182"/>
              <p:cNvSpPr>
                <a:spLocks noChangeArrowheads="1"/>
              </p:cNvSpPr>
              <p:nvPr/>
            </p:nvSpPr>
            <p:spPr bwMode="auto">
              <a:xfrm>
                <a:off x="586167" y="2567745"/>
                <a:ext cx="2833735" cy="812574"/>
              </a:xfrm>
              <a:prstGeom prst="roundRect">
                <a:avLst>
                  <a:gd name="adj" fmla="val 9028"/>
                </a:avLst>
              </a:prstGeom>
              <a:gradFill rotWithShape="1">
                <a:gsLst>
                  <a:gs pos="0">
                    <a:schemeClr val="accent3"/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none" lIns="91425" tIns="45713" rIns="91425" bIns="45713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bg1"/>
                  </a:buClr>
                  <a:defRPr/>
                </a:pPr>
                <a:endParaRPr lang="zh-CN" altLang="zh-CN" sz="16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0" name="AutoShape 183"/>
              <p:cNvSpPr>
                <a:spLocks noChangeArrowheads="1"/>
              </p:cNvSpPr>
              <p:nvPr/>
            </p:nvSpPr>
            <p:spPr bwMode="auto">
              <a:xfrm>
                <a:off x="589842" y="2577702"/>
                <a:ext cx="2830060" cy="264884"/>
              </a:xfrm>
              <a:prstGeom prst="roundRect">
                <a:avLst>
                  <a:gd name="adj" fmla="val 18824"/>
                </a:avLst>
              </a:prstGeom>
              <a:gradFill rotWithShape="0">
                <a:gsLst>
                  <a:gs pos="0">
                    <a:schemeClr val="bg1">
                      <a:alpha val="39998"/>
                    </a:schemeClr>
                  </a:gs>
                  <a:gs pos="100000">
                    <a:srgbClr val="2A7DD0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1425" tIns="45713" rIns="91425" bIns="45713" anchor="ctr"/>
              <a:lstStyle/>
              <a:p>
                <a:pPr algn="ctr">
                  <a:lnSpc>
                    <a:spcPct val="140000"/>
                  </a:lnSpc>
                  <a:buClr>
                    <a:schemeClr val="bg1"/>
                  </a:buClr>
                  <a:buFont typeface="Wingdings" pitchFamily="2" charset="2"/>
                  <a:buNone/>
                </a:pPr>
                <a:endParaRPr lang="zh-CN" altLang="zh-CN" sz="16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1" name="Text Box 229"/>
              <p:cNvSpPr txBox="1">
                <a:spLocks noChangeArrowheads="1"/>
              </p:cNvSpPr>
              <p:nvPr/>
            </p:nvSpPr>
            <p:spPr bwMode="auto">
              <a:xfrm>
                <a:off x="978032" y="2806737"/>
                <a:ext cx="2257507" cy="3115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pPr algn="ctr" eaLnBrk="1" hangingPunct="1"/>
                <a:r>
                  <a:rPr lang="zh-CN" altLang="en-US" sz="2000" b="1" dirty="0" smtClean="0">
                    <a:latin typeface="微软雅黑" pitchFamily="34" charset="-122"/>
                    <a:ea typeface="微软雅黑" pitchFamily="34" charset="-122"/>
                  </a:rPr>
                  <a:t>学校宽带网络建设</a:t>
                </a:r>
                <a:endParaRPr lang="ko-KR" altLang="en-US" sz="2000" b="1" dirty="0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16" name="矩形 15"/>
            <p:cNvSpPr/>
            <p:nvPr/>
          </p:nvSpPr>
          <p:spPr>
            <a:xfrm>
              <a:off x="630272" y="3175059"/>
              <a:ext cx="2747364" cy="29731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457200">
                <a:lnSpc>
                  <a:spcPct val="130000"/>
                </a:lnSpc>
              </a:pPr>
              <a:r>
                <a:rPr lang="zh-CN" altLang="zh-CN" sz="1600" dirty="0" smtClean="0">
                  <a:latin typeface="微软雅黑" pitchFamily="34" charset="-122"/>
                  <a:ea typeface="微软雅黑" pitchFamily="34" charset="-122"/>
                </a:rPr>
                <a:t>到</a:t>
              </a:r>
              <a:r>
                <a:rPr lang="en-US" altLang="zh-CN" sz="1600" dirty="0" smtClean="0">
                  <a:latin typeface="微软雅黑" pitchFamily="34" charset="-122"/>
                  <a:ea typeface="微软雅黑" pitchFamily="34" charset="-122"/>
                </a:rPr>
                <a:t>2015</a:t>
              </a:r>
              <a:r>
                <a:rPr lang="zh-CN" altLang="zh-CN" sz="1600" dirty="0" smtClean="0">
                  <a:latin typeface="微软雅黑" pitchFamily="34" charset="-122"/>
                  <a:ea typeface="微软雅黑" pitchFamily="34" charset="-122"/>
                </a:rPr>
                <a:t>年，基本解决各级各类学校宽带接入问题，基本完成各级各类学校网络条件下基本教学与学习环境建设。</a:t>
              </a:r>
              <a:r>
                <a:rPr lang="en-US" altLang="zh-CN" sz="1600" dirty="0" smtClean="0">
                  <a:latin typeface="微软雅黑" pitchFamily="34" charset="-122"/>
                  <a:ea typeface="微软雅黑" pitchFamily="34" charset="-122"/>
                </a:rPr>
                <a:t>  </a:t>
              </a:r>
            </a:p>
            <a:p>
              <a:pPr indent="457200">
                <a:lnSpc>
                  <a:spcPct val="130000"/>
                </a:lnSpc>
              </a:pPr>
              <a:r>
                <a:rPr lang="zh-CN" altLang="zh-CN" sz="1600" dirty="0" smtClean="0">
                  <a:latin typeface="微软雅黑" pitchFamily="34" charset="-122"/>
                  <a:ea typeface="微软雅黑" pitchFamily="34" charset="-122"/>
                </a:rPr>
                <a:t>允许学校使用公用经费购买信息化服务相关政策，解决学校信息化经常性经费投入问题。</a:t>
              </a:r>
              <a:endParaRPr lang="zh-CN" altLang="en-US" sz="16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3913692" y="3175059"/>
              <a:ext cx="2537837" cy="33424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457200">
                <a:lnSpc>
                  <a:spcPct val="120000"/>
                </a:lnSpc>
              </a:pPr>
              <a:r>
                <a:rPr lang="zh-CN" altLang="zh-CN" sz="1600" dirty="0" smtClean="0">
                  <a:latin typeface="微软雅黑" pitchFamily="34" charset="-122"/>
                  <a:ea typeface="微软雅黑" pitchFamily="34" charset="-122"/>
                </a:rPr>
                <a:t>到</a:t>
              </a:r>
              <a:r>
                <a:rPr lang="en-US" altLang="zh-CN" sz="1600" dirty="0" smtClean="0">
                  <a:latin typeface="微软雅黑" pitchFamily="34" charset="-122"/>
                  <a:ea typeface="微软雅黑" pitchFamily="34" charset="-122"/>
                </a:rPr>
                <a:t>2015</a:t>
              </a:r>
              <a:r>
                <a:rPr lang="zh-CN" altLang="zh-CN" sz="1600" dirty="0" smtClean="0">
                  <a:latin typeface="微软雅黑" pitchFamily="34" charset="-122"/>
                  <a:ea typeface="微软雅黑" pitchFamily="34" charset="-122"/>
                </a:rPr>
                <a:t>年，形成丰富的各级各类优质数字教育资源，并将优质数字教育资源送到每一个班级，实现在教学与学习过程中的普遍使用。探索开设“三个课堂”。一是“专递课堂”；二是“名师课堂” ；三是“名校网络课堂” 。</a:t>
              </a:r>
              <a:endParaRPr lang="zh-CN" altLang="zh-CN" sz="16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6997341" y="3113425"/>
              <a:ext cx="2966049" cy="3046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457200">
                <a:lnSpc>
                  <a:spcPct val="150000"/>
                </a:lnSpc>
              </a:pPr>
              <a:r>
                <a:rPr lang="zh-CN" altLang="zh-CN" sz="1600" dirty="0">
                  <a:latin typeface="微软雅黑" pitchFamily="34" charset="-122"/>
                  <a:ea typeface="微软雅黑" pitchFamily="34" charset="-122"/>
                </a:rPr>
                <a:t>建设教师和</a:t>
              </a:r>
              <a:r>
                <a:rPr lang="zh-CN" altLang="zh-CN" sz="1600" dirty="0" smtClean="0">
                  <a:latin typeface="微软雅黑" pitchFamily="34" charset="-122"/>
                  <a:ea typeface="微软雅黑" pitchFamily="34" charset="-122"/>
                </a:rPr>
                <a:t>学生网络</a:t>
              </a:r>
              <a:r>
                <a:rPr lang="zh-CN" altLang="zh-CN" sz="1600" dirty="0">
                  <a:latin typeface="微软雅黑" pitchFamily="34" charset="-122"/>
                  <a:ea typeface="微软雅黑" pitchFamily="34" charset="-122"/>
                </a:rPr>
                <a:t>学习</a:t>
              </a:r>
              <a:r>
                <a:rPr lang="zh-CN" altLang="zh-CN" sz="1600" dirty="0" smtClean="0">
                  <a:latin typeface="微软雅黑" pitchFamily="34" charset="-122"/>
                  <a:ea typeface="微软雅黑" pitchFamily="34" charset="-122"/>
                </a:rPr>
                <a:t>空间；</a:t>
              </a:r>
              <a:r>
                <a:rPr lang="zh-CN" altLang="zh-CN" sz="1600" dirty="0">
                  <a:latin typeface="微软雅黑" pitchFamily="34" charset="-122"/>
                  <a:ea typeface="微软雅黑" pitchFamily="34" charset="-122"/>
                </a:rPr>
                <a:t>通过</a:t>
              </a:r>
              <a:r>
                <a:rPr lang="en-US" altLang="zh-CN" sz="1600" dirty="0">
                  <a:latin typeface="微软雅黑" pitchFamily="34" charset="-122"/>
                  <a:ea typeface="微软雅黑" pitchFamily="34" charset="-122"/>
                </a:rPr>
                <a:t>5</a:t>
              </a:r>
              <a:r>
                <a:rPr lang="zh-CN" altLang="zh-CN" sz="1600" dirty="0">
                  <a:latin typeface="微软雅黑" pitchFamily="34" charset="-122"/>
                  <a:ea typeface="微软雅黑" pitchFamily="34" charset="-122"/>
                </a:rPr>
                <a:t>年时间，使每个教师、学生实现每人拥有一个实名的网络学习空间环境；采取教师网络研修社区、特级教师工作室等方式，重点推动中小学与中职教师教研空间建设。</a:t>
              </a:r>
              <a:endParaRPr lang="zh-CN" altLang="en-US" sz="1600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8" name="矩形 27"/>
          <p:cNvSpPr/>
          <p:nvPr/>
        </p:nvSpPr>
        <p:spPr>
          <a:xfrm>
            <a:off x="571989" y="838200"/>
            <a:ext cx="8114811" cy="1025096"/>
          </a:xfrm>
          <a:prstGeom prst="rect">
            <a:avLst/>
          </a:prstGeom>
          <a:ln>
            <a:prstDash val="dash"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00784" tIns="50391" rIns="100784" bIns="5039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     2012</a:t>
            </a:r>
            <a:r>
              <a:rPr lang="zh-CN" altLang="zh-CN" sz="2000" dirty="0"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zh-CN" sz="2000" dirty="0">
                <a:latin typeface="微软雅黑" pitchFamily="34" charset="-122"/>
                <a:ea typeface="微软雅黑" pitchFamily="34" charset="-122"/>
              </a:rPr>
              <a:t>月，教育部发布了《教育信息化十年发展规划（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2011-2020</a:t>
            </a:r>
            <a:r>
              <a:rPr lang="zh-CN" altLang="zh-CN" sz="2000" dirty="0"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)</a:t>
            </a:r>
            <a:r>
              <a:rPr lang="zh-CN" altLang="zh-CN" sz="2000" dirty="0" smtClean="0"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CN" altLang="zh-CN" sz="2000" dirty="0" smtClean="0">
                <a:latin typeface="微软雅黑" pitchFamily="34" charset="-122"/>
                <a:ea typeface="微软雅黑" pitchFamily="34" charset="-122"/>
              </a:rPr>
              <a:t>提出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教育信息化</a:t>
            </a:r>
            <a:r>
              <a:rPr lang="zh-CN" altLang="zh-CN" sz="2000" dirty="0" smtClean="0">
                <a:latin typeface="微软雅黑" pitchFamily="34" charset="-122"/>
                <a:ea typeface="微软雅黑" pitchFamily="34" charset="-122"/>
              </a:rPr>
              <a:t>三</a:t>
            </a:r>
            <a:r>
              <a:rPr lang="zh-CN" altLang="zh-CN" sz="2000" dirty="0">
                <a:latin typeface="微软雅黑" pitchFamily="34" charset="-122"/>
                <a:ea typeface="微软雅黑" pitchFamily="34" charset="-122"/>
              </a:rPr>
              <a:t>项重点目标</a:t>
            </a:r>
            <a:r>
              <a:rPr lang="zh-CN" altLang="zh-CN" sz="2000" dirty="0" smtClean="0">
                <a:latin typeface="微软雅黑" pitchFamily="34" charset="-122"/>
                <a:ea typeface="微软雅黑" pitchFamily="34" charset="-122"/>
              </a:rPr>
              <a:t>任务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和</a:t>
            </a:r>
            <a:r>
              <a:rPr lang="zh-CN" altLang="zh-CN" sz="2000" dirty="0" smtClean="0">
                <a:latin typeface="微软雅黑" pitchFamily="34" charset="-122"/>
                <a:ea typeface="微软雅黑" pitchFamily="34" charset="-122"/>
              </a:rPr>
              <a:t>两</a:t>
            </a:r>
            <a:r>
              <a:rPr lang="zh-CN" altLang="zh-CN" sz="2000" dirty="0">
                <a:latin typeface="微软雅黑" pitchFamily="34" charset="-122"/>
                <a:ea typeface="微软雅黑" pitchFamily="34" charset="-122"/>
              </a:rPr>
              <a:t>项重点</a:t>
            </a:r>
            <a:r>
              <a:rPr lang="zh-CN" altLang="zh-CN" sz="2000" dirty="0" smtClean="0">
                <a:latin typeface="微软雅黑" pitchFamily="34" charset="-122"/>
                <a:ea typeface="微软雅黑" pitchFamily="34" charset="-122"/>
              </a:rPr>
              <a:t>工程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9" name="对角圆角矩形 2"/>
          <p:cNvSpPr/>
          <p:nvPr/>
        </p:nvSpPr>
        <p:spPr>
          <a:xfrm>
            <a:off x="588118" y="1869870"/>
            <a:ext cx="2573804" cy="386893"/>
          </a:xfrm>
          <a:prstGeom prst="round2Diag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2000" dirty="0">
                <a:latin typeface="微软雅黑" pitchFamily="34" charset="-122"/>
                <a:ea typeface="微软雅黑" pitchFamily="34" charset="-122"/>
              </a:rPr>
              <a:t>三项重点目标任务</a:t>
            </a:r>
            <a:endParaRPr lang="zh-CN" altLang="en-US" sz="2000" dirty="0" smtClean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区县教育教育城域网基础网络建设</a:t>
            </a:r>
            <a:r>
              <a:rPr lang="en-US" altLang="zh-CN" smtClean="0"/>
              <a:t>——</a:t>
            </a:r>
            <a:r>
              <a:rPr lang="zh-CN" altLang="en-US" smtClean="0"/>
              <a:t>无线网络统一部署</a:t>
            </a:r>
          </a:p>
        </p:txBody>
      </p:sp>
      <p:pic>
        <p:nvPicPr>
          <p:cNvPr id="8704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738035">
            <a:off x="5737225" y="1366838"/>
            <a:ext cx="3048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487951">
            <a:off x="5102225" y="1306513"/>
            <a:ext cx="254000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487951">
            <a:off x="3700463" y="3386138"/>
            <a:ext cx="571500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6" name="Picture 39" descr="云（描边）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6213" y="4305300"/>
            <a:ext cx="167322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7492257">
            <a:off x="5559425" y="3502025"/>
            <a:ext cx="47625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8" name="Picture 38" descr="云（空白）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16288" y="2057400"/>
            <a:ext cx="3052762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9" name="TextBox 53"/>
          <p:cNvSpPr txBox="1">
            <a:spLocks noChangeArrowheads="1"/>
          </p:cNvSpPr>
          <p:nvPr/>
        </p:nvSpPr>
        <p:spPr bwMode="auto">
          <a:xfrm>
            <a:off x="3094038" y="4648200"/>
            <a:ext cx="990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校园网</a:t>
            </a:r>
          </a:p>
        </p:txBody>
      </p:sp>
      <p:sp>
        <p:nvSpPr>
          <p:cNvPr id="87050" name="TextBox 54"/>
          <p:cNvSpPr txBox="1">
            <a:spLocks noChangeArrowheads="1"/>
          </p:cNvSpPr>
          <p:nvPr/>
        </p:nvSpPr>
        <p:spPr bwMode="auto">
          <a:xfrm>
            <a:off x="5913438" y="4721225"/>
            <a:ext cx="9906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校园网</a:t>
            </a:r>
          </a:p>
        </p:txBody>
      </p:sp>
      <p:pic>
        <p:nvPicPr>
          <p:cNvPr id="87051" name="Picture 39" descr="云（描边）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35613" y="4378325"/>
            <a:ext cx="167322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52" name="Picture 31" descr="双路A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38800" y="50292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53" name="Picture 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22638" y="5410200"/>
            <a:ext cx="511175" cy="457200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pic>
        <p:nvPicPr>
          <p:cNvPr id="87054" name="Picture 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18238" y="5410200"/>
            <a:ext cx="511175" cy="457200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87055" name="Rectangle 47"/>
          <p:cNvSpPr>
            <a:spLocks noChangeArrowheads="1"/>
          </p:cNvSpPr>
          <p:nvPr/>
        </p:nvSpPr>
        <p:spPr bwMode="auto">
          <a:xfrm>
            <a:off x="6827838" y="5410200"/>
            <a:ext cx="10080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endParaRPr lang="zh-CN" altLang="en-US" sz="12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线形标注 2 18"/>
          <p:cNvSpPr/>
          <p:nvPr/>
        </p:nvSpPr>
        <p:spPr bwMode="auto">
          <a:xfrm>
            <a:off x="1447800" y="5105400"/>
            <a:ext cx="914400" cy="228600"/>
          </a:xfrm>
          <a:prstGeom prst="borderCallout2">
            <a:avLst>
              <a:gd name="adj1" fmla="val 46282"/>
              <a:gd name="adj2" fmla="val 102205"/>
              <a:gd name="adj3" fmla="val 76248"/>
              <a:gd name="adj4" fmla="val 130300"/>
              <a:gd name="adj5" fmla="val 91972"/>
              <a:gd name="adj6" fmla="val 181700"/>
            </a:avLst>
          </a:prstGeom>
          <a:solidFill>
            <a:schemeClr val="bg1">
              <a:lumMod val="85000"/>
            </a:schemeClr>
          </a:solidFill>
          <a:ln>
            <a:solidFill>
              <a:schemeClr val="accent3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defRPr/>
            </a:pPr>
            <a:r>
              <a:rPr kumimoji="1" lang="zh-CN" altLang="en-US" sz="10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黑体"/>
              </a:rPr>
              <a:t>无线接入点</a:t>
            </a:r>
          </a:p>
        </p:txBody>
      </p:sp>
      <p:sp>
        <p:nvSpPr>
          <p:cNvPr id="20" name="线形标注 2 19"/>
          <p:cNvSpPr/>
          <p:nvPr/>
        </p:nvSpPr>
        <p:spPr bwMode="auto">
          <a:xfrm>
            <a:off x="4465592" y="4724400"/>
            <a:ext cx="944608" cy="275194"/>
          </a:xfrm>
          <a:prstGeom prst="borderCallout2">
            <a:avLst>
              <a:gd name="adj1" fmla="val 98099"/>
              <a:gd name="adj2" fmla="val 34949"/>
              <a:gd name="adj3" fmla="val 188059"/>
              <a:gd name="adj4" fmla="val 24452"/>
              <a:gd name="adj5" fmla="val 169195"/>
              <a:gd name="adj6" fmla="val -31147"/>
            </a:avLst>
          </a:prstGeom>
          <a:solidFill>
            <a:schemeClr val="bg1">
              <a:lumMod val="85000"/>
            </a:schemeClr>
          </a:solidFill>
          <a:ln>
            <a:solidFill>
              <a:schemeClr val="accent3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defRPr/>
            </a:pPr>
            <a:r>
              <a:rPr kumimoji="1" lang="zh-CN" altLang="en-US" sz="10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黑体"/>
              </a:rPr>
              <a:t>无线接入点</a:t>
            </a:r>
          </a:p>
        </p:txBody>
      </p:sp>
      <p:sp>
        <p:nvSpPr>
          <p:cNvPr id="21" name="线形标注 2 20"/>
          <p:cNvSpPr/>
          <p:nvPr/>
        </p:nvSpPr>
        <p:spPr bwMode="auto">
          <a:xfrm>
            <a:off x="7589792" y="5181600"/>
            <a:ext cx="868408" cy="228600"/>
          </a:xfrm>
          <a:prstGeom prst="borderCallout2">
            <a:avLst>
              <a:gd name="adj1" fmla="val 17468"/>
              <a:gd name="adj2" fmla="val -1047"/>
              <a:gd name="adj3" fmla="val 18621"/>
              <a:gd name="adj4" fmla="val -32521"/>
              <a:gd name="adj5" fmla="val 39224"/>
              <a:gd name="adj6" fmla="val -66870"/>
            </a:avLst>
          </a:prstGeom>
          <a:ln>
            <a:solidFill>
              <a:schemeClr val="accent3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1" lang="zh-CN" altLang="en-US" sz="10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黑体"/>
              </a:rPr>
              <a:t>无线接入点</a:t>
            </a:r>
          </a:p>
        </p:txBody>
      </p:sp>
      <p:sp>
        <p:nvSpPr>
          <p:cNvPr id="22" name="线形标注 2 21"/>
          <p:cNvSpPr/>
          <p:nvPr/>
        </p:nvSpPr>
        <p:spPr bwMode="auto">
          <a:xfrm>
            <a:off x="4572000" y="5562600"/>
            <a:ext cx="914400" cy="275194"/>
          </a:xfrm>
          <a:prstGeom prst="borderCallout2">
            <a:avLst>
              <a:gd name="adj1" fmla="val 46282"/>
              <a:gd name="adj2" fmla="val 102205"/>
              <a:gd name="adj3" fmla="val 15887"/>
              <a:gd name="adj4" fmla="val 132074"/>
              <a:gd name="adj5" fmla="val -62427"/>
              <a:gd name="adj6" fmla="val 157169"/>
            </a:avLst>
          </a:prstGeom>
          <a:ln>
            <a:solidFill>
              <a:schemeClr val="accent3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r>
              <a:rPr kumimoji="1" lang="zh-CN" altLang="en-US" sz="10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黑体"/>
              </a:rPr>
              <a:t>无线接入点</a:t>
            </a:r>
          </a:p>
        </p:txBody>
      </p:sp>
      <p:sp>
        <p:nvSpPr>
          <p:cNvPr id="87071" name="TextBox 70"/>
          <p:cNvSpPr txBox="1">
            <a:spLocks noChangeArrowheads="1"/>
          </p:cNvSpPr>
          <p:nvPr/>
        </p:nvSpPr>
        <p:spPr bwMode="auto">
          <a:xfrm>
            <a:off x="3810000" y="2743200"/>
            <a:ext cx="205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教育城域网</a:t>
            </a:r>
          </a:p>
        </p:txBody>
      </p:sp>
      <p:sp>
        <p:nvSpPr>
          <p:cNvPr id="24" name="线形标注 2 23"/>
          <p:cNvSpPr/>
          <p:nvPr/>
        </p:nvSpPr>
        <p:spPr bwMode="auto">
          <a:xfrm>
            <a:off x="2286000" y="2057400"/>
            <a:ext cx="868408" cy="427594"/>
          </a:xfrm>
          <a:prstGeom prst="borderCallout2">
            <a:avLst>
              <a:gd name="adj1" fmla="val 17468"/>
              <a:gd name="adj2" fmla="val -1047"/>
              <a:gd name="adj3" fmla="val 30501"/>
              <a:gd name="adj4" fmla="val 155494"/>
              <a:gd name="adj5" fmla="val 109708"/>
              <a:gd name="adj6" fmla="val 198739"/>
            </a:avLst>
          </a:prstGeom>
          <a:ln>
            <a:solidFill>
              <a:schemeClr val="accent3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1" lang="zh-CN" altLang="en-US" sz="10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黑体"/>
              </a:rPr>
              <a:t>全区集中身份管理平台</a:t>
            </a:r>
          </a:p>
        </p:txBody>
      </p:sp>
      <p:pic>
        <p:nvPicPr>
          <p:cNvPr id="87075" name="Picture 36" descr="云（Internet）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76800" y="914400"/>
            <a:ext cx="1076325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76" name="Picture 35" descr="云（Cernet）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943600" y="1171575"/>
            <a:ext cx="1103313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77" name="图片 74" descr="SMP服务器.gif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57600" y="2286000"/>
            <a:ext cx="42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80" name="Picture 31" descr="双路A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09988" y="50292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81" name="Picture 31" descr="双路A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9238" y="50292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82" name="Picture 31" descr="双路A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23038" y="5032375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7087" name="组合 45"/>
          <p:cNvGrpSpPr>
            <a:grpSpLocks/>
          </p:cNvGrpSpPr>
          <p:nvPr/>
        </p:nvGrpSpPr>
        <p:grpSpPr bwMode="auto">
          <a:xfrm>
            <a:off x="5818188" y="2438400"/>
            <a:ext cx="2106612" cy="1084263"/>
            <a:chOff x="5360943" y="2438400"/>
            <a:chExt cx="2106657" cy="1084132"/>
          </a:xfrm>
        </p:grpSpPr>
        <p:pic>
          <p:nvPicPr>
            <p:cNvPr id="87098" name="Picture 39" descr="无线交换机 拷贝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5360943" y="2526874"/>
              <a:ext cx="552450" cy="398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" name="线形标注 2 37"/>
            <p:cNvSpPr/>
            <p:nvPr/>
          </p:nvSpPr>
          <p:spPr bwMode="auto">
            <a:xfrm>
              <a:off x="6370592" y="2438400"/>
              <a:ext cx="1097008" cy="381000"/>
            </a:xfrm>
            <a:prstGeom prst="borderCallout2">
              <a:avLst>
                <a:gd name="adj1" fmla="val 17468"/>
                <a:gd name="adj2" fmla="val -1047"/>
                <a:gd name="adj3" fmla="val -17020"/>
                <a:gd name="adj4" fmla="val -35769"/>
                <a:gd name="adj5" fmla="val 50306"/>
                <a:gd name="adj6" fmla="val -65546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kumimoji="1" lang="zh-CN" altLang="en-US" sz="1000" b="1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cs typeface="黑体"/>
                </a:rPr>
                <a:t>无线控制器集群</a:t>
              </a:r>
            </a:p>
          </p:txBody>
        </p:sp>
        <p:pic>
          <p:nvPicPr>
            <p:cNvPr id="87102" name="Picture 39" descr="无线交换机 拷贝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5486400" y="3124200"/>
              <a:ext cx="552450" cy="398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40" name="直接连接符 39"/>
            <p:cNvCxnSpPr>
              <a:endCxn id="38" idx="2"/>
            </p:cNvCxnSpPr>
            <p:nvPr/>
          </p:nvCxnSpPr>
          <p:spPr bwMode="auto">
            <a:xfrm rot="5400000" flipH="1" flipV="1">
              <a:off x="5833246" y="2663054"/>
              <a:ext cx="571500" cy="503192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cxnSp>
      </p:grpSp>
      <p:pic>
        <p:nvPicPr>
          <p:cNvPr id="87088" name="Picture 38" descr="C:\Documents and Settings\Administrator\桌面\新图标\3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200400" y="3048000"/>
            <a:ext cx="6477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线形标注 2 41"/>
          <p:cNvSpPr/>
          <p:nvPr/>
        </p:nvSpPr>
        <p:spPr bwMode="auto">
          <a:xfrm>
            <a:off x="2209800" y="2895600"/>
            <a:ext cx="762000" cy="304800"/>
          </a:xfrm>
          <a:prstGeom prst="borderCallout2">
            <a:avLst>
              <a:gd name="adj1" fmla="val 46282"/>
              <a:gd name="adj2" fmla="val 102205"/>
              <a:gd name="adj3" fmla="val 159581"/>
              <a:gd name="adj4" fmla="val 115022"/>
              <a:gd name="adj5" fmla="val 153083"/>
              <a:gd name="adj6" fmla="val 144200"/>
            </a:avLst>
          </a:prstGeom>
          <a:solidFill>
            <a:schemeClr val="bg1">
              <a:lumMod val="85000"/>
            </a:schemeClr>
          </a:solidFill>
          <a:ln>
            <a:solidFill>
              <a:schemeClr val="accent3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defRPr/>
            </a:pPr>
            <a:r>
              <a:rPr kumimoji="1" lang="zh-CN" altLang="en-US" sz="10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黑体"/>
              </a:rPr>
              <a:t>信息中心认证系统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438400" y="6019800"/>
            <a:ext cx="464820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城域网统一部署无线校园网架构图</a:t>
            </a:r>
          </a:p>
        </p:txBody>
      </p:sp>
      <p:sp>
        <p:nvSpPr>
          <p:cNvPr id="44" name="矩形 43"/>
          <p:cNvSpPr/>
          <p:nvPr/>
        </p:nvSpPr>
        <p:spPr bwMode="gray">
          <a:xfrm>
            <a:off x="1676400" y="2057400"/>
            <a:ext cx="6248400" cy="2590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r>
              <a:rPr lang="zh-CN" altLang="en-US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教育城域网统一部署无线校园网的优势</a:t>
            </a:r>
            <a:endParaRPr lang="en-US" altLang="zh-CN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r>
              <a:rPr lang="en-US" altLang="zh-CN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、学校</a:t>
            </a:r>
            <a:r>
              <a:rPr lang="zh-CN" altLang="en-US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不用部署</a:t>
            </a:r>
            <a:r>
              <a:rPr lang="en-US" altLang="zh-CN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AC</a:t>
            </a:r>
            <a:r>
              <a:rPr lang="zh-CN" altLang="en-US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，降低整体成本</a:t>
            </a:r>
            <a:endParaRPr lang="en-US" altLang="zh-CN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r>
              <a:rPr lang="en-US" altLang="zh-CN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、统一进行无线认证，安全便捷</a:t>
            </a:r>
            <a:endParaRPr lang="en-US" altLang="zh-CN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r>
              <a:rPr lang="en-US" altLang="zh-CN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AP</a:t>
            </a:r>
            <a:r>
              <a:rPr lang="zh-CN" altLang="en-US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设备零配置部署，统一管理</a:t>
            </a:r>
            <a:endParaRPr lang="en-US" altLang="zh-CN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0921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无线教育城域网解决方案的特点</a:t>
            </a:r>
          </a:p>
        </p:txBody>
      </p:sp>
      <p:sp>
        <p:nvSpPr>
          <p:cNvPr id="2" name="灯片编号占位符 3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altLang="zh-CN"/>
              <a:t>Page</a:t>
            </a:r>
            <a:fld id="{EB10F81B-ED95-45C0-BBBC-AEF6B68F11BF}" type="slidenum">
              <a:rPr lang="zh-CN" altLang="en-US"/>
              <a:pPr>
                <a:defRPr/>
              </a:pPr>
              <a:t>31</a:t>
            </a:fld>
            <a:endParaRPr lang="zh-CN" altLang="en-US"/>
          </a:p>
        </p:txBody>
      </p:sp>
      <p:pic>
        <p:nvPicPr>
          <p:cNvPr id="88068" name="Picture 5" descr="C:\Documents and Settings\Administrator\My Documents\Tencent Files\517623394\FileRecv\锐捷ppt元素修改11.01.18\小红条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436563"/>
            <a:ext cx="125413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69" name="Rectangle 2"/>
          <p:cNvSpPr>
            <a:spLocks noChangeArrowheads="1"/>
          </p:cNvSpPr>
          <p:nvPr/>
        </p:nvSpPr>
        <p:spPr bwMode="auto">
          <a:xfrm>
            <a:off x="200025" y="939800"/>
            <a:ext cx="8766175" cy="4073525"/>
          </a:xfrm>
          <a:prstGeom prst="rect">
            <a:avLst/>
          </a:prstGeom>
          <a:gradFill rotWithShape="1">
            <a:gsLst>
              <a:gs pos="0">
                <a:srgbClr val="C0C0C4">
                  <a:alpha val="60001"/>
                </a:srgbClr>
              </a:gs>
              <a:gs pos="100000">
                <a:srgbClr val="59595B">
                  <a:alpha val="0"/>
                </a:srgbClr>
              </a:gs>
            </a:gsLst>
            <a:lin ang="5400000" scaled="1"/>
          </a:gradFill>
          <a:ln w="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 flipH="1">
            <a:off x="6116638" y="5810250"/>
            <a:ext cx="2632075" cy="315913"/>
          </a:xfrm>
          <a:prstGeom prst="rect">
            <a:avLst/>
          </a:prstGeom>
          <a:gradFill rotWithShape="1">
            <a:gsLst>
              <a:gs pos="0">
                <a:srgbClr val="000000">
                  <a:alpha val="75000"/>
                </a:srgbClr>
              </a:gs>
              <a:gs pos="100000">
                <a:srgbClr val="000000">
                  <a:gamma/>
                  <a:tint val="0"/>
                  <a:invGamma/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73025" tIns="36512" rIns="73025" bIns="36512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zh-CN" b="1" ker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 flipH="1">
            <a:off x="379413" y="5822950"/>
            <a:ext cx="2628900" cy="301625"/>
          </a:xfrm>
          <a:prstGeom prst="rect">
            <a:avLst/>
          </a:prstGeom>
          <a:gradFill rotWithShape="1">
            <a:gsLst>
              <a:gs pos="0">
                <a:srgbClr val="000000">
                  <a:alpha val="75000"/>
                </a:srgbClr>
              </a:gs>
              <a:gs pos="100000">
                <a:srgbClr val="000000">
                  <a:gamma/>
                  <a:tint val="0"/>
                  <a:invGamma/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73025" tIns="36512" rIns="73025" bIns="36512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zh-CN" b="1" ker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Rectangle 17"/>
          <p:cNvSpPr>
            <a:spLocks noChangeArrowheads="1"/>
          </p:cNvSpPr>
          <p:nvPr/>
        </p:nvSpPr>
        <p:spPr bwMode="auto">
          <a:xfrm flipH="1">
            <a:off x="3251200" y="5819775"/>
            <a:ext cx="2628900" cy="315913"/>
          </a:xfrm>
          <a:prstGeom prst="rect">
            <a:avLst/>
          </a:prstGeom>
          <a:gradFill rotWithShape="1">
            <a:gsLst>
              <a:gs pos="0">
                <a:srgbClr val="000000">
                  <a:alpha val="75000"/>
                </a:srgbClr>
              </a:gs>
              <a:gs pos="100000">
                <a:srgbClr val="000000">
                  <a:gamma/>
                  <a:tint val="0"/>
                  <a:invGamma/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73025" tIns="36512" rIns="73025" bIns="36512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zh-CN" b="1" ker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458788" y="2870200"/>
            <a:ext cx="2549525" cy="932387"/>
          </a:xfrm>
          <a:prstGeom prst="rect">
            <a:avLst/>
          </a:prstGeom>
          <a:noFill/>
          <a:ln>
            <a:noFill/>
          </a:ln>
          <a:extLst/>
        </p:spPr>
        <p:txBody>
          <a:bodyPr lIns="82124" tIns="41061" rIns="82124" bIns="41061">
            <a:spAutoFit/>
          </a:bodyPr>
          <a:lstStyle>
            <a:lvl1pPr marL="228600" indent="-228600" defTabSz="814388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14388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14388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14388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14388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814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814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814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814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ct val="45000"/>
              </a:spcBef>
              <a:spcAft>
                <a:spcPts val="0"/>
              </a:spcAft>
              <a:buClr>
                <a:srgbClr val="0183B7"/>
              </a:buClr>
              <a:buFont typeface="Wingdings" pitchFamily="2" charset="2"/>
              <a:buChar char="§"/>
              <a:defRPr/>
            </a:pPr>
            <a:r>
              <a:rPr lang="zh-CN" altLang="en-US" sz="1600" kern="0" dirty="0" smtClean="0">
                <a:solidFill>
                  <a:srgbClr val="0183B7"/>
                </a:solidFill>
                <a:latin typeface="微软雅黑" pitchFamily="34" charset="-122"/>
                <a:ea typeface="微软雅黑" pitchFamily="34" charset="-122"/>
              </a:rPr>
              <a:t>智分技术提升信号强度</a:t>
            </a:r>
          </a:p>
          <a:p>
            <a:pPr eaLnBrk="1" fontAlgn="auto" hangingPunct="1">
              <a:spcBef>
                <a:spcPct val="45000"/>
              </a:spcBef>
              <a:spcAft>
                <a:spcPts val="0"/>
              </a:spcAft>
              <a:buClr>
                <a:srgbClr val="0183B7"/>
              </a:buClr>
              <a:buFont typeface="Wingdings" pitchFamily="2" charset="2"/>
              <a:buChar char="§"/>
              <a:defRPr/>
            </a:pPr>
            <a:r>
              <a:rPr lang="en-US" altLang="zh-CN" sz="1600" kern="0" dirty="0" smtClean="0">
                <a:solidFill>
                  <a:srgbClr val="0183B7"/>
                </a:solidFill>
                <a:latin typeface="微软雅黑" pitchFamily="34" charset="-122"/>
                <a:ea typeface="微软雅黑" pitchFamily="34" charset="-122"/>
              </a:rPr>
              <a:t>N+1</a:t>
            </a:r>
            <a:r>
              <a:rPr lang="zh-CN" altLang="en-US" sz="1600" kern="0" dirty="0" smtClean="0">
                <a:solidFill>
                  <a:srgbClr val="0183B7"/>
                </a:solidFill>
                <a:latin typeface="微软雅黑" pitchFamily="34" charset="-122"/>
                <a:ea typeface="微软雅黑" pitchFamily="34" charset="-122"/>
              </a:rPr>
              <a:t>备份提供高可靠设计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3309938" y="2868613"/>
            <a:ext cx="2570162" cy="686166"/>
          </a:xfrm>
          <a:prstGeom prst="rect">
            <a:avLst/>
          </a:prstGeom>
          <a:noFill/>
          <a:ln>
            <a:noFill/>
          </a:ln>
          <a:extLst/>
        </p:spPr>
        <p:txBody>
          <a:bodyPr lIns="82124" tIns="41061" rIns="82124" bIns="41061">
            <a:spAutoFit/>
          </a:bodyPr>
          <a:lstStyle>
            <a:lvl1pPr marL="228600" indent="-228600" defTabSz="814388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14388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14388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14388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14388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814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814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814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814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ct val="45000"/>
              </a:spcBef>
              <a:spcAft>
                <a:spcPts val="0"/>
              </a:spcAft>
              <a:buClr>
                <a:srgbClr val="0183B7"/>
              </a:buClr>
              <a:buFont typeface="Wingdings" pitchFamily="2" charset="2"/>
              <a:buChar char="§"/>
              <a:defRPr/>
            </a:pPr>
            <a:r>
              <a:rPr lang="zh-CN" altLang="en-US" sz="1600" kern="0" dirty="0" smtClean="0">
                <a:solidFill>
                  <a:srgbClr val="0183B7"/>
                </a:solidFill>
                <a:latin typeface="微软雅黑" pitchFamily="34" charset="-122"/>
                <a:ea typeface="微软雅黑" pitchFamily="34" charset="-122"/>
              </a:rPr>
              <a:t>网络准入杜绝非法接入</a:t>
            </a:r>
          </a:p>
          <a:p>
            <a:pPr eaLnBrk="1" fontAlgn="auto" hangingPunct="1">
              <a:spcBef>
                <a:spcPct val="45000"/>
              </a:spcBef>
              <a:spcAft>
                <a:spcPts val="0"/>
              </a:spcAft>
              <a:buClr>
                <a:srgbClr val="0183B7"/>
              </a:buClr>
              <a:buFont typeface="Wingdings" pitchFamily="2" charset="2"/>
              <a:buChar char="§"/>
              <a:defRPr/>
            </a:pPr>
            <a:r>
              <a:rPr lang="zh-CN" altLang="en-US" sz="1600" kern="0" dirty="0" smtClean="0">
                <a:solidFill>
                  <a:srgbClr val="0183B7"/>
                </a:solidFill>
                <a:latin typeface="微软雅黑" pitchFamily="34" charset="-122"/>
                <a:ea typeface="微软雅黑" pitchFamily="34" charset="-122"/>
              </a:rPr>
              <a:t>入侵检测屏蔽非法</a:t>
            </a:r>
            <a:r>
              <a:rPr lang="en-US" altLang="zh-CN" sz="1600" kern="0" dirty="0" smtClean="0">
                <a:solidFill>
                  <a:srgbClr val="0183B7"/>
                </a:solidFill>
                <a:latin typeface="微软雅黑" pitchFamily="34" charset="-122"/>
                <a:ea typeface="微软雅黑" pitchFamily="34" charset="-122"/>
              </a:rPr>
              <a:t>AP</a:t>
            </a: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6196013" y="2868613"/>
            <a:ext cx="2571750" cy="685800"/>
          </a:xfrm>
          <a:prstGeom prst="rect">
            <a:avLst/>
          </a:prstGeom>
          <a:noFill/>
          <a:ln>
            <a:noFill/>
          </a:ln>
          <a:extLst/>
        </p:spPr>
        <p:txBody>
          <a:bodyPr lIns="82124" tIns="41061" rIns="82124" bIns="41061">
            <a:spAutoFit/>
          </a:bodyPr>
          <a:lstStyle>
            <a:lvl1pPr marL="228600" indent="-228600" defTabSz="814388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14388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14388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14388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14388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814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814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814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814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ct val="45000"/>
              </a:spcBef>
              <a:spcAft>
                <a:spcPts val="0"/>
              </a:spcAft>
              <a:buClr>
                <a:srgbClr val="0183B7"/>
              </a:buClr>
              <a:buFont typeface="Wingdings" pitchFamily="2" charset="2"/>
              <a:buChar char="§"/>
              <a:defRPr/>
            </a:pPr>
            <a:r>
              <a:rPr lang="zh-CN" altLang="en-US" sz="1600" kern="0" dirty="0" smtClean="0">
                <a:solidFill>
                  <a:srgbClr val="0183B7"/>
                </a:solidFill>
                <a:latin typeface="微软雅黑" pitchFamily="34" charset="-122"/>
                <a:ea typeface="微软雅黑" pitchFamily="34" charset="-122"/>
              </a:rPr>
              <a:t>有线、无线一体化管理</a:t>
            </a:r>
            <a:endParaRPr lang="en-US" altLang="zh-CN" sz="1600" kern="0" dirty="0" smtClean="0">
              <a:solidFill>
                <a:srgbClr val="0183B7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fontAlgn="auto" hangingPunct="1">
              <a:spcBef>
                <a:spcPct val="45000"/>
              </a:spcBef>
              <a:spcAft>
                <a:spcPts val="0"/>
              </a:spcAft>
              <a:buClr>
                <a:srgbClr val="0183B7"/>
              </a:buClr>
              <a:buFont typeface="Wingdings" pitchFamily="2" charset="2"/>
              <a:buChar char="§"/>
              <a:defRPr/>
            </a:pPr>
            <a:r>
              <a:rPr lang="zh-CN" altLang="en-US" sz="1600" kern="0" dirty="0" smtClean="0">
                <a:solidFill>
                  <a:srgbClr val="0183B7"/>
                </a:solidFill>
                <a:latin typeface="微软雅黑" pitchFamily="34" charset="-122"/>
                <a:ea typeface="微软雅黑" pitchFamily="34" charset="-122"/>
              </a:rPr>
              <a:t>终端页面自适应；</a:t>
            </a:r>
            <a:endParaRPr lang="en-US" altLang="zh-CN" sz="1600" kern="0" dirty="0" smtClean="0">
              <a:solidFill>
                <a:srgbClr val="0183B7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AutoShape 270"/>
          <p:cNvSpPr>
            <a:spLocks noChangeArrowheads="1"/>
          </p:cNvSpPr>
          <p:nvPr/>
        </p:nvSpPr>
        <p:spPr bwMode="auto">
          <a:xfrm>
            <a:off x="3251200" y="1644650"/>
            <a:ext cx="2628900" cy="1157288"/>
          </a:xfrm>
          <a:prstGeom prst="roundRect">
            <a:avLst>
              <a:gd name="adj" fmla="val 2926"/>
            </a:avLst>
          </a:prstGeom>
          <a:gradFill rotWithShape="1">
            <a:gsLst>
              <a:gs pos="0">
                <a:srgbClr val="86C4DD"/>
              </a:gs>
              <a:gs pos="100000">
                <a:srgbClr val="0183B7"/>
              </a:gs>
            </a:gsLst>
            <a:lin ang="5400000" scaled="1"/>
          </a:gradFill>
          <a:ln>
            <a:noFill/>
          </a:ln>
          <a:extLst/>
        </p:spPr>
        <p:txBody>
          <a:bodyPr lIns="82124" tIns="41061" rIns="82124" bIns="41061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zh-CN" kern="0">
              <a:solidFill>
                <a:sysClr val="windowText" lastClr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TextBox 23"/>
          <p:cNvSpPr txBox="1">
            <a:spLocks noChangeArrowheads="1"/>
          </p:cNvSpPr>
          <p:nvPr/>
        </p:nvSpPr>
        <p:spPr bwMode="auto">
          <a:xfrm>
            <a:off x="3549650" y="1649413"/>
            <a:ext cx="2112963" cy="1125537"/>
          </a:xfrm>
          <a:prstGeom prst="rect">
            <a:avLst/>
          </a:prstGeom>
          <a:noFill/>
          <a:ln>
            <a:noFill/>
          </a:ln>
          <a:extLst/>
        </p:spPr>
        <p:txBody>
          <a:bodyPr lIns="82296" tIns="36576" rIns="82296" bIns="36576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kern="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安全</a:t>
            </a:r>
            <a:endParaRPr lang="en-US" altLang="zh-CN" sz="4400" kern="0" dirty="0" smtClean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88078" name="Group 30"/>
          <p:cNvGrpSpPr>
            <a:grpSpLocks/>
          </p:cNvGrpSpPr>
          <p:nvPr/>
        </p:nvGrpSpPr>
        <p:grpSpPr bwMode="auto">
          <a:xfrm>
            <a:off x="379413" y="1644650"/>
            <a:ext cx="2628900" cy="1157288"/>
            <a:chOff x="3867" y="3037"/>
            <a:chExt cx="1656" cy="729"/>
          </a:xfrm>
        </p:grpSpPr>
        <p:sp>
          <p:nvSpPr>
            <p:cNvPr id="19" name="AutoShape 270"/>
            <p:cNvSpPr>
              <a:spLocks noChangeArrowheads="1"/>
            </p:cNvSpPr>
            <p:nvPr/>
          </p:nvSpPr>
          <p:spPr bwMode="auto">
            <a:xfrm>
              <a:off x="3867" y="3037"/>
              <a:ext cx="1656" cy="729"/>
            </a:xfrm>
            <a:prstGeom prst="roundRect">
              <a:avLst>
                <a:gd name="adj" fmla="val 2926"/>
              </a:avLst>
            </a:prstGeom>
            <a:gradFill rotWithShape="1">
              <a:gsLst>
                <a:gs pos="0">
                  <a:srgbClr val="CBACDC"/>
                </a:gs>
                <a:gs pos="100000">
                  <a:srgbClr val="AA78C6"/>
                </a:gs>
              </a:gsLst>
              <a:lin ang="5400000" scaled="1"/>
            </a:gradFill>
            <a:ln>
              <a:noFill/>
            </a:ln>
            <a:extLst/>
          </p:spPr>
          <p:txBody>
            <a:bodyPr lIns="82124" tIns="41061" rIns="82124" bIns="4106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zh-CN" ker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0" name="TextBox 23"/>
            <p:cNvSpPr txBox="1">
              <a:spLocks noChangeArrowheads="1"/>
            </p:cNvSpPr>
            <p:nvPr/>
          </p:nvSpPr>
          <p:spPr bwMode="auto">
            <a:xfrm>
              <a:off x="4030" y="3157"/>
              <a:ext cx="1358" cy="49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82296" tIns="36576" rIns="82296" bIns="36576" anchor="ctr"/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4400" kern="0" dirty="0" smtClean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高效</a:t>
              </a:r>
            </a:p>
          </p:txBody>
        </p:sp>
      </p:grpSp>
      <p:sp>
        <p:nvSpPr>
          <p:cNvPr id="88079" name="AutoShape 270"/>
          <p:cNvSpPr>
            <a:spLocks noChangeArrowheads="1"/>
          </p:cNvSpPr>
          <p:nvPr/>
        </p:nvSpPr>
        <p:spPr bwMode="auto">
          <a:xfrm>
            <a:off x="6138863" y="1644650"/>
            <a:ext cx="2628900" cy="1157288"/>
          </a:xfrm>
          <a:prstGeom prst="roundRect">
            <a:avLst>
              <a:gd name="adj" fmla="val 2926"/>
            </a:avLst>
          </a:prstGeom>
          <a:gradFill rotWithShape="1">
            <a:gsLst>
              <a:gs pos="0">
                <a:srgbClr val="8E8E95"/>
              </a:gs>
              <a:gs pos="100000">
                <a:srgbClr val="636368"/>
              </a:gs>
            </a:gsLst>
            <a:lin ang="5400000" scaled="1"/>
          </a:gradFill>
          <a:ln w="19050">
            <a:noFill/>
            <a:round/>
            <a:headEnd/>
            <a:tailEnd/>
          </a:ln>
        </p:spPr>
        <p:txBody>
          <a:bodyPr lIns="82124" tIns="41061" rIns="82124" bIns="41061" anchor="ctr"/>
          <a:lstStyle/>
          <a:p>
            <a:endParaRPr lang="zh-CN" altLang="zh-CN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TextBox 23"/>
          <p:cNvSpPr txBox="1">
            <a:spLocks noChangeArrowheads="1"/>
          </p:cNvSpPr>
          <p:nvPr/>
        </p:nvSpPr>
        <p:spPr bwMode="auto">
          <a:xfrm>
            <a:off x="6286500" y="1624013"/>
            <a:ext cx="2309813" cy="1125537"/>
          </a:xfrm>
          <a:prstGeom prst="rect">
            <a:avLst/>
          </a:prstGeom>
          <a:noFill/>
          <a:ln>
            <a:noFill/>
          </a:ln>
          <a:extLst/>
        </p:spPr>
        <p:txBody>
          <a:bodyPr lIns="82296" tIns="36576" rIns="82296" bIns="36576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kern="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易用</a:t>
            </a:r>
            <a:endParaRPr lang="zh-CN" altLang="en-US" sz="4400" kern="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88081" name="Picture 33" descr="LIG0083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9413" y="4724400"/>
            <a:ext cx="2628900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82" name="Picture 34" descr="LIG00843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51200" y="4725988"/>
            <a:ext cx="2628900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4" descr="D:\WLAN\自研\截图\WLAN-主页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42063" y="4725988"/>
            <a:ext cx="2346325" cy="12922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16933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Isosceles Triangle 6"/>
          <p:cNvSpPr/>
          <p:nvPr/>
        </p:nvSpPr>
        <p:spPr bwMode="auto">
          <a:xfrm rot="17592194">
            <a:off x="5103019" y="661194"/>
            <a:ext cx="1533525" cy="3160713"/>
          </a:xfrm>
          <a:prstGeom prst="triangle">
            <a:avLst/>
          </a:prstGeom>
          <a:gradFill>
            <a:gsLst>
              <a:gs pos="0">
                <a:schemeClr val="accent2">
                  <a:lumMod val="40000"/>
                  <a:lumOff val="60000"/>
                  <a:alpha val="0"/>
                </a:schemeClr>
              </a:gs>
              <a:gs pos="100000">
                <a:schemeClr val="accent1">
                  <a:alpha val="74000"/>
                </a:schemeClr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2124" tIns="41061" rIns="82124" bIns="41061" anchor="ctr"/>
          <a:lstStyle/>
          <a:p>
            <a:pPr defTabSz="814388"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91139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“</a:t>
            </a:r>
            <a:r>
              <a:rPr kumimoji="1" lang="zh-CN" altLang="en-US" dirty="0" smtClean="0"/>
              <a:t>智分</a:t>
            </a:r>
            <a:r>
              <a:rPr kumimoji="1" lang="en-US" altLang="zh-CN" dirty="0" smtClean="0"/>
              <a:t>”</a:t>
            </a:r>
            <a:r>
              <a:rPr kumimoji="1" lang="zh-CN" altLang="en-US" dirty="0" smtClean="0"/>
              <a:t>方案，满足家属楼、抗震加固楼的无缝覆盖</a:t>
            </a: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/>
              <a:t>Page</a:t>
            </a:r>
            <a:fld id="{C3B4F452-6BCC-45F3-A218-10DAC336AF36}" type="slidenum">
              <a:rPr lang="zh-CN" altLang="en-US"/>
              <a:pPr>
                <a:defRPr/>
              </a:pPr>
              <a:t>32</a:t>
            </a:fld>
            <a:endParaRPr lang="zh-CN" altLang="en-US"/>
          </a:p>
        </p:txBody>
      </p:sp>
      <p:grpSp>
        <p:nvGrpSpPr>
          <p:cNvPr id="91141" name="组 4"/>
          <p:cNvGrpSpPr>
            <a:grpSpLocks/>
          </p:cNvGrpSpPr>
          <p:nvPr/>
        </p:nvGrpSpPr>
        <p:grpSpPr bwMode="auto">
          <a:xfrm>
            <a:off x="685800" y="1524000"/>
            <a:ext cx="4032250" cy="3024188"/>
            <a:chOff x="-1129569" y="822021"/>
            <a:chExt cx="6480903" cy="3616375"/>
          </a:xfrm>
        </p:grpSpPr>
        <p:sp>
          <p:nvSpPr>
            <p:cNvPr id="6" name="矩形 5"/>
            <p:cNvSpPr/>
            <p:nvPr/>
          </p:nvSpPr>
          <p:spPr>
            <a:xfrm>
              <a:off x="-1119363" y="858090"/>
              <a:ext cx="1058888" cy="1423769"/>
            </a:xfrm>
            <a:prstGeom prst="rect">
              <a:avLst/>
            </a:prstGeom>
            <a:solidFill>
              <a:srgbClr val="4BACC6">
                <a:lumMod val="20000"/>
                <a:lumOff val="80000"/>
                <a:alpha val="25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-32408" y="858090"/>
              <a:ext cx="1058888" cy="1423769"/>
            </a:xfrm>
            <a:prstGeom prst="rect">
              <a:avLst/>
            </a:prstGeom>
            <a:solidFill>
              <a:srgbClr val="4BACC6">
                <a:lumMod val="20000"/>
                <a:lumOff val="80000"/>
                <a:alpha val="25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049443" y="858090"/>
              <a:ext cx="1058888" cy="1423769"/>
            </a:xfrm>
            <a:prstGeom prst="rect">
              <a:avLst/>
            </a:prstGeom>
            <a:solidFill>
              <a:srgbClr val="4BACC6">
                <a:lumMod val="20000"/>
                <a:lumOff val="80000"/>
                <a:alpha val="25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2121089" y="858090"/>
              <a:ext cx="1058888" cy="1423769"/>
            </a:xfrm>
            <a:prstGeom prst="rect">
              <a:avLst/>
            </a:prstGeom>
            <a:solidFill>
              <a:srgbClr val="4BACC6">
                <a:lumMod val="20000"/>
                <a:lumOff val="80000"/>
                <a:alpha val="25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3200389" y="858090"/>
              <a:ext cx="1058887" cy="1423769"/>
            </a:xfrm>
            <a:prstGeom prst="rect">
              <a:avLst/>
            </a:prstGeom>
            <a:solidFill>
              <a:srgbClr val="4BACC6">
                <a:lumMod val="20000"/>
                <a:lumOff val="80000"/>
                <a:alpha val="25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4274586" y="858090"/>
              <a:ext cx="1058888" cy="1423769"/>
            </a:xfrm>
            <a:prstGeom prst="rect">
              <a:avLst/>
            </a:prstGeom>
            <a:solidFill>
              <a:srgbClr val="4BACC6">
                <a:lumMod val="20000"/>
                <a:lumOff val="80000"/>
                <a:alpha val="25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3202940" y="2997541"/>
              <a:ext cx="1058888" cy="1423769"/>
            </a:xfrm>
            <a:prstGeom prst="rect">
              <a:avLst/>
            </a:prstGeom>
            <a:solidFill>
              <a:srgbClr val="4BACC6">
                <a:lumMod val="20000"/>
                <a:lumOff val="80000"/>
                <a:alpha val="25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2121089" y="3003236"/>
              <a:ext cx="1058888" cy="1423769"/>
            </a:xfrm>
            <a:prstGeom prst="rect">
              <a:avLst/>
            </a:prstGeom>
            <a:solidFill>
              <a:srgbClr val="4BACC6">
                <a:lumMod val="20000"/>
                <a:lumOff val="80000"/>
                <a:alpha val="25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1044340" y="2997541"/>
              <a:ext cx="1058888" cy="1423769"/>
            </a:xfrm>
            <a:prstGeom prst="rect">
              <a:avLst/>
            </a:prstGeom>
            <a:solidFill>
              <a:srgbClr val="4BACC6">
                <a:lumMod val="20000"/>
                <a:lumOff val="80000"/>
                <a:alpha val="25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-32408" y="2991846"/>
              <a:ext cx="1058888" cy="1423769"/>
            </a:xfrm>
            <a:prstGeom prst="rect">
              <a:avLst/>
            </a:prstGeom>
            <a:solidFill>
              <a:srgbClr val="4BACC6">
                <a:lumMod val="20000"/>
                <a:lumOff val="80000"/>
                <a:alpha val="25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-1114260" y="2991846"/>
              <a:ext cx="1058888" cy="1423769"/>
            </a:xfrm>
            <a:prstGeom prst="rect">
              <a:avLst/>
            </a:prstGeom>
            <a:solidFill>
              <a:srgbClr val="4BACC6">
                <a:lumMod val="20000"/>
                <a:lumOff val="80000"/>
                <a:alpha val="25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  <p:cxnSp>
          <p:nvCxnSpPr>
            <p:cNvPr id="91172" name="直接连接符 14"/>
            <p:cNvCxnSpPr>
              <a:cxnSpLocks noChangeShapeType="1"/>
            </p:cNvCxnSpPr>
            <p:nvPr/>
          </p:nvCxnSpPr>
          <p:spPr bwMode="auto">
            <a:xfrm rot="5400000">
              <a:off x="-2928775" y="2633957"/>
              <a:ext cx="3600000" cy="1588"/>
            </a:xfrm>
            <a:prstGeom prst="line">
              <a:avLst/>
            </a:prstGeom>
            <a:noFill/>
            <a:ln w="254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73" name="直接连接符 15"/>
            <p:cNvCxnSpPr>
              <a:cxnSpLocks noChangeShapeType="1"/>
            </p:cNvCxnSpPr>
            <p:nvPr/>
          </p:nvCxnSpPr>
          <p:spPr bwMode="auto">
            <a:xfrm rot="5400000">
              <a:off x="3550169" y="2621227"/>
              <a:ext cx="3600000" cy="1588"/>
            </a:xfrm>
            <a:prstGeom prst="line">
              <a:avLst/>
            </a:prstGeom>
            <a:noFill/>
            <a:ln w="254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74" name="直接连接符 16"/>
            <p:cNvCxnSpPr>
              <a:cxnSpLocks noChangeShapeType="1"/>
            </p:cNvCxnSpPr>
            <p:nvPr/>
          </p:nvCxnSpPr>
          <p:spPr bwMode="auto">
            <a:xfrm>
              <a:off x="-1128666" y="837261"/>
              <a:ext cx="6480000" cy="1588"/>
            </a:xfrm>
            <a:prstGeom prst="line">
              <a:avLst/>
            </a:prstGeom>
            <a:noFill/>
            <a:ln w="254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75" name="直接连接符 17"/>
            <p:cNvCxnSpPr>
              <a:cxnSpLocks noChangeShapeType="1"/>
            </p:cNvCxnSpPr>
            <p:nvPr/>
          </p:nvCxnSpPr>
          <p:spPr bwMode="auto">
            <a:xfrm>
              <a:off x="-1128666" y="4436808"/>
              <a:ext cx="6480000" cy="1588"/>
            </a:xfrm>
            <a:prstGeom prst="line">
              <a:avLst/>
            </a:prstGeom>
            <a:noFill/>
            <a:ln w="254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76" name="直接连接符 18"/>
            <p:cNvCxnSpPr>
              <a:cxnSpLocks noChangeShapeType="1"/>
            </p:cNvCxnSpPr>
            <p:nvPr/>
          </p:nvCxnSpPr>
          <p:spPr bwMode="auto">
            <a:xfrm rot="5400000">
              <a:off x="-758515" y="1556467"/>
              <a:ext cx="1440000" cy="1588"/>
            </a:xfrm>
            <a:prstGeom prst="line">
              <a:avLst/>
            </a:prstGeom>
            <a:noFill/>
            <a:ln w="254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77" name="直接连接符 19"/>
            <p:cNvCxnSpPr>
              <a:cxnSpLocks noChangeShapeType="1"/>
            </p:cNvCxnSpPr>
            <p:nvPr/>
          </p:nvCxnSpPr>
          <p:spPr bwMode="auto">
            <a:xfrm>
              <a:off x="-1128666" y="2280953"/>
              <a:ext cx="6480000" cy="1588"/>
            </a:xfrm>
            <a:prstGeom prst="line">
              <a:avLst/>
            </a:prstGeom>
            <a:noFill/>
            <a:ln w="254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78" name="直接连接符 20"/>
            <p:cNvCxnSpPr>
              <a:cxnSpLocks noChangeShapeType="1"/>
            </p:cNvCxnSpPr>
            <p:nvPr/>
          </p:nvCxnSpPr>
          <p:spPr bwMode="auto">
            <a:xfrm>
              <a:off x="-1128666" y="2976288"/>
              <a:ext cx="6480000" cy="1588"/>
            </a:xfrm>
            <a:prstGeom prst="line">
              <a:avLst/>
            </a:prstGeom>
            <a:noFill/>
            <a:ln w="254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79" name="直接连接符 21"/>
            <p:cNvCxnSpPr>
              <a:cxnSpLocks noChangeShapeType="1"/>
            </p:cNvCxnSpPr>
            <p:nvPr/>
          </p:nvCxnSpPr>
          <p:spPr bwMode="auto">
            <a:xfrm rot="5400000">
              <a:off x="321635" y="1568533"/>
              <a:ext cx="1440000" cy="1588"/>
            </a:xfrm>
            <a:prstGeom prst="line">
              <a:avLst/>
            </a:prstGeom>
            <a:noFill/>
            <a:ln w="254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80" name="直接连接符 22"/>
            <p:cNvCxnSpPr>
              <a:cxnSpLocks noChangeShapeType="1"/>
            </p:cNvCxnSpPr>
            <p:nvPr/>
          </p:nvCxnSpPr>
          <p:spPr bwMode="auto">
            <a:xfrm rot="5400000">
              <a:off x="1401785" y="1577740"/>
              <a:ext cx="1440000" cy="1588"/>
            </a:xfrm>
            <a:prstGeom prst="line">
              <a:avLst/>
            </a:prstGeom>
            <a:noFill/>
            <a:ln w="254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81" name="直接连接符 23"/>
            <p:cNvCxnSpPr>
              <a:cxnSpLocks noChangeShapeType="1"/>
            </p:cNvCxnSpPr>
            <p:nvPr/>
          </p:nvCxnSpPr>
          <p:spPr bwMode="auto">
            <a:xfrm rot="5400000">
              <a:off x="2460662" y="1562500"/>
              <a:ext cx="1440000" cy="1588"/>
            </a:xfrm>
            <a:prstGeom prst="line">
              <a:avLst/>
            </a:prstGeom>
            <a:noFill/>
            <a:ln w="254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82" name="直接连接符 24"/>
            <p:cNvCxnSpPr>
              <a:cxnSpLocks noChangeShapeType="1"/>
            </p:cNvCxnSpPr>
            <p:nvPr/>
          </p:nvCxnSpPr>
          <p:spPr bwMode="auto">
            <a:xfrm rot="5400000">
              <a:off x="3556052" y="1562500"/>
              <a:ext cx="1440000" cy="1588"/>
            </a:xfrm>
            <a:prstGeom prst="line">
              <a:avLst/>
            </a:prstGeom>
            <a:noFill/>
            <a:ln w="254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83" name="直接连接符 25"/>
            <p:cNvCxnSpPr>
              <a:cxnSpLocks noChangeShapeType="1"/>
            </p:cNvCxnSpPr>
            <p:nvPr/>
          </p:nvCxnSpPr>
          <p:spPr bwMode="auto">
            <a:xfrm rot="5400000">
              <a:off x="-760103" y="3694741"/>
              <a:ext cx="1440000" cy="1588"/>
            </a:xfrm>
            <a:prstGeom prst="line">
              <a:avLst/>
            </a:prstGeom>
            <a:noFill/>
            <a:ln w="254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84" name="直接连接符 26"/>
            <p:cNvCxnSpPr>
              <a:cxnSpLocks noChangeShapeType="1"/>
            </p:cNvCxnSpPr>
            <p:nvPr/>
          </p:nvCxnSpPr>
          <p:spPr bwMode="auto">
            <a:xfrm rot="5400000">
              <a:off x="320047" y="3706807"/>
              <a:ext cx="1440000" cy="1588"/>
            </a:xfrm>
            <a:prstGeom prst="line">
              <a:avLst/>
            </a:prstGeom>
            <a:noFill/>
            <a:ln w="254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85" name="直接连接符 27"/>
            <p:cNvCxnSpPr>
              <a:cxnSpLocks noChangeShapeType="1"/>
            </p:cNvCxnSpPr>
            <p:nvPr/>
          </p:nvCxnSpPr>
          <p:spPr bwMode="auto">
            <a:xfrm rot="5400000">
              <a:off x="1400197" y="3716014"/>
              <a:ext cx="1440000" cy="1588"/>
            </a:xfrm>
            <a:prstGeom prst="line">
              <a:avLst/>
            </a:prstGeom>
            <a:noFill/>
            <a:ln w="254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86" name="直接连接符 28"/>
            <p:cNvCxnSpPr>
              <a:cxnSpLocks noChangeShapeType="1"/>
            </p:cNvCxnSpPr>
            <p:nvPr/>
          </p:nvCxnSpPr>
          <p:spPr bwMode="auto">
            <a:xfrm rot="5400000">
              <a:off x="2459074" y="3700774"/>
              <a:ext cx="1440000" cy="1588"/>
            </a:xfrm>
            <a:prstGeom prst="line">
              <a:avLst/>
            </a:prstGeom>
            <a:noFill/>
            <a:ln w="254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87" name="直接连接符 29"/>
            <p:cNvCxnSpPr>
              <a:cxnSpLocks noChangeShapeType="1"/>
            </p:cNvCxnSpPr>
            <p:nvPr/>
          </p:nvCxnSpPr>
          <p:spPr bwMode="auto">
            <a:xfrm rot="5400000">
              <a:off x="3554464" y="3700774"/>
              <a:ext cx="1440000" cy="1588"/>
            </a:xfrm>
            <a:prstGeom prst="line">
              <a:avLst/>
            </a:prstGeom>
            <a:noFill/>
            <a:ln w="25400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88" name="直接连接符 30"/>
            <p:cNvCxnSpPr>
              <a:cxnSpLocks noChangeShapeType="1"/>
            </p:cNvCxnSpPr>
            <p:nvPr/>
          </p:nvCxnSpPr>
          <p:spPr bwMode="auto">
            <a:xfrm rot="5400000">
              <a:off x="208700" y="2150104"/>
              <a:ext cx="540000" cy="1588"/>
            </a:xfrm>
            <a:prstGeom prst="line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89" name="直接连接符 31"/>
            <p:cNvCxnSpPr>
              <a:cxnSpLocks noChangeShapeType="1"/>
            </p:cNvCxnSpPr>
            <p:nvPr/>
          </p:nvCxnSpPr>
          <p:spPr bwMode="auto">
            <a:xfrm>
              <a:off x="-623235" y="2428593"/>
              <a:ext cx="900000" cy="1588"/>
            </a:xfrm>
            <a:prstGeom prst="line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90" name="直接连接符 32"/>
            <p:cNvCxnSpPr>
              <a:cxnSpLocks noChangeShapeType="1"/>
            </p:cNvCxnSpPr>
            <p:nvPr/>
          </p:nvCxnSpPr>
          <p:spPr bwMode="auto">
            <a:xfrm>
              <a:off x="-623235" y="2755622"/>
              <a:ext cx="900000" cy="1588"/>
            </a:xfrm>
            <a:prstGeom prst="line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91" name="直接连接符 33"/>
            <p:cNvCxnSpPr>
              <a:cxnSpLocks noChangeShapeType="1"/>
            </p:cNvCxnSpPr>
            <p:nvPr/>
          </p:nvCxnSpPr>
          <p:spPr bwMode="auto">
            <a:xfrm rot="5400000">
              <a:off x="208700" y="3062929"/>
              <a:ext cx="540000" cy="1588"/>
            </a:xfrm>
            <a:prstGeom prst="line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92" name="直接连接符 34"/>
            <p:cNvCxnSpPr>
              <a:cxnSpLocks noChangeShapeType="1"/>
            </p:cNvCxnSpPr>
            <p:nvPr/>
          </p:nvCxnSpPr>
          <p:spPr bwMode="auto">
            <a:xfrm rot="5400000">
              <a:off x="-886690" y="3026416"/>
              <a:ext cx="540000" cy="1588"/>
            </a:xfrm>
            <a:prstGeom prst="line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93" name="直接连接符 35"/>
            <p:cNvCxnSpPr>
              <a:cxnSpLocks noChangeShapeType="1"/>
            </p:cNvCxnSpPr>
            <p:nvPr/>
          </p:nvCxnSpPr>
          <p:spPr bwMode="auto">
            <a:xfrm rot="5400000">
              <a:off x="-886690" y="2155855"/>
              <a:ext cx="540000" cy="1588"/>
            </a:xfrm>
            <a:prstGeom prst="line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94" name="直接连接符 36"/>
            <p:cNvCxnSpPr>
              <a:cxnSpLocks noChangeShapeType="1"/>
            </p:cNvCxnSpPr>
            <p:nvPr/>
          </p:nvCxnSpPr>
          <p:spPr bwMode="auto">
            <a:xfrm rot="5400000">
              <a:off x="109124" y="2589799"/>
              <a:ext cx="324000" cy="1588"/>
            </a:xfrm>
            <a:prstGeom prst="line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95" name="直接连接符 37"/>
            <p:cNvCxnSpPr>
              <a:cxnSpLocks noChangeShapeType="1"/>
            </p:cNvCxnSpPr>
            <p:nvPr/>
          </p:nvCxnSpPr>
          <p:spPr bwMode="auto">
            <a:xfrm rot="5400000">
              <a:off x="541529" y="2589799"/>
              <a:ext cx="324000" cy="1588"/>
            </a:xfrm>
            <a:prstGeom prst="line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96" name="直接连接符 38"/>
            <p:cNvCxnSpPr>
              <a:cxnSpLocks noChangeShapeType="1"/>
            </p:cNvCxnSpPr>
            <p:nvPr/>
          </p:nvCxnSpPr>
          <p:spPr bwMode="auto">
            <a:xfrm>
              <a:off x="698307" y="2428593"/>
              <a:ext cx="900000" cy="1588"/>
            </a:xfrm>
            <a:prstGeom prst="line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97" name="直接连接符 39"/>
            <p:cNvCxnSpPr>
              <a:cxnSpLocks noChangeShapeType="1"/>
            </p:cNvCxnSpPr>
            <p:nvPr/>
          </p:nvCxnSpPr>
          <p:spPr bwMode="auto">
            <a:xfrm>
              <a:off x="698307" y="2755622"/>
              <a:ext cx="900000" cy="1588"/>
            </a:xfrm>
            <a:prstGeom prst="line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98" name="直接连接符 40"/>
            <p:cNvCxnSpPr>
              <a:cxnSpLocks noChangeShapeType="1"/>
            </p:cNvCxnSpPr>
            <p:nvPr/>
          </p:nvCxnSpPr>
          <p:spPr bwMode="auto">
            <a:xfrm rot="5400000">
              <a:off x="1327512" y="3028360"/>
              <a:ext cx="540000" cy="1588"/>
            </a:xfrm>
            <a:prstGeom prst="line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199" name="直接连接符 41"/>
            <p:cNvCxnSpPr>
              <a:cxnSpLocks noChangeShapeType="1"/>
            </p:cNvCxnSpPr>
            <p:nvPr/>
          </p:nvCxnSpPr>
          <p:spPr bwMode="auto">
            <a:xfrm rot="5400000">
              <a:off x="1327512" y="2163550"/>
              <a:ext cx="540000" cy="1588"/>
            </a:xfrm>
            <a:prstGeom prst="line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</p:spPr>
        </p:cxnSp>
        <p:sp>
          <p:nvSpPr>
            <p:cNvPr id="45" name="等腰三角形 44"/>
            <p:cNvSpPr/>
            <p:nvPr/>
          </p:nvSpPr>
          <p:spPr>
            <a:xfrm flipV="1">
              <a:off x="-690705" y="1881305"/>
              <a:ext cx="147989" cy="182242"/>
            </a:xfrm>
            <a:prstGeom prst="triangle">
              <a:avLst/>
            </a:prstGeom>
            <a:gradFill rotWithShape="1">
              <a:gsLst>
                <a:gs pos="0">
                  <a:srgbClr val="4BACC6">
                    <a:tint val="50000"/>
                    <a:satMod val="300000"/>
                  </a:srgbClr>
                </a:gs>
                <a:gs pos="35000">
                  <a:srgbClr val="4BACC6">
                    <a:tint val="37000"/>
                    <a:satMod val="300000"/>
                  </a:srgbClr>
                </a:gs>
                <a:gs pos="100000">
                  <a:srgbClr val="4BACC6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BACC6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/>
                <a:ea typeface="宋体"/>
              </a:endParaRPr>
            </a:p>
          </p:txBody>
        </p:sp>
        <p:sp>
          <p:nvSpPr>
            <p:cNvPr id="46" name="等腰三角形 45"/>
            <p:cNvSpPr/>
            <p:nvPr/>
          </p:nvSpPr>
          <p:spPr>
            <a:xfrm flipV="1">
              <a:off x="403905" y="1881305"/>
              <a:ext cx="147989" cy="182242"/>
            </a:xfrm>
            <a:prstGeom prst="triangle">
              <a:avLst/>
            </a:prstGeom>
            <a:gradFill rotWithShape="1">
              <a:gsLst>
                <a:gs pos="0">
                  <a:srgbClr val="4BACC6">
                    <a:tint val="50000"/>
                    <a:satMod val="300000"/>
                  </a:srgbClr>
                </a:gs>
                <a:gs pos="35000">
                  <a:srgbClr val="4BACC6">
                    <a:tint val="37000"/>
                    <a:satMod val="300000"/>
                  </a:srgbClr>
                </a:gs>
                <a:gs pos="100000">
                  <a:srgbClr val="4BACC6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BACC6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/>
                <a:ea typeface="宋体"/>
              </a:endParaRPr>
            </a:p>
          </p:txBody>
        </p:sp>
        <p:sp>
          <p:nvSpPr>
            <p:cNvPr id="47" name="等腰三角形 46"/>
            <p:cNvSpPr/>
            <p:nvPr/>
          </p:nvSpPr>
          <p:spPr>
            <a:xfrm flipV="1">
              <a:off x="1524029" y="1881305"/>
              <a:ext cx="147989" cy="182242"/>
            </a:xfrm>
            <a:prstGeom prst="triangle">
              <a:avLst/>
            </a:prstGeom>
            <a:gradFill rotWithShape="1">
              <a:gsLst>
                <a:gs pos="0">
                  <a:srgbClr val="4BACC6">
                    <a:tint val="50000"/>
                    <a:satMod val="300000"/>
                  </a:srgbClr>
                </a:gs>
                <a:gs pos="35000">
                  <a:srgbClr val="4BACC6">
                    <a:tint val="37000"/>
                    <a:satMod val="300000"/>
                  </a:srgbClr>
                </a:gs>
                <a:gs pos="100000">
                  <a:srgbClr val="4BACC6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BACC6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/>
                <a:ea typeface="宋体"/>
              </a:endParaRPr>
            </a:p>
          </p:txBody>
        </p:sp>
        <p:sp>
          <p:nvSpPr>
            <p:cNvPr id="48" name="等腰三角形 47"/>
            <p:cNvSpPr/>
            <p:nvPr/>
          </p:nvSpPr>
          <p:spPr>
            <a:xfrm rot="10800000" flipV="1">
              <a:off x="1524029" y="3170292"/>
              <a:ext cx="145438" cy="182242"/>
            </a:xfrm>
            <a:prstGeom prst="triangle">
              <a:avLst/>
            </a:prstGeom>
            <a:gradFill rotWithShape="1">
              <a:gsLst>
                <a:gs pos="0">
                  <a:srgbClr val="4BACC6">
                    <a:tint val="50000"/>
                    <a:satMod val="300000"/>
                  </a:srgbClr>
                </a:gs>
                <a:gs pos="35000">
                  <a:srgbClr val="4BACC6">
                    <a:tint val="37000"/>
                    <a:satMod val="300000"/>
                  </a:srgbClr>
                </a:gs>
                <a:gs pos="100000">
                  <a:srgbClr val="4BACC6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BACC6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/>
                <a:ea typeface="宋体"/>
              </a:endParaRPr>
            </a:p>
          </p:txBody>
        </p:sp>
        <p:sp>
          <p:nvSpPr>
            <p:cNvPr id="49" name="等腰三角形 48"/>
            <p:cNvSpPr/>
            <p:nvPr/>
          </p:nvSpPr>
          <p:spPr>
            <a:xfrm rot="10800000" flipV="1">
              <a:off x="403905" y="3170292"/>
              <a:ext cx="147989" cy="182242"/>
            </a:xfrm>
            <a:prstGeom prst="triangle">
              <a:avLst/>
            </a:prstGeom>
            <a:gradFill rotWithShape="1">
              <a:gsLst>
                <a:gs pos="0">
                  <a:srgbClr val="4BACC6">
                    <a:tint val="50000"/>
                    <a:satMod val="300000"/>
                  </a:srgbClr>
                </a:gs>
                <a:gs pos="35000">
                  <a:srgbClr val="4BACC6">
                    <a:tint val="37000"/>
                    <a:satMod val="300000"/>
                  </a:srgbClr>
                </a:gs>
                <a:gs pos="100000">
                  <a:srgbClr val="4BACC6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BACC6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/>
                <a:ea typeface="宋体"/>
              </a:endParaRPr>
            </a:p>
          </p:txBody>
        </p:sp>
        <p:sp>
          <p:nvSpPr>
            <p:cNvPr id="50" name="等腰三角形 49"/>
            <p:cNvSpPr/>
            <p:nvPr/>
          </p:nvSpPr>
          <p:spPr>
            <a:xfrm rot="10800000" flipV="1">
              <a:off x="-690705" y="3170292"/>
              <a:ext cx="145438" cy="182242"/>
            </a:xfrm>
            <a:prstGeom prst="triangle">
              <a:avLst/>
            </a:prstGeom>
            <a:gradFill rotWithShape="1">
              <a:gsLst>
                <a:gs pos="0">
                  <a:srgbClr val="4BACC6">
                    <a:tint val="50000"/>
                    <a:satMod val="300000"/>
                  </a:srgbClr>
                </a:gs>
                <a:gs pos="35000">
                  <a:srgbClr val="4BACC6">
                    <a:tint val="37000"/>
                    <a:satMod val="300000"/>
                  </a:srgbClr>
                </a:gs>
                <a:gs pos="100000">
                  <a:srgbClr val="4BACC6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BACC6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/>
                <a:ea typeface="宋体"/>
              </a:endParaRPr>
            </a:p>
          </p:txBody>
        </p:sp>
        <p:pic>
          <p:nvPicPr>
            <p:cNvPr id="91206" name="Picture 31" descr="双路AP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16282" y="2418769"/>
              <a:ext cx="547695" cy="411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91207" name="直接连接符 49"/>
            <p:cNvCxnSpPr>
              <a:cxnSpLocks noChangeShapeType="1"/>
            </p:cNvCxnSpPr>
            <p:nvPr/>
          </p:nvCxnSpPr>
          <p:spPr bwMode="auto">
            <a:xfrm rot="5400000">
              <a:off x="3421844" y="2150105"/>
              <a:ext cx="540000" cy="1588"/>
            </a:xfrm>
            <a:prstGeom prst="line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208" name="直接连接符 50"/>
            <p:cNvCxnSpPr>
              <a:cxnSpLocks noChangeShapeType="1"/>
            </p:cNvCxnSpPr>
            <p:nvPr/>
          </p:nvCxnSpPr>
          <p:spPr bwMode="auto">
            <a:xfrm>
              <a:off x="2589909" y="2428594"/>
              <a:ext cx="900000" cy="1588"/>
            </a:xfrm>
            <a:prstGeom prst="line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209" name="直接连接符 51"/>
            <p:cNvCxnSpPr>
              <a:cxnSpLocks noChangeShapeType="1"/>
            </p:cNvCxnSpPr>
            <p:nvPr/>
          </p:nvCxnSpPr>
          <p:spPr bwMode="auto">
            <a:xfrm>
              <a:off x="2589909" y="2755623"/>
              <a:ext cx="900000" cy="1588"/>
            </a:xfrm>
            <a:prstGeom prst="line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210" name="直接连接符 52"/>
            <p:cNvCxnSpPr>
              <a:cxnSpLocks noChangeShapeType="1"/>
            </p:cNvCxnSpPr>
            <p:nvPr/>
          </p:nvCxnSpPr>
          <p:spPr bwMode="auto">
            <a:xfrm rot="5400000">
              <a:off x="3421844" y="3062930"/>
              <a:ext cx="540000" cy="1588"/>
            </a:xfrm>
            <a:prstGeom prst="line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211" name="直接连接符 53"/>
            <p:cNvCxnSpPr>
              <a:cxnSpLocks noChangeShapeType="1"/>
            </p:cNvCxnSpPr>
            <p:nvPr/>
          </p:nvCxnSpPr>
          <p:spPr bwMode="auto">
            <a:xfrm rot="5400000">
              <a:off x="2326454" y="3026417"/>
              <a:ext cx="540000" cy="1588"/>
            </a:xfrm>
            <a:prstGeom prst="line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212" name="直接连接符 54"/>
            <p:cNvCxnSpPr>
              <a:cxnSpLocks noChangeShapeType="1"/>
            </p:cNvCxnSpPr>
            <p:nvPr/>
          </p:nvCxnSpPr>
          <p:spPr bwMode="auto">
            <a:xfrm rot="5400000">
              <a:off x="2326454" y="2155856"/>
              <a:ext cx="540000" cy="1588"/>
            </a:xfrm>
            <a:prstGeom prst="line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213" name="直接连接符 55"/>
            <p:cNvCxnSpPr>
              <a:cxnSpLocks noChangeShapeType="1"/>
            </p:cNvCxnSpPr>
            <p:nvPr/>
          </p:nvCxnSpPr>
          <p:spPr bwMode="auto">
            <a:xfrm rot="5400000">
              <a:off x="3322268" y="2589800"/>
              <a:ext cx="324000" cy="1588"/>
            </a:xfrm>
            <a:prstGeom prst="line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214" name="直接连接符 56"/>
            <p:cNvCxnSpPr>
              <a:cxnSpLocks noChangeShapeType="1"/>
            </p:cNvCxnSpPr>
            <p:nvPr/>
          </p:nvCxnSpPr>
          <p:spPr bwMode="auto">
            <a:xfrm rot="5400000">
              <a:off x="3754673" y="2589800"/>
              <a:ext cx="324000" cy="1588"/>
            </a:xfrm>
            <a:prstGeom prst="line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215" name="直接连接符 57"/>
            <p:cNvCxnSpPr>
              <a:cxnSpLocks noChangeShapeType="1"/>
            </p:cNvCxnSpPr>
            <p:nvPr/>
          </p:nvCxnSpPr>
          <p:spPr bwMode="auto">
            <a:xfrm>
              <a:off x="3911451" y="2428594"/>
              <a:ext cx="900000" cy="1588"/>
            </a:xfrm>
            <a:prstGeom prst="line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216" name="直接连接符 58"/>
            <p:cNvCxnSpPr>
              <a:cxnSpLocks noChangeShapeType="1"/>
            </p:cNvCxnSpPr>
            <p:nvPr/>
          </p:nvCxnSpPr>
          <p:spPr bwMode="auto">
            <a:xfrm>
              <a:off x="3911451" y="2755623"/>
              <a:ext cx="900000" cy="1588"/>
            </a:xfrm>
            <a:prstGeom prst="line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217" name="直接连接符 59"/>
            <p:cNvCxnSpPr>
              <a:cxnSpLocks noChangeShapeType="1"/>
            </p:cNvCxnSpPr>
            <p:nvPr/>
          </p:nvCxnSpPr>
          <p:spPr bwMode="auto">
            <a:xfrm rot="5400000">
              <a:off x="4540656" y="3028361"/>
              <a:ext cx="540000" cy="1588"/>
            </a:xfrm>
            <a:prstGeom prst="line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91218" name="直接连接符 60"/>
            <p:cNvCxnSpPr>
              <a:cxnSpLocks noChangeShapeType="1"/>
            </p:cNvCxnSpPr>
            <p:nvPr/>
          </p:nvCxnSpPr>
          <p:spPr bwMode="auto">
            <a:xfrm rot="5400000">
              <a:off x="4540656" y="2163551"/>
              <a:ext cx="540000" cy="1588"/>
            </a:xfrm>
            <a:prstGeom prst="line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/>
            </a:ln>
          </p:spPr>
        </p:cxnSp>
        <p:sp>
          <p:nvSpPr>
            <p:cNvPr id="64" name="等腰三角形 63"/>
            <p:cNvSpPr/>
            <p:nvPr/>
          </p:nvSpPr>
          <p:spPr>
            <a:xfrm flipV="1">
              <a:off x="2524231" y="1881305"/>
              <a:ext cx="145438" cy="182242"/>
            </a:xfrm>
            <a:prstGeom prst="triangle">
              <a:avLst/>
            </a:prstGeom>
            <a:gradFill rotWithShape="1">
              <a:gsLst>
                <a:gs pos="0">
                  <a:srgbClr val="4BACC6">
                    <a:tint val="50000"/>
                    <a:satMod val="300000"/>
                  </a:srgbClr>
                </a:gs>
                <a:gs pos="35000">
                  <a:srgbClr val="4BACC6">
                    <a:tint val="37000"/>
                    <a:satMod val="300000"/>
                  </a:srgbClr>
                </a:gs>
                <a:gs pos="100000">
                  <a:srgbClr val="4BACC6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BACC6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/>
                <a:ea typeface="宋体"/>
              </a:endParaRPr>
            </a:p>
          </p:txBody>
        </p:sp>
        <p:sp>
          <p:nvSpPr>
            <p:cNvPr id="65" name="等腰三角形 64"/>
            <p:cNvSpPr/>
            <p:nvPr/>
          </p:nvSpPr>
          <p:spPr>
            <a:xfrm flipV="1">
              <a:off x="3618841" y="1881305"/>
              <a:ext cx="145437" cy="182242"/>
            </a:xfrm>
            <a:prstGeom prst="triangle">
              <a:avLst/>
            </a:prstGeom>
            <a:gradFill rotWithShape="1">
              <a:gsLst>
                <a:gs pos="0">
                  <a:srgbClr val="4BACC6">
                    <a:tint val="50000"/>
                    <a:satMod val="300000"/>
                  </a:srgbClr>
                </a:gs>
                <a:gs pos="35000">
                  <a:srgbClr val="4BACC6">
                    <a:tint val="37000"/>
                    <a:satMod val="300000"/>
                  </a:srgbClr>
                </a:gs>
                <a:gs pos="100000">
                  <a:srgbClr val="4BACC6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BACC6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/>
                <a:ea typeface="宋体"/>
              </a:endParaRPr>
            </a:p>
          </p:txBody>
        </p:sp>
        <p:sp>
          <p:nvSpPr>
            <p:cNvPr id="66" name="等腰三角形 65"/>
            <p:cNvSpPr/>
            <p:nvPr/>
          </p:nvSpPr>
          <p:spPr>
            <a:xfrm flipV="1">
              <a:off x="4738965" y="1881305"/>
              <a:ext cx="145438" cy="182242"/>
            </a:xfrm>
            <a:prstGeom prst="triangle">
              <a:avLst/>
            </a:prstGeom>
            <a:gradFill rotWithShape="1">
              <a:gsLst>
                <a:gs pos="0">
                  <a:srgbClr val="4BACC6">
                    <a:tint val="50000"/>
                    <a:satMod val="300000"/>
                  </a:srgbClr>
                </a:gs>
                <a:gs pos="35000">
                  <a:srgbClr val="4BACC6">
                    <a:tint val="37000"/>
                    <a:satMod val="300000"/>
                  </a:srgbClr>
                </a:gs>
                <a:gs pos="100000">
                  <a:srgbClr val="4BACC6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BACC6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/>
                <a:ea typeface="宋体"/>
              </a:endParaRPr>
            </a:p>
          </p:txBody>
        </p:sp>
        <p:sp>
          <p:nvSpPr>
            <p:cNvPr id="67" name="等腰三角形 66"/>
            <p:cNvSpPr/>
            <p:nvPr/>
          </p:nvSpPr>
          <p:spPr>
            <a:xfrm rot="10800000" flipV="1">
              <a:off x="4736414" y="3170292"/>
              <a:ext cx="147989" cy="182242"/>
            </a:xfrm>
            <a:prstGeom prst="triangle">
              <a:avLst/>
            </a:prstGeom>
            <a:gradFill rotWithShape="1">
              <a:gsLst>
                <a:gs pos="0">
                  <a:srgbClr val="4BACC6">
                    <a:tint val="50000"/>
                    <a:satMod val="300000"/>
                  </a:srgbClr>
                </a:gs>
                <a:gs pos="35000">
                  <a:srgbClr val="4BACC6">
                    <a:tint val="37000"/>
                    <a:satMod val="300000"/>
                  </a:srgbClr>
                </a:gs>
                <a:gs pos="100000">
                  <a:srgbClr val="4BACC6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BACC6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/>
                <a:ea typeface="宋体"/>
              </a:endParaRPr>
            </a:p>
          </p:txBody>
        </p:sp>
        <p:sp>
          <p:nvSpPr>
            <p:cNvPr id="68" name="等腰三角形 67"/>
            <p:cNvSpPr/>
            <p:nvPr/>
          </p:nvSpPr>
          <p:spPr>
            <a:xfrm rot="10800000" flipV="1">
              <a:off x="3618841" y="3170292"/>
              <a:ext cx="145437" cy="182242"/>
            </a:xfrm>
            <a:prstGeom prst="triangle">
              <a:avLst/>
            </a:prstGeom>
            <a:gradFill rotWithShape="1">
              <a:gsLst>
                <a:gs pos="0">
                  <a:srgbClr val="4BACC6">
                    <a:tint val="50000"/>
                    <a:satMod val="300000"/>
                  </a:srgbClr>
                </a:gs>
                <a:gs pos="35000">
                  <a:srgbClr val="4BACC6">
                    <a:tint val="37000"/>
                    <a:satMod val="300000"/>
                  </a:srgbClr>
                </a:gs>
                <a:gs pos="100000">
                  <a:srgbClr val="4BACC6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BACC6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/>
                <a:ea typeface="宋体"/>
              </a:endParaRPr>
            </a:p>
          </p:txBody>
        </p:sp>
        <p:sp>
          <p:nvSpPr>
            <p:cNvPr id="69" name="等腰三角形 68"/>
            <p:cNvSpPr/>
            <p:nvPr/>
          </p:nvSpPr>
          <p:spPr>
            <a:xfrm rot="10800000" flipV="1">
              <a:off x="2521681" y="3170292"/>
              <a:ext cx="147989" cy="182242"/>
            </a:xfrm>
            <a:prstGeom prst="triangle">
              <a:avLst/>
            </a:prstGeom>
            <a:gradFill rotWithShape="1">
              <a:gsLst>
                <a:gs pos="0">
                  <a:srgbClr val="4BACC6">
                    <a:tint val="50000"/>
                    <a:satMod val="300000"/>
                  </a:srgbClr>
                </a:gs>
                <a:gs pos="35000">
                  <a:srgbClr val="4BACC6">
                    <a:tint val="37000"/>
                    <a:satMod val="300000"/>
                  </a:srgbClr>
                </a:gs>
                <a:gs pos="100000">
                  <a:srgbClr val="4BACC6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BACC6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/>
                <a:ea typeface="宋体"/>
              </a:endParaRPr>
            </a:p>
          </p:txBody>
        </p:sp>
        <p:pic>
          <p:nvPicPr>
            <p:cNvPr id="91225" name="Picture 31" descr="双路AP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429426" y="2418770"/>
              <a:ext cx="547695" cy="411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" name="矩形 70"/>
            <p:cNvSpPr/>
            <p:nvPr/>
          </p:nvSpPr>
          <p:spPr>
            <a:xfrm>
              <a:off x="4274586" y="3003236"/>
              <a:ext cx="1058888" cy="1423769"/>
            </a:xfrm>
            <a:prstGeom prst="rect">
              <a:avLst/>
            </a:prstGeom>
            <a:solidFill>
              <a:srgbClr val="4BACC6">
                <a:lumMod val="20000"/>
                <a:lumOff val="80000"/>
                <a:alpha val="25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</p:grpSp>
      <p:pic>
        <p:nvPicPr>
          <p:cNvPr id="91142" name="Picture 6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5038" y="1524000"/>
            <a:ext cx="2894012" cy="307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" name="Picture 7" descr="barsHIG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37450" y="2460625"/>
            <a:ext cx="1141413" cy="103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1144" name="Group 46"/>
          <p:cNvGrpSpPr>
            <a:grpSpLocks/>
          </p:cNvGrpSpPr>
          <p:nvPr/>
        </p:nvGrpSpPr>
        <p:grpSpPr bwMode="auto">
          <a:xfrm>
            <a:off x="4308475" y="1568450"/>
            <a:ext cx="463550" cy="258763"/>
            <a:chOff x="4694" y="3407"/>
            <a:chExt cx="602" cy="452"/>
          </a:xfrm>
        </p:grpSpPr>
        <p:sp>
          <p:nvSpPr>
            <p:cNvPr id="91159" name="Oval 47"/>
            <p:cNvSpPr>
              <a:spLocks noChangeArrowheads="1"/>
            </p:cNvSpPr>
            <p:nvPr/>
          </p:nvSpPr>
          <p:spPr bwMode="auto">
            <a:xfrm>
              <a:off x="4694" y="3727"/>
              <a:ext cx="602" cy="132"/>
            </a:xfrm>
            <a:prstGeom prst="ellipse">
              <a:avLst/>
            </a:prstGeom>
            <a:gradFill rotWithShape="1">
              <a:gsLst>
                <a:gs pos="0">
                  <a:schemeClr val="tx1">
                    <a:alpha val="35001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lIns="73025" tIns="36511" rIns="73025" bIns="36511" anchor="ctr"/>
            <a:lstStyle/>
            <a:p>
              <a:endParaRPr lang="en-US" altLang="zh-CN">
                <a:solidFill>
                  <a:srgbClr val="000000"/>
                </a:solidFill>
                <a:ea typeface="宋体" pitchFamily="2" charset="-122"/>
              </a:endParaRPr>
            </a:p>
          </p:txBody>
        </p:sp>
        <p:pic>
          <p:nvPicPr>
            <p:cNvPr id="91160" name="Picture 48" descr="laptop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771" y="3407"/>
              <a:ext cx="438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1145" name="Picture 27" descr="C:\Documents and Settings\Administrator\桌面\2009.6新图标\2009.6新图标\无线信号发射图标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2598089">
            <a:off x="4179888" y="1884363"/>
            <a:ext cx="396875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6" name="Picture 27" descr="C:\Documents and Settings\Administrator\桌面\2009.6新图标\2009.6新图标\无线信号发射图标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2598089">
            <a:off x="3508375" y="1892300"/>
            <a:ext cx="396875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7" name="Picture 27" descr="C:\Documents and Settings\Administrator\桌面\2009.6新图标\2009.6新图标\无线信号发射图标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2598089">
            <a:off x="2825750" y="1892300"/>
            <a:ext cx="396875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8" name="Picture 27" descr="C:\Documents and Settings\Administrator\桌面\2009.6新图标\2009.6新图标\无线信号发射图标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2598089">
            <a:off x="2211388" y="1892300"/>
            <a:ext cx="398462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9" name="Picture 27" descr="C:\Documents and Settings\Administrator\桌面\2009.6新图标\2009.6新图标\无线信号发射图标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2598089">
            <a:off x="1490663" y="1892300"/>
            <a:ext cx="398462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50" name="Picture 27" descr="C:\Documents and Settings\Administrator\桌面\2009.6新图标\2009.6新图标\无线信号发射图标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2598089">
            <a:off x="809625" y="1892300"/>
            <a:ext cx="396875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51" name="Picture 27" descr="C:\Documents and Settings\Administrator\桌面\2009.6新图标\2009.6新图标\无线信号发射图标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8122376">
            <a:off x="4186238" y="3770313"/>
            <a:ext cx="396875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52" name="Picture 27" descr="C:\Documents and Settings\Administrator\桌面\2009.6新图标\2009.6新图标\无线信号发射图标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8122376">
            <a:off x="3514725" y="3765550"/>
            <a:ext cx="398463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53" name="Picture 27" descr="C:\Documents and Settings\Administrator\桌面\2009.6新图标\2009.6新图标\无线信号发射图标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8122376">
            <a:off x="2867025" y="3765550"/>
            <a:ext cx="396875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54" name="Picture 27" descr="C:\Documents and Settings\Administrator\桌面\2009.6新图标\2009.6新图标\无线信号发射图标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8122376">
            <a:off x="2139950" y="3765550"/>
            <a:ext cx="396875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55" name="Picture 27" descr="C:\Documents and Settings\Administrator\桌面\2009.6新图标\2009.6新图标\无线信号发射图标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8122376">
            <a:off x="1492250" y="3765550"/>
            <a:ext cx="396875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56" name="Picture 27" descr="C:\Documents and Settings\Administrator\桌面\2009.6新图标\2009.6新图标\无线信号发射图标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8122376">
            <a:off x="795338" y="3765550"/>
            <a:ext cx="396875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57" name="Picture 5" descr="C:\Documents and Settings\Administrator\My Documents\Tencent Files\517623394\FileRecv\锐捷ppt元素修改11.01.18\小红条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3400" y="436563"/>
            <a:ext cx="125413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" name="文本框 91"/>
          <p:cNvSpPr txBox="1"/>
          <p:nvPr/>
        </p:nvSpPr>
        <p:spPr>
          <a:xfrm>
            <a:off x="574675" y="5029200"/>
            <a:ext cx="856932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Arial"/>
              <a:buChar char="•"/>
              <a:defRPr/>
            </a:pPr>
            <a:r>
              <a:rPr kumimoji="1" lang="zh-CN" altLang="en-US" sz="2000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独创的“</a:t>
            </a:r>
            <a:r>
              <a:rPr kumimoji="1" lang="en-US" altLang="zh-CN" sz="2000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i-share</a:t>
            </a:r>
            <a:r>
              <a:rPr kumimoji="1" lang="zh-CN" altLang="en-US" sz="2000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”技术，保证每个房间的任何角落，信号强度都是</a:t>
            </a:r>
            <a:endParaRPr kumimoji="1" lang="en-US" altLang="zh-CN" sz="2000">
              <a:solidFill>
                <a:srgbClr val="000000"/>
              </a:solidFill>
              <a:latin typeface="Microsoft YaHei"/>
              <a:ea typeface="Microsoft YaHei"/>
              <a:cs typeface="Microsoft YaHei"/>
            </a:endParaRPr>
          </a:p>
          <a:p>
            <a:pPr>
              <a:defRPr/>
            </a:pPr>
            <a:r>
              <a:rPr kumimoji="1" lang="zh-CN" altLang="en-US" sz="2000">
                <a:solidFill>
                  <a:srgbClr val="000000"/>
                </a:solidFill>
                <a:latin typeface="Microsoft YaHei"/>
                <a:ea typeface="Microsoft YaHei"/>
                <a:cs typeface="Microsoft YaHei"/>
              </a:rPr>
              <a:t>“满格”的！</a:t>
            </a:r>
            <a:endParaRPr kumimoji="1" lang="en-US" altLang="zh-CN" sz="2000">
              <a:solidFill>
                <a:srgbClr val="000000"/>
              </a:solidFill>
              <a:latin typeface="Microsoft YaHei"/>
              <a:ea typeface="Microsoft YaHei"/>
              <a:cs typeface="Microsoft YaHei"/>
            </a:endParaRPr>
          </a:p>
          <a:p>
            <a:pPr marL="285750" indent="-285750">
              <a:buFont typeface="Arial"/>
              <a:buChar char="•"/>
              <a:defRPr/>
            </a:pPr>
            <a:endParaRPr kumimoji="1" lang="en-US" altLang="zh-CN" sz="2000">
              <a:solidFill>
                <a:srgbClr val="000000"/>
              </a:solidFill>
              <a:latin typeface="Microsoft YaHei"/>
              <a:ea typeface="Microsoft YaHei"/>
              <a:cs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581704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标题 6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dirty="0" smtClean="0">
                <a:solidFill>
                  <a:srgbClr val="C00000"/>
                </a:solidFill>
              </a:rPr>
              <a:t>放装、室分、智分差异比较</a:t>
            </a:r>
            <a:endParaRPr lang="zh-CN" altLang="en-US" dirty="0"/>
          </a:p>
        </p:txBody>
      </p:sp>
      <p:pic>
        <p:nvPicPr>
          <p:cNvPr id="17" name="Picture 3" descr="D:\mba gyaan\images\success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133475"/>
            <a:ext cx="2392363" cy="2084388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</a:effectLst>
        </p:spPr>
      </p:pic>
      <p:grpSp>
        <p:nvGrpSpPr>
          <p:cNvPr id="2" name="组合 179"/>
          <p:cNvGrpSpPr/>
          <p:nvPr/>
        </p:nvGrpSpPr>
        <p:grpSpPr>
          <a:xfrm>
            <a:off x="2202216" y="1091006"/>
            <a:ext cx="6678733" cy="4873056"/>
            <a:chOff x="2338696" y="1664222"/>
            <a:chExt cx="6678733" cy="4873056"/>
          </a:xfrm>
        </p:grpSpPr>
        <p:pic>
          <p:nvPicPr>
            <p:cNvPr id="19" name="圆角矩形 15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38696" y="1664222"/>
              <a:ext cx="6678733" cy="4873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" name="矩形 66"/>
            <p:cNvSpPr/>
            <p:nvPr/>
          </p:nvSpPr>
          <p:spPr>
            <a:xfrm>
              <a:off x="3897302" y="2119005"/>
              <a:ext cx="1596597" cy="238634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1" name="矩形 70"/>
            <p:cNvSpPr/>
            <p:nvPr/>
          </p:nvSpPr>
          <p:spPr>
            <a:xfrm>
              <a:off x="3895941" y="2424112"/>
              <a:ext cx="2108401" cy="239258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" name="矩形 71"/>
            <p:cNvSpPr/>
            <p:nvPr/>
          </p:nvSpPr>
          <p:spPr>
            <a:xfrm>
              <a:off x="3897830" y="2762346"/>
              <a:ext cx="2560931" cy="231733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7" name="Text Box 14"/>
            <p:cNvSpPr txBox="1">
              <a:spLocks noChangeArrowheads="1"/>
            </p:cNvSpPr>
            <p:nvPr/>
          </p:nvSpPr>
          <p:spPr bwMode="auto">
            <a:xfrm>
              <a:off x="5394555" y="2142195"/>
              <a:ext cx="866775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altLang="zh-CN" sz="800" b="1" kern="0" dirty="0" smtClean="0">
                  <a:solidFill>
                    <a:srgbClr val="000000"/>
                  </a:solidFill>
                  <a:latin typeface="Verdana" pitchFamily="34" charset="0"/>
                </a:rPr>
                <a:t>60-75dbm</a:t>
              </a:r>
              <a:endParaRPr lang="zh-CN" altLang="en-US" sz="800" kern="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98" name="Text Box 14"/>
            <p:cNvSpPr txBox="1">
              <a:spLocks noChangeArrowheads="1"/>
            </p:cNvSpPr>
            <p:nvPr/>
          </p:nvSpPr>
          <p:spPr bwMode="auto">
            <a:xfrm>
              <a:off x="5801298" y="2435471"/>
              <a:ext cx="940036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altLang="zh-CN" sz="800" b="1" kern="0" dirty="0" smtClean="0">
                  <a:solidFill>
                    <a:srgbClr val="000000"/>
                  </a:solidFill>
                  <a:latin typeface="Verdana" pitchFamily="34" charset="0"/>
                </a:rPr>
                <a:t>50-60dbm</a:t>
              </a:r>
              <a:endParaRPr lang="zh-CN" altLang="en-US" sz="800" kern="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99" name="Text Box 14"/>
            <p:cNvSpPr txBox="1">
              <a:spLocks noChangeArrowheads="1"/>
            </p:cNvSpPr>
            <p:nvPr/>
          </p:nvSpPr>
          <p:spPr bwMode="auto">
            <a:xfrm>
              <a:off x="6265330" y="2762346"/>
              <a:ext cx="940036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altLang="zh-CN" sz="800" b="1" kern="0" dirty="0" smtClean="0">
                  <a:solidFill>
                    <a:srgbClr val="000000"/>
                  </a:solidFill>
                  <a:latin typeface="Verdana" pitchFamily="34" charset="0"/>
                </a:rPr>
                <a:t>45-55dbm</a:t>
              </a:r>
              <a:endParaRPr lang="zh-CN" altLang="en-US" sz="800" kern="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16" name="矩形 115"/>
            <p:cNvSpPr/>
            <p:nvPr/>
          </p:nvSpPr>
          <p:spPr>
            <a:xfrm>
              <a:off x="3368828" y="2119005"/>
              <a:ext cx="526620" cy="238634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121" name="矩形 120"/>
            <p:cNvSpPr/>
            <p:nvPr/>
          </p:nvSpPr>
          <p:spPr>
            <a:xfrm>
              <a:off x="3392478" y="2123066"/>
              <a:ext cx="502971" cy="2021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50" b="1" dirty="0" smtClean="0">
                  <a:solidFill>
                    <a:srgbClr val="FFFFFF"/>
                  </a:solidFill>
                </a:rPr>
                <a:t>放装</a:t>
              </a:r>
            </a:p>
          </p:txBody>
        </p:sp>
        <p:sp>
          <p:nvSpPr>
            <p:cNvPr id="122" name="矩形 121"/>
            <p:cNvSpPr/>
            <p:nvPr/>
          </p:nvSpPr>
          <p:spPr>
            <a:xfrm>
              <a:off x="3369319" y="2424111"/>
              <a:ext cx="531430" cy="239259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3" name="矩形 122"/>
            <p:cNvSpPr/>
            <p:nvPr/>
          </p:nvSpPr>
          <p:spPr>
            <a:xfrm>
              <a:off x="3368828" y="2762346"/>
              <a:ext cx="530635" cy="231733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4" name="矩形 123"/>
            <p:cNvSpPr/>
            <p:nvPr/>
          </p:nvSpPr>
          <p:spPr>
            <a:xfrm>
              <a:off x="3392479" y="2426845"/>
              <a:ext cx="502971" cy="2021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50" b="1" dirty="0" smtClean="0">
                  <a:solidFill>
                    <a:srgbClr val="FFFFFF"/>
                  </a:solidFill>
                </a:rPr>
                <a:t>室分</a:t>
              </a:r>
            </a:p>
          </p:txBody>
        </p:sp>
        <p:sp>
          <p:nvSpPr>
            <p:cNvPr id="125" name="矩形 124"/>
            <p:cNvSpPr/>
            <p:nvPr/>
          </p:nvSpPr>
          <p:spPr>
            <a:xfrm>
              <a:off x="3376448" y="2759306"/>
              <a:ext cx="502971" cy="2021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50" b="1" dirty="0" smtClean="0">
                  <a:solidFill>
                    <a:srgbClr val="FFFFFF"/>
                  </a:solidFill>
                </a:rPr>
                <a:t>智分</a:t>
              </a:r>
            </a:p>
          </p:txBody>
        </p:sp>
        <p:sp>
          <p:nvSpPr>
            <p:cNvPr id="126" name="矩形 125"/>
            <p:cNvSpPr/>
            <p:nvPr/>
          </p:nvSpPr>
          <p:spPr>
            <a:xfrm>
              <a:off x="2737761" y="2110849"/>
              <a:ext cx="628149" cy="885991"/>
            </a:xfrm>
            <a:prstGeom prst="rect">
              <a:avLst/>
            </a:prstGeom>
            <a:solidFill>
              <a:srgbClr val="189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7" name="矩形 13"/>
            <p:cNvSpPr>
              <a:spLocks noChangeArrowheads="1"/>
            </p:cNvSpPr>
            <p:nvPr/>
          </p:nvSpPr>
          <p:spPr bwMode="auto">
            <a:xfrm>
              <a:off x="2572547" y="2340968"/>
              <a:ext cx="95381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787400"/>
              <a:r>
                <a:rPr lang="zh-CN" altLang="en-US" dirty="0" smtClean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信号</a:t>
              </a:r>
              <a:endParaRPr lang="en-US" altLang="zh-CN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8" name="矩形 127"/>
            <p:cNvSpPr/>
            <p:nvPr/>
          </p:nvSpPr>
          <p:spPr>
            <a:xfrm>
              <a:off x="2745807" y="3145875"/>
              <a:ext cx="628149" cy="8853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9" name="矩形 13"/>
            <p:cNvSpPr>
              <a:spLocks noChangeArrowheads="1"/>
            </p:cNvSpPr>
            <p:nvPr/>
          </p:nvSpPr>
          <p:spPr bwMode="auto">
            <a:xfrm>
              <a:off x="2572221" y="3395628"/>
              <a:ext cx="95381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787400"/>
              <a:r>
                <a:rPr lang="zh-CN" altLang="en-US" dirty="0" smtClean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性能</a:t>
              </a:r>
              <a:endParaRPr lang="en-US" altLang="zh-CN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30" name="矩形 129"/>
            <p:cNvSpPr/>
            <p:nvPr/>
          </p:nvSpPr>
          <p:spPr>
            <a:xfrm>
              <a:off x="2748185" y="4146051"/>
              <a:ext cx="628149" cy="885111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1" name="矩形 13"/>
            <p:cNvSpPr>
              <a:spLocks noChangeArrowheads="1"/>
            </p:cNvSpPr>
            <p:nvPr/>
          </p:nvSpPr>
          <p:spPr bwMode="auto">
            <a:xfrm>
              <a:off x="2600939" y="4350347"/>
              <a:ext cx="95381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787400"/>
              <a:r>
                <a:rPr lang="zh-CN" altLang="en-US" dirty="0" smtClean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干扰</a:t>
              </a:r>
              <a:endParaRPr lang="en-US" altLang="zh-CN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32" name="矩形 131"/>
            <p:cNvSpPr/>
            <p:nvPr/>
          </p:nvSpPr>
          <p:spPr>
            <a:xfrm>
              <a:off x="3905237" y="3156101"/>
              <a:ext cx="661904" cy="238634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3" name="矩形 132"/>
            <p:cNvSpPr/>
            <p:nvPr/>
          </p:nvSpPr>
          <p:spPr>
            <a:xfrm>
              <a:off x="3903875" y="3461207"/>
              <a:ext cx="1291083" cy="239259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4" name="矩形 133"/>
            <p:cNvSpPr/>
            <p:nvPr/>
          </p:nvSpPr>
          <p:spPr>
            <a:xfrm>
              <a:off x="3908146" y="3799442"/>
              <a:ext cx="2560228" cy="231733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5" name="Text Box 14"/>
            <p:cNvSpPr txBox="1">
              <a:spLocks noChangeArrowheads="1"/>
            </p:cNvSpPr>
            <p:nvPr/>
          </p:nvSpPr>
          <p:spPr bwMode="auto">
            <a:xfrm>
              <a:off x="4510822" y="3163127"/>
              <a:ext cx="717213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altLang="zh-CN" sz="800" b="1" kern="0" dirty="0" smtClean="0">
                  <a:solidFill>
                    <a:srgbClr val="000000"/>
                  </a:solidFill>
                  <a:latin typeface="Verdana" pitchFamily="34" charset="0"/>
                </a:rPr>
                <a:t>500kbps</a:t>
              </a:r>
              <a:endParaRPr lang="zh-CN" altLang="en-US" sz="800" kern="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36" name="Text Box 14"/>
            <p:cNvSpPr txBox="1">
              <a:spLocks noChangeArrowheads="1"/>
            </p:cNvSpPr>
            <p:nvPr/>
          </p:nvSpPr>
          <p:spPr bwMode="auto">
            <a:xfrm>
              <a:off x="4895737" y="3459255"/>
              <a:ext cx="940036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altLang="zh-CN" sz="800" b="1" kern="0" dirty="0" smtClean="0">
                  <a:solidFill>
                    <a:srgbClr val="000000"/>
                  </a:solidFill>
                  <a:latin typeface="Verdana" pitchFamily="34" charset="0"/>
                </a:rPr>
                <a:t>102kbps</a:t>
              </a:r>
              <a:endParaRPr lang="zh-CN" altLang="en-US" sz="800" kern="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37" name="Text Box 14"/>
            <p:cNvSpPr txBox="1">
              <a:spLocks noChangeArrowheads="1"/>
            </p:cNvSpPr>
            <p:nvPr/>
          </p:nvSpPr>
          <p:spPr bwMode="auto">
            <a:xfrm>
              <a:off x="6205025" y="3799442"/>
              <a:ext cx="940036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altLang="zh-CN" sz="800" b="1" kern="0" dirty="0" smtClean="0">
                  <a:solidFill>
                    <a:srgbClr val="000000"/>
                  </a:solidFill>
                  <a:latin typeface="Verdana" pitchFamily="34" charset="0"/>
                </a:rPr>
                <a:t>2.5mbps</a:t>
              </a:r>
              <a:endParaRPr lang="zh-CN" altLang="en-US" sz="800" kern="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38" name="矩形 137"/>
            <p:cNvSpPr/>
            <p:nvPr/>
          </p:nvSpPr>
          <p:spPr>
            <a:xfrm>
              <a:off x="3376763" y="3156101"/>
              <a:ext cx="526620" cy="238634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139" name="矩形 138"/>
            <p:cNvSpPr/>
            <p:nvPr/>
          </p:nvSpPr>
          <p:spPr>
            <a:xfrm>
              <a:off x="3400413" y="3160162"/>
              <a:ext cx="502971" cy="2021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50" b="1" dirty="0" smtClean="0">
                  <a:solidFill>
                    <a:srgbClr val="FFFFFF"/>
                  </a:solidFill>
                </a:rPr>
                <a:t>放装</a:t>
              </a:r>
            </a:p>
          </p:txBody>
        </p:sp>
        <p:sp>
          <p:nvSpPr>
            <p:cNvPr id="140" name="矩形 139"/>
            <p:cNvSpPr/>
            <p:nvPr/>
          </p:nvSpPr>
          <p:spPr>
            <a:xfrm>
              <a:off x="3377254" y="3461207"/>
              <a:ext cx="531430" cy="239259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1" name="矩形 140"/>
            <p:cNvSpPr/>
            <p:nvPr/>
          </p:nvSpPr>
          <p:spPr>
            <a:xfrm>
              <a:off x="3376763" y="3799442"/>
              <a:ext cx="530635" cy="231733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2" name="矩形 141"/>
            <p:cNvSpPr/>
            <p:nvPr/>
          </p:nvSpPr>
          <p:spPr>
            <a:xfrm>
              <a:off x="3400414" y="3463941"/>
              <a:ext cx="502971" cy="2021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50" b="1" dirty="0" smtClean="0">
                  <a:solidFill>
                    <a:srgbClr val="FFFFFF"/>
                  </a:solidFill>
                </a:rPr>
                <a:t>室分</a:t>
              </a:r>
            </a:p>
          </p:txBody>
        </p:sp>
        <p:sp>
          <p:nvSpPr>
            <p:cNvPr id="143" name="矩形 142"/>
            <p:cNvSpPr/>
            <p:nvPr/>
          </p:nvSpPr>
          <p:spPr>
            <a:xfrm>
              <a:off x="3384383" y="3787776"/>
              <a:ext cx="502971" cy="2021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50" b="1" dirty="0" smtClean="0">
                  <a:solidFill>
                    <a:srgbClr val="FFFFFF"/>
                  </a:solidFill>
                </a:rPr>
                <a:t>智分</a:t>
              </a:r>
            </a:p>
          </p:txBody>
        </p:sp>
        <p:sp>
          <p:nvSpPr>
            <p:cNvPr id="144" name="矩形 143"/>
            <p:cNvSpPr/>
            <p:nvPr/>
          </p:nvSpPr>
          <p:spPr>
            <a:xfrm>
              <a:off x="3905768" y="4146051"/>
              <a:ext cx="749357" cy="238634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5" name="矩形 144"/>
            <p:cNvSpPr/>
            <p:nvPr/>
          </p:nvSpPr>
          <p:spPr>
            <a:xfrm>
              <a:off x="3904406" y="4459783"/>
              <a:ext cx="2554355" cy="239259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6" name="矩形 145"/>
            <p:cNvSpPr/>
            <p:nvPr/>
          </p:nvSpPr>
          <p:spPr>
            <a:xfrm>
              <a:off x="3906296" y="4798018"/>
              <a:ext cx="2554053" cy="231733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7" name="Text Box 14"/>
            <p:cNvSpPr txBox="1">
              <a:spLocks noChangeArrowheads="1"/>
            </p:cNvSpPr>
            <p:nvPr/>
          </p:nvSpPr>
          <p:spPr bwMode="auto">
            <a:xfrm>
              <a:off x="4647010" y="4150006"/>
              <a:ext cx="866775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zh-CN" altLang="en-US" sz="800" b="1" kern="0" dirty="0" smtClean="0">
                  <a:solidFill>
                    <a:srgbClr val="000000"/>
                  </a:solidFill>
                  <a:latin typeface="Verdana" pitchFamily="34" charset="0"/>
                </a:rPr>
                <a:t>严重、不可用</a:t>
              </a:r>
              <a:endParaRPr lang="zh-CN" altLang="en-US" sz="800" kern="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48" name="Text Box 14"/>
            <p:cNvSpPr txBox="1">
              <a:spLocks noChangeArrowheads="1"/>
            </p:cNvSpPr>
            <p:nvPr/>
          </p:nvSpPr>
          <p:spPr bwMode="auto">
            <a:xfrm>
              <a:off x="6133679" y="4461617"/>
              <a:ext cx="940036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zh-CN" altLang="en-US" sz="800" b="1" kern="0" dirty="0" smtClean="0">
                  <a:solidFill>
                    <a:srgbClr val="000000"/>
                  </a:solidFill>
                  <a:latin typeface="Verdana" pitchFamily="34" charset="0"/>
                </a:rPr>
                <a:t>几乎为零</a:t>
              </a:r>
              <a:endParaRPr lang="zh-CN" altLang="en-US" sz="800" b="1" kern="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49" name="Text Box 14"/>
            <p:cNvSpPr txBox="1">
              <a:spLocks noChangeArrowheads="1"/>
            </p:cNvSpPr>
            <p:nvPr/>
          </p:nvSpPr>
          <p:spPr bwMode="auto">
            <a:xfrm>
              <a:off x="6134935" y="4798018"/>
              <a:ext cx="940036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zh-CN" altLang="en-US" sz="800" b="1" kern="0" dirty="0" smtClean="0">
                  <a:solidFill>
                    <a:srgbClr val="000000"/>
                  </a:solidFill>
                  <a:latin typeface="Verdana" pitchFamily="34" charset="0"/>
                </a:rPr>
                <a:t>几乎为零</a:t>
              </a:r>
              <a:endParaRPr lang="zh-CN" altLang="en-US" sz="800" kern="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50" name="矩形 149"/>
            <p:cNvSpPr/>
            <p:nvPr/>
          </p:nvSpPr>
          <p:spPr>
            <a:xfrm>
              <a:off x="3377294" y="4146051"/>
              <a:ext cx="526620" cy="238634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151" name="矩形 150"/>
            <p:cNvSpPr/>
            <p:nvPr/>
          </p:nvSpPr>
          <p:spPr>
            <a:xfrm>
              <a:off x="3398563" y="4141486"/>
              <a:ext cx="502971" cy="2021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50" b="1" dirty="0" smtClean="0">
                  <a:solidFill>
                    <a:srgbClr val="FFFFFF"/>
                  </a:solidFill>
                </a:rPr>
                <a:t>放装</a:t>
              </a:r>
            </a:p>
          </p:txBody>
        </p:sp>
        <p:sp>
          <p:nvSpPr>
            <p:cNvPr id="152" name="矩形 151"/>
            <p:cNvSpPr/>
            <p:nvPr/>
          </p:nvSpPr>
          <p:spPr>
            <a:xfrm>
              <a:off x="3377785" y="4459783"/>
              <a:ext cx="531430" cy="239259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53" name="矩形 152"/>
            <p:cNvSpPr/>
            <p:nvPr/>
          </p:nvSpPr>
          <p:spPr>
            <a:xfrm>
              <a:off x="3379675" y="4798018"/>
              <a:ext cx="530635" cy="231733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54" name="矩形 153"/>
            <p:cNvSpPr/>
            <p:nvPr/>
          </p:nvSpPr>
          <p:spPr>
            <a:xfrm>
              <a:off x="3398564" y="4453891"/>
              <a:ext cx="502971" cy="2021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50" b="1" dirty="0" smtClean="0">
                  <a:solidFill>
                    <a:srgbClr val="FFFFFF"/>
                  </a:solidFill>
                </a:rPr>
                <a:t>室分</a:t>
              </a:r>
            </a:p>
          </p:txBody>
        </p:sp>
        <p:sp>
          <p:nvSpPr>
            <p:cNvPr id="155" name="矩形 154"/>
            <p:cNvSpPr/>
            <p:nvPr/>
          </p:nvSpPr>
          <p:spPr>
            <a:xfrm>
              <a:off x="3382533" y="4794978"/>
              <a:ext cx="502971" cy="2021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50" b="1" dirty="0" smtClean="0">
                  <a:solidFill>
                    <a:srgbClr val="FFFFFF"/>
                  </a:solidFill>
                </a:rPr>
                <a:t>智分</a:t>
              </a:r>
            </a:p>
          </p:txBody>
        </p:sp>
        <p:sp>
          <p:nvSpPr>
            <p:cNvPr id="166" name="矩形 165"/>
            <p:cNvSpPr/>
            <p:nvPr/>
          </p:nvSpPr>
          <p:spPr>
            <a:xfrm>
              <a:off x="2750457" y="5185571"/>
              <a:ext cx="628149" cy="88511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67" name="矩形 13"/>
            <p:cNvSpPr>
              <a:spLocks noChangeArrowheads="1"/>
            </p:cNvSpPr>
            <p:nvPr/>
          </p:nvSpPr>
          <p:spPr bwMode="auto">
            <a:xfrm>
              <a:off x="2603211" y="5389867"/>
              <a:ext cx="95381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787400"/>
              <a:r>
                <a:rPr lang="zh-CN" altLang="en-US" dirty="0" smtClean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实施</a:t>
              </a:r>
              <a:endParaRPr lang="en-US" altLang="zh-CN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68" name="矩形 167"/>
            <p:cNvSpPr/>
            <p:nvPr/>
          </p:nvSpPr>
          <p:spPr>
            <a:xfrm>
              <a:off x="3908040" y="5185571"/>
              <a:ext cx="2550721" cy="238634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69" name="矩形 168"/>
            <p:cNvSpPr/>
            <p:nvPr/>
          </p:nvSpPr>
          <p:spPr>
            <a:xfrm>
              <a:off x="3906679" y="5493411"/>
              <a:ext cx="989058" cy="24515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70" name="矩形 169"/>
            <p:cNvSpPr/>
            <p:nvPr/>
          </p:nvSpPr>
          <p:spPr>
            <a:xfrm>
              <a:off x="3908569" y="5837538"/>
              <a:ext cx="2095774" cy="233144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71" name="Text Box 14"/>
            <p:cNvSpPr txBox="1">
              <a:spLocks noChangeArrowheads="1"/>
            </p:cNvSpPr>
            <p:nvPr/>
          </p:nvSpPr>
          <p:spPr bwMode="auto">
            <a:xfrm>
              <a:off x="6318246" y="5208761"/>
              <a:ext cx="593815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zh-CN" altLang="en-US" sz="800" b="1" kern="0" dirty="0" smtClean="0">
                  <a:solidFill>
                    <a:srgbClr val="000000"/>
                  </a:solidFill>
                  <a:latin typeface="Verdana" pitchFamily="34" charset="0"/>
                </a:rPr>
                <a:t>简单</a:t>
              </a:r>
              <a:endParaRPr lang="zh-CN" altLang="en-US" sz="800" kern="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72" name="Text Box 14"/>
            <p:cNvSpPr txBox="1">
              <a:spLocks noChangeArrowheads="1"/>
            </p:cNvSpPr>
            <p:nvPr/>
          </p:nvSpPr>
          <p:spPr bwMode="auto">
            <a:xfrm>
              <a:off x="4829001" y="5499303"/>
              <a:ext cx="940036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zh-CN" altLang="en-US" sz="800" b="1" kern="0" dirty="0" smtClean="0">
                  <a:solidFill>
                    <a:srgbClr val="000000"/>
                  </a:solidFill>
                  <a:latin typeface="Verdana" pitchFamily="34" charset="0"/>
                </a:rPr>
                <a:t>配件多、复杂</a:t>
              </a:r>
              <a:endParaRPr lang="zh-CN" altLang="en-US" sz="800" b="1" kern="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73" name="Text Box 14"/>
            <p:cNvSpPr txBox="1">
              <a:spLocks noChangeArrowheads="1"/>
            </p:cNvSpPr>
            <p:nvPr/>
          </p:nvSpPr>
          <p:spPr bwMode="auto">
            <a:xfrm>
              <a:off x="6002391" y="5841590"/>
              <a:ext cx="940036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zh-CN" altLang="en-US" sz="800" b="1" kern="0" dirty="0" smtClean="0">
                  <a:solidFill>
                    <a:srgbClr val="000000"/>
                  </a:solidFill>
                  <a:latin typeface="Verdana" pitchFamily="34" charset="0"/>
                </a:rPr>
                <a:t>配件少、易实施</a:t>
              </a:r>
              <a:endParaRPr lang="zh-CN" altLang="en-US" sz="800" kern="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74" name="矩形 173"/>
            <p:cNvSpPr/>
            <p:nvPr/>
          </p:nvSpPr>
          <p:spPr>
            <a:xfrm>
              <a:off x="3379566" y="5185571"/>
              <a:ext cx="526620" cy="238634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175" name="矩形 174"/>
            <p:cNvSpPr/>
            <p:nvPr/>
          </p:nvSpPr>
          <p:spPr>
            <a:xfrm>
              <a:off x="3400835" y="5181006"/>
              <a:ext cx="502971" cy="2021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50" b="1" dirty="0" smtClean="0">
                  <a:solidFill>
                    <a:srgbClr val="FFFFFF"/>
                  </a:solidFill>
                </a:rPr>
                <a:t>放装</a:t>
              </a:r>
            </a:p>
          </p:txBody>
        </p:sp>
        <p:sp>
          <p:nvSpPr>
            <p:cNvPr id="176" name="矩形 175"/>
            <p:cNvSpPr/>
            <p:nvPr/>
          </p:nvSpPr>
          <p:spPr>
            <a:xfrm>
              <a:off x="3380057" y="5499303"/>
              <a:ext cx="531430" cy="239259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77" name="矩形 176"/>
            <p:cNvSpPr/>
            <p:nvPr/>
          </p:nvSpPr>
          <p:spPr>
            <a:xfrm>
              <a:off x="3381947" y="5837538"/>
              <a:ext cx="530635" cy="231733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78" name="矩形 177"/>
            <p:cNvSpPr/>
            <p:nvPr/>
          </p:nvSpPr>
          <p:spPr>
            <a:xfrm>
              <a:off x="3400836" y="5493411"/>
              <a:ext cx="502971" cy="2021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50" b="1" dirty="0" smtClean="0">
                  <a:solidFill>
                    <a:srgbClr val="FFFFFF"/>
                  </a:solidFill>
                </a:rPr>
                <a:t>室分</a:t>
              </a:r>
            </a:p>
          </p:txBody>
        </p:sp>
        <p:sp>
          <p:nvSpPr>
            <p:cNvPr id="179" name="矩形 178"/>
            <p:cNvSpPr/>
            <p:nvPr/>
          </p:nvSpPr>
          <p:spPr>
            <a:xfrm>
              <a:off x="3384805" y="5834498"/>
              <a:ext cx="502971" cy="2021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50" b="1" dirty="0" smtClean="0">
                  <a:solidFill>
                    <a:srgbClr val="FFFFFF"/>
                  </a:solidFill>
                </a:rPr>
                <a:t>智分</a:t>
              </a:r>
            </a:p>
          </p:txBody>
        </p:sp>
      </p:grpSp>
      <p:sp>
        <p:nvSpPr>
          <p:cNvPr id="69" name="矩形 68"/>
          <p:cNvSpPr/>
          <p:nvPr/>
        </p:nvSpPr>
        <p:spPr>
          <a:xfrm>
            <a:off x="756254" y="5187144"/>
            <a:ext cx="7899946" cy="10189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anchor="ctr" anchorCtr="1">
            <a:noAutofit/>
          </a:bodyPr>
          <a:lstStyle/>
          <a:p>
            <a:pPr algn="ctr">
              <a:lnSpc>
                <a:spcPct val="150000"/>
              </a:lnSpc>
              <a:defRPr/>
            </a:pPr>
            <a:r>
              <a:rPr kumimoji="1" lang="zh-CN" altLang="en-US" sz="2000" b="1" dirty="0" smtClean="0">
                <a:solidFill>
                  <a:srgbClr val="000000"/>
                </a:solidFill>
                <a:cs typeface="黑体"/>
              </a:rPr>
              <a:t>智分无论信号强度、用户可用性能、干扰控制、</a:t>
            </a:r>
            <a:endParaRPr kumimoji="1" lang="en-US" altLang="zh-CN" sz="2000" b="1" dirty="0" smtClean="0">
              <a:solidFill>
                <a:srgbClr val="000000"/>
              </a:solidFill>
              <a:cs typeface="黑体"/>
            </a:endParaRPr>
          </a:p>
          <a:p>
            <a:pPr algn="ctr">
              <a:lnSpc>
                <a:spcPct val="150000"/>
              </a:lnSpc>
              <a:defRPr/>
            </a:pPr>
            <a:r>
              <a:rPr kumimoji="1" lang="zh-CN" altLang="en-US" sz="2000" b="1" dirty="0" smtClean="0">
                <a:solidFill>
                  <a:srgbClr val="000000"/>
                </a:solidFill>
                <a:cs typeface="黑体"/>
              </a:rPr>
              <a:t>可实施等方面均优于放装和室分</a:t>
            </a:r>
            <a:endParaRPr kumimoji="1" lang="zh-CN" altLang="en-US" sz="2000" b="1" dirty="0" smtClean="0">
              <a:solidFill>
                <a:srgbClr val="000000"/>
              </a:solidFill>
              <a:cs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54812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>
            <a:normAutofit/>
          </a:bodyPr>
          <a:lstStyle/>
          <a:p>
            <a:r>
              <a:rPr lang="zh-CN" altLang="en-US" b="1" dirty="0" smtClean="0">
                <a:latin typeface="微软雅黑" charset="0"/>
                <a:ea typeface="微软雅黑" charset="0"/>
              </a:rPr>
              <a:t>高效：信</a:t>
            </a:r>
            <a:r>
              <a:rPr lang="zh-CN" altLang="en-US" b="1" dirty="0">
                <a:latin typeface="微软雅黑" charset="0"/>
                <a:ea typeface="微软雅黑" charset="0"/>
              </a:rPr>
              <a:t>息中心实现</a:t>
            </a:r>
            <a:r>
              <a:rPr lang="en-US" altLang="zh-CN" b="1" dirty="0">
                <a:latin typeface="微软雅黑" charset="0"/>
                <a:ea typeface="微软雅黑" charset="0"/>
              </a:rPr>
              <a:t>AC</a:t>
            </a:r>
            <a:r>
              <a:rPr lang="zh-CN" altLang="en-US" b="1" dirty="0">
                <a:latin typeface="微软雅黑" charset="0"/>
                <a:ea typeface="微软雅黑" charset="0"/>
              </a:rPr>
              <a:t>的</a:t>
            </a:r>
            <a:r>
              <a:rPr lang="en-US" altLang="zh-CN" b="1" dirty="0">
                <a:latin typeface="微软雅黑" charset="0"/>
                <a:ea typeface="微软雅黑" charset="0"/>
              </a:rPr>
              <a:t>N+1</a:t>
            </a:r>
            <a:r>
              <a:rPr lang="zh-CN" altLang="en-US" b="1" dirty="0">
                <a:latin typeface="微软雅黑" charset="0"/>
                <a:ea typeface="微软雅黑" charset="0"/>
              </a:rPr>
              <a:t>备份</a:t>
            </a:r>
          </a:p>
        </p:txBody>
      </p:sp>
      <p:sp>
        <p:nvSpPr>
          <p:cNvPr id="22532" name="文本框 7"/>
          <p:cNvSpPr txBox="1">
            <a:spLocks noChangeArrowheads="1"/>
          </p:cNvSpPr>
          <p:nvPr/>
        </p:nvSpPr>
        <p:spPr bwMode="auto">
          <a:xfrm>
            <a:off x="7848600" y="1444625"/>
            <a:ext cx="774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  <a:ea typeface="MS PGothic" charset="0"/>
                <a:cs typeface="MS PGothic" charset="0"/>
              </a:rPr>
              <a:t>学校</a:t>
            </a:r>
            <a:r>
              <a:rPr lang="en-US" altLang="zh-CN">
                <a:solidFill>
                  <a:srgbClr val="000000"/>
                </a:solidFill>
                <a:ea typeface="MS PGothic" charset="0"/>
                <a:cs typeface="MS PGothic" charset="0"/>
              </a:rPr>
              <a:t>2</a:t>
            </a:r>
          </a:p>
        </p:txBody>
      </p:sp>
      <p:sp>
        <p:nvSpPr>
          <p:cNvPr id="22533" name="文本框 9"/>
          <p:cNvSpPr txBox="1">
            <a:spLocks noChangeArrowheads="1"/>
          </p:cNvSpPr>
          <p:nvPr/>
        </p:nvSpPr>
        <p:spPr bwMode="auto">
          <a:xfrm>
            <a:off x="304800" y="1476375"/>
            <a:ext cx="774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  <a:ea typeface="MS PGothic" charset="0"/>
                <a:cs typeface="MS PGothic" charset="0"/>
              </a:rPr>
              <a:t>学校</a:t>
            </a:r>
            <a:r>
              <a:rPr lang="en-US" altLang="zh-CN">
                <a:solidFill>
                  <a:srgbClr val="000000"/>
                </a:solidFill>
                <a:ea typeface="MS PGothic" charset="0"/>
                <a:cs typeface="MS PGothic" charset="0"/>
              </a:rPr>
              <a:t>1</a:t>
            </a:r>
          </a:p>
        </p:txBody>
      </p:sp>
      <p:grpSp>
        <p:nvGrpSpPr>
          <p:cNvPr id="2" name="组合 7"/>
          <p:cNvGrpSpPr>
            <a:grpSpLocks/>
          </p:cNvGrpSpPr>
          <p:nvPr/>
        </p:nvGrpSpPr>
        <p:grpSpPr bwMode="auto">
          <a:xfrm>
            <a:off x="596900" y="2336800"/>
            <a:ext cx="519113" cy="382588"/>
            <a:chOff x="451276" y="5638800"/>
            <a:chExt cx="519396" cy="381753"/>
          </a:xfrm>
        </p:grpSpPr>
        <p:cxnSp>
          <p:nvCxnSpPr>
            <p:cNvPr id="22564" name="自选图形 13"/>
            <p:cNvCxnSpPr>
              <a:cxnSpLocks noChangeShapeType="1"/>
            </p:cNvCxnSpPr>
            <p:nvPr/>
          </p:nvCxnSpPr>
          <p:spPr bwMode="auto">
            <a:xfrm rot="16200000" flipV="1">
              <a:off x="656803" y="5706684"/>
              <a:ext cx="375043" cy="252695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565" name="自选图形 15"/>
            <p:cNvCxnSpPr>
              <a:cxnSpLocks noChangeShapeType="1"/>
            </p:cNvCxnSpPr>
            <p:nvPr/>
          </p:nvCxnSpPr>
          <p:spPr bwMode="auto">
            <a:xfrm rot="5400000" flipH="1" flipV="1">
              <a:off x="406964" y="5683112"/>
              <a:ext cx="355324" cy="26670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22535" name="自选图形 16"/>
          <p:cNvCxnSpPr>
            <a:cxnSpLocks noChangeShapeType="1"/>
          </p:cNvCxnSpPr>
          <p:nvPr/>
        </p:nvCxnSpPr>
        <p:spPr bwMode="auto">
          <a:xfrm rot="5400000" flipH="1">
            <a:off x="7866856" y="2586832"/>
            <a:ext cx="534987" cy="342900"/>
          </a:xfrm>
          <a:prstGeom prst="bentConnector3">
            <a:avLst>
              <a:gd name="adj1" fmla="val 5014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36" name="自选图形 18"/>
          <p:cNvCxnSpPr>
            <a:cxnSpLocks noChangeShapeType="1"/>
          </p:cNvCxnSpPr>
          <p:nvPr/>
        </p:nvCxnSpPr>
        <p:spPr bwMode="auto">
          <a:xfrm rot="-5400000">
            <a:off x="7485856" y="2548732"/>
            <a:ext cx="534987" cy="419100"/>
          </a:xfrm>
          <a:prstGeom prst="bentConnector3">
            <a:avLst>
              <a:gd name="adj1" fmla="val 5014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37" name="自选图形 19"/>
          <p:cNvCxnSpPr>
            <a:cxnSpLocks noChangeShapeType="1"/>
          </p:cNvCxnSpPr>
          <p:nvPr/>
        </p:nvCxnSpPr>
        <p:spPr bwMode="auto">
          <a:xfrm>
            <a:off x="1219200" y="2039938"/>
            <a:ext cx="2362200" cy="15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38" name="自选图形 20"/>
          <p:cNvCxnSpPr>
            <a:cxnSpLocks noChangeShapeType="1"/>
          </p:cNvCxnSpPr>
          <p:nvPr/>
        </p:nvCxnSpPr>
        <p:spPr bwMode="auto">
          <a:xfrm flipV="1">
            <a:off x="4724400" y="2035175"/>
            <a:ext cx="2667000" cy="6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39" name="文本框 23"/>
          <p:cNvSpPr txBox="1">
            <a:spLocks noChangeArrowheads="1"/>
          </p:cNvSpPr>
          <p:nvPr/>
        </p:nvSpPr>
        <p:spPr bwMode="auto">
          <a:xfrm>
            <a:off x="2971800" y="1582738"/>
            <a:ext cx="1108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  <a:ea typeface="MS PGothic" charset="0"/>
                <a:cs typeface="MS PGothic" charset="0"/>
              </a:rPr>
              <a:t>信息中心</a:t>
            </a:r>
            <a:endParaRPr lang="en-US" altLang="zh-CN">
              <a:solidFill>
                <a:srgbClr val="000000"/>
              </a:solidFill>
              <a:ea typeface="MS PGothic" charset="0"/>
              <a:cs typeface="MS PGothic" charset="0"/>
            </a:endParaRPr>
          </a:p>
        </p:txBody>
      </p:sp>
      <p:sp>
        <p:nvSpPr>
          <p:cNvPr id="22540" name="文本框 25"/>
          <p:cNvSpPr txBox="1">
            <a:spLocks noChangeArrowheads="1"/>
          </p:cNvSpPr>
          <p:nvPr/>
        </p:nvSpPr>
        <p:spPr bwMode="auto">
          <a:xfrm>
            <a:off x="4495800" y="1593850"/>
            <a:ext cx="11080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  <a:ea typeface="MS PGothic" charset="0"/>
                <a:cs typeface="MS PGothic" charset="0"/>
              </a:rPr>
              <a:t>信息中心</a:t>
            </a:r>
            <a:endParaRPr lang="en-US" altLang="zh-CN">
              <a:solidFill>
                <a:srgbClr val="000000"/>
              </a:solidFill>
              <a:ea typeface="MS PGothic" charset="0"/>
              <a:cs typeface="MS PGothic" charset="0"/>
            </a:endParaRPr>
          </a:p>
        </p:txBody>
      </p:sp>
      <p:pic>
        <p:nvPicPr>
          <p:cNvPr id="22541" name="图片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811338"/>
            <a:ext cx="990600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2" name="图片 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735138"/>
            <a:ext cx="990600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直线 33"/>
          <p:cNvSpPr>
            <a:spLocks noChangeShapeType="1"/>
          </p:cNvSpPr>
          <p:nvPr/>
        </p:nvSpPr>
        <p:spPr bwMode="auto">
          <a:xfrm flipH="1">
            <a:off x="7620000" y="2344738"/>
            <a:ext cx="228600" cy="762000"/>
          </a:xfrm>
          <a:prstGeom prst="line">
            <a:avLst/>
          </a:prstGeom>
          <a:noFill/>
          <a:ln w="57150">
            <a:solidFill>
              <a:schemeClr val="folHlink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9" name="直线 34"/>
          <p:cNvSpPr>
            <a:spLocks noChangeShapeType="1"/>
          </p:cNvSpPr>
          <p:nvPr/>
        </p:nvSpPr>
        <p:spPr bwMode="auto">
          <a:xfrm>
            <a:off x="7924800" y="2344738"/>
            <a:ext cx="381000" cy="762000"/>
          </a:xfrm>
          <a:prstGeom prst="line">
            <a:avLst/>
          </a:prstGeom>
          <a:noFill/>
          <a:ln w="57150">
            <a:solidFill>
              <a:schemeClr val="folHlink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0" name="直线 36"/>
          <p:cNvSpPr>
            <a:spLocks noChangeShapeType="1"/>
          </p:cNvSpPr>
          <p:nvPr/>
        </p:nvSpPr>
        <p:spPr bwMode="auto">
          <a:xfrm>
            <a:off x="4267200" y="2268538"/>
            <a:ext cx="4038600" cy="762000"/>
          </a:xfrm>
          <a:prstGeom prst="line">
            <a:avLst/>
          </a:prstGeom>
          <a:noFill/>
          <a:ln w="57150">
            <a:solidFill>
              <a:schemeClr val="folHlink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1" name="直线 37"/>
          <p:cNvSpPr>
            <a:spLocks noChangeShapeType="1"/>
          </p:cNvSpPr>
          <p:nvPr/>
        </p:nvSpPr>
        <p:spPr bwMode="auto">
          <a:xfrm>
            <a:off x="4343400" y="2344738"/>
            <a:ext cx="3200400" cy="685800"/>
          </a:xfrm>
          <a:prstGeom prst="line">
            <a:avLst/>
          </a:prstGeom>
          <a:noFill/>
          <a:ln w="57150">
            <a:solidFill>
              <a:schemeClr val="folHlink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pic>
        <p:nvPicPr>
          <p:cNvPr id="22547" name="Picture 58" descr="trapeze_rogu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725" y="3030538"/>
            <a:ext cx="5127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8" name="Picture 58" descr="trapeze_rogu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213" y="3071813"/>
            <a:ext cx="5111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9" name="Picture 58" descr="trapeze_rogu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2673350"/>
            <a:ext cx="5127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50" name="Picture 58" descr="trapeze_rogu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75" y="2625725"/>
            <a:ext cx="5270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551" name="自选图形 19"/>
          <p:cNvCxnSpPr>
            <a:cxnSpLocks noChangeShapeType="1"/>
          </p:cNvCxnSpPr>
          <p:nvPr/>
        </p:nvCxnSpPr>
        <p:spPr bwMode="auto">
          <a:xfrm flipV="1">
            <a:off x="2655888" y="2193925"/>
            <a:ext cx="1077912" cy="9128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2552" name="图片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900256">
            <a:off x="2755900" y="2373313"/>
            <a:ext cx="990600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53" name="文本框 6"/>
          <p:cNvSpPr txBox="1">
            <a:spLocks noChangeArrowheads="1"/>
          </p:cNvSpPr>
          <p:nvPr/>
        </p:nvSpPr>
        <p:spPr bwMode="auto">
          <a:xfrm>
            <a:off x="1747838" y="3592513"/>
            <a:ext cx="774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  <a:ea typeface="MS PGothic" charset="0"/>
                <a:cs typeface="MS PGothic" charset="0"/>
              </a:rPr>
              <a:t>学校</a:t>
            </a:r>
            <a:r>
              <a:rPr lang="en-US" altLang="zh-CN">
                <a:solidFill>
                  <a:srgbClr val="000000"/>
                </a:solidFill>
                <a:ea typeface="MS PGothic" charset="0"/>
                <a:cs typeface="MS PGothic" charset="0"/>
              </a:rPr>
              <a:t>3</a:t>
            </a:r>
          </a:p>
        </p:txBody>
      </p:sp>
      <p:cxnSp>
        <p:nvCxnSpPr>
          <p:cNvPr id="22554" name="自选图形 13"/>
          <p:cNvCxnSpPr>
            <a:cxnSpLocks noChangeShapeType="1"/>
          </p:cNvCxnSpPr>
          <p:nvPr/>
        </p:nvCxnSpPr>
        <p:spPr bwMode="auto">
          <a:xfrm rot="5400000" flipH="1">
            <a:off x="2658269" y="3274219"/>
            <a:ext cx="153988" cy="419100"/>
          </a:xfrm>
          <a:prstGeom prst="bentConnector3">
            <a:avLst>
              <a:gd name="adj1" fmla="val 5051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2555" name="Picture 58" descr="trapeze_rogue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3592513"/>
            <a:ext cx="527050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56" name="Picture 2" descr="D:\WLAN\自研\WS570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650" y="1935163"/>
            <a:ext cx="1646238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57" name="Picture 6" descr="D:\WLAN\自研\WS5302图片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988" y="2965450"/>
            <a:ext cx="14128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58" name="Picture 6" descr="D:\WLAN\自研\WS5302图片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920875"/>
            <a:ext cx="14128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文本框 35"/>
          <p:cNvSpPr txBox="1">
            <a:spLocks noChangeArrowheads="1"/>
          </p:cNvSpPr>
          <p:nvPr/>
        </p:nvSpPr>
        <p:spPr bwMode="auto">
          <a:xfrm>
            <a:off x="7620000" y="1582738"/>
            <a:ext cx="862013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8000" b="1">
                <a:solidFill>
                  <a:srgbClr val="FF0000"/>
                </a:solidFill>
                <a:ea typeface="MS PGothic" charset="0"/>
                <a:cs typeface="MS PGothic" charset="0"/>
              </a:rPr>
              <a:t>X</a:t>
            </a:r>
          </a:p>
        </p:txBody>
      </p:sp>
      <p:pic>
        <p:nvPicPr>
          <p:cNvPr id="22560" name="Picture 6" descr="D:\WLAN\自研\WS5302图片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1962150"/>
            <a:ext cx="14144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61" name="Rectangle 3"/>
          <p:cNvSpPr txBox="1">
            <a:spLocks noChangeArrowheads="1"/>
          </p:cNvSpPr>
          <p:nvPr/>
        </p:nvSpPr>
        <p:spPr bwMode="auto">
          <a:xfrm>
            <a:off x="730250" y="4410075"/>
            <a:ext cx="7993063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lnSpc>
                <a:spcPct val="185000"/>
              </a:lnSpc>
              <a:spcBef>
                <a:spcPct val="20000"/>
              </a:spcBef>
              <a:buFont typeface="Wingdings" charset="0"/>
              <a:buChar char="Ø"/>
            </a:pPr>
            <a:r>
              <a:rPr lang="zh-CN" altLang="en-US" sz="1900" b="1" dirty="0">
                <a:solidFill>
                  <a:srgbClr val="000000"/>
                </a:solidFill>
                <a:latin typeface="黑体" charset="0"/>
                <a:ea typeface="黑体" charset="0"/>
                <a:cs typeface="黑体" charset="0"/>
              </a:rPr>
              <a:t>信息中心大</a:t>
            </a:r>
            <a:r>
              <a:rPr lang="zh-CN" altLang="en-US" sz="1900" b="1" dirty="0" smtClean="0">
                <a:solidFill>
                  <a:srgbClr val="000000"/>
                </a:solidFill>
                <a:latin typeface="黑体" charset="0"/>
                <a:ea typeface="黑体" charset="0"/>
                <a:cs typeface="黑体" charset="0"/>
              </a:rPr>
              <a:t>容量</a:t>
            </a:r>
            <a:r>
              <a:rPr lang="en-US" altLang="zh-CN" sz="1900" b="1" dirty="0" smtClean="0">
                <a:solidFill>
                  <a:srgbClr val="000000"/>
                </a:solidFill>
                <a:latin typeface="黑体" charset="0"/>
                <a:ea typeface="黑体" charset="0"/>
                <a:cs typeface="黑体" charset="0"/>
              </a:rPr>
              <a:t>AC</a:t>
            </a:r>
            <a:r>
              <a:rPr lang="zh-CN" altLang="en-US" sz="1900" b="1" dirty="0" smtClean="0">
                <a:solidFill>
                  <a:srgbClr val="000000"/>
                </a:solidFill>
                <a:latin typeface="黑体" charset="0"/>
                <a:ea typeface="黑体" charset="0"/>
                <a:cs typeface="黑体" charset="0"/>
              </a:rPr>
              <a:t>实现</a:t>
            </a:r>
            <a:r>
              <a:rPr lang="en-US" altLang="zh-CN" sz="1900" b="1" dirty="0" smtClean="0">
                <a:solidFill>
                  <a:srgbClr val="000000"/>
                </a:solidFill>
                <a:latin typeface="黑体" charset="0"/>
                <a:ea typeface="黑体" charset="0"/>
                <a:cs typeface="黑体" charset="0"/>
              </a:rPr>
              <a:t>N+1</a:t>
            </a:r>
            <a:r>
              <a:rPr lang="zh-CN" altLang="en-US" sz="1900" b="1" dirty="0" smtClean="0">
                <a:solidFill>
                  <a:srgbClr val="000000"/>
                </a:solidFill>
                <a:latin typeface="黑体" charset="0"/>
                <a:ea typeface="黑体" charset="0"/>
                <a:cs typeface="黑体" charset="0"/>
              </a:rPr>
              <a:t>备份，提高网络安全性</a:t>
            </a:r>
            <a:endParaRPr lang="en-US" altLang="zh-CN" sz="1900" b="1" dirty="0">
              <a:solidFill>
                <a:srgbClr val="000000"/>
              </a:solidFill>
              <a:latin typeface="黑体" charset="0"/>
              <a:ea typeface="黑体" charset="0"/>
              <a:cs typeface="黑体" charset="0"/>
            </a:endParaRPr>
          </a:p>
          <a:p>
            <a:pPr eaLnBrk="1" hangingPunct="1">
              <a:lnSpc>
                <a:spcPct val="185000"/>
              </a:lnSpc>
              <a:spcBef>
                <a:spcPct val="20000"/>
              </a:spcBef>
              <a:buFont typeface="Wingdings" charset="0"/>
              <a:buChar char="Ø"/>
            </a:pPr>
            <a:r>
              <a:rPr lang="en-US" altLang="zh-CN" sz="1900" b="1" dirty="0" smtClean="0">
                <a:solidFill>
                  <a:srgbClr val="000000"/>
                </a:solidFill>
                <a:latin typeface="黑体" charset="0"/>
                <a:ea typeface="黑体" charset="0"/>
                <a:cs typeface="黑体" charset="0"/>
              </a:rPr>
              <a:t>AC</a:t>
            </a:r>
            <a:r>
              <a:rPr lang="zh-CN" altLang="en-US" sz="1900" b="1" dirty="0" smtClean="0">
                <a:solidFill>
                  <a:srgbClr val="000000"/>
                </a:solidFill>
                <a:latin typeface="黑体" charset="0"/>
                <a:ea typeface="黑体" charset="0"/>
                <a:cs typeface="黑体" charset="0"/>
              </a:rPr>
              <a:t>集中部署，避免每个学校部署</a:t>
            </a:r>
            <a:r>
              <a:rPr lang="en-US" altLang="zh-CN" sz="1900" b="1" dirty="0" smtClean="0">
                <a:solidFill>
                  <a:srgbClr val="000000"/>
                </a:solidFill>
                <a:latin typeface="黑体" charset="0"/>
                <a:ea typeface="黑体" charset="0"/>
                <a:cs typeface="黑体" charset="0"/>
              </a:rPr>
              <a:t>AC</a:t>
            </a:r>
            <a:r>
              <a:rPr lang="zh-CN" altLang="en-US" sz="1900" b="1" dirty="0" smtClean="0">
                <a:solidFill>
                  <a:srgbClr val="000000"/>
                </a:solidFill>
                <a:latin typeface="黑体" charset="0"/>
                <a:ea typeface="黑体" charset="0"/>
                <a:cs typeface="黑体" charset="0"/>
              </a:rPr>
              <a:t>，节约成本。</a:t>
            </a:r>
            <a:endParaRPr lang="en-US" altLang="zh-CN" sz="1900" b="1" dirty="0">
              <a:solidFill>
                <a:srgbClr val="000000"/>
              </a:solidFill>
              <a:latin typeface="黑体" charset="0"/>
              <a:ea typeface="黑体" charset="0"/>
              <a:cs typeface="黑体" charset="0"/>
            </a:endParaRPr>
          </a:p>
        </p:txBody>
      </p:sp>
      <p:pic>
        <p:nvPicPr>
          <p:cNvPr id="22562" name="Picture 5" descr="C:\Documents and Settings\Administrator\My Documents\Tencent Files\517623394\FileRecv\锐捷ppt元素修改11.01.18\小红条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36563"/>
            <a:ext cx="125413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699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3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内容占位符 2"/>
          <p:cNvSpPr>
            <a:spLocks noGrp="1"/>
          </p:cNvSpPr>
          <p:nvPr>
            <p:ph idx="1"/>
          </p:nvPr>
        </p:nvSpPr>
        <p:spPr>
          <a:xfrm>
            <a:off x="914400" y="1066800"/>
            <a:ext cx="2819400" cy="533400"/>
          </a:xfrm>
          <a:solidFill>
            <a:srgbClr val="92D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lnSpc>
                <a:spcPct val="120000"/>
              </a:lnSpc>
              <a:spcBef>
                <a:spcPct val="0"/>
              </a:spcBef>
              <a:defRPr/>
            </a:pPr>
            <a:r>
              <a:rPr lang="zh-CN" altLang="en-US" sz="1600" b="1" kern="1200" dirty="0" smtClean="0">
                <a:solidFill>
                  <a:schemeClr val="bg1"/>
                </a:solidFill>
              </a:rPr>
              <a:t>请输入您的用户名、密码</a:t>
            </a:r>
            <a:endParaRPr lang="zh-CN" altLang="en-US" sz="1600" b="1" kern="1200" dirty="0">
              <a:solidFill>
                <a:schemeClr val="bg1"/>
              </a:solidFill>
            </a:endParaRPr>
          </a:p>
        </p:txBody>
      </p:sp>
      <p:sp>
        <p:nvSpPr>
          <p:cNvPr id="24" name="内容占位符 2"/>
          <p:cNvSpPr txBox="1">
            <a:spLocks/>
          </p:cNvSpPr>
          <p:nvPr/>
        </p:nvSpPr>
        <p:spPr bwMode="auto">
          <a:xfrm>
            <a:off x="3733800" y="6096000"/>
            <a:ext cx="2819400" cy="533400"/>
          </a:xfrm>
          <a:prstGeom prst="rect">
            <a:avLst/>
          </a:prstGeom>
          <a:solidFill>
            <a:srgbClr val="92D050"/>
          </a:solidFill>
          <a:ln w="38100" cap="flat" cmpd="sng" algn="ctr">
            <a:solidFill>
              <a:schemeClr val="lt1"/>
            </a:solidFill>
            <a:prstDash val="solid"/>
            <a:miter lim="800000"/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eaLnBrk="1" hangingPunct="1">
              <a:lnSpc>
                <a:spcPct val="120000"/>
              </a:lnSpc>
              <a:buFont typeface="Wingdings" pitchFamily="2" charset="2"/>
              <a:buChar char="n"/>
              <a:defRPr/>
            </a:pPr>
            <a:r>
              <a:rPr lang="zh-CN" altLang="en-US" sz="1600" b="1">
                <a:solidFill>
                  <a:srgbClr val="FFFFFF"/>
                </a:solidFill>
                <a:ea typeface="宋体" pitchFamily="2" charset="-122"/>
              </a:rPr>
              <a:t>请输入您的用户名、密码</a:t>
            </a:r>
          </a:p>
        </p:txBody>
      </p:sp>
      <p:pic>
        <p:nvPicPr>
          <p:cNvPr id="18" name="Picture 51" descr="小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4343400"/>
            <a:ext cx="23622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3" descr="整套电脑-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5105400"/>
            <a:ext cx="857250" cy="87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38" descr="用户-男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0" y="5410200"/>
            <a:ext cx="749300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533400" y="6019800"/>
            <a:ext cx="18002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旁边小区、家属</a:t>
            </a:r>
          </a:p>
        </p:txBody>
      </p:sp>
      <p:sp>
        <p:nvSpPr>
          <p:cNvPr id="25" name="内容占位符 2"/>
          <p:cNvSpPr txBox="1">
            <a:spLocks/>
          </p:cNvSpPr>
          <p:nvPr/>
        </p:nvSpPr>
        <p:spPr bwMode="auto">
          <a:xfrm>
            <a:off x="6019800" y="685800"/>
            <a:ext cx="2971800" cy="53339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342900" indent="-342900">
              <a:lnSpc>
                <a:spcPct val="120000"/>
              </a:lnSpc>
              <a:defRPr/>
            </a:pPr>
            <a:r>
              <a:rPr lang="zh-CN" altLang="en-US" sz="2000" b="1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  <a:sym typeface="Arial" pitchFamily="34" charset="0"/>
              </a:rPr>
              <a:t>基于实名的接入控制</a:t>
            </a:r>
          </a:p>
        </p:txBody>
      </p:sp>
      <p:grpSp>
        <p:nvGrpSpPr>
          <p:cNvPr id="2" name="组合 34"/>
          <p:cNvGrpSpPr/>
          <p:nvPr/>
        </p:nvGrpSpPr>
        <p:grpSpPr>
          <a:xfrm>
            <a:off x="2895600" y="1371600"/>
            <a:ext cx="6096000" cy="3670300"/>
            <a:chOff x="2895600" y="1371600"/>
            <a:chExt cx="6096000" cy="3670300"/>
          </a:xfrm>
        </p:grpSpPr>
        <p:pic>
          <p:nvPicPr>
            <p:cNvPr id="17" name="Picture 44" descr="教育-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95600" y="1371600"/>
              <a:ext cx="4700588" cy="3670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内容占位符 2"/>
            <p:cNvSpPr txBox="1">
              <a:spLocks/>
            </p:cNvSpPr>
            <p:nvPr/>
          </p:nvSpPr>
          <p:spPr bwMode="auto">
            <a:xfrm>
              <a:off x="6019800" y="1447800"/>
              <a:ext cx="2971800" cy="53339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marL="342900" indent="-342900">
                <a:lnSpc>
                  <a:spcPct val="120000"/>
                </a:lnSpc>
                <a:defRPr/>
              </a:pPr>
              <a:r>
                <a:rPr lang="zh-CN" altLang="en-US" sz="2000" b="1" dirty="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  <a:sym typeface="Arial" pitchFamily="34" charset="0"/>
                </a:rPr>
                <a:t>一套凭据、一次认证</a:t>
              </a:r>
            </a:p>
          </p:txBody>
        </p:sp>
        <p:sp>
          <p:nvSpPr>
            <p:cNvPr id="32" name="TextBox 31"/>
            <p:cNvSpPr txBox="1">
              <a:spLocks noChangeArrowheads="1"/>
            </p:cNvSpPr>
            <p:nvPr/>
          </p:nvSpPr>
          <p:spPr bwMode="auto">
            <a:xfrm>
              <a:off x="7315200" y="4191000"/>
              <a:ext cx="1108075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校内师生</a:t>
              </a:r>
            </a:p>
          </p:txBody>
        </p:sp>
      </p:grpSp>
      <p:sp>
        <p:nvSpPr>
          <p:cNvPr id="33" name="内容占位符 2"/>
          <p:cNvSpPr txBox="1">
            <a:spLocks/>
          </p:cNvSpPr>
          <p:nvPr/>
        </p:nvSpPr>
        <p:spPr bwMode="auto">
          <a:xfrm>
            <a:off x="5867400" y="5029200"/>
            <a:ext cx="2819400" cy="533400"/>
          </a:xfrm>
          <a:prstGeom prst="rect">
            <a:avLst/>
          </a:prstGeom>
          <a:solidFill>
            <a:srgbClr val="92D050"/>
          </a:solidFill>
          <a:ln w="38100" cap="flat" cmpd="sng" algn="ctr">
            <a:solidFill>
              <a:schemeClr val="lt1"/>
            </a:solidFill>
            <a:prstDash val="solid"/>
            <a:miter lim="800000"/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eaLnBrk="1" hangingPunct="1">
              <a:lnSpc>
                <a:spcPct val="120000"/>
              </a:lnSpc>
              <a:buFont typeface="Wingdings" pitchFamily="2" charset="2"/>
              <a:buChar char="n"/>
              <a:defRPr/>
            </a:pPr>
            <a:r>
              <a:rPr lang="zh-CN" altLang="en-US" sz="1600" b="1" dirty="0">
                <a:solidFill>
                  <a:srgbClr val="FFFFFF"/>
                </a:solidFill>
                <a:ea typeface="宋体" pitchFamily="2" charset="-122"/>
              </a:rPr>
              <a:t>请输入您的用户名、密码</a:t>
            </a:r>
          </a:p>
        </p:txBody>
      </p:sp>
      <p:pic>
        <p:nvPicPr>
          <p:cNvPr id="22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4212615">
            <a:off x="2763838" y="2925763"/>
            <a:ext cx="1920875" cy="171767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pic>
        <p:nvPicPr>
          <p:cNvPr id="16" name="Picture 39" descr="用户-女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200" y="1828800"/>
            <a:ext cx="746125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组合 27"/>
          <p:cNvGrpSpPr/>
          <p:nvPr/>
        </p:nvGrpSpPr>
        <p:grpSpPr>
          <a:xfrm>
            <a:off x="533400" y="2133600"/>
            <a:ext cx="6832600" cy="2755900"/>
            <a:chOff x="533400" y="2133600"/>
            <a:chExt cx="6832600" cy="2755900"/>
          </a:xfrm>
        </p:grpSpPr>
        <p:pic>
          <p:nvPicPr>
            <p:cNvPr id="15" name="Picture 11" descr="DIANNAO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EFEF6"/>
                </a:clrFrom>
                <a:clrTo>
                  <a:srgbClr val="FEFEF6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00200" y="2133600"/>
              <a:ext cx="928688" cy="798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TextBox 28"/>
            <p:cNvSpPr txBox="1">
              <a:spLocks noChangeArrowheads="1"/>
            </p:cNvSpPr>
            <p:nvPr/>
          </p:nvSpPr>
          <p:spPr bwMode="auto">
            <a:xfrm>
              <a:off x="533400" y="2971800"/>
              <a:ext cx="1108075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外来人员</a:t>
              </a:r>
            </a:p>
          </p:txBody>
        </p:sp>
        <p:pic>
          <p:nvPicPr>
            <p:cNvPr id="34" name="Picture 40" descr="用户群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324600" y="3810000"/>
              <a:ext cx="1041400" cy="1079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标题 5"/>
          <p:cNvSpPr txBox="1">
            <a:spLocks/>
          </p:cNvSpPr>
          <p:nvPr/>
        </p:nvSpPr>
        <p:spPr bwMode="auto">
          <a:xfrm>
            <a:off x="609600" y="381000"/>
            <a:ext cx="792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zh-CN" altLang="en-US" sz="2400" kern="0" dirty="0" smtClean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实名制准入机制</a:t>
            </a:r>
          </a:p>
        </p:txBody>
      </p:sp>
    </p:spTree>
    <p:extLst>
      <p:ext uri="{BB962C8B-B14F-4D97-AF65-F5344CB8AC3E}">
        <p14:creationId xmlns:p14="http://schemas.microsoft.com/office/powerpoint/2010/main" val="115116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 animBg="1"/>
      <p:bldP spid="24" grpId="0" animBg="1"/>
      <p:bldP spid="3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3" descr="malicious lapto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8788" y="1430338"/>
            <a:ext cx="10668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63" name="Text Box 4"/>
          <p:cNvSpPr txBox="1">
            <a:spLocks noChangeArrowheads="1"/>
          </p:cNvSpPr>
          <p:nvPr/>
        </p:nvSpPr>
        <p:spPr bwMode="auto">
          <a:xfrm>
            <a:off x="3975100" y="2016125"/>
            <a:ext cx="438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1000" b="1">
                <a:solidFill>
                  <a:srgbClr val="000000"/>
                </a:solidFill>
                <a:ea typeface="宋体" pitchFamily="2" charset="-122"/>
              </a:rPr>
              <a:t>黑客</a:t>
            </a:r>
          </a:p>
        </p:txBody>
      </p:sp>
      <p:pic>
        <p:nvPicPr>
          <p:cNvPr id="92164" name="Picture 5" descr="green clou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9388" y="2906713"/>
            <a:ext cx="3581400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65" name="Rectangle 6"/>
          <p:cNvSpPr>
            <a:spLocks noChangeArrowheads="1"/>
          </p:cNvSpPr>
          <p:nvPr/>
        </p:nvSpPr>
        <p:spPr bwMode="auto">
          <a:xfrm>
            <a:off x="4497388" y="2573338"/>
            <a:ext cx="4114800" cy="2590800"/>
          </a:xfrm>
          <a:prstGeom prst="rect">
            <a:avLst/>
          </a:prstGeom>
          <a:solidFill>
            <a:srgbClr val="ECDFA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  <a:ea typeface="宋体" pitchFamily="2" charset="-122"/>
            </a:endParaRPr>
          </a:p>
        </p:txBody>
      </p:sp>
      <p:pic>
        <p:nvPicPr>
          <p:cNvPr id="92166" name="Picture 7" descr="authorized deskto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8388" y="4173538"/>
            <a:ext cx="60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67" name="Line 8"/>
          <p:cNvSpPr>
            <a:spLocks noChangeShapeType="1"/>
          </p:cNvSpPr>
          <p:nvPr/>
        </p:nvSpPr>
        <p:spPr bwMode="auto">
          <a:xfrm>
            <a:off x="5183188" y="3792538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2168" name="Line 9"/>
          <p:cNvSpPr>
            <a:spLocks noChangeShapeType="1"/>
          </p:cNvSpPr>
          <p:nvPr/>
        </p:nvSpPr>
        <p:spPr bwMode="auto">
          <a:xfrm>
            <a:off x="5411788" y="3411538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2169" name="Line 10"/>
          <p:cNvSpPr>
            <a:spLocks noChangeShapeType="1"/>
          </p:cNvSpPr>
          <p:nvPr/>
        </p:nvSpPr>
        <p:spPr bwMode="auto">
          <a:xfrm>
            <a:off x="7359650" y="3411538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2170" name="Text Box 11"/>
          <p:cNvSpPr txBox="1">
            <a:spLocks noChangeArrowheads="1"/>
          </p:cNvSpPr>
          <p:nvPr/>
        </p:nvSpPr>
        <p:spPr bwMode="auto">
          <a:xfrm>
            <a:off x="5411788" y="3792538"/>
            <a:ext cx="762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sz="900" b="1">
                <a:solidFill>
                  <a:srgbClr val="000000"/>
                </a:solidFill>
                <a:ea typeface="宋体" pitchFamily="2" charset="-122"/>
              </a:rPr>
              <a:t>INTRANET</a:t>
            </a:r>
          </a:p>
        </p:txBody>
      </p:sp>
      <p:sp>
        <p:nvSpPr>
          <p:cNvPr id="92171" name="Text Box 12"/>
          <p:cNvSpPr txBox="1">
            <a:spLocks noChangeArrowheads="1"/>
          </p:cNvSpPr>
          <p:nvPr/>
        </p:nvSpPr>
        <p:spPr bwMode="auto">
          <a:xfrm>
            <a:off x="2636838" y="3490913"/>
            <a:ext cx="1073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sz="1400" b="1">
                <a:solidFill>
                  <a:srgbClr val="000000"/>
                </a:solidFill>
                <a:ea typeface="宋体" pitchFamily="2" charset="-122"/>
              </a:rPr>
              <a:t>INTERNET</a:t>
            </a:r>
          </a:p>
        </p:txBody>
      </p:sp>
      <p:pic>
        <p:nvPicPr>
          <p:cNvPr id="92172" name="Picture 13" descr="red A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35663" y="2754313"/>
            <a:ext cx="6858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73" name="Line 14"/>
          <p:cNvSpPr>
            <a:spLocks noChangeShapeType="1"/>
          </p:cNvSpPr>
          <p:nvPr/>
        </p:nvSpPr>
        <p:spPr bwMode="auto">
          <a:xfrm>
            <a:off x="6249988" y="3259138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5030788" y="1192213"/>
            <a:ext cx="2060575" cy="314325"/>
            <a:chOff x="3600" y="3414"/>
            <a:chExt cx="1298" cy="198"/>
          </a:xfrm>
        </p:grpSpPr>
        <p:sp>
          <p:nvSpPr>
            <p:cNvPr id="92218" name="Oval 16"/>
            <p:cNvSpPr>
              <a:spLocks noChangeArrowheads="1"/>
            </p:cNvSpPr>
            <p:nvPr/>
          </p:nvSpPr>
          <p:spPr bwMode="auto">
            <a:xfrm>
              <a:off x="3600" y="3420"/>
              <a:ext cx="192" cy="192"/>
            </a:xfrm>
            <a:prstGeom prst="ellipse">
              <a:avLst/>
            </a:pr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1400" b="1">
                  <a:solidFill>
                    <a:srgbClr val="FFFFFF"/>
                  </a:solidFill>
                  <a:ea typeface="宋体" pitchFamily="2" charset="-122"/>
                </a:rPr>
                <a:t>1</a:t>
              </a:r>
            </a:p>
          </p:txBody>
        </p:sp>
        <p:sp>
          <p:nvSpPr>
            <p:cNvPr id="92219" name="Text Box 17"/>
            <p:cNvSpPr txBox="1">
              <a:spLocks noChangeArrowheads="1"/>
            </p:cNvSpPr>
            <p:nvPr/>
          </p:nvSpPr>
          <p:spPr bwMode="auto">
            <a:xfrm>
              <a:off x="3774" y="3414"/>
              <a:ext cx="112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1400" b="1">
                  <a:solidFill>
                    <a:srgbClr val="000000"/>
                  </a:solidFill>
                  <a:ea typeface="宋体" pitchFamily="2" charset="-122"/>
                </a:rPr>
                <a:t>识别并剔除非法</a:t>
              </a:r>
              <a:r>
                <a:rPr lang="en-US" altLang="zh-CN" sz="1400" b="1">
                  <a:solidFill>
                    <a:srgbClr val="000000"/>
                  </a:solidFill>
                  <a:ea typeface="宋体" pitchFamily="2" charset="-122"/>
                </a:rPr>
                <a:t> AP</a:t>
              </a:r>
            </a:p>
          </p:txBody>
        </p:sp>
      </p:grpSp>
      <p:sp>
        <p:nvSpPr>
          <p:cNvPr id="171026" name="Line 18"/>
          <p:cNvSpPr>
            <a:spLocks noChangeShapeType="1"/>
          </p:cNvSpPr>
          <p:nvPr/>
        </p:nvSpPr>
        <p:spPr bwMode="auto">
          <a:xfrm>
            <a:off x="5106988" y="2116138"/>
            <a:ext cx="990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pic>
        <p:nvPicPr>
          <p:cNvPr id="92176" name="Picture 19" descr="grey A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92988" y="4229100"/>
            <a:ext cx="685800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7023100" y="5233988"/>
            <a:ext cx="1419225" cy="314325"/>
            <a:chOff x="3600" y="3414"/>
            <a:chExt cx="894" cy="198"/>
          </a:xfrm>
        </p:grpSpPr>
        <p:sp>
          <p:nvSpPr>
            <p:cNvPr id="92216" name="Oval 21"/>
            <p:cNvSpPr>
              <a:spLocks noChangeArrowheads="1"/>
            </p:cNvSpPr>
            <p:nvPr/>
          </p:nvSpPr>
          <p:spPr bwMode="auto">
            <a:xfrm>
              <a:off x="3600" y="3420"/>
              <a:ext cx="192" cy="192"/>
            </a:xfrm>
            <a:prstGeom prst="ellipse">
              <a:avLst/>
            </a:pr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1400" b="1">
                  <a:solidFill>
                    <a:srgbClr val="FFFFFF"/>
                  </a:solidFill>
                  <a:ea typeface="宋体" pitchFamily="2" charset="-122"/>
                </a:rPr>
                <a:t>4</a:t>
              </a:r>
            </a:p>
          </p:txBody>
        </p:sp>
        <p:sp>
          <p:nvSpPr>
            <p:cNvPr id="92217" name="Text Box 22"/>
            <p:cNvSpPr txBox="1">
              <a:spLocks noChangeArrowheads="1"/>
            </p:cNvSpPr>
            <p:nvPr/>
          </p:nvSpPr>
          <p:spPr bwMode="auto">
            <a:xfrm>
              <a:off x="3774" y="3414"/>
              <a:ext cx="72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1400" b="1">
                  <a:solidFill>
                    <a:srgbClr val="000000"/>
                  </a:solidFill>
                  <a:ea typeface="宋体" pitchFamily="2" charset="-122"/>
                </a:rPr>
                <a:t>监控异常</a:t>
              </a:r>
              <a:r>
                <a:rPr lang="en-US" altLang="zh-CN" sz="1400" b="1">
                  <a:solidFill>
                    <a:srgbClr val="000000"/>
                  </a:solidFill>
                  <a:ea typeface="宋体" pitchFamily="2" charset="-122"/>
                </a:rPr>
                <a:t>AP</a:t>
              </a:r>
            </a:p>
          </p:txBody>
        </p:sp>
      </p:grpSp>
      <p:sp>
        <p:nvSpPr>
          <p:cNvPr id="92178" name="Line 23"/>
          <p:cNvSpPr>
            <a:spLocks noChangeShapeType="1"/>
          </p:cNvSpPr>
          <p:nvPr/>
        </p:nvSpPr>
        <p:spPr bwMode="auto">
          <a:xfrm>
            <a:off x="7707313" y="3792538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pic>
        <p:nvPicPr>
          <p:cNvPr id="92179" name="Picture 24" descr="authorized laptop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097588" y="4097338"/>
            <a:ext cx="6858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80" name="Line 25"/>
          <p:cNvSpPr>
            <a:spLocks noChangeShapeType="1"/>
          </p:cNvSpPr>
          <p:nvPr/>
        </p:nvSpPr>
        <p:spPr bwMode="auto">
          <a:xfrm>
            <a:off x="6554788" y="3792538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pic>
        <p:nvPicPr>
          <p:cNvPr id="92181" name="Picture 26" descr="municiple tower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72000" y="5545138"/>
            <a:ext cx="6873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1035" name="Line 27"/>
          <p:cNvSpPr>
            <a:spLocks noChangeShapeType="1"/>
          </p:cNvSpPr>
          <p:nvPr/>
        </p:nvSpPr>
        <p:spPr bwMode="auto">
          <a:xfrm flipV="1">
            <a:off x="5030788" y="4630738"/>
            <a:ext cx="12954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2209800" y="5981700"/>
            <a:ext cx="2268538" cy="325438"/>
            <a:chOff x="3600" y="3407"/>
            <a:chExt cx="1429" cy="205"/>
          </a:xfrm>
        </p:grpSpPr>
        <p:sp>
          <p:nvSpPr>
            <p:cNvPr id="92214" name="Oval 29"/>
            <p:cNvSpPr>
              <a:spLocks noChangeArrowheads="1"/>
            </p:cNvSpPr>
            <p:nvPr/>
          </p:nvSpPr>
          <p:spPr bwMode="auto">
            <a:xfrm>
              <a:off x="3600" y="3420"/>
              <a:ext cx="192" cy="192"/>
            </a:xfrm>
            <a:prstGeom prst="ellipse">
              <a:avLst/>
            </a:pr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1400" b="1">
                  <a:solidFill>
                    <a:srgbClr val="FFFFFF"/>
                  </a:solidFill>
                  <a:ea typeface="宋体" pitchFamily="2" charset="-122"/>
                </a:rPr>
                <a:t>5</a:t>
              </a:r>
            </a:p>
          </p:txBody>
        </p:sp>
        <p:sp>
          <p:nvSpPr>
            <p:cNvPr id="92215" name="Text Box 30"/>
            <p:cNvSpPr txBox="1">
              <a:spLocks noChangeArrowheads="1"/>
            </p:cNvSpPr>
            <p:nvPr/>
          </p:nvSpPr>
          <p:spPr bwMode="auto">
            <a:xfrm>
              <a:off x="3774" y="3407"/>
              <a:ext cx="1255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1400" b="1">
                  <a:solidFill>
                    <a:srgbClr val="000000"/>
                  </a:solidFill>
                  <a:ea typeface="宋体" pitchFamily="2" charset="-122"/>
                </a:rPr>
                <a:t>避免“蹭网卡”用户连接</a:t>
              </a:r>
            </a:p>
          </p:txBody>
        </p:sp>
      </p:grpSp>
      <p:sp>
        <p:nvSpPr>
          <p:cNvPr id="92184" name="Text Box 31"/>
          <p:cNvSpPr txBox="1">
            <a:spLocks noChangeArrowheads="1"/>
          </p:cNvSpPr>
          <p:nvPr/>
        </p:nvSpPr>
        <p:spPr bwMode="auto">
          <a:xfrm>
            <a:off x="5176838" y="6459538"/>
            <a:ext cx="6143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1000" b="1">
                <a:solidFill>
                  <a:srgbClr val="000000"/>
                </a:solidFill>
                <a:ea typeface="宋体" pitchFamily="2" charset="-122"/>
              </a:rPr>
              <a:t>远端</a:t>
            </a:r>
            <a:r>
              <a:rPr lang="en-US" altLang="zh-CN" sz="1000" b="1">
                <a:solidFill>
                  <a:srgbClr val="000000"/>
                </a:solidFill>
                <a:ea typeface="宋体" pitchFamily="2" charset="-122"/>
              </a:rPr>
              <a:t>AP</a:t>
            </a:r>
          </a:p>
        </p:txBody>
      </p:sp>
      <p:pic>
        <p:nvPicPr>
          <p:cNvPr id="92185" name="Picture 32" descr="green AP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978650" y="2878138"/>
            <a:ext cx="719138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6859588" y="2033588"/>
            <a:ext cx="1587500" cy="314325"/>
            <a:chOff x="3600" y="3414"/>
            <a:chExt cx="1000" cy="198"/>
          </a:xfrm>
        </p:grpSpPr>
        <p:sp>
          <p:nvSpPr>
            <p:cNvPr id="92212" name="Oval 34"/>
            <p:cNvSpPr>
              <a:spLocks noChangeArrowheads="1"/>
            </p:cNvSpPr>
            <p:nvPr/>
          </p:nvSpPr>
          <p:spPr bwMode="auto">
            <a:xfrm>
              <a:off x="3600" y="3420"/>
              <a:ext cx="192" cy="192"/>
            </a:xfrm>
            <a:prstGeom prst="ellipse">
              <a:avLst/>
            </a:pr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1400" b="1">
                  <a:solidFill>
                    <a:srgbClr val="FFFFFF"/>
                  </a:solidFill>
                  <a:ea typeface="宋体" pitchFamily="2" charset="-122"/>
                </a:rPr>
                <a:t>3</a:t>
              </a:r>
            </a:p>
          </p:txBody>
        </p:sp>
        <p:sp>
          <p:nvSpPr>
            <p:cNvPr id="92213" name="Text Box 35"/>
            <p:cNvSpPr txBox="1">
              <a:spLocks noChangeArrowheads="1"/>
            </p:cNvSpPr>
            <p:nvPr/>
          </p:nvSpPr>
          <p:spPr bwMode="auto">
            <a:xfrm>
              <a:off x="3774" y="3414"/>
              <a:ext cx="82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1400" b="1">
                  <a:solidFill>
                    <a:srgbClr val="000000"/>
                  </a:solidFill>
                  <a:ea typeface="宋体" pitchFamily="2" charset="-122"/>
                </a:rPr>
                <a:t>避免</a:t>
              </a:r>
              <a:r>
                <a:rPr lang="en-US" altLang="zh-CN" sz="1400" b="1">
                  <a:solidFill>
                    <a:srgbClr val="000000"/>
                  </a:solidFill>
                  <a:ea typeface="宋体" pitchFamily="2" charset="-122"/>
                </a:rPr>
                <a:t>SSID</a:t>
              </a:r>
              <a:r>
                <a:rPr lang="zh-CN" altLang="en-US" sz="1400" b="1">
                  <a:solidFill>
                    <a:srgbClr val="000000"/>
                  </a:solidFill>
                  <a:ea typeface="宋体" pitchFamily="2" charset="-122"/>
                </a:rPr>
                <a:t>广播</a:t>
              </a:r>
            </a:p>
          </p:txBody>
        </p:sp>
      </p:grpSp>
      <p:grpSp>
        <p:nvGrpSpPr>
          <p:cNvPr id="6" name="Group 36"/>
          <p:cNvGrpSpPr>
            <a:grpSpLocks/>
          </p:cNvGrpSpPr>
          <p:nvPr/>
        </p:nvGrpSpPr>
        <p:grpSpPr bwMode="auto">
          <a:xfrm>
            <a:off x="7342188" y="2589213"/>
            <a:ext cx="1117600" cy="974725"/>
            <a:chOff x="4528" y="1488"/>
            <a:chExt cx="704" cy="614"/>
          </a:xfrm>
        </p:grpSpPr>
        <p:pic>
          <p:nvPicPr>
            <p:cNvPr id="92210" name="Picture 37" descr="red wave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 rot="-9697198">
              <a:off x="4528" y="1488"/>
              <a:ext cx="600" cy="6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11" name="Picture 38" descr="data 1"/>
            <p:cNvPicPr>
              <a:picLocks noChangeAspect="1" noChangeArrowheads="1"/>
            </p:cNvPicPr>
            <p:nvPr/>
          </p:nvPicPr>
          <p:blipFill>
            <a:blip r:embed="rId12"/>
            <a:srcRect l="20000" t="23558" r="25000" b="23436"/>
            <a:stretch>
              <a:fillRect/>
            </a:stretch>
          </p:blipFill>
          <p:spPr bwMode="auto">
            <a:xfrm>
              <a:off x="4896" y="1683"/>
              <a:ext cx="336" cy="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2188" name="Picture 39" descr="building 3 small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62000" y="1828800"/>
            <a:ext cx="2057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40"/>
          <p:cNvGrpSpPr>
            <a:grpSpLocks/>
          </p:cNvGrpSpPr>
          <p:nvPr/>
        </p:nvGrpSpPr>
        <p:grpSpPr bwMode="auto">
          <a:xfrm>
            <a:off x="647700" y="1438275"/>
            <a:ext cx="2308225" cy="314325"/>
            <a:chOff x="3600" y="3414"/>
            <a:chExt cx="1454" cy="198"/>
          </a:xfrm>
        </p:grpSpPr>
        <p:sp>
          <p:nvSpPr>
            <p:cNvPr id="92208" name="Oval 41"/>
            <p:cNvSpPr>
              <a:spLocks noChangeArrowheads="1"/>
            </p:cNvSpPr>
            <p:nvPr/>
          </p:nvSpPr>
          <p:spPr bwMode="auto">
            <a:xfrm>
              <a:off x="3600" y="3420"/>
              <a:ext cx="192" cy="192"/>
            </a:xfrm>
            <a:prstGeom prst="ellipse">
              <a:avLst/>
            </a:pr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1400" b="1">
                  <a:solidFill>
                    <a:srgbClr val="FFFFFF"/>
                  </a:solidFill>
                  <a:ea typeface="宋体" pitchFamily="2" charset="-122"/>
                </a:rPr>
                <a:t>2</a:t>
              </a:r>
            </a:p>
          </p:txBody>
        </p:sp>
        <p:sp>
          <p:nvSpPr>
            <p:cNvPr id="92209" name="Text Box 42"/>
            <p:cNvSpPr txBox="1">
              <a:spLocks noChangeArrowheads="1"/>
            </p:cNvSpPr>
            <p:nvPr/>
          </p:nvSpPr>
          <p:spPr bwMode="auto">
            <a:xfrm>
              <a:off x="3774" y="3414"/>
              <a:ext cx="128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1400" b="1">
                  <a:solidFill>
                    <a:srgbClr val="000000"/>
                  </a:solidFill>
                  <a:ea typeface="宋体" pitchFamily="2" charset="-122"/>
                </a:rPr>
                <a:t>避免热点</a:t>
              </a:r>
              <a:r>
                <a:rPr lang="en-US" altLang="zh-CN" sz="1400" b="1">
                  <a:solidFill>
                    <a:srgbClr val="000000"/>
                  </a:solidFill>
                  <a:ea typeface="宋体" pitchFamily="2" charset="-122"/>
                </a:rPr>
                <a:t>AP</a:t>
              </a:r>
              <a:r>
                <a:rPr lang="zh-CN" altLang="en-US" sz="1400" b="1">
                  <a:solidFill>
                    <a:srgbClr val="000000"/>
                  </a:solidFill>
                  <a:ea typeface="宋体" pitchFamily="2" charset="-122"/>
                </a:rPr>
                <a:t>被非法连接</a:t>
              </a:r>
            </a:p>
          </p:txBody>
        </p:sp>
      </p:grpSp>
      <p:pic>
        <p:nvPicPr>
          <p:cNvPr id="92190" name="Picture 43" descr="adhoc station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143000" y="2790825"/>
            <a:ext cx="685800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1" name="Picture 44" descr="green AP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57250" y="2057400"/>
            <a:ext cx="6096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2" name="Text Box 45"/>
          <p:cNvSpPr txBox="1">
            <a:spLocks noChangeArrowheads="1"/>
          </p:cNvSpPr>
          <p:nvPr/>
        </p:nvSpPr>
        <p:spPr bwMode="auto">
          <a:xfrm>
            <a:off x="863600" y="1876425"/>
            <a:ext cx="6143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1000" b="1">
                <a:solidFill>
                  <a:srgbClr val="000000"/>
                </a:solidFill>
                <a:ea typeface="宋体" pitchFamily="2" charset="-122"/>
              </a:rPr>
              <a:t>热点</a:t>
            </a:r>
            <a:r>
              <a:rPr lang="en-US" altLang="zh-CN" sz="1000" b="1">
                <a:solidFill>
                  <a:srgbClr val="000000"/>
                </a:solidFill>
                <a:ea typeface="宋体" pitchFamily="2" charset="-122"/>
              </a:rPr>
              <a:t>AP</a:t>
            </a:r>
          </a:p>
        </p:txBody>
      </p:sp>
      <p:sp>
        <p:nvSpPr>
          <p:cNvPr id="92193" name="Text Box 46"/>
          <p:cNvSpPr txBox="1">
            <a:spLocks noChangeArrowheads="1"/>
          </p:cNvSpPr>
          <p:nvPr/>
        </p:nvSpPr>
        <p:spPr bwMode="auto">
          <a:xfrm>
            <a:off x="2120900" y="1820863"/>
            <a:ext cx="692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1000" b="1">
                <a:solidFill>
                  <a:srgbClr val="000000"/>
                </a:solidFill>
                <a:ea typeface="宋体" pitchFamily="2" charset="-122"/>
              </a:rPr>
              <a:t>非法主机</a:t>
            </a:r>
          </a:p>
        </p:txBody>
      </p:sp>
      <p:pic>
        <p:nvPicPr>
          <p:cNvPr id="92194" name="Picture 47" descr="malicious lapto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38350" y="2076450"/>
            <a:ext cx="6858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5" name="Text Box 48"/>
          <p:cNvSpPr txBox="1">
            <a:spLocks noChangeArrowheads="1"/>
          </p:cNvSpPr>
          <p:nvPr/>
        </p:nvSpPr>
        <p:spPr bwMode="auto">
          <a:xfrm>
            <a:off x="1108075" y="3421063"/>
            <a:ext cx="692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1000" b="1">
                <a:solidFill>
                  <a:srgbClr val="000000"/>
                </a:solidFill>
                <a:ea typeface="宋体" pitchFamily="2" charset="-122"/>
              </a:rPr>
              <a:t>合法主机</a:t>
            </a:r>
          </a:p>
        </p:txBody>
      </p:sp>
      <p:sp>
        <p:nvSpPr>
          <p:cNvPr id="171057" name="Line 49"/>
          <p:cNvSpPr>
            <a:spLocks noChangeShapeType="1"/>
          </p:cNvSpPr>
          <p:nvPr/>
        </p:nvSpPr>
        <p:spPr bwMode="auto">
          <a:xfrm flipV="1">
            <a:off x="1676400" y="2514600"/>
            <a:ext cx="533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2197" name="Text Box 50"/>
          <p:cNvSpPr txBox="1">
            <a:spLocks noChangeArrowheads="1"/>
          </p:cNvSpPr>
          <p:nvPr/>
        </p:nvSpPr>
        <p:spPr bwMode="auto">
          <a:xfrm>
            <a:off x="7011988" y="3379788"/>
            <a:ext cx="3603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sz="1000" b="1">
                <a:solidFill>
                  <a:srgbClr val="000000"/>
                </a:solidFill>
                <a:ea typeface="宋体" pitchFamily="2" charset="-122"/>
              </a:rPr>
              <a:t>AP</a:t>
            </a:r>
          </a:p>
        </p:txBody>
      </p:sp>
      <p:sp>
        <p:nvSpPr>
          <p:cNvPr id="171059" name="Rectangle 51"/>
          <p:cNvSpPr>
            <a:spLocks noChangeArrowheads="1"/>
          </p:cNvSpPr>
          <p:nvPr/>
        </p:nvSpPr>
        <p:spPr bwMode="auto">
          <a:xfrm>
            <a:off x="1114425" y="2720975"/>
            <a:ext cx="762000" cy="708025"/>
          </a:xfrm>
          <a:prstGeom prst="rect">
            <a:avLst/>
          </a:prstGeom>
          <a:noFill/>
          <a:ln w="28575">
            <a:solidFill>
              <a:srgbClr val="008000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1060" name="Rectangle 52"/>
          <p:cNvSpPr>
            <a:spLocks noChangeArrowheads="1"/>
          </p:cNvSpPr>
          <p:nvPr/>
        </p:nvSpPr>
        <p:spPr bwMode="auto">
          <a:xfrm>
            <a:off x="4497388" y="2570163"/>
            <a:ext cx="4114800" cy="2590800"/>
          </a:xfrm>
          <a:prstGeom prst="rect">
            <a:avLst/>
          </a:prstGeom>
          <a:noFill/>
          <a:ln w="28575">
            <a:solidFill>
              <a:srgbClr val="008000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  <a:ea typeface="宋体" pitchFamily="2" charset="-122"/>
            </a:endParaRPr>
          </a:p>
        </p:txBody>
      </p:sp>
      <p:pic>
        <p:nvPicPr>
          <p:cNvPr id="171061" name="Picture 53" descr="X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021388" y="2894013"/>
            <a:ext cx="533400" cy="45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1062" name="Picture 54" descr="X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469188" y="4341813"/>
            <a:ext cx="533400" cy="45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2" name="Picture 55" descr="firewall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268788" y="3411538"/>
            <a:ext cx="44291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3" name="Line 56"/>
          <p:cNvSpPr>
            <a:spLocks noChangeShapeType="1"/>
          </p:cNvSpPr>
          <p:nvPr/>
        </p:nvSpPr>
        <p:spPr bwMode="auto">
          <a:xfrm>
            <a:off x="4605338" y="3792538"/>
            <a:ext cx="3581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2204" name="Text Box 57"/>
          <p:cNvSpPr txBox="1">
            <a:spLocks noChangeArrowheads="1"/>
          </p:cNvSpPr>
          <p:nvPr/>
        </p:nvSpPr>
        <p:spPr bwMode="auto">
          <a:xfrm>
            <a:off x="4649788" y="2954338"/>
            <a:ext cx="5762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sz="1000" b="1">
                <a:solidFill>
                  <a:srgbClr val="000000"/>
                </a:solidFill>
                <a:ea typeface="宋体" pitchFamily="2" charset="-122"/>
              </a:rPr>
              <a:t>Server</a:t>
            </a:r>
          </a:p>
        </p:txBody>
      </p:sp>
      <p:pic>
        <p:nvPicPr>
          <p:cNvPr id="92205" name="Picture 58" descr="desktop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5172075" y="2817813"/>
            <a:ext cx="4683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6" name="Rectangle 59"/>
          <p:cNvSpPr>
            <a:spLocks noGrp="1" noChangeArrowheads="1"/>
          </p:cNvSpPr>
          <p:nvPr>
            <p:ph type="title"/>
          </p:nvPr>
        </p:nvSpPr>
        <p:spPr>
          <a:xfrm>
            <a:off x="609600" y="230188"/>
            <a:ext cx="8075613" cy="836612"/>
          </a:xfrm>
        </p:spPr>
        <p:txBody>
          <a:bodyPr/>
          <a:lstStyle/>
          <a:p>
            <a:r>
              <a:rPr lang="zh-CN" altLang="en-US" smtClean="0"/>
              <a:t>无线入侵检测，杜绝非法用户</a:t>
            </a:r>
            <a:r>
              <a:rPr lang="zh-CN" altLang="zh-CN" smtClean="0"/>
              <a:t>、</a:t>
            </a:r>
            <a:r>
              <a:rPr lang="zh-CN" altLang="en-US" smtClean="0"/>
              <a:t>非法</a:t>
            </a:r>
            <a:r>
              <a:rPr lang="en-US" altLang="zh-CN" smtClean="0"/>
              <a:t>AP</a:t>
            </a:r>
            <a:endParaRPr lang="zh-CN" altLang="en-US" smtClean="0"/>
          </a:p>
        </p:txBody>
      </p:sp>
      <p:pic>
        <p:nvPicPr>
          <p:cNvPr id="92207" name="Picture 5" descr="C:\Documents and Settings\Administrator\My Documents\Tencent Files\517623394\FileRecv\锐捷ppt元素修改11.01.18\小红条.png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533400" y="436563"/>
            <a:ext cx="125413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2433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17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7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171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5" presetClass="entr" presetSubtype="1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5" presetClass="entr" presetSubtype="1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7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5" presetClass="entr" presetSubtype="1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3" dur="500"/>
                                        <p:tgtEl>
                                          <p:spTgt spid="1710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5" presetClass="entr" presetSubtype="1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26" grpId="0" animBg="1"/>
      <p:bldP spid="171035" grpId="0" animBg="1"/>
      <p:bldP spid="171057" grpId="0" animBg="1"/>
      <p:bldP spid="171059" grpId="0" animBg="1"/>
      <p:bldP spid="17106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一体化管理系统，零配置</a:t>
            </a:r>
          </a:p>
        </p:txBody>
      </p:sp>
      <p:sp>
        <p:nvSpPr>
          <p:cNvPr id="2" name="灯片编号占位符 3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altLang="zh-CN"/>
              <a:t>Page</a:t>
            </a:r>
            <a:fld id="{111943AD-04FF-4628-A3E4-2E14A6092757}" type="slidenum">
              <a:rPr lang="zh-CN" altLang="en-US"/>
              <a:pPr>
                <a:defRPr/>
              </a:pPr>
              <a:t>37</a:t>
            </a:fld>
            <a:endParaRPr lang="zh-CN" altLang="en-US"/>
          </a:p>
        </p:txBody>
      </p:sp>
      <p:pic>
        <p:nvPicPr>
          <p:cNvPr id="93188" name="Picture 5" descr="C:\Documents and Settings\Administrator\My Documents\Tencent Files\517623394\FileRecv\锐捷ppt元素修改11.01.18\小红条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436563"/>
            <a:ext cx="125413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D:\WLAN\自研\截图\无线拓扑展示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2132013"/>
            <a:ext cx="2738438" cy="22002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9" name="Picture 3" descr="D:\WLAN\自研\截图\WLAN-配置无线设备开关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70238" y="2132013"/>
            <a:ext cx="2786062" cy="22145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0" name="Picture 4" descr="D:\WLAN\自研\截图\WLAN-主页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2038" y="2132013"/>
            <a:ext cx="2714625" cy="22145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668338" y="4460875"/>
            <a:ext cx="19145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zh-CN" altLang="en-US" sz="16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无线</a:t>
            </a:r>
            <a:r>
              <a:rPr lang="en-US" altLang="zh-CN" sz="16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AP</a:t>
            </a:r>
            <a:r>
              <a:rPr lang="zh-CN" altLang="en-US" sz="16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全部零配置</a:t>
            </a: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3962400" y="4495800"/>
            <a:ext cx="14160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zh-CN" altLang="en-US" sz="16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配置批量下发</a:t>
            </a:r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6378575" y="4460875"/>
            <a:ext cx="22367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zh-CN" altLang="en-US" sz="16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设备运行状态一览无余</a:t>
            </a:r>
          </a:p>
        </p:txBody>
      </p:sp>
    </p:spTree>
    <p:extLst>
      <p:ext uri="{BB962C8B-B14F-4D97-AF65-F5344CB8AC3E}">
        <p14:creationId xmlns:p14="http://schemas.microsoft.com/office/powerpoint/2010/main" val="128917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Page</a:t>
            </a:r>
            <a:fld id="{A6B00072-3CA6-4DCF-BB98-0F25706CEB69}" type="slidenum">
              <a:rPr lang="zh-CN" altLang="en-US" smtClean="0"/>
              <a:pPr>
                <a:defRPr/>
              </a:pPr>
              <a:t>38</a:t>
            </a:fld>
            <a:endParaRPr lang="zh-CN" altLang="en-US"/>
          </a:p>
        </p:txBody>
      </p:sp>
      <p:pic>
        <p:nvPicPr>
          <p:cNvPr id="5" name="Picture 3" descr="D:\锐捷工作\产品任务\各个产品\产品宣传\RG-SNC\无线\无线首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209800"/>
            <a:ext cx="6048375" cy="391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2" name="内容占位符 2"/>
          <p:cNvSpPr txBox="1">
            <a:spLocks/>
          </p:cNvSpPr>
          <p:nvPr/>
        </p:nvSpPr>
        <p:spPr bwMode="auto">
          <a:xfrm>
            <a:off x="254000" y="1084263"/>
            <a:ext cx="8281988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■"/>
            </a:pPr>
            <a:r>
              <a:rPr lang="zh-CN" altLang="en-US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所有设备体现在一张拓扑上，直观了解有线、无线网络部署状况、链路通断、设备故障等信息；</a:t>
            </a:r>
            <a:endParaRPr lang="en-US" altLang="zh-CN">
              <a:solidFill>
                <a:srgbClr val="595959"/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■"/>
            </a:pPr>
            <a:r>
              <a:rPr lang="zh-CN" altLang="en-US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无线一旦出现故障，可迅速定位问题点；（非一体化厂商则存在定位困难）</a:t>
            </a:r>
          </a:p>
        </p:txBody>
      </p:sp>
      <p:pic>
        <p:nvPicPr>
          <p:cNvPr id="8" name="Picture 2" descr="D:\锐捷工作\产品任务\各个产品\产品宣传\RG-SNC\TOPO\SNC-TOPO-WITHAP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92250" y="2382838"/>
            <a:ext cx="5975350" cy="394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D:\锐捷工作\产品任务\各个产品\产品宣传\RG-SNC\无线\无线部署图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71600" y="2438400"/>
            <a:ext cx="7019925" cy="332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5" name="Picture 5" descr="C:\Documents and Settings\Administrator\My Documents\Tencent Files\517623394\FileRecv\锐捷ppt元素修改11.01.18\小红条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436563"/>
            <a:ext cx="125413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6" name="标题 5"/>
          <p:cNvSpPr txBox="1">
            <a:spLocks/>
          </p:cNvSpPr>
          <p:nvPr/>
        </p:nvSpPr>
        <p:spPr bwMode="auto">
          <a:xfrm>
            <a:off x="685800" y="381000"/>
            <a:ext cx="792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zh-CN" altLang="en-US" sz="240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一体化管理系统，易维护</a:t>
            </a:r>
          </a:p>
        </p:txBody>
      </p:sp>
    </p:spTree>
    <p:extLst>
      <p:ext uri="{BB962C8B-B14F-4D97-AF65-F5344CB8AC3E}">
        <p14:creationId xmlns:p14="http://schemas.microsoft.com/office/powerpoint/2010/main" val="1511829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标题 1"/>
          <p:cNvSpPr>
            <a:spLocks noGrp="1"/>
          </p:cNvSpPr>
          <p:nvPr>
            <p:ph type="title"/>
          </p:nvPr>
        </p:nvSpPr>
        <p:spPr>
          <a:xfrm>
            <a:off x="684213" y="428625"/>
            <a:ext cx="8013700" cy="561975"/>
          </a:xfrm>
        </p:spPr>
        <p:txBody>
          <a:bodyPr anchor="t"/>
          <a:lstStyle/>
          <a:p>
            <a:pPr defTabSz="457200"/>
            <a:r>
              <a:rPr lang="en-US" altLang="en-US" smtClean="0"/>
              <a:t>终端智能E接入-</a:t>
            </a:r>
            <a:r>
              <a:rPr lang="zh-CN" altLang="en-US" smtClean="0"/>
              <a:t>便捷、安全地访问网络</a:t>
            </a:r>
            <a:endParaRPr lang="zh-CN" smtClean="0"/>
          </a:p>
        </p:txBody>
      </p:sp>
      <p:sp>
        <p:nvSpPr>
          <p:cNvPr id="95235" name="文本框 11"/>
          <p:cNvSpPr txBox="1">
            <a:spLocks noChangeArrowheads="1"/>
          </p:cNvSpPr>
          <p:nvPr/>
        </p:nvSpPr>
        <p:spPr bwMode="auto">
          <a:xfrm>
            <a:off x="914400" y="4495800"/>
            <a:ext cx="7221538" cy="179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kumimoji="1" lang="zh-CN" altLang="en-US" sz="2000" b="1">
                <a:solidFill>
                  <a:srgbClr val="3366FF"/>
                </a:solidFill>
                <a:latin typeface="微软雅黑" pitchFamily="34" charset="-122"/>
                <a:ea typeface="微软雅黑" pitchFamily="34" charset="-122"/>
              </a:rPr>
              <a:t>无线网络配合</a:t>
            </a:r>
            <a:r>
              <a:rPr kumimoji="1" lang="en-US" altLang="zh-CN" sz="2000" b="1">
                <a:solidFill>
                  <a:srgbClr val="3366FF"/>
                </a:solidFill>
                <a:latin typeface="微软雅黑" pitchFamily="34" charset="-122"/>
                <a:ea typeface="微软雅黑" pitchFamily="34" charset="-122"/>
              </a:rPr>
              <a:t>RG-SMP</a:t>
            </a:r>
            <a:r>
              <a:rPr kumimoji="1" lang="zh-CN" altLang="en-US" sz="2000" b="1">
                <a:solidFill>
                  <a:srgbClr val="3366FF"/>
                </a:solidFill>
                <a:latin typeface="微软雅黑" pitchFamily="34" charset="-122"/>
                <a:ea typeface="微软雅黑" pitchFamily="34" charset="-122"/>
              </a:rPr>
              <a:t>认证系统：</a:t>
            </a:r>
            <a:endParaRPr kumimoji="1" lang="en-US" altLang="zh-CN" sz="2000" b="1">
              <a:solidFill>
                <a:srgbClr val="3366FF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40000"/>
              </a:lnSpc>
            </a:pPr>
            <a:r>
              <a:rPr kumimoji="1" lang="en-US" altLang="zh-CN" sz="2000">
                <a:solidFill>
                  <a:srgbClr val="953735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kumimoji="1" lang="zh-CN" altLang="en-US" sz="2000">
                <a:solidFill>
                  <a:srgbClr val="953735"/>
                </a:solidFill>
                <a:latin typeface="微软雅黑" pitchFamily="34" charset="-122"/>
                <a:ea typeface="微软雅黑" pitchFamily="34" charset="-122"/>
              </a:rPr>
              <a:t>、无线</a:t>
            </a:r>
            <a:r>
              <a:rPr kumimoji="1" lang="en-US" altLang="zh-CN" sz="2000">
                <a:solidFill>
                  <a:srgbClr val="953735"/>
                </a:solidFill>
                <a:latin typeface="微软雅黑" pitchFamily="34" charset="-122"/>
                <a:ea typeface="微软雅黑" pitchFamily="34" charset="-122"/>
              </a:rPr>
              <a:t>portal</a:t>
            </a:r>
            <a:r>
              <a:rPr kumimoji="1" lang="zh-CN" altLang="en-US" sz="2000">
                <a:solidFill>
                  <a:srgbClr val="953735"/>
                </a:solidFill>
                <a:latin typeface="微软雅黑" pitchFamily="34" charset="-122"/>
                <a:ea typeface="微软雅黑" pitchFamily="34" charset="-122"/>
              </a:rPr>
              <a:t>认证；</a:t>
            </a:r>
            <a:endParaRPr kumimoji="1" lang="en-US" altLang="zh-CN" sz="2000">
              <a:solidFill>
                <a:srgbClr val="953735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40000"/>
              </a:lnSpc>
            </a:pPr>
            <a:r>
              <a:rPr kumimoji="1" lang="en-US" altLang="zh-CN" sz="2000">
                <a:solidFill>
                  <a:srgbClr val="953735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kumimoji="1" lang="zh-CN" altLang="en-US" sz="2000">
                <a:solidFill>
                  <a:srgbClr val="953735"/>
                </a:solidFill>
                <a:latin typeface="微软雅黑" pitchFamily="34" charset="-122"/>
                <a:ea typeface="微软雅黑" pitchFamily="34" charset="-122"/>
              </a:rPr>
              <a:t>、无线</a:t>
            </a:r>
            <a:r>
              <a:rPr kumimoji="1" lang="en-US" altLang="zh-CN" sz="2000">
                <a:solidFill>
                  <a:srgbClr val="953735"/>
                </a:solidFill>
                <a:latin typeface="微软雅黑" pitchFamily="34" charset="-122"/>
                <a:ea typeface="微软雅黑" pitchFamily="34" charset="-122"/>
              </a:rPr>
              <a:t>802.1x</a:t>
            </a:r>
            <a:r>
              <a:rPr kumimoji="1" lang="zh-CN" altLang="en-US" sz="2000">
                <a:solidFill>
                  <a:srgbClr val="953735"/>
                </a:solidFill>
                <a:latin typeface="微软雅黑" pitchFamily="34" charset="-122"/>
                <a:ea typeface="微软雅黑" pitchFamily="34" charset="-122"/>
              </a:rPr>
              <a:t>认证；</a:t>
            </a:r>
            <a:endParaRPr kumimoji="1" lang="en-US" altLang="zh-CN" sz="2000">
              <a:solidFill>
                <a:srgbClr val="953735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40000"/>
              </a:lnSpc>
            </a:pPr>
            <a:r>
              <a:rPr kumimoji="1" lang="en-US" altLang="zh-CN" sz="2000">
                <a:solidFill>
                  <a:srgbClr val="953735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kumimoji="1" lang="zh-CN" altLang="en-US" sz="2000">
                <a:solidFill>
                  <a:srgbClr val="953735"/>
                </a:solidFill>
                <a:latin typeface="微软雅黑" pitchFamily="34" charset="-122"/>
                <a:ea typeface="微软雅黑" pitchFamily="34" charset="-122"/>
              </a:rPr>
              <a:t>、无线</a:t>
            </a:r>
            <a:r>
              <a:rPr kumimoji="1" lang="en-US" altLang="zh-CN" sz="2000">
                <a:solidFill>
                  <a:srgbClr val="953735"/>
                </a:solidFill>
                <a:latin typeface="微软雅黑" pitchFamily="34" charset="-122"/>
                <a:ea typeface="微软雅黑" pitchFamily="34" charset="-122"/>
              </a:rPr>
              <a:t>MAC</a:t>
            </a:r>
            <a:r>
              <a:rPr kumimoji="1" lang="zh-CN" altLang="en-US" sz="2000">
                <a:solidFill>
                  <a:srgbClr val="953735"/>
                </a:solidFill>
                <a:latin typeface="微软雅黑" pitchFamily="34" charset="-122"/>
                <a:ea typeface="微软雅黑" pitchFamily="34" charset="-122"/>
              </a:rPr>
              <a:t>认证；</a:t>
            </a:r>
          </a:p>
        </p:txBody>
      </p:sp>
      <p:grpSp>
        <p:nvGrpSpPr>
          <p:cNvPr id="95236" name="组合 11"/>
          <p:cNvGrpSpPr>
            <a:grpSpLocks/>
          </p:cNvGrpSpPr>
          <p:nvPr/>
        </p:nvGrpSpPr>
        <p:grpSpPr bwMode="auto">
          <a:xfrm>
            <a:off x="3733800" y="2895600"/>
            <a:ext cx="693738" cy="1277938"/>
            <a:chOff x="7086600" y="3429000"/>
            <a:chExt cx="1676400" cy="3133725"/>
          </a:xfrm>
        </p:grpSpPr>
        <p:pic>
          <p:nvPicPr>
            <p:cNvPr id="95244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086600" y="3429000"/>
              <a:ext cx="1676400" cy="313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5245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239000" y="4038600"/>
              <a:ext cx="1371600" cy="198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5237" name="组合 10"/>
          <p:cNvGrpSpPr>
            <a:grpSpLocks/>
          </p:cNvGrpSpPr>
          <p:nvPr/>
        </p:nvGrpSpPr>
        <p:grpSpPr bwMode="auto">
          <a:xfrm>
            <a:off x="1046163" y="2420938"/>
            <a:ext cx="1489075" cy="1931987"/>
            <a:chOff x="3195638" y="1652588"/>
            <a:chExt cx="2752725" cy="3552825"/>
          </a:xfrm>
        </p:grpSpPr>
        <p:pic>
          <p:nvPicPr>
            <p:cNvPr id="95242" name="Picture 6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195638" y="1652588"/>
              <a:ext cx="2752725" cy="3552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5243" name="Picture 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505200" y="1981200"/>
              <a:ext cx="2209800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5238" name="组 4"/>
          <p:cNvGrpSpPr>
            <a:grpSpLocks/>
          </p:cNvGrpSpPr>
          <p:nvPr/>
        </p:nvGrpSpPr>
        <p:grpSpPr bwMode="auto">
          <a:xfrm>
            <a:off x="5473700" y="2600325"/>
            <a:ext cx="2427288" cy="1673225"/>
            <a:chOff x="5108878" y="1298554"/>
            <a:chExt cx="4895994" cy="4647076"/>
          </a:xfrm>
        </p:grpSpPr>
        <p:pic>
          <p:nvPicPr>
            <p:cNvPr id="95240" name="图片 2"/>
            <p:cNvPicPr>
              <a:picLocks noChangeAspect="1"/>
            </p:cNvPicPr>
            <p:nvPr/>
          </p:nvPicPr>
          <p:blipFill>
            <a:blip r:embed="rId7"/>
            <a:srcRect l="2341" t="4814" r="1282" b="3708"/>
            <a:stretch>
              <a:fillRect/>
            </a:stretch>
          </p:blipFill>
          <p:spPr bwMode="auto">
            <a:xfrm>
              <a:off x="5108878" y="1298554"/>
              <a:ext cx="4895994" cy="46470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5241" name="Picture 2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613391" y="1573299"/>
              <a:ext cx="3948962" cy="259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5239" name="矩形 6"/>
          <p:cNvSpPr>
            <a:spLocks noChangeArrowheads="1"/>
          </p:cNvSpPr>
          <p:nvPr/>
        </p:nvSpPr>
        <p:spPr bwMode="auto">
          <a:xfrm>
            <a:off x="609600" y="1066800"/>
            <a:ext cx="8135938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无论你用</a:t>
            </a:r>
            <a:r>
              <a:rPr lang="en-US" altLang="zh-CN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iPhone</a:t>
            </a:r>
            <a:r>
              <a:rPr lang="zh-CN" altLang="en-US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iPad</a:t>
            </a:r>
            <a:r>
              <a:rPr lang="zh-CN" altLang="en-US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或是安卓、</a:t>
            </a:r>
            <a:r>
              <a:rPr lang="en-US" altLang="zh-CN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win7</a:t>
            </a:r>
            <a:r>
              <a:rPr lang="zh-CN" altLang="en-US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终端上网，我们会提供最适合终端尺寸的页面供你登陆，免去你</a:t>
            </a:r>
            <a:r>
              <a:rPr lang="zh-CN" altLang="en-US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</a:rPr>
              <a:t>多次拖动</a:t>
            </a:r>
            <a:r>
              <a:rPr lang="zh-CN" altLang="en-US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</a:rPr>
              <a:t>放大屏幕、切换键盘</a:t>
            </a:r>
            <a:r>
              <a:rPr lang="zh-CN" altLang="en-US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的操作！</a:t>
            </a:r>
            <a:endParaRPr lang="en-US" altLang="zh-CN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你甚至可以选择注册你的终端</a:t>
            </a:r>
            <a:r>
              <a:rPr lang="en-US" altLang="zh-CN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</a:rPr>
              <a:t>mac</a:t>
            </a:r>
            <a:r>
              <a:rPr lang="zh-CN" altLang="en-US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</a:rPr>
              <a:t>地址</a:t>
            </a:r>
            <a:r>
              <a:rPr lang="zh-CN" altLang="en-US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，以后就再不用输入用户名密码了！</a:t>
            </a:r>
            <a:endParaRPr lang="en-US" altLang="zh-CN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7397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两项重点工程</a:t>
            </a:r>
            <a:endParaRPr lang="zh-CN" altLang="en-US" dirty="0"/>
          </a:p>
        </p:txBody>
      </p:sp>
      <p:sp>
        <p:nvSpPr>
          <p:cNvPr id="8" name="Freeform 63"/>
          <p:cNvSpPr>
            <a:spLocks/>
          </p:cNvSpPr>
          <p:nvPr/>
        </p:nvSpPr>
        <p:spPr bwMode="auto">
          <a:xfrm rot="2700000" flipH="1">
            <a:off x="3078347" y="2139343"/>
            <a:ext cx="1652588" cy="2239962"/>
          </a:xfrm>
          <a:prstGeom prst="leftArrow">
            <a:avLst>
              <a:gd name="adj1" fmla="val 62283"/>
              <a:gd name="adj2" fmla="val 60598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zh-CN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圆角矩形 8"/>
          <p:cNvSpPr>
            <a:spLocks noChangeArrowheads="1"/>
          </p:cNvSpPr>
          <p:nvPr/>
        </p:nvSpPr>
        <p:spPr bwMode="auto">
          <a:xfrm>
            <a:off x="152152" y="1107157"/>
            <a:ext cx="4572248" cy="2036960"/>
          </a:xfrm>
          <a:prstGeom prst="roundRect">
            <a:avLst>
              <a:gd name="adj" fmla="val 3280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auto" hangingPunct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defRPr/>
            </a:pPr>
            <a:r>
              <a:rPr lang="en-US" altLang="zh-CN" sz="2400" b="1" dirty="0" smtClean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zh-CN" sz="2400" b="1" dirty="0" smtClean="0">
                <a:latin typeface="微软雅黑" pitchFamily="34" charset="-122"/>
                <a:ea typeface="微软雅黑" pitchFamily="34" charset="-122"/>
              </a:rPr>
              <a:t>国家</a:t>
            </a:r>
            <a:r>
              <a:rPr lang="zh-CN" altLang="zh-CN" sz="2400" b="1" dirty="0">
                <a:latin typeface="微软雅黑" pitchFamily="34" charset="-122"/>
                <a:ea typeface="微软雅黑" pitchFamily="34" charset="-122"/>
              </a:rPr>
              <a:t>数字教育资源公共</a:t>
            </a:r>
            <a:r>
              <a:rPr lang="zh-CN" altLang="zh-CN" sz="2400" b="1" dirty="0" smtClean="0">
                <a:latin typeface="微软雅黑" pitchFamily="34" charset="-122"/>
                <a:ea typeface="微软雅黑" pitchFamily="34" charset="-122"/>
              </a:rPr>
              <a:t>服务</a:t>
            </a:r>
            <a:endParaRPr lang="en-US" altLang="zh-CN" sz="2400" b="1" dirty="0" smtClean="0">
              <a:latin typeface="微软雅黑" pitchFamily="34" charset="-122"/>
              <a:ea typeface="微软雅黑" pitchFamily="34" charset="-122"/>
            </a:endParaRPr>
          </a:p>
          <a:p>
            <a:pPr eaLnBrk="0" fontAlgn="auto" hangingPunct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defRPr/>
            </a:pPr>
            <a:r>
              <a:rPr lang="en-US" altLang="zh-CN" sz="2400" b="1" dirty="0" smtClean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zh-CN" sz="2400" b="1" dirty="0" smtClean="0">
                <a:latin typeface="微软雅黑" pitchFamily="34" charset="-122"/>
                <a:ea typeface="微软雅黑" pitchFamily="34" charset="-122"/>
              </a:rPr>
              <a:t>教育</a:t>
            </a:r>
            <a:r>
              <a:rPr lang="zh-CN" altLang="zh-CN" sz="2400" b="1" dirty="0">
                <a:latin typeface="微软雅黑" pitchFamily="34" charset="-122"/>
                <a:ea typeface="微软雅黑" pitchFamily="34" charset="-122"/>
              </a:rPr>
              <a:t>资源云</a:t>
            </a:r>
            <a:r>
              <a:rPr lang="zh-CN" altLang="zh-CN" sz="2400" b="1" dirty="0" smtClean="0">
                <a:latin typeface="微软雅黑" pitchFamily="34" charset="-122"/>
                <a:ea typeface="微软雅黑" pitchFamily="34" charset="-122"/>
              </a:rPr>
              <a:t>平台</a:t>
            </a:r>
            <a:endParaRPr lang="zh-CN" altLang="zh-CN" sz="2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Freeform 63"/>
          <p:cNvSpPr>
            <a:spLocks/>
          </p:cNvSpPr>
          <p:nvPr/>
        </p:nvSpPr>
        <p:spPr bwMode="auto">
          <a:xfrm rot="2700000">
            <a:off x="4790393" y="2803561"/>
            <a:ext cx="1652588" cy="2239962"/>
          </a:xfrm>
          <a:prstGeom prst="leftArrow">
            <a:avLst>
              <a:gd name="adj1" fmla="val 62043"/>
              <a:gd name="adj2" fmla="val 60598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zh-CN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圆角矩形 10"/>
          <p:cNvSpPr>
            <a:spLocks noChangeArrowheads="1"/>
          </p:cNvSpPr>
          <p:nvPr/>
        </p:nvSpPr>
        <p:spPr bwMode="auto">
          <a:xfrm>
            <a:off x="5920929" y="3581400"/>
            <a:ext cx="3223071" cy="1524000"/>
          </a:xfrm>
          <a:prstGeom prst="roundRect">
            <a:avLst>
              <a:gd name="adj" fmla="val 3280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auto" hangingPunct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defRPr/>
            </a:pPr>
            <a:r>
              <a:rPr lang="en-US" altLang="zh-CN" sz="2400" b="1" dirty="0" smtClean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2400" b="1" dirty="0" smtClean="0">
                <a:latin typeface="微软雅黑" pitchFamily="34" charset="-122"/>
                <a:ea typeface="微软雅黑" pitchFamily="34" charset="-122"/>
              </a:rPr>
              <a:t>24</a:t>
            </a: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业务系统</a:t>
            </a:r>
            <a:endParaRPr lang="en-US" altLang="zh-CN" sz="2400" b="1" dirty="0" smtClean="0">
              <a:latin typeface="微软雅黑" pitchFamily="34" charset="-122"/>
              <a:ea typeface="微软雅黑" pitchFamily="34" charset="-122"/>
            </a:endParaRPr>
          </a:p>
          <a:p>
            <a:pPr eaLnBrk="0" fontAlgn="auto" hangingPunct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defRPr/>
            </a:pPr>
            <a:r>
              <a:rPr lang="en-US" altLang="zh-CN" sz="2400" b="1" dirty="0" smtClean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、两级中心五级应用</a:t>
            </a:r>
            <a:endParaRPr lang="zh-CN" altLang="en-US" sz="2400" b="1" dirty="0">
              <a:solidFill>
                <a:schemeClr val="lt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876800" y="2514600"/>
            <a:ext cx="2297906" cy="1373187"/>
            <a:chOff x="4259066" y="3858758"/>
            <a:chExt cx="2297906" cy="1373187"/>
          </a:xfrm>
        </p:grpSpPr>
        <p:grpSp>
          <p:nvGrpSpPr>
            <p:cNvPr id="13" name="组合 12"/>
            <p:cNvGrpSpPr>
              <a:grpSpLocks/>
            </p:cNvGrpSpPr>
            <p:nvPr/>
          </p:nvGrpSpPr>
          <p:grpSpPr bwMode="auto">
            <a:xfrm>
              <a:off x="4259066" y="3858758"/>
              <a:ext cx="2297906" cy="1373187"/>
              <a:chOff x="4884260" y="4178999"/>
              <a:chExt cx="1373123" cy="1373202"/>
            </a:xfrm>
          </p:grpSpPr>
          <p:sp>
            <p:nvSpPr>
              <p:cNvPr id="15" name="椭圆 14"/>
              <p:cNvSpPr>
                <a:spLocks noChangeAspect="1"/>
              </p:cNvSpPr>
              <p:nvPr/>
            </p:nvSpPr>
            <p:spPr bwMode="auto">
              <a:xfrm>
                <a:off x="4884260" y="4178999"/>
                <a:ext cx="1373123" cy="1373202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6" name="椭圆 18"/>
              <p:cNvSpPr>
                <a:spLocks noChangeAspect="1"/>
              </p:cNvSpPr>
              <p:nvPr/>
            </p:nvSpPr>
            <p:spPr bwMode="auto">
              <a:xfrm>
                <a:off x="4933471" y="4226624"/>
                <a:ext cx="1187394" cy="1187462"/>
              </a:xfrm>
              <a:prstGeom prst="ellipse">
                <a:avLst/>
              </a:prstGeom>
              <a:solidFill>
                <a:srgbClr val="00B050"/>
              </a:solidFill>
              <a:ln w="3810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zh-CN" altLang="en-US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14" name="Text Box 39"/>
            <p:cNvSpPr txBox="1">
              <a:spLocks noChangeArrowheads="1"/>
            </p:cNvSpPr>
            <p:nvPr/>
          </p:nvSpPr>
          <p:spPr bwMode="gray">
            <a:xfrm>
              <a:off x="4478110" y="4129852"/>
              <a:ext cx="1926431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algn="ctr" eaLnBrk="1" hangingPunct="1"/>
              <a:r>
                <a:rPr lang="zh-CN" altLang="en-US" sz="2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教育管理信息系统</a:t>
              </a:r>
              <a:endParaRPr lang="zh-CN" altLang="en-US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3032472" y="2004010"/>
            <a:ext cx="2278062" cy="1374775"/>
            <a:chOff x="2665743" y="1988988"/>
            <a:chExt cx="2278062" cy="1374775"/>
          </a:xfrm>
        </p:grpSpPr>
        <p:grpSp>
          <p:nvGrpSpPr>
            <p:cNvPr id="18" name="组合 5"/>
            <p:cNvGrpSpPr>
              <a:grpSpLocks/>
            </p:cNvGrpSpPr>
            <p:nvPr/>
          </p:nvGrpSpPr>
          <p:grpSpPr bwMode="auto">
            <a:xfrm>
              <a:off x="2665743" y="1988988"/>
              <a:ext cx="2278062" cy="1374775"/>
              <a:chOff x="2758492" y="2004052"/>
              <a:chExt cx="1376431" cy="1374526"/>
            </a:xfrm>
          </p:grpSpPr>
          <p:sp>
            <p:nvSpPr>
              <p:cNvPr id="20" name="椭圆 9"/>
              <p:cNvSpPr>
                <a:spLocks noChangeAspect="1"/>
              </p:cNvSpPr>
              <p:nvPr/>
            </p:nvSpPr>
            <p:spPr bwMode="auto">
              <a:xfrm>
                <a:off x="2758492" y="2004052"/>
                <a:ext cx="1376431" cy="137452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1" name="椭圆 20"/>
              <p:cNvSpPr>
                <a:spLocks noChangeAspect="1"/>
              </p:cNvSpPr>
              <p:nvPr/>
            </p:nvSpPr>
            <p:spPr bwMode="auto">
              <a:xfrm>
                <a:off x="2801356" y="2043732"/>
                <a:ext cx="1187510" cy="1187235"/>
              </a:xfrm>
              <a:prstGeom prst="ellipse">
                <a:avLst/>
              </a:prstGeom>
              <a:solidFill>
                <a:srgbClr val="FFFF00"/>
              </a:solidFill>
              <a:ln w="3810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zh-CN" altLang="en-US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19" name="Text Box 39"/>
            <p:cNvSpPr txBox="1">
              <a:spLocks noChangeArrowheads="1"/>
            </p:cNvSpPr>
            <p:nvPr/>
          </p:nvSpPr>
          <p:spPr bwMode="gray">
            <a:xfrm>
              <a:off x="2789178" y="2220376"/>
              <a:ext cx="1996643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algn="ctr" eaLnBrk="1" hangingPunct="1"/>
              <a:r>
                <a:rPr lang="zh-CN" altLang="zh-CN" sz="2400" b="1" dirty="0" smtClean="0">
                  <a:latin typeface="微软雅黑" pitchFamily="34" charset="-122"/>
                  <a:ea typeface="微软雅黑" pitchFamily="34" charset="-122"/>
                </a:rPr>
                <a:t>教育</a:t>
              </a:r>
              <a:r>
                <a:rPr lang="zh-CN" altLang="zh-CN" sz="2400" b="1" dirty="0">
                  <a:latin typeface="微软雅黑" pitchFamily="34" charset="-122"/>
                  <a:ea typeface="微软雅黑" pitchFamily="34" charset="-122"/>
                </a:rPr>
                <a:t>资源公共服务平台</a:t>
              </a:r>
              <a:endParaRPr lang="zh-CN" altLang="en-US" sz="2400" b="1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6065838" y="1647825"/>
            <a:ext cx="30153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zh-CN" altLang="en-US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教育信息化十年发展规划（</a:t>
            </a:r>
            <a:r>
              <a:rPr lang="en-US" altLang="zh-CN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2011-2020</a:t>
            </a:r>
            <a:r>
              <a:rPr lang="zh-CN" altLang="en-US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)</a:t>
            </a:r>
            <a:endParaRPr lang="zh-CN" altLang="en-US" b="1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83416" y="4191000"/>
            <a:ext cx="5179778" cy="2332946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教育</a:t>
            </a:r>
            <a:r>
              <a:rPr lang="zh-CN" altLang="zh-CN" sz="1600" dirty="0">
                <a:latin typeface="微软雅黑" pitchFamily="34" charset="-122"/>
                <a:ea typeface="微软雅黑" pitchFamily="34" charset="-122"/>
              </a:rPr>
              <a:t>资源公共服务平台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建设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政策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：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30000"/>
              </a:lnSpc>
              <a:buFont typeface="Wingdings" pitchFamily="2" charset="2"/>
              <a:buChar char="ü"/>
            </a:pP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一</a:t>
            </a:r>
            <a:r>
              <a:rPr lang="zh-CN" altLang="zh-CN" sz="1600" dirty="0">
                <a:latin typeface="微软雅黑" pitchFamily="34" charset="-122"/>
                <a:ea typeface="微软雅黑" pitchFamily="34" charset="-122"/>
              </a:rPr>
              <a:t>是建立以企业建设、运营为主体，政府规范引导的信息化建设运营机制，鼓励有实力的企业开发、运营学习空间，学校、教师、学生自由选择服务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30000"/>
              </a:lnSpc>
              <a:buFont typeface="Wingdings" pitchFamily="2" charset="2"/>
              <a:buChar char="ü"/>
            </a:pP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二</a:t>
            </a:r>
            <a:r>
              <a:rPr lang="zh-CN" altLang="zh-CN" sz="1600" dirty="0">
                <a:latin typeface="微软雅黑" pitchFamily="34" charset="-122"/>
                <a:ea typeface="微软雅黑" pitchFamily="34" charset="-122"/>
              </a:rPr>
              <a:t>是探索建立学校购买信息化服务相关机制与政策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30000"/>
              </a:lnSpc>
              <a:buFont typeface="Wingdings" pitchFamily="2" charset="2"/>
              <a:buChar char="ü"/>
            </a:pP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三</a:t>
            </a:r>
            <a:r>
              <a:rPr lang="zh-CN" altLang="zh-CN" sz="1600" dirty="0">
                <a:latin typeface="微软雅黑" pitchFamily="34" charset="-122"/>
                <a:ea typeface="微软雅黑" pitchFamily="34" charset="-122"/>
              </a:rPr>
              <a:t>是探索政府重点支持教师教研空间建设的政策，提高教师专业素质与能力。</a:t>
            </a:r>
          </a:p>
        </p:txBody>
      </p:sp>
      <p:sp>
        <p:nvSpPr>
          <p:cNvPr id="24" name="矩形 23"/>
          <p:cNvSpPr/>
          <p:nvPr/>
        </p:nvSpPr>
        <p:spPr>
          <a:xfrm>
            <a:off x="304800" y="3657600"/>
            <a:ext cx="1453345" cy="36933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dist"/>
            <a:r>
              <a:rPr lang="zh-CN" altLang="zh-CN" b="1" dirty="0">
                <a:latin typeface="微软雅黑" pitchFamily="34" charset="-122"/>
                <a:ea typeface="微软雅黑" pitchFamily="34" charset="-122"/>
              </a:rPr>
              <a:t>企业参与</a:t>
            </a:r>
            <a:endParaRPr lang="zh-CN" altLang="en-US" b="1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25" name="直接箭头连接符 24"/>
          <p:cNvCxnSpPr/>
          <p:nvPr/>
        </p:nvCxnSpPr>
        <p:spPr>
          <a:xfrm flipH="1">
            <a:off x="3907729" y="2115269"/>
            <a:ext cx="2365103" cy="2353914"/>
          </a:xfrm>
          <a:prstGeom prst="straightConnector1">
            <a:avLst/>
          </a:prstGeom>
          <a:ln w="2857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258" name="Group 64"/>
          <p:cNvGrpSpPr>
            <a:grpSpLocks/>
          </p:cNvGrpSpPr>
          <p:nvPr/>
        </p:nvGrpSpPr>
        <p:grpSpPr bwMode="auto">
          <a:xfrm>
            <a:off x="508000" y="1019175"/>
            <a:ext cx="8128000" cy="2409825"/>
            <a:chOff x="508000" y="1052966"/>
            <a:chExt cx="8128000" cy="2282996"/>
          </a:xfrm>
        </p:grpSpPr>
        <p:pic>
          <p:nvPicPr>
            <p:cNvPr id="96281" name="图片 8" descr="E:\Users\dandan\Desktop\RG-WS5302-1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83568" y="1340998"/>
              <a:ext cx="1885624" cy="791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6282" name="图片 10" descr="G:\2010自研WLAN产品\产品资料\产品资料\产品图片\RG-WS5708-1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940152" y="1412776"/>
              <a:ext cx="2093907" cy="591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6283" name="文本框 70"/>
            <p:cNvSpPr txBox="1">
              <a:spLocks noChangeArrowheads="1"/>
            </p:cNvSpPr>
            <p:nvPr/>
          </p:nvSpPr>
          <p:spPr bwMode="auto">
            <a:xfrm>
              <a:off x="514117" y="1988840"/>
              <a:ext cx="2113667" cy="262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n-US" altLang="zh-CN" sz="1200">
                  <a:solidFill>
                    <a:srgbClr val="000000"/>
                  </a:solidFill>
                  <a:ea typeface="宋体" pitchFamily="2" charset="-122"/>
                </a:rPr>
                <a:t>RG-WS3302</a:t>
              </a:r>
            </a:p>
          </p:txBody>
        </p:sp>
        <p:sp>
          <p:nvSpPr>
            <p:cNvPr id="96284" name="文本框 70"/>
            <p:cNvSpPr txBox="1">
              <a:spLocks noChangeArrowheads="1"/>
            </p:cNvSpPr>
            <p:nvPr/>
          </p:nvSpPr>
          <p:spPr bwMode="auto">
            <a:xfrm>
              <a:off x="5914717" y="2018300"/>
              <a:ext cx="2113667" cy="262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n-US" altLang="zh-CN" sz="1200">
                  <a:solidFill>
                    <a:srgbClr val="FF0000"/>
                  </a:solidFill>
                  <a:ea typeface="宋体" pitchFamily="2" charset="-122"/>
                </a:rPr>
                <a:t>RG-WS5708</a:t>
              </a:r>
            </a:p>
          </p:txBody>
        </p:sp>
        <p:pic>
          <p:nvPicPr>
            <p:cNvPr id="96285" name="图片 8" descr="E:\Users\dandan\Desktop\RG-WS5302-1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233651" y="1340768"/>
              <a:ext cx="1914413" cy="803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6286" name="文本框 70"/>
            <p:cNvSpPr txBox="1">
              <a:spLocks noChangeArrowheads="1"/>
            </p:cNvSpPr>
            <p:nvPr/>
          </p:nvSpPr>
          <p:spPr bwMode="auto">
            <a:xfrm>
              <a:off x="3178413" y="1999873"/>
              <a:ext cx="2113667" cy="262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n-US" altLang="zh-CN" sz="1200">
                  <a:solidFill>
                    <a:srgbClr val="FF0000"/>
                  </a:solidFill>
                  <a:ea typeface="宋体" pitchFamily="2" charset="-122"/>
                </a:rPr>
                <a:t>RG-WS5302</a:t>
              </a:r>
            </a:p>
          </p:txBody>
        </p:sp>
        <p:grpSp>
          <p:nvGrpSpPr>
            <p:cNvPr id="96287" name="组合 139"/>
            <p:cNvGrpSpPr>
              <a:grpSpLocks/>
            </p:cNvGrpSpPr>
            <p:nvPr/>
          </p:nvGrpSpPr>
          <p:grpSpPr bwMode="auto">
            <a:xfrm>
              <a:off x="508000" y="1052966"/>
              <a:ext cx="8128000" cy="2282996"/>
              <a:chOff x="416" y="1471"/>
              <a:chExt cx="6652" cy="1545"/>
            </a:xfrm>
          </p:grpSpPr>
          <p:sp>
            <p:nvSpPr>
              <p:cNvPr id="96288" name="自选图形 87"/>
              <p:cNvSpPr>
                <a:spLocks noChangeArrowheads="1"/>
              </p:cNvSpPr>
              <p:nvPr/>
            </p:nvSpPr>
            <p:spPr bwMode="auto">
              <a:xfrm>
                <a:off x="416" y="1481"/>
                <a:ext cx="6652" cy="1535"/>
              </a:xfrm>
              <a:prstGeom prst="roundRect">
                <a:avLst>
                  <a:gd name="adj" fmla="val 10000"/>
                </a:avLst>
              </a:prstGeom>
              <a:noFill/>
              <a:ln w="12700">
                <a:solidFill>
                  <a:srgbClr val="558ED5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zh-CN" altLang="en-US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自选图形 88"/>
              <p:cNvSpPr>
                <a:spLocks noChangeArrowheads="1"/>
              </p:cNvSpPr>
              <p:nvPr/>
            </p:nvSpPr>
            <p:spPr bwMode="auto">
              <a:xfrm>
                <a:off x="416" y="1481"/>
                <a:ext cx="6652" cy="226"/>
              </a:xfrm>
              <a:prstGeom prst="roundRect">
                <a:avLst>
                  <a:gd name="adj" fmla="val 6250"/>
                </a:avLst>
              </a:prstGeom>
              <a:solidFill>
                <a:srgbClr val="3366FF"/>
              </a:solidFill>
              <a:ln w="1270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96290" name="文本框 89"/>
              <p:cNvSpPr txBox="1">
                <a:spLocks noChangeArrowheads="1"/>
              </p:cNvSpPr>
              <p:nvPr/>
            </p:nvSpPr>
            <p:spPr bwMode="auto">
              <a:xfrm>
                <a:off x="2113" y="1471"/>
                <a:ext cx="3248" cy="2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/>
                <a:r>
                  <a:rPr lang="zh-CN" altLang="en-US" sz="1700" b="1">
                    <a:solidFill>
                      <a:srgbClr val="FFFFFF"/>
                    </a:solidFill>
                    <a:latin typeface="微软雅黑" pitchFamily="34" charset="-122"/>
                    <a:ea typeface="微软雅黑" pitchFamily="34" charset="-122"/>
                  </a:rPr>
                  <a:t>无线控制器</a:t>
                </a:r>
              </a:p>
            </p:txBody>
          </p:sp>
        </p:grpSp>
      </p:grpSp>
      <p:grpSp>
        <p:nvGrpSpPr>
          <p:cNvPr id="96259" name="Group 66"/>
          <p:cNvGrpSpPr>
            <a:grpSpLocks/>
          </p:cNvGrpSpPr>
          <p:nvPr/>
        </p:nvGrpSpPr>
        <p:grpSpPr bwMode="auto">
          <a:xfrm>
            <a:off x="136525" y="3810000"/>
            <a:ext cx="8990013" cy="1689100"/>
            <a:chOff x="108033" y="4653135"/>
            <a:chExt cx="8990112" cy="1689715"/>
          </a:xfrm>
        </p:grpSpPr>
        <p:grpSp>
          <p:nvGrpSpPr>
            <p:cNvPr id="96266" name="组合 140"/>
            <p:cNvGrpSpPr>
              <a:grpSpLocks/>
            </p:cNvGrpSpPr>
            <p:nvPr/>
          </p:nvGrpSpPr>
          <p:grpSpPr bwMode="auto">
            <a:xfrm>
              <a:off x="108033" y="4653135"/>
              <a:ext cx="8512092" cy="1568820"/>
              <a:chOff x="101" y="2421"/>
              <a:chExt cx="6967" cy="1038"/>
            </a:xfrm>
          </p:grpSpPr>
          <p:sp>
            <p:nvSpPr>
              <p:cNvPr id="96277" name="文本框 70"/>
              <p:cNvSpPr txBox="1">
                <a:spLocks noChangeArrowheads="1"/>
              </p:cNvSpPr>
              <p:nvPr/>
            </p:nvSpPr>
            <p:spPr bwMode="auto">
              <a:xfrm>
                <a:off x="101" y="3246"/>
                <a:ext cx="1730" cy="1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/>
                <a:r>
                  <a:rPr lang="en-US" altLang="zh-CN" sz="1200">
                    <a:solidFill>
                      <a:srgbClr val="FF0000"/>
                    </a:solidFill>
                    <a:ea typeface="宋体" pitchFamily="2" charset="-122"/>
                  </a:rPr>
                  <a:t>RG-AP220-E</a:t>
                </a:r>
                <a:r>
                  <a:rPr lang="zh-CN" altLang="en-US" sz="1200">
                    <a:solidFill>
                      <a:srgbClr val="FF0000"/>
                    </a:solidFill>
                    <a:ea typeface="宋体" pitchFamily="2" charset="-122"/>
                  </a:rPr>
                  <a:t>（</a:t>
                </a:r>
                <a:r>
                  <a:rPr lang="en-US" altLang="zh-CN" sz="1200">
                    <a:solidFill>
                      <a:srgbClr val="FF0000"/>
                    </a:solidFill>
                    <a:ea typeface="宋体" pitchFamily="2" charset="-122"/>
                  </a:rPr>
                  <a:t>M</a:t>
                </a:r>
                <a:r>
                  <a:rPr lang="zh-CN" altLang="en-US" sz="1200">
                    <a:solidFill>
                      <a:srgbClr val="FF0000"/>
                    </a:solidFill>
                    <a:ea typeface="宋体" pitchFamily="2" charset="-122"/>
                  </a:rPr>
                  <a:t>）</a:t>
                </a:r>
                <a:endParaRPr lang="en-US" altLang="zh-CN" sz="1200">
                  <a:solidFill>
                    <a:srgbClr val="FF0000"/>
                  </a:solidFill>
                  <a:ea typeface="宋体" pitchFamily="2" charset="-122"/>
                </a:endParaRPr>
              </a:p>
            </p:txBody>
          </p:sp>
          <p:sp>
            <p:nvSpPr>
              <p:cNvPr id="96278" name="自选图形 90"/>
              <p:cNvSpPr>
                <a:spLocks noChangeArrowheads="1"/>
              </p:cNvSpPr>
              <p:nvPr/>
            </p:nvSpPr>
            <p:spPr bwMode="auto">
              <a:xfrm>
                <a:off x="416" y="2422"/>
                <a:ext cx="6652" cy="1037"/>
              </a:xfrm>
              <a:prstGeom prst="roundRect">
                <a:avLst>
                  <a:gd name="adj" fmla="val 10000"/>
                </a:avLst>
              </a:prstGeom>
              <a:noFill/>
              <a:ln w="12700">
                <a:solidFill>
                  <a:srgbClr val="558ED5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zh-CN" altLang="en-US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96279" name="自选图形 91"/>
              <p:cNvSpPr>
                <a:spLocks noChangeArrowheads="1"/>
              </p:cNvSpPr>
              <p:nvPr/>
            </p:nvSpPr>
            <p:spPr bwMode="auto">
              <a:xfrm>
                <a:off x="416" y="2422"/>
                <a:ext cx="6652" cy="227"/>
              </a:xfrm>
              <a:prstGeom prst="roundRect">
                <a:avLst>
                  <a:gd name="adj" fmla="val 6250"/>
                </a:avLst>
              </a:prstGeom>
              <a:solidFill>
                <a:srgbClr val="3366FF"/>
              </a:solidFill>
              <a:ln w="12700">
                <a:solidFill>
                  <a:srgbClr val="558ED5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zh-CN" altLang="en-US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96280" name="文本框 92"/>
              <p:cNvSpPr txBox="1">
                <a:spLocks noChangeArrowheads="1"/>
              </p:cNvSpPr>
              <p:nvPr/>
            </p:nvSpPr>
            <p:spPr bwMode="auto">
              <a:xfrm>
                <a:off x="2105" y="2421"/>
                <a:ext cx="3248" cy="2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/>
                <a:r>
                  <a:rPr lang="zh-CN" altLang="en-US" sz="1700" b="1">
                    <a:solidFill>
                      <a:srgbClr val="FFFFFF"/>
                    </a:solidFill>
                    <a:latin typeface="微软雅黑" pitchFamily="34" charset="-122"/>
                    <a:ea typeface="微软雅黑" pitchFamily="34" charset="-122"/>
                  </a:rPr>
                  <a:t>无线接入点</a:t>
                </a:r>
              </a:p>
            </p:txBody>
          </p:sp>
        </p:grpSp>
        <p:pic>
          <p:nvPicPr>
            <p:cNvPr id="96267" name="Picture 5" descr="D:\WLAN\自研\产品设计图片\AP210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25547" y="5301208"/>
              <a:ext cx="539750" cy="555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6268" name="文本框 70"/>
            <p:cNvSpPr txBox="1">
              <a:spLocks noChangeArrowheads="1"/>
            </p:cNvSpPr>
            <p:nvPr/>
          </p:nvSpPr>
          <p:spPr bwMode="auto">
            <a:xfrm>
              <a:off x="1475656" y="5877272"/>
              <a:ext cx="211455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n-US" altLang="zh-CN" sz="1200">
                  <a:solidFill>
                    <a:srgbClr val="FF0000"/>
                  </a:solidFill>
                  <a:ea typeface="宋体" pitchFamily="2" charset="-122"/>
                </a:rPr>
                <a:t>RG-AP220-I</a:t>
              </a:r>
            </a:p>
          </p:txBody>
        </p:sp>
        <p:sp>
          <p:nvSpPr>
            <p:cNvPr id="96269" name="文本框 70"/>
            <p:cNvSpPr txBox="1">
              <a:spLocks noChangeArrowheads="1"/>
            </p:cNvSpPr>
            <p:nvPr/>
          </p:nvSpPr>
          <p:spPr bwMode="auto">
            <a:xfrm>
              <a:off x="2905457" y="5882475"/>
              <a:ext cx="2114550" cy="460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n-US" altLang="zh-CN" sz="1200">
                  <a:solidFill>
                    <a:srgbClr val="000000"/>
                  </a:solidFill>
                  <a:ea typeface="宋体" pitchFamily="2" charset="-122"/>
                </a:rPr>
                <a:t>RG-AP220-SE</a:t>
              </a:r>
            </a:p>
            <a:p>
              <a:pPr algn="ctr" eaLnBrk="1" hangingPunct="1"/>
              <a:endParaRPr lang="zh-CN" altLang="en-US" sz="120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6270" name="文本框 70"/>
            <p:cNvSpPr txBox="1">
              <a:spLocks noChangeArrowheads="1"/>
            </p:cNvSpPr>
            <p:nvPr/>
          </p:nvSpPr>
          <p:spPr bwMode="auto">
            <a:xfrm>
              <a:off x="4417625" y="5877272"/>
              <a:ext cx="2112962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n-US" altLang="zh-CN" sz="1200">
                  <a:solidFill>
                    <a:srgbClr val="000000"/>
                  </a:solidFill>
                  <a:ea typeface="宋体" pitchFamily="2" charset="-122"/>
                </a:rPr>
                <a:t>RG-AP220-E</a:t>
              </a:r>
            </a:p>
          </p:txBody>
        </p:sp>
        <p:sp>
          <p:nvSpPr>
            <p:cNvPr id="96271" name="文本框 70"/>
            <p:cNvSpPr txBox="1">
              <a:spLocks noChangeArrowheads="1"/>
            </p:cNvSpPr>
            <p:nvPr/>
          </p:nvSpPr>
          <p:spPr bwMode="auto">
            <a:xfrm>
              <a:off x="6985183" y="5888305"/>
              <a:ext cx="2112962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n-US" altLang="zh-CN" sz="1200">
                  <a:solidFill>
                    <a:srgbClr val="000000"/>
                  </a:solidFill>
                  <a:ea typeface="宋体" pitchFamily="2" charset="-122"/>
                </a:rPr>
                <a:t>RG-AP620-H</a:t>
              </a:r>
            </a:p>
          </p:txBody>
        </p:sp>
        <p:pic>
          <p:nvPicPr>
            <p:cNvPr id="96272" name="图片 5" descr="E:\Users\dandan\Desktop\RG-AP220-SE-4.jp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561000" y="5157192"/>
              <a:ext cx="857761" cy="717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6273" name="图片 7" descr="E:\Users\dandan\Desktop\RG-AP620-H-3.jp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7622985" y="5229200"/>
              <a:ext cx="827088" cy="7195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6274" name="图片 13" descr="E:\Users\dandan\Desktop\RG-AP220-E-4.jp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4993689" y="5169098"/>
              <a:ext cx="899269" cy="708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6276" name="文本框 70"/>
            <p:cNvSpPr txBox="1">
              <a:spLocks noChangeArrowheads="1"/>
            </p:cNvSpPr>
            <p:nvPr/>
          </p:nvSpPr>
          <p:spPr bwMode="auto">
            <a:xfrm>
              <a:off x="5857785" y="5888305"/>
              <a:ext cx="2112962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n-US" altLang="zh-CN" sz="1200">
                  <a:solidFill>
                    <a:srgbClr val="000000"/>
                  </a:solidFill>
                  <a:ea typeface="宋体" pitchFamily="2" charset="-122"/>
                </a:rPr>
                <a:t>RG-AP620-SH</a:t>
              </a:r>
            </a:p>
          </p:txBody>
        </p:sp>
      </p:grpSp>
      <p:sp>
        <p:nvSpPr>
          <p:cNvPr id="82" name="Rectangle 81"/>
          <p:cNvSpPr/>
          <p:nvPr/>
        </p:nvSpPr>
        <p:spPr>
          <a:xfrm>
            <a:off x="684213" y="404813"/>
            <a:ext cx="2954337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无线校园网产品组成</a:t>
            </a:r>
          </a:p>
        </p:txBody>
      </p:sp>
      <p:sp>
        <p:nvSpPr>
          <p:cNvPr id="96261" name="TextBox 33"/>
          <p:cNvSpPr txBox="1">
            <a:spLocks noChangeArrowheads="1"/>
          </p:cNvSpPr>
          <p:nvPr/>
        </p:nvSpPr>
        <p:spPr bwMode="auto">
          <a:xfrm>
            <a:off x="9790113" y="3316288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altLang="zh-CN">
              <a:solidFill>
                <a:srgbClr val="000000"/>
              </a:solidFill>
              <a:ea typeface="宋体" pitchFamily="2" charset="-122"/>
            </a:endParaRPr>
          </a:p>
        </p:txBody>
      </p:sp>
      <p:pic>
        <p:nvPicPr>
          <p:cNvPr id="96262" name="图片 3" descr="E:\Users\dandan\AppData\Local\Temp\Rar$DR05.789\M8600-FW\M8600-FW-4.JPG"/>
          <p:cNvPicPr>
            <a:picLocks noChangeAspect="1" noChangeArrowheads="1"/>
          </p:cNvPicPr>
          <p:nvPr/>
        </p:nvPicPr>
        <p:blipFill>
          <a:blip r:embed="rId10"/>
          <a:srcRect l="18594" t="29997" r="9766" b="20705"/>
          <a:stretch>
            <a:fillRect/>
          </a:stretch>
        </p:blipFill>
        <p:spPr bwMode="auto">
          <a:xfrm>
            <a:off x="3581400" y="2286000"/>
            <a:ext cx="156845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63" name="文本框 70"/>
          <p:cNvSpPr txBox="1">
            <a:spLocks noChangeArrowheads="1"/>
          </p:cNvSpPr>
          <p:nvPr/>
        </p:nvSpPr>
        <p:spPr bwMode="auto">
          <a:xfrm>
            <a:off x="3352800" y="3048000"/>
            <a:ext cx="21129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1200">
                <a:solidFill>
                  <a:srgbClr val="000000"/>
                </a:solidFill>
                <a:ea typeface="宋体" pitchFamily="2" charset="-122"/>
              </a:rPr>
              <a:t>RG-M8600-WS</a:t>
            </a:r>
          </a:p>
        </p:txBody>
      </p:sp>
      <p:pic>
        <p:nvPicPr>
          <p:cNvPr id="96264" name="图片 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057400" y="4419600"/>
            <a:ext cx="982663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65" name="文本框 4"/>
          <p:cNvSpPr txBox="1">
            <a:spLocks noChangeArrowheads="1"/>
          </p:cNvSpPr>
          <p:nvPr/>
        </p:nvSpPr>
        <p:spPr bwMode="auto">
          <a:xfrm>
            <a:off x="762000" y="5689600"/>
            <a:ext cx="68405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注：普通环境推荐</a:t>
            </a:r>
            <a:r>
              <a:rPr kumimoji="1" lang="en-US" altLang="zh-CN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AP220-I</a:t>
            </a:r>
            <a:r>
              <a:rPr kumimoji="1" lang="zh-CN" altLang="en-US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，类宿舍网环境推荐</a:t>
            </a:r>
            <a:r>
              <a:rPr kumimoji="1" lang="en-US" altLang="zh-CN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AP220-E</a:t>
            </a:r>
            <a:r>
              <a:rPr kumimoji="1" lang="zh-CN" altLang="en-US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kumimoji="1" lang="en-US" altLang="zh-CN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M</a:t>
            </a:r>
            <a:r>
              <a:rPr kumimoji="1" lang="zh-CN" altLang="en-US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）；</a:t>
            </a:r>
          </a:p>
        </p:txBody>
      </p:sp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553200" y="4267200"/>
            <a:ext cx="785813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85563256"/>
      </p:ext>
    </p:extLst>
  </p:cSld>
  <p:clrMapOvr>
    <a:masterClrMapping/>
  </p:clrMapOvr>
  <p:transition spd="slow" advTm="36424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大型校园网</a:t>
            </a:r>
          </a:p>
        </p:txBody>
      </p:sp>
      <p:sp>
        <p:nvSpPr>
          <p:cNvPr id="98307" name="Rectangle 19"/>
          <p:cNvSpPr>
            <a:spLocks noChangeArrowheads="1"/>
          </p:cNvSpPr>
          <p:nvPr/>
        </p:nvSpPr>
        <p:spPr bwMode="auto">
          <a:xfrm>
            <a:off x="5105400" y="3606800"/>
            <a:ext cx="504825" cy="142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1400" b="1">
                <a:ea typeface="黑体" pitchFamily="49" charset="-122"/>
              </a:rPr>
              <a:t>校园网核心</a:t>
            </a:r>
          </a:p>
          <a:p>
            <a:pPr algn="ctr"/>
            <a:r>
              <a:rPr lang="en-US" altLang="zh-CN" sz="1400" b="1">
                <a:ea typeface="黑体" pitchFamily="49" charset="-122"/>
              </a:rPr>
              <a:t>RG-S86</a:t>
            </a:r>
            <a:r>
              <a:rPr lang="zh-CN" altLang="en-US" sz="1400" b="1">
                <a:ea typeface="黑体" pitchFamily="49" charset="-122"/>
              </a:rPr>
              <a:t>系列</a:t>
            </a:r>
            <a:endParaRPr lang="en-US" altLang="zh-CN" sz="1400" b="1">
              <a:ea typeface="黑体" pitchFamily="49" charset="-122"/>
            </a:endParaRPr>
          </a:p>
        </p:txBody>
      </p:sp>
      <p:pic>
        <p:nvPicPr>
          <p:cNvPr id="98308" name="Picture 53" descr="9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635000"/>
            <a:ext cx="2003425" cy="106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9" name="Rectangle 54"/>
          <p:cNvSpPr>
            <a:spLocks noChangeArrowheads="1"/>
          </p:cNvSpPr>
          <p:nvPr/>
        </p:nvSpPr>
        <p:spPr bwMode="auto">
          <a:xfrm>
            <a:off x="5770563" y="993775"/>
            <a:ext cx="465137" cy="265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1400" b="1">
                <a:solidFill>
                  <a:schemeClr val="bg1"/>
                </a:solidFill>
                <a:ea typeface="黑体" pitchFamily="49" charset="-122"/>
              </a:rPr>
              <a:t>区县教育城域网</a:t>
            </a:r>
            <a:endParaRPr lang="en-US" altLang="zh-CN" sz="1400" b="1">
              <a:solidFill>
                <a:schemeClr val="bg1"/>
              </a:solidFill>
              <a:ea typeface="黑体" pitchFamily="49" charset="-122"/>
            </a:endParaRPr>
          </a:p>
          <a:p>
            <a:pPr algn="ctr"/>
            <a:r>
              <a:rPr lang="en-US" altLang="zh-CN" sz="1400" b="1">
                <a:solidFill>
                  <a:schemeClr val="bg1"/>
                </a:solidFill>
                <a:ea typeface="黑体" pitchFamily="49" charset="-122"/>
              </a:rPr>
              <a:t>MPLS VPN</a:t>
            </a:r>
          </a:p>
        </p:txBody>
      </p:sp>
      <p:pic>
        <p:nvPicPr>
          <p:cNvPr id="98310" name="Picture 7" descr="4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251489" flipH="1">
            <a:off x="4958557" y="1437481"/>
            <a:ext cx="311150" cy="80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11" name="Line 8"/>
          <p:cNvSpPr>
            <a:spLocks noChangeShapeType="1"/>
          </p:cNvSpPr>
          <p:nvPr/>
        </p:nvSpPr>
        <p:spPr bwMode="auto">
          <a:xfrm>
            <a:off x="4367213" y="3705225"/>
            <a:ext cx="0" cy="8826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8312" name="Line 9"/>
          <p:cNvSpPr>
            <a:spLocks noChangeShapeType="1"/>
          </p:cNvSpPr>
          <p:nvPr/>
        </p:nvSpPr>
        <p:spPr bwMode="auto">
          <a:xfrm>
            <a:off x="1414463" y="4124325"/>
            <a:ext cx="0" cy="4635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8313" name="Line 10"/>
          <p:cNvSpPr>
            <a:spLocks noChangeShapeType="1"/>
          </p:cNvSpPr>
          <p:nvPr/>
        </p:nvSpPr>
        <p:spPr bwMode="auto">
          <a:xfrm>
            <a:off x="7448550" y="4124325"/>
            <a:ext cx="0" cy="4635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98314" name="Picture 8" descr="接入交换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0" y="4521200"/>
            <a:ext cx="796925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5" name="Picture 8" descr="接入交换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0" y="4521200"/>
            <a:ext cx="6969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6" name="Picture 8" descr="接入交换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59613" y="4521200"/>
            <a:ext cx="6969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17" name="Line 16"/>
          <p:cNvSpPr>
            <a:spLocks noChangeShapeType="1"/>
          </p:cNvSpPr>
          <p:nvPr/>
        </p:nvSpPr>
        <p:spPr bwMode="auto">
          <a:xfrm>
            <a:off x="1414463" y="4124325"/>
            <a:ext cx="27368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8318" name="Line 17"/>
          <p:cNvSpPr>
            <a:spLocks noChangeShapeType="1"/>
          </p:cNvSpPr>
          <p:nvPr/>
        </p:nvSpPr>
        <p:spPr bwMode="auto">
          <a:xfrm>
            <a:off x="4151313" y="3416300"/>
            <a:ext cx="0" cy="7080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8319" name="Line 18"/>
          <p:cNvSpPr>
            <a:spLocks noChangeShapeType="1"/>
          </p:cNvSpPr>
          <p:nvPr/>
        </p:nvSpPr>
        <p:spPr bwMode="auto">
          <a:xfrm>
            <a:off x="4583113" y="3416300"/>
            <a:ext cx="0" cy="7080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8320" name="Line 20"/>
          <p:cNvSpPr>
            <a:spLocks noChangeShapeType="1"/>
          </p:cNvSpPr>
          <p:nvPr/>
        </p:nvSpPr>
        <p:spPr bwMode="auto">
          <a:xfrm>
            <a:off x="4583113" y="4124325"/>
            <a:ext cx="28654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8321" name="Rectangle 19"/>
          <p:cNvSpPr>
            <a:spLocks noChangeArrowheads="1"/>
          </p:cNvSpPr>
          <p:nvPr/>
        </p:nvSpPr>
        <p:spPr bwMode="auto">
          <a:xfrm>
            <a:off x="1884363" y="4445000"/>
            <a:ext cx="504825" cy="142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1400" b="1">
                <a:ea typeface="黑体" pitchFamily="49" charset="-122"/>
              </a:rPr>
              <a:t>接入交换</a:t>
            </a:r>
          </a:p>
          <a:p>
            <a:pPr algn="ctr"/>
            <a:r>
              <a:rPr lang="en-US" altLang="zh-CN" sz="1400" b="1">
                <a:ea typeface="黑体" pitchFamily="49" charset="-122"/>
              </a:rPr>
              <a:t>RG-S29/S26</a:t>
            </a:r>
            <a:r>
              <a:rPr lang="zh-CN" altLang="en-US" sz="1400" b="1">
                <a:ea typeface="黑体" pitchFamily="49" charset="-122"/>
              </a:rPr>
              <a:t>系列</a:t>
            </a:r>
            <a:endParaRPr lang="en-US" altLang="zh-CN" sz="1400" b="1">
              <a:ea typeface="黑体" pitchFamily="49" charset="-122"/>
            </a:endParaRPr>
          </a:p>
        </p:txBody>
      </p:sp>
      <p:sp>
        <p:nvSpPr>
          <p:cNvPr id="98322" name="Rectangle 19"/>
          <p:cNvSpPr>
            <a:spLocks noChangeArrowheads="1"/>
          </p:cNvSpPr>
          <p:nvPr/>
        </p:nvSpPr>
        <p:spPr bwMode="auto">
          <a:xfrm>
            <a:off x="4906963" y="4445000"/>
            <a:ext cx="504825" cy="142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1400" b="1">
                <a:ea typeface="黑体" pitchFamily="49" charset="-122"/>
              </a:rPr>
              <a:t>接入交换</a:t>
            </a:r>
          </a:p>
          <a:p>
            <a:pPr algn="ctr"/>
            <a:r>
              <a:rPr lang="en-US" altLang="zh-CN" sz="1400" b="1">
                <a:ea typeface="黑体" pitchFamily="49" charset="-122"/>
              </a:rPr>
              <a:t>RG-S29/S26</a:t>
            </a:r>
            <a:r>
              <a:rPr lang="zh-CN" altLang="en-US" sz="1400" b="1">
                <a:ea typeface="黑体" pitchFamily="49" charset="-122"/>
              </a:rPr>
              <a:t>系列</a:t>
            </a:r>
            <a:endParaRPr lang="en-US" altLang="zh-CN" sz="1400" b="1">
              <a:ea typeface="黑体" pitchFamily="49" charset="-122"/>
            </a:endParaRPr>
          </a:p>
        </p:txBody>
      </p:sp>
      <p:sp>
        <p:nvSpPr>
          <p:cNvPr id="98323" name="Rectangle 19"/>
          <p:cNvSpPr>
            <a:spLocks noChangeArrowheads="1"/>
          </p:cNvSpPr>
          <p:nvPr/>
        </p:nvSpPr>
        <p:spPr bwMode="auto">
          <a:xfrm>
            <a:off x="7932738" y="4445000"/>
            <a:ext cx="504825" cy="142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1400" b="1">
                <a:ea typeface="黑体" pitchFamily="49" charset="-122"/>
              </a:rPr>
              <a:t>接入交换</a:t>
            </a:r>
          </a:p>
          <a:p>
            <a:pPr algn="ctr"/>
            <a:r>
              <a:rPr lang="en-US" altLang="zh-CN" sz="1400" b="1">
                <a:ea typeface="黑体" pitchFamily="49" charset="-122"/>
              </a:rPr>
              <a:t>RG-S29/S26</a:t>
            </a:r>
            <a:r>
              <a:rPr lang="zh-CN" altLang="en-US" sz="1400" b="1">
                <a:ea typeface="黑体" pitchFamily="49" charset="-122"/>
              </a:rPr>
              <a:t>系列</a:t>
            </a:r>
            <a:endParaRPr lang="en-US" altLang="zh-CN" sz="1400" b="1">
              <a:ea typeface="黑体" pitchFamily="49" charset="-122"/>
            </a:endParaRPr>
          </a:p>
        </p:txBody>
      </p:sp>
      <p:sp>
        <p:nvSpPr>
          <p:cNvPr id="98324" name="Line 46"/>
          <p:cNvSpPr>
            <a:spLocks noChangeShapeType="1"/>
          </p:cNvSpPr>
          <p:nvPr/>
        </p:nvSpPr>
        <p:spPr bwMode="auto">
          <a:xfrm>
            <a:off x="4389438" y="2519363"/>
            <a:ext cx="0" cy="5746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8325" name="Rectangle 19"/>
          <p:cNvSpPr>
            <a:spLocks noChangeArrowheads="1"/>
          </p:cNvSpPr>
          <p:nvPr/>
        </p:nvSpPr>
        <p:spPr bwMode="auto">
          <a:xfrm>
            <a:off x="5210175" y="2376488"/>
            <a:ext cx="504825" cy="142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1400" b="1">
                <a:ea typeface="黑体" pitchFamily="49" charset="-122"/>
              </a:rPr>
              <a:t>校园网出口网关</a:t>
            </a:r>
            <a:endParaRPr lang="en-US" altLang="zh-CN" sz="1400" b="1">
              <a:ea typeface="黑体" pitchFamily="49" charset="-122"/>
            </a:endParaRPr>
          </a:p>
          <a:p>
            <a:pPr algn="ctr"/>
            <a:r>
              <a:rPr lang="en-US" altLang="zh-CN" sz="1400" b="1">
                <a:ea typeface="黑体" pitchFamily="49" charset="-122"/>
              </a:rPr>
              <a:t>EG-1000M</a:t>
            </a:r>
          </a:p>
        </p:txBody>
      </p:sp>
      <p:sp>
        <p:nvSpPr>
          <p:cNvPr id="98326" name="Line 49"/>
          <p:cNvSpPr>
            <a:spLocks noChangeShapeType="1"/>
          </p:cNvSpPr>
          <p:nvPr/>
        </p:nvSpPr>
        <p:spPr bwMode="auto">
          <a:xfrm>
            <a:off x="2819400" y="3225800"/>
            <a:ext cx="14112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98327" name="Picture 28" descr="单路A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04988" y="5283200"/>
            <a:ext cx="612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28" name="Picture 39" descr="无线交换机 拷贝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33600" y="2921000"/>
            <a:ext cx="8461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29" name="Picture 36" descr="C:\Documents and Settings\Administrator\桌面\2009.6新图标\2009.6新图标\USG 统一安全网关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71925" y="1900238"/>
            <a:ext cx="82867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30" name="Picture 50" descr="核心交换机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38600" y="2981325"/>
            <a:ext cx="747713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31" name="矩形 32"/>
          <p:cNvSpPr>
            <a:spLocks noChangeArrowheads="1"/>
          </p:cNvSpPr>
          <p:nvPr/>
        </p:nvSpPr>
        <p:spPr bwMode="auto">
          <a:xfrm>
            <a:off x="1981200" y="3606800"/>
            <a:ext cx="12017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400" b="1">
                <a:ea typeface="黑体" pitchFamily="49" charset="-122"/>
              </a:rPr>
              <a:t>RG-WS3302</a:t>
            </a:r>
            <a:endParaRPr lang="zh-CN" altLang="en-US" sz="1400" b="1">
              <a:ea typeface="黑体" pitchFamily="49" charset="-122"/>
            </a:endParaRPr>
          </a:p>
        </p:txBody>
      </p:sp>
      <p:cxnSp>
        <p:nvCxnSpPr>
          <p:cNvPr id="98332" name="直接连接符 34"/>
          <p:cNvCxnSpPr>
            <a:cxnSpLocks noChangeShapeType="1"/>
          </p:cNvCxnSpPr>
          <p:nvPr/>
        </p:nvCxnSpPr>
        <p:spPr bwMode="auto">
          <a:xfrm rot="16200000" flipH="1">
            <a:off x="1400970" y="5107781"/>
            <a:ext cx="392112" cy="41592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pic>
        <p:nvPicPr>
          <p:cNvPr id="98333" name="Picture 28" descr="单路A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1988" y="5283200"/>
            <a:ext cx="612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8334" name="直接连接符 39"/>
          <p:cNvCxnSpPr>
            <a:cxnSpLocks noChangeShapeType="1"/>
          </p:cNvCxnSpPr>
          <p:nvPr/>
        </p:nvCxnSpPr>
        <p:spPr bwMode="auto">
          <a:xfrm rot="5400000">
            <a:off x="1135857" y="5258594"/>
            <a:ext cx="392112" cy="1143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pic>
        <p:nvPicPr>
          <p:cNvPr id="98335" name="Picture 28" descr="单路A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5207000"/>
            <a:ext cx="612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8336" name="直接连接符 41"/>
          <p:cNvCxnSpPr>
            <a:cxnSpLocks noChangeShapeType="1"/>
          </p:cNvCxnSpPr>
          <p:nvPr/>
        </p:nvCxnSpPr>
        <p:spPr bwMode="auto">
          <a:xfrm rot="16200000" flipH="1">
            <a:off x="4320382" y="5031581"/>
            <a:ext cx="392112" cy="41592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pic>
        <p:nvPicPr>
          <p:cNvPr id="98337" name="Picture 28" descr="单路A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81400" y="5207000"/>
            <a:ext cx="612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8338" name="直接连接符 43"/>
          <p:cNvCxnSpPr>
            <a:cxnSpLocks noChangeShapeType="1"/>
          </p:cNvCxnSpPr>
          <p:nvPr/>
        </p:nvCxnSpPr>
        <p:spPr bwMode="auto">
          <a:xfrm rot="5400000">
            <a:off x="4055269" y="5182394"/>
            <a:ext cx="392112" cy="1143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pic>
        <p:nvPicPr>
          <p:cNvPr id="98339" name="Picture 28" descr="单路A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48600" y="5207000"/>
            <a:ext cx="612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8340" name="直接连接符 45"/>
          <p:cNvCxnSpPr>
            <a:cxnSpLocks noChangeShapeType="1"/>
          </p:cNvCxnSpPr>
          <p:nvPr/>
        </p:nvCxnSpPr>
        <p:spPr bwMode="auto">
          <a:xfrm rot="16200000" flipH="1">
            <a:off x="7444582" y="5031581"/>
            <a:ext cx="392112" cy="41592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pic>
        <p:nvPicPr>
          <p:cNvPr id="98341" name="Picture 28" descr="单路A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05600" y="5207000"/>
            <a:ext cx="612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8342" name="直接连接符 47"/>
          <p:cNvCxnSpPr>
            <a:cxnSpLocks noChangeShapeType="1"/>
          </p:cNvCxnSpPr>
          <p:nvPr/>
        </p:nvCxnSpPr>
        <p:spPr bwMode="auto">
          <a:xfrm rot="5400000">
            <a:off x="7179469" y="5182394"/>
            <a:ext cx="392112" cy="1143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98343" name="TextBox 48"/>
          <p:cNvSpPr txBox="1">
            <a:spLocks noChangeArrowheads="1"/>
          </p:cNvSpPr>
          <p:nvPr/>
        </p:nvSpPr>
        <p:spPr bwMode="auto">
          <a:xfrm>
            <a:off x="914400" y="5715000"/>
            <a:ext cx="205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1400" b="1">
                <a:ea typeface="黑体" pitchFamily="49" charset="-122"/>
              </a:rPr>
              <a:t>RG-AP220I</a:t>
            </a:r>
            <a:endParaRPr lang="zh-CN" altLang="en-US" sz="1400" b="1">
              <a:ea typeface="黑体" pitchFamily="49" charset="-122"/>
            </a:endParaRPr>
          </a:p>
          <a:p>
            <a:endParaRPr lang="zh-CN" altLang="en-US">
              <a:ea typeface="宋体" pitchFamily="2" charset="-122"/>
            </a:endParaRPr>
          </a:p>
        </p:txBody>
      </p:sp>
      <p:cxnSp>
        <p:nvCxnSpPr>
          <p:cNvPr id="50" name="直接连接符 49"/>
          <p:cNvCxnSpPr/>
          <p:nvPr/>
        </p:nvCxnSpPr>
        <p:spPr>
          <a:xfrm flipV="1">
            <a:off x="4800600" y="3295650"/>
            <a:ext cx="871538" cy="15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8345" name="Picture 36" descr="C:\Documents and Settings\Administrator\桌面\2009.6新图标\2009.6新图标\USG 统一安全网关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10200" y="2921000"/>
            <a:ext cx="811213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46" name="矩形 147"/>
          <p:cNvSpPr>
            <a:spLocks noChangeArrowheads="1"/>
          </p:cNvSpPr>
          <p:nvPr/>
        </p:nvSpPr>
        <p:spPr bwMode="auto">
          <a:xfrm>
            <a:off x="6324600" y="3276600"/>
            <a:ext cx="12874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1200" b="1">
                <a:latin typeface="微软雅黑" pitchFamily="34" charset="-122"/>
                <a:ea typeface="宋体" pitchFamily="2" charset="-122"/>
              </a:rPr>
              <a:t>RG-ESS1000</a:t>
            </a:r>
            <a:endParaRPr lang="zh-CN" altLang="en-US" sz="1200" b="1">
              <a:latin typeface="微软雅黑" pitchFamily="34" charset="-122"/>
              <a:ea typeface="宋体" pitchFamily="2" charset="-122"/>
            </a:endParaRPr>
          </a:p>
        </p:txBody>
      </p:sp>
      <p:sp>
        <p:nvSpPr>
          <p:cNvPr id="98347" name="TextBox 54"/>
          <p:cNvSpPr txBox="1">
            <a:spLocks noChangeArrowheads="1"/>
          </p:cNvSpPr>
          <p:nvPr/>
        </p:nvSpPr>
        <p:spPr bwMode="auto">
          <a:xfrm>
            <a:off x="3886200" y="5664200"/>
            <a:ext cx="205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1400" b="1">
                <a:ea typeface="黑体" pitchFamily="49" charset="-122"/>
              </a:rPr>
              <a:t>RG-AP220I</a:t>
            </a:r>
            <a:endParaRPr lang="zh-CN" altLang="en-US" sz="1400" b="1">
              <a:ea typeface="黑体" pitchFamily="49" charset="-122"/>
            </a:endParaRPr>
          </a:p>
          <a:p>
            <a:endParaRPr lang="zh-CN" altLang="en-US">
              <a:ea typeface="宋体" pitchFamily="2" charset="-122"/>
            </a:endParaRPr>
          </a:p>
        </p:txBody>
      </p:sp>
      <p:sp>
        <p:nvSpPr>
          <p:cNvPr id="98348" name="TextBox 55"/>
          <p:cNvSpPr txBox="1">
            <a:spLocks noChangeArrowheads="1"/>
          </p:cNvSpPr>
          <p:nvPr/>
        </p:nvSpPr>
        <p:spPr bwMode="auto">
          <a:xfrm>
            <a:off x="7239000" y="5664200"/>
            <a:ext cx="205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1400" b="1">
                <a:ea typeface="黑体" pitchFamily="49" charset="-122"/>
              </a:rPr>
              <a:t>RG-AP220I</a:t>
            </a:r>
            <a:endParaRPr lang="zh-CN" altLang="en-US" sz="1400" b="1">
              <a:ea typeface="黑体" pitchFamily="49" charset="-122"/>
            </a:endParaRPr>
          </a:p>
          <a:p>
            <a:endParaRPr lang="zh-CN" altLang="en-US"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中小型校园网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Page</a:t>
            </a:r>
            <a:fld id="{09762752-7BD7-45BC-8F8A-F23D70C1459E}" type="slidenum">
              <a:rPr lang="zh-CN" altLang="en-US" smtClean="0"/>
              <a:pPr>
                <a:defRPr/>
              </a:pPr>
              <a:t>42</a:t>
            </a:fld>
            <a:endParaRPr lang="zh-CN" altLang="en-US"/>
          </a:p>
        </p:txBody>
      </p:sp>
      <p:sp>
        <p:nvSpPr>
          <p:cNvPr id="99332" name="Rectangle 19"/>
          <p:cNvSpPr>
            <a:spLocks noChangeArrowheads="1"/>
          </p:cNvSpPr>
          <p:nvPr/>
        </p:nvSpPr>
        <p:spPr bwMode="auto">
          <a:xfrm>
            <a:off x="5514975" y="3019425"/>
            <a:ext cx="504825" cy="142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1400" b="1">
                <a:ea typeface="黑体" pitchFamily="49" charset="-122"/>
              </a:rPr>
              <a:t>校园网核心</a:t>
            </a:r>
          </a:p>
          <a:p>
            <a:pPr algn="ctr"/>
            <a:r>
              <a:rPr lang="en-US" altLang="zh-CN" sz="1400" b="1">
                <a:ea typeface="黑体" pitchFamily="49" charset="-122"/>
              </a:rPr>
              <a:t>RG-S57/S37</a:t>
            </a:r>
            <a:r>
              <a:rPr lang="zh-CN" altLang="en-US" sz="1400" b="1">
                <a:ea typeface="黑体" pitchFamily="49" charset="-122"/>
              </a:rPr>
              <a:t>系列</a:t>
            </a:r>
            <a:endParaRPr lang="en-US" altLang="zh-CN" sz="1400" b="1">
              <a:ea typeface="黑体" pitchFamily="49" charset="-122"/>
            </a:endParaRPr>
          </a:p>
        </p:txBody>
      </p:sp>
      <p:pic>
        <p:nvPicPr>
          <p:cNvPr id="99333" name="Picture 53" descr="9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381000"/>
            <a:ext cx="2003425" cy="106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4" name="Rectangle 54"/>
          <p:cNvSpPr>
            <a:spLocks noChangeArrowheads="1"/>
          </p:cNvSpPr>
          <p:nvPr/>
        </p:nvSpPr>
        <p:spPr bwMode="auto">
          <a:xfrm>
            <a:off x="5694363" y="739775"/>
            <a:ext cx="465137" cy="265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1400" b="1">
                <a:solidFill>
                  <a:schemeClr val="bg1"/>
                </a:solidFill>
                <a:ea typeface="黑体" pitchFamily="49" charset="-122"/>
              </a:rPr>
              <a:t>区县教育城域网</a:t>
            </a:r>
            <a:endParaRPr lang="en-US" altLang="zh-CN" sz="1400" b="1">
              <a:solidFill>
                <a:schemeClr val="bg1"/>
              </a:solidFill>
              <a:ea typeface="黑体" pitchFamily="49" charset="-122"/>
            </a:endParaRPr>
          </a:p>
          <a:p>
            <a:pPr algn="ctr"/>
            <a:r>
              <a:rPr lang="en-US" altLang="zh-CN" sz="1400" b="1">
                <a:solidFill>
                  <a:schemeClr val="bg1"/>
                </a:solidFill>
                <a:ea typeface="黑体" pitchFamily="49" charset="-122"/>
              </a:rPr>
              <a:t>MPLS VPN</a:t>
            </a:r>
          </a:p>
        </p:txBody>
      </p:sp>
      <p:pic>
        <p:nvPicPr>
          <p:cNvPr id="99335" name="Picture 7" descr="4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251489" flipH="1">
            <a:off x="4882357" y="1183481"/>
            <a:ext cx="311150" cy="80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6" name="Line 8"/>
          <p:cNvSpPr>
            <a:spLocks noChangeShapeType="1"/>
          </p:cNvSpPr>
          <p:nvPr/>
        </p:nvSpPr>
        <p:spPr bwMode="auto">
          <a:xfrm>
            <a:off x="4291013" y="3451225"/>
            <a:ext cx="0" cy="8826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337" name="Line 9"/>
          <p:cNvSpPr>
            <a:spLocks noChangeShapeType="1"/>
          </p:cNvSpPr>
          <p:nvPr/>
        </p:nvSpPr>
        <p:spPr bwMode="auto">
          <a:xfrm>
            <a:off x="1338263" y="3870325"/>
            <a:ext cx="0" cy="4635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338" name="Line 10"/>
          <p:cNvSpPr>
            <a:spLocks noChangeShapeType="1"/>
          </p:cNvSpPr>
          <p:nvPr/>
        </p:nvSpPr>
        <p:spPr bwMode="auto">
          <a:xfrm>
            <a:off x="7372350" y="3870325"/>
            <a:ext cx="0" cy="4635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99339" name="Picture 8" descr="接入交换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4267200"/>
            <a:ext cx="796925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40" name="Picture 8" descr="接入交换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4267200"/>
            <a:ext cx="6969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41" name="Picture 8" descr="接入交换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83413" y="4267200"/>
            <a:ext cx="6969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42" name="Line 16"/>
          <p:cNvSpPr>
            <a:spLocks noChangeShapeType="1"/>
          </p:cNvSpPr>
          <p:nvPr/>
        </p:nvSpPr>
        <p:spPr bwMode="auto">
          <a:xfrm>
            <a:off x="1338263" y="3870325"/>
            <a:ext cx="27368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343" name="Line 17"/>
          <p:cNvSpPr>
            <a:spLocks noChangeShapeType="1"/>
          </p:cNvSpPr>
          <p:nvPr/>
        </p:nvSpPr>
        <p:spPr bwMode="auto">
          <a:xfrm>
            <a:off x="4075113" y="3162300"/>
            <a:ext cx="0" cy="7080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344" name="Line 18"/>
          <p:cNvSpPr>
            <a:spLocks noChangeShapeType="1"/>
          </p:cNvSpPr>
          <p:nvPr/>
        </p:nvSpPr>
        <p:spPr bwMode="auto">
          <a:xfrm>
            <a:off x="4506913" y="3162300"/>
            <a:ext cx="0" cy="7080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99345" name="Picture 50" descr="核心交换机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2088" y="2840038"/>
            <a:ext cx="631825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46" name="Line 20"/>
          <p:cNvSpPr>
            <a:spLocks noChangeShapeType="1"/>
          </p:cNvSpPr>
          <p:nvPr/>
        </p:nvSpPr>
        <p:spPr bwMode="auto">
          <a:xfrm>
            <a:off x="4506913" y="3870325"/>
            <a:ext cx="28654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347" name="Rectangle 19"/>
          <p:cNvSpPr>
            <a:spLocks noChangeArrowheads="1"/>
          </p:cNvSpPr>
          <p:nvPr/>
        </p:nvSpPr>
        <p:spPr bwMode="auto">
          <a:xfrm>
            <a:off x="1808163" y="4191000"/>
            <a:ext cx="504825" cy="142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1400" b="1">
                <a:ea typeface="黑体" pitchFamily="49" charset="-122"/>
              </a:rPr>
              <a:t>接入交换</a:t>
            </a:r>
          </a:p>
          <a:p>
            <a:pPr algn="ctr"/>
            <a:r>
              <a:rPr lang="en-US" altLang="zh-CN" sz="1400" b="1">
                <a:ea typeface="黑体" pitchFamily="49" charset="-122"/>
              </a:rPr>
              <a:t>RG-S29/S26</a:t>
            </a:r>
            <a:r>
              <a:rPr lang="zh-CN" altLang="en-US" sz="1400" b="1">
                <a:ea typeface="黑体" pitchFamily="49" charset="-122"/>
              </a:rPr>
              <a:t>系列</a:t>
            </a:r>
            <a:endParaRPr lang="en-US" altLang="zh-CN" sz="1400" b="1">
              <a:ea typeface="黑体" pitchFamily="49" charset="-122"/>
            </a:endParaRPr>
          </a:p>
        </p:txBody>
      </p:sp>
      <p:sp>
        <p:nvSpPr>
          <p:cNvPr id="99348" name="Rectangle 19"/>
          <p:cNvSpPr>
            <a:spLocks noChangeArrowheads="1"/>
          </p:cNvSpPr>
          <p:nvPr/>
        </p:nvSpPr>
        <p:spPr bwMode="auto">
          <a:xfrm>
            <a:off x="4830763" y="4191000"/>
            <a:ext cx="504825" cy="142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1400" b="1">
                <a:ea typeface="黑体" pitchFamily="49" charset="-122"/>
              </a:rPr>
              <a:t>接入交换</a:t>
            </a:r>
          </a:p>
          <a:p>
            <a:pPr algn="ctr"/>
            <a:r>
              <a:rPr lang="en-US" altLang="zh-CN" sz="1400" b="1">
                <a:ea typeface="黑体" pitchFamily="49" charset="-122"/>
              </a:rPr>
              <a:t>RG-S29/S26</a:t>
            </a:r>
            <a:r>
              <a:rPr lang="zh-CN" altLang="en-US" sz="1400" b="1">
                <a:ea typeface="黑体" pitchFamily="49" charset="-122"/>
              </a:rPr>
              <a:t>系列</a:t>
            </a:r>
            <a:endParaRPr lang="en-US" altLang="zh-CN" sz="1400" b="1">
              <a:ea typeface="黑体" pitchFamily="49" charset="-122"/>
            </a:endParaRPr>
          </a:p>
        </p:txBody>
      </p:sp>
      <p:sp>
        <p:nvSpPr>
          <p:cNvPr id="99349" name="Rectangle 19"/>
          <p:cNvSpPr>
            <a:spLocks noChangeArrowheads="1"/>
          </p:cNvSpPr>
          <p:nvPr/>
        </p:nvSpPr>
        <p:spPr bwMode="auto">
          <a:xfrm>
            <a:off x="7856538" y="4191000"/>
            <a:ext cx="504825" cy="142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1400" b="1">
                <a:ea typeface="黑体" pitchFamily="49" charset="-122"/>
              </a:rPr>
              <a:t>接入交换</a:t>
            </a:r>
          </a:p>
          <a:p>
            <a:pPr algn="ctr"/>
            <a:r>
              <a:rPr lang="en-US" altLang="zh-CN" sz="1400" b="1">
                <a:ea typeface="黑体" pitchFamily="49" charset="-122"/>
              </a:rPr>
              <a:t>RG-S29/S26</a:t>
            </a:r>
            <a:r>
              <a:rPr lang="zh-CN" altLang="en-US" sz="1400" b="1">
                <a:ea typeface="黑体" pitchFamily="49" charset="-122"/>
              </a:rPr>
              <a:t>系列</a:t>
            </a:r>
            <a:endParaRPr lang="en-US" altLang="zh-CN" sz="1400" b="1">
              <a:ea typeface="黑体" pitchFamily="49" charset="-122"/>
            </a:endParaRPr>
          </a:p>
        </p:txBody>
      </p:sp>
      <p:pic>
        <p:nvPicPr>
          <p:cNvPr id="99350" name="Picture 36" descr="C:\Documents and Settings\Administrator\桌面\2009.6新图标\2009.6新图标\USG 统一安全网关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32238" y="1743075"/>
            <a:ext cx="70008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51" name="Line 46"/>
          <p:cNvSpPr>
            <a:spLocks noChangeShapeType="1"/>
          </p:cNvSpPr>
          <p:nvPr/>
        </p:nvSpPr>
        <p:spPr bwMode="auto">
          <a:xfrm>
            <a:off x="4313238" y="2265363"/>
            <a:ext cx="0" cy="5746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352" name="Rectangle 19"/>
          <p:cNvSpPr>
            <a:spLocks noChangeArrowheads="1"/>
          </p:cNvSpPr>
          <p:nvPr/>
        </p:nvSpPr>
        <p:spPr bwMode="auto">
          <a:xfrm>
            <a:off x="4937125" y="2122488"/>
            <a:ext cx="504825" cy="142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1400" b="1">
                <a:ea typeface="黑体" pitchFamily="49" charset="-122"/>
              </a:rPr>
              <a:t>校园网出口网关</a:t>
            </a:r>
            <a:endParaRPr lang="en-US" altLang="zh-CN" sz="1400" b="1">
              <a:ea typeface="黑体" pitchFamily="49" charset="-122"/>
            </a:endParaRPr>
          </a:p>
          <a:p>
            <a:pPr algn="ctr"/>
            <a:r>
              <a:rPr lang="en-US" altLang="zh-CN" sz="1400" b="1">
                <a:ea typeface="黑体" pitchFamily="49" charset="-122"/>
              </a:rPr>
              <a:t>EG</a:t>
            </a:r>
            <a:r>
              <a:rPr lang="zh-CN" altLang="en-US" sz="1400" b="1">
                <a:ea typeface="黑体" pitchFamily="49" charset="-122"/>
              </a:rPr>
              <a:t>系列设备</a:t>
            </a:r>
            <a:endParaRPr lang="en-US" altLang="zh-CN" sz="1400" b="1">
              <a:ea typeface="黑体" pitchFamily="49" charset="-122"/>
            </a:endParaRPr>
          </a:p>
        </p:txBody>
      </p:sp>
      <p:pic>
        <p:nvPicPr>
          <p:cNvPr id="99353" name="Picture 28" descr="单路A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28788" y="5040313"/>
            <a:ext cx="612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9354" name="直接连接符 29"/>
          <p:cNvCxnSpPr>
            <a:cxnSpLocks noChangeShapeType="1"/>
          </p:cNvCxnSpPr>
          <p:nvPr/>
        </p:nvCxnSpPr>
        <p:spPr bwMode="auto">
          <a:xfrm rot="16200000" flipH="1">
            <a:off x="1324769" y="4864894"/>
            <a:ext cx="392113" cy="41592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pic>
        <p:nvPicPr>
          <p:cNvPr id="99355" name="Picture 28" descr="单路A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5788" y="5040313"/>
            <a:ext cx="612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9356" name="直接连接符 32"/>
          <p:cNvCxnSpPr>
            <a:cxnSpLocks noChangeShapeType="1"/>
          </p:cNvCxnSpPr>
          <p:nvPr/>
        </p:nvCxnSpPr>
        <p:spPr bwMode="auto">
          <a:xfrm rot="5400000">
            <a:off x="1059656" y="5015707"/>
            <a:ext cx="392113" cy="1143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pic>
        <p:nvPicPr>
          <p:cNvPr id="99357" name="Picture 28" descr="单路A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48200" y="4964113"/>
            <a:ext cx="612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9358" name="直接连接符 34"/>
          <p:cNvCxnSpPr>
            <a:cxnSpLocks noChangeShapeType="1"/>
          </p:cNvCxnSpPr>
          <p:nvPr/>
        </p:nvCxnSpPr>
        <p:spPr bwMode="auto">
          <a:xfrm rot="16200000" flipH="1">
            <a:off x="4244181" y="4788694"/>
            <a:ext cx="392113" cy="41592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pic>
        <p:nvPicPr>
          <p:cNvPr id="99359" name="Picture 28" descr="单路A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5200" y="4964113"/>
            <a:ext cx="612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9360" name="直接连接符 36"/>
          <p:cNvCxnSpPr>
            <a:cxnSpLocks noChangeShapeType="1"/>
          </p:cNvCxnSpPr>
          <p:nvPr/>
        </p:nvCxnSpPr>
        <p:spPr bwMode="auto">
          <a:xfrm rot="5400000">
            <a:off x="3979068" y="4939507"/>
            <a:ext cx="392113" cy="1143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pic>
        <p:nvPicPr>
          <p:cNvPr id="99361" name="Picture 28" descr="单路A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72400" y="4964113"/>
            <a:ext cx="612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9362" name="直接连接符 38"/>
          <p:cNvCxnSpPr>
            <a:cxnSpLocks noChangeShapeType="1"/>
          </p:cNvCxnSpPr>
          <p:nvPr/>
        </p:nvCxnSpPr>
        <p:spPr bwMode="auto">
          <a:xfrm rot="16200000" flipH="1">
            <a:off x="7368381" y="4788694"/>
            <a:ext cx="392113" cy="41592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pic>
        <p:nvPicPr>
          <p:cNvPr id="99363" name="Picture 28" descr="单路A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29400" y="4964113"/>
            <a:ext cx="612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9364" name="直接连接符 40"/>
          <p:cNvCxnSpPr>
            <a:cxnSpLocks noChangeShapeType="1"/>
          </p:cNvCxnSpPr>
          <p:nvPr/>
        </p:nvCxnSpPr>
        <p:spPr bwMode="auto">
          <a:xfrm rot="5400000">
            <a:off x="7103268" y="4939507"/>
            <a:ext cx="392113" cy="1143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99365" name="TextBox 41"/>
          <p:cNvSpPr txBox="1">
            <a:spLocks noChangeArrowheads="1"/>
          </p:cNvSpPr>
          <p:nvPr/>
        </p:nvSpPr>
        <p:spPr bwMode="auto">
          <a:xfrm>
            <a:off x="838200" y="5472113"/>
            <a:ext cx="20574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1400" b="1">
                <a:ea typeface="黑体" pitchFamily="49" charset="-122"/>
              </a:rPr>
              <a:t>RG-AP220I</a:t>
            </a:r>
            <a:endParaRPr lang="zh-CN" altLang="en-US" sz="1400" b="1">
              <a:ea typeface="黑体" pitchFamily="49" charset="-122"/>
            </a:endParaRPr>
          </a:p>
          <a:p>
            <a:endParaRPr lang="zh-CN" altLang="en-US">
              <a:ea typeface="宋体" pitchFamily="2" charset="-122"/>
            </a:endParaRPr>
          </a:p>
        </p:txBody>
      </p:sp>
      <p:sp>
        <p:nvSpPr>
          <p:cNvPr id="99366" name="TextBox 42"/>
          <p:cNvSpPr txBox="1">
            <a:spLocks noChangeArrowheads="1"/>
          </p:cNvSpPr>
          <p:nvPr/>
        </p:nvSpPr>
        <p:spPr bwMode="auto">
          <a:xfrm>
            <a:off x="3810000" y="5421313"/>
            <a:ext cx="205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1400" b="1">
                <a:ea typeface="黑体" pitchFamily="49" charset="-122"/>
              </a:rPr>
              <a:t>RG-AP220I</a:t>
            </a:r>
            <a:endParaRPr lang="zh-CN" altLang="en-US" sz="1400" b="1">
              <a:ea typeface="黑体" pitchFamily="49" charset="-122"/>
            </a:endParaRPr>
          </a:p>
          <a:p>
            <a:endParaRPr lang="zh-CN" altLang="en-US">
              <a:ea typeface="宋体" pitchFamily="2" charset="-122"/>
            </a:endParaRPr>
          </a:p>
        </p:txBody>
      </p:sp>
      <p:sp>
        <p:nvSpPr>
          <p:cNvPr id="99367" name="TextBox 43"/>
          <p:cNvSpPr txBox="1">
            <a:spLocks noChangeArrowheads="1"/>
          </p:cNvSpPr>
          <p:nvPr/>
        </p:nvSpPr>
        <p:spPr bwMode="auto">
          <a:xfrm>
            <a:off x="7162800" y="5421313"/>
            <a:ext cx="205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1400" b="1">
                <a:ea typeface="黑体" pitchFamily="49" charset="-122"/>
              </a:rPr>
              <a:t>RG-AP220I</a:t>
            </a:r>
            <a:endParaRPr lang="zh-CN" altLang="en-US" sz="1400" b="1">
              <a:ea typeface="黑体" pitchFamily="49" charset="-122"/>
            </a:endParaRPr>
          </a:p>
          <a:p>
            <a:endParaRPr lang="zh-CN" altLang="en-US"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标题 1"/>
          <p:cNvSpPr>
            <a:spLocks noGrp="1"/>
          </p:cNvSpPr>
          <p:nvPr>
            <p:ph type="title"/>
          </p:nvPr>
        </p:nvSpPr>
        <p:spPr>
          <a:xfrm>
            <a:off x="684213" y="346075"/>
            <a:ext cx="8013700" cy="561975"/>
          </a:xfrm>
        </p:spPr>
        <p:txBody>
          <a:bodyPr/>
          <a:lstStyle/>
          <a:p>
            <a:r>
              <a:rPr kumimoji="1" lang="zh-CN" altLang="en-US" smtClean="0"/>
              <a:t>接入学校设备推荐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533400" y="1295400"/>
          <a:ext cx="8305801" cy="4953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5729"/>
                <a:gridCol w="1095873"/>
                <a:gridCol w="2018232"/>
                <a:gridCol w="1923765"/>
                <a:gridCol w="1802202"/>
              </a:tblGrid>
              <a:tr h="468733">
                <a:tc>
                  <a:txBody>
                    <a:bodyPr/>
                    <a:lstStyle/>
                    <a:p>
                      <a:r>
                        <a:rPr lang="zh-CN" altLang="en-US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学校规模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信息点数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校园网出口网关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交换机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无线</a:t>
                      </a:r>
                    </a:p>
                  </a:txBody>
                  <a:tcPr anchor="ctr"/>
                </a:tc>
              </a:tr>
              <a:tr h="1531701">
                <a:tc>
                  <a:txBody>
                    <a:bodyPr/>
                    <a:lstStyle/>
                    <a:p>
                      <a:r>
                        <a:rPr lang="zh-CN" altLang="en-US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大型校园网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400" b="1" dirty="0" smtClean="0">
                          <a:latin typeface="微软雅黑" pitchFamily="34" charset="-122"/>
                          <a:ea typeface="微软雅黑" pitchFamily="34" charset="-122"/>
                        </a:rPr>
                        <a:t>信息点规模</a:t>
                      </a:r>
                      <a:r>
                        <a:rPr lang="en-US" altLang="zh-CN" sz="1400" b="1" dirty="0" smtClean="0">
                          <a:latin typeface="微软雅黑" pitchFamily="34" charset="-122"/>
                          <a:ea typeface="微软雅黑" pitchFamily="34" charset="-122"/>
                        </a:rPr>
                        <a:t>300-1000</a:t>
                      </a:r>
                      <a:r>
                        <a:rPr lang="zh-CN" altLang="en-US" sz="1400" b="1" dirty="0" smtClean="0">
                          <a:latin typeface="微软雅黑" pitchFamily="34" charset="-122"/>
                          <a:ea typeface="微软雅黑" pitchFamily="34" charset="-122"/>
                        </a:rPr>
                        <a:t>的接入学校</a:t>
                      </a:r>
                      <a:endParaRPr lang="zh-CN" altLang="en-US" sz="1400" b="1" kern="1200" dirty="0" smtClean="0">
                        <a:solidFill>
                          <a:schemeClr val="dk1"/>
                        </a:solidFill>
                        <a:latin typeface="微软雅黑" pitchFamily="34" charset="-122"/>
                        <a:ea typeface="微软雅黑" pitchFamily="34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b="1" dirty="0" smtClean="0">
                          <a:latin typeface="微软雅黑" pitchFamily="34" charset="-122"/>
                          <a:ea typeface="微软雅黑" pitchFamily="34" charset="-122"/>
                        </a:rPr>
                        <a:t>RG-EG1000M</a:t>
                      </a:r>
                    </a:p>
                    <a:p>
                      <a:r>
                        <a:rPr lang="en-US" altLang="zh-CN" sz="1400" b="1" dirty="0" smtClean="0">
                          <a:latin typeface="微软雅黑" pitchFamily="34" charset="-122"/>
                          <a:ea typeface="微软雅黑" pitchFamily="34" charset="-122"/>
                        </a:rPr>
                        <a:t>RG-</a:t>
                      </a:r>
                      <a:r>
                        <a:rPr lang="en-US" altLang="zh-CN" sz="1400" b="1" dirty="0" err="1" smtClean="0">
                          <a:latin typeface="微软雅黑" pitchFamily="34" charset="-122"/>
                          <a:ea typeface="微软雅黑" pitchFamily="34" charset="-122"/>
                        </a:rPr>
                        <a:t>PowerCache</a:t>
                      </a:r>
                      <a:r>
                        <a:rPr lang="en-US" altLang="zh-CN" sz="1400" b="1" dirty="0" smtClean="0">
                          <a:latin typeface="微软雅黑" pitchFamily="34" charset="-122"/>
                          <a:ea typeface="微软雅黑" pitchFamily="34" charset="-122"/>
                        </a:rPr>
                        <a:t> S3</a:t>
                      </a:r>
                      <a:endParaRPr lang="zh-CN" altLang="en-US" sz="1400" b="1" kern="1200" dirty="0" smtClean="0">
                        <a:solidFill>
                          <a:schemeClr val="dk1"/>
                        </a:solidFill>
                        <a:latin typeface="微软雅黑" pitchFamily="34" charset="-122"/>
                        <a:ea typeface="微软雅黑" pitchFamily="34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核心：</a:t>
                      </a:r>
                      <a:r>
                        <a:rPr lang="en-US" altLang="zh-CN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RG-S86</a:t>
                      </a:r>
                    </a:p>
                    <a:p>
                      <a:r>
                        <a:rPr lang="zh-CN" altLang="en-US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接入：</a:t>
                      </a:r>
                      <a:r>
                        <a:rPr lang="en-US" altLang="zh-CN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RG-S29/S26</a:t>
                      </a:r>
                      <a:endParaRPr lang="zh-CN" altLang="en-US" sz="1400" b="1" kern="1200" dirty="0" smtClean="0">
                        <a:solidFill>
                          <a:schemeClr val="dk1"/>
                        </a:solidFill>
                        <a:latin typeface="微软雅黑" pitchFamily="34" charset="-122"/>
                        <a:ea typeface="微软雅黑" pitchFamily="34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AC</a:t>
                      </a:r>
                      <a:r>
                        <a:rPr lang="zh-CN" altLang="en-US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：</a:t>
                      </a:r>
                      <a:r>
                        <a:rPr lang="en-US" altLang="zh-CN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RG-</a:t>
                      </a:r>
                      <a:r>
                        <a:rPr lang="en-US" altLang="zh-CN" sz="1400" b="1" dirty="0" smtClean="0">
                          <a:ea typeface="黑体" pitchFamily="49" charset="-122"/>
                        </a:rPr>
                        <a:t>WS3302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kern="1200" dirty="0" smtClean="0">
                          <a:solidFill>
                            <a:schemeClr val="dk1"/>
                          </a:solidFill>
                          <a:latin typeface="黑体" pitchFamily="49" charset="-122"/>
                          <a:ea typeface="黑体" pitchFamily="49" charset="-122"/>
                          <a:cs typeface="+mn-cs"/>
                        </a:rPr>
                        <a:t>AP</a:t>
                      </a:r>
                      <a:r>
                        <a:rPr lang="zh-CN" altLang="en-US" sz="1400" b="1" kern="1200" dirty="0" smtClean="0">
                          <a:solidFill>
                            <a:schemeClr val="dk1"/>
                          </a:solidFill>
                          <a:latin typeface="黑体" pitchFamily="49" charset="-122"/>
                          <a:ea typeface="黑体" pitchFamily="49" charset="-122"/>
                          <a:cs typeface="+mn-cs"/>
                        </a:rPr>
                        <a:t>：</a:t>
                      </a:r>
                      <a:r>
                        <a:rPr lang="en-US" altLang="zh-CN" sz="1400" b="1" dirty="0" smtClean="0">
                          <a:ea typeface="黑体" pitchFamily="49" charset="-122"/>
                        </a:rPr>
                        <a:t>RG-AP220I</a:t>
                      </a:r>
                      <a:endParaRPr lang="zh-CN" altLang="en-US" sz="1400" b="1" dirty="0" smtClean="0">
                        <a:ea typeface="黑体" pitchFamily="49" charset="-122"/>
                      </a:endParaRPr>
                    </a:p>
                    <a:p>
                      <a:endParaRPr lang="zh-CN" altLang="en-US" sz="1400" b="1" kern="1200" dirty="0" smtClean="0">
                        <a:solidFill>
                          <a:schemeClr val="dk1"/>
                        </a:solidFill>
                        <a:latin typeface="微软雅黑" pitchFamily="34" charset="-122"/>
                        <a:ea typeface="微软雅黑" pitchFamily="34" charset="-122"/>
                        <a:cs typeface="+mn-cs"/>
                      </a:endParaRPr>
                    </a:p>
                  </a:txBody>
                  <a:tcPr anchor="ctr"/>
                </a:tc>
              </a:tr>
              <a:tr h="1569891">
                <a:tc>
                  <a:txBody>
                    <a:bodyPr/>
                    <a:lstStyle/>
                    <a:p>
                      <a:r>
                        <a:rPr lang="zh-CN" altLang="en-US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中小型校园网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400" b="1" dirty="0" smtClean="0">
                          <a:latin typeface="微软雅黑" pitchFamily="34" charset="-122"/>
                          <a:ea typeface="微软雅黑" pitchFamily="34" charset="-122"/>
                        </a:rPr>
                        <a:t>信息点规模</a:t>
                      </a:r>
                      <a:r>
                        <a:rPr lang="en-US" altLang="zh-CN" sz="1400" b="1" dirty="0" smtClean="0">
                          <a:latin typeface="微软雅黑" pitchFamily="34" charset="-122"/>
                          <a:ea typeface="微软雅黑" pitchFamily="34" charset="-122"/>
                        </a:rPr>
                        <a:t>20-300</a:t>
                      </a:r>
                      <a:r>
                        <a:rPr lang="zh-CN" altLang="en-US" sz="1400" b="1" dirty="0" smtClean="0">
                          <a:latin typeface="微软雅黑" pitchFamily="34" charset="-122"/>
                          <a:ea typeface="微软雅黑" pitchFamily="34" charset="-122"/>
                        </a:rPr>
                        <a:t>的接入学校</a:t>
                      </a:r>
                      <a:endParaRPr lang="zh-CN" altLang="en-US" sz="1400" b="1" kern="1200" dirty="0" smtClean="0">
                        <a:solidFill>
                          <a:schemeClr val="dk1"/>
                        </a:solidFill>
                        <a:latin typeface="微软雅黑" pitchFamily="34" charset="-122"/>
                        <a:ea typeface="微软雅黑" pitchFamily="34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b="1" dirty="0" smtClean="0">
                          <a:latin typeface="微软雅黑" pitchFamily="34" charset="-122"/>
                          <a:ea typeface="微软雅黑" pitchFamily="34" charset="-122"/>
                        </a:rPr>
                        <a:t>RG-EG1000CM/C/S</a:t>
                      </a:r>
                      <a:endParaRPr lang="zh-CN" altLang="en-US" sz="1400" b="1" kern="1200" dirty="0" smtClean="0">
                        <a:solidFill>
                          <a:schemeClr val="dk1"/>
                        </a:solidFill>
                        <a:latin typeface="微软雅黑" pitchFamily="34" charset="-122"/>
                        <a:ea typeface="微软雅黑" pitchFamily="34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核心：</a:t>
                      </a:r>
                      <a:r>
                        <a:rPr lang="en-US" altLang="zh-CN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RG-S57/S37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接入：</a:t>
                      </a:r>
                      <a:r>
                        <a:rPr lang="en-US" altLang="zh-CN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RG-S29/S26</a:t>
                      </a:r>
                      <a:endParaRPr lang="zh-CN" altLang="en-US" sz="1400" b="1" kern="1200" dirty="0" smtClean="0">
                        <a:solidFill>
                          <a:schemeClr val="dk1"/>
                        </a:solidFill>
                        <a:latin typeface="微软雅黑" pitchFamily="34" charset="-122"/>
                        <a:ea typeface="微软雅黑" pitchFamily="34" charset="-122"/>
                        <a:cs typeface="+mn-cs"/>
                      </a:endParaRPr>
                    </a:p>
                    <a:p>
                      <a:endParaRPr lang="zh-CN" altLang="en-US" sz="1400" b="1" kern="1200" dirty="0" smtClean="0">
                        <a:solidFill>
                          <a:schemeClr val="dk1"/>
                        </a:solidFill>
                        <a:latin typeface="微软雅黑" pitchFamily="34" charset="-122"/>
                        <a:ea typeface="微软雅黑" pitchFamily="34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AP</a:t>
                      </a:r>
                      <a:r>
                        <a:rPr lang="zh-CN" altLang="en-US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：</a:t>
                      </a:r>
                      <a:r>
                        <a:rPr lang="en-US" altLang="zh-CN" sz="1400" b="1" dirty="0" smtClean="0">
                          <a:ea typeface="黑体" pitchFamily="49" charset="-122"/>
                        </a:rPr>
                        <a:t>RG-AP220I</a:t>
                      </a:r>
                      <a:endParaRPr lang="zh-CN" altLang="en-US" sz="1400" b="1" dirty="0" smtClean="0">
                        <a:ea typeface="黑体" pitchFamily="49" charset="-122"/>
                      </a:endParaRPr>
                    </a:p>
                    <a:p>
                      <a:endParaRPr lang="zh-CN" altLang="en-US" sz="1400" b="1" kern="1200" dirty="0" smtClean="0">
                        <a:solidFill>
                          <a:schemeClr val="dk1"/>
                        </a:solidFill>
                        <a:latin typeface="微软雅黑" pitchFamily="34" charset="-122"/>
                        <a:ea typeface="微软雅黑" pitchFamily="34" charset="-122"/>
                        <a:cs typeface="+mn-cs"/>
                      </a:endParaRPr>
                    </a:p>
                  </a:txBody>
                  <a:tcPr anchor="ctr"/>
                </a:tc>
              </a:tr>
              <a:tr h="1382676">
                <a:tc>
                  <a:txBody>
                    <a:bodyPr/>
                    <a:lstStyle/>
                    <a:p>
                      <a:r>
                        <a:rPr lang="zh-CN" altLang="en-US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微型校园网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信息点规模</a:t>
                      </a:r>
                      <a:r>
                        <a:rPr lang="en-US" altLang="zh-CN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20</a:t>
                      </a:r>
                      <a:r>
                        <a:rPr lang="zh-CN" altLang="en-US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以内的接入学校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b="1" dirty="0" smtClean="0">
                          <a:latin typeface="微软雅黑" pitchFamily="34" charset="-122"/>
                          <a:ea typeface="微软雅黑" pitchFamily="34" charset="-122"/>
                        </a:rPr>
                        <a:t>RG-EG1000L</a:t>
                      </a:r>
                      <a:r>
                        <a:rPr lang="zh-CN" altLang="en-US" sz="1400" b="1" dirty="0" smtClean="0">
                          <a:latin typeface="微软雅黑" pitchFamily="34" charset="-122"/>
                          <a:ea typeface="微软雅黑" pitchFamily="34" charset="-122"/>
                        </a:rPr>
                        <a:t>（集成</a:t>
                      </a:r>
                      <a:r>
                        <a:rPr lang="en-US" altLang="zh-CN" sz="1400" b="1" dirty="0" smtClean="0">
                          <a:latin typeface="微软雅黑" pitchFamily="34" charset="-122"/>
                          <a:ea typeface="微软雅黑" pitchFamily="34" charset="-122"/>
                        </a:rPr>
                        <a:t>24</a:t>
                      </a:r>
                      <a:r>
                        <a:rPr lang="zh-CN" altLang="en-US" sz="1400" b="1" dirty="0" smtClean="0">
                          <a:latin typeface="微软雅黑" pitchFamily="34" charset="-122"/>
                          <a:ea typeface="微软雅黑" pitchFamily="34" charset="-122"/>
                        </a:rPr>
                        <a:t>个百兆交换口）</a:t>
                      </a:r>
                      <a:endParaRPr lang="zh-CN" altLang="en-US" sz="1400" b="1" kern="1200" dirty="0" smtClean="0">
                        <a:solidFill>
                          <a:schemeClr val="dk1"/>
                        </a:solidFill>
                        <a:latin typeface="微软雅黑" pitchFamily="34" charset="-122"/>
                        <a:ea typeface="微软雅黑" pitchFamily="34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AP</a:t>
                      </a:r>
                      <a:r>
                        <a:rPr lang="zh-CN" altLang="en-US" sz="1400" b="1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：</a:t>
                      </a:r>
                      <a:r>
                        <a:rPr lang="en-US" altLang="zh-CN" sz="1400" b="1" dirty="0" smtClean="0">
                          <a:ea typeface="黑体" pitchFamily="49" charset="-122"/>
                        </a:rPr>
                        <a:t>RG-AP220I</a:t>
                      </a:r>
                      <a:endParaRPr lang="zh-CN" altLang="en-US" sz="1400" b="1" dirty="0" smtClean="0">
                        <a:ea typeface="黑体" pitchFamily="49" charset="-122"/>
                      </a:endParaRPr>
                    </a:p>
                    <a:p>
                      <a:endParaRPr lang="zh-CN" altLang="en-US" sz="1400" b="1" kern="1200" dirty="0" smtClean="0">
                        <a:solidFill>
                          <a:schemeClr val="dk1"/>
                        </a:solidFill>
                        <a:latin typeface="微软雅黑" pitchFamily="34" charset="-122"/>
                        <a:ea typeface="微软雅黑" pitchFamily="34" charset="-122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RG-EG</a:t>
            </a:r>
            <a:r>
              <a:rPr dirty="0" smtClean="0">
                <a:latin typeface="微软雅黑" pitchFamily="34" charset="-122"/>
                <a:ea typeface="微软雅黑" pitchFamily="34" charset="-122"/>
              </a:rPr>
              <a:t>系列</a:t>
            </a:r>
            <a:r>
              <a:rPr dirty="0" smtClean="0"/>
              <a:t>第四代业务保障网关</a:t>
            </a:r>
            <a:r>
              <a:rPr lang="en-US" altLang="zh-CN" dirty="0" smtClean="0"/>
              <a:t>——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六大功能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6" name="内容占位符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680204"/>
              </p:ext>
            </p:extLst>
          </p:nvPr>
        </p:nvGraphicFramePr>
        <p:xfrm>
          <a:off x="684213" y="1196975"/>
          <a:ext cx="7915275" cy="4968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703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标题 1"/>
          <p:cNvSpPr>
            <a:spLocks noGrp="1"/>
          </p:cNvSpPr>
          <p:nvPr>
            <p:ph type="title"/>
          </p:nvPr>
        </p:nvSpPr>
        <p:spPr>
          <a:xfrm>
            <a:off x="749300" y="381000"/>
            <a:ext cx="8013700" cy="561975"/>
          </a:xfrm>
        </p:spPr>
        <p:txBody>
          <a:bodyPr/>
          <a:lstStyle/>
          <a:p>
            <a:r>
              <a:rPr lang="zh-CN" altLang="en-US" dirty="0" smtClean="0"/>
              <a:t>精准识别，流量控制</a:t>
            </a:r>
            <a:endParaRPr lang="zh-CN" altLang="en-US" dirty="0"/>
          </a:p>
        </p:txBody>
      </p:sp>
      <p:pic>
        <p:nvPicPr>
          <p:cNvPr id="175107" name="Picture 5" descr="C:\Documents and Settings\Administrator\My Documents\Tencent Files\517623394\FileRecv\锐捷ppt元素修改11.01.18\小红条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36563"/>
            <a:ext cx="125413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10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08075"/>
            <a:ext cx="6696075" cy="514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组合 11"/>
          <p:cNvGrpSpPr>
            <a:grpSpLocks/>
          </p:cNvGrpSpPr>
          <p:nvPr/>
        </p:nvGrpSpPr>
        <p:grpSpPr bwMode="auto">
          <a:xfrm>
            <a:off x="7162800" y="1447800"/>
            <a:ext cx="1349375" cy="3779838"/>
            <a:chOff x="7269448" y="1697316"/>
            <a:chExt cx="1349536" cy="2158158"/>
          </a:xfrm>
        </p:grpSpPr>
        <p:sp>
          <p:nvSpPr>
            <p:cNvPr id="13" name="TextBox 12"/>
            <p:cNvSpPr txBox="1"/>
            <p:nvPr/>
          </p:nvSpPr>
          <p:spPr>
            <a:xfrm>
              <a:off x="7466856" y="3504099"/>
              <a:ext cx="1152128" cy="351375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sz="2800" b="1" dirty="0">
                  <a:solidFill>
                    <a:prstClr val="black"/>
                  </a:solidFill>
                  <a:latin typeface="微软雅黑" pitchFamily="34" charset="-122"/>
                  <a:ea typeface="微软雅黑" pitchFamily="34" charset="-122"/>
                </a:rPr>
                <a:t>80%</a:t>
              </a:r>
              <a:endParaRPr lang="zh-CN" altLang="en-US" sz="28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269448" y="1697316"/>
              <a:ext cx="1317464" cy="80609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sz="3600" b="1" dirty="0">
                  <a:solidFill>
                    <a:prstClr val="black"/>
                  </a:solidFill>
                  <a:latin typeface="微软雅黑" pitchFamily="34" charset="-122"/>
                  <a:ea typeface="微软雅黑" pitchFamily="34" charset="-122"/>
                </a:rPr>
                <a:t>90%</a:t>
              </a:r>
              <a:r>
                <a:rPr lang="zh-CN" altLang="en-US" sz="3600" b="1" dirty="0">
                  <a:solidFill>
                    <a:prstClr val="black"/>
                  </a:solidFill>
                  <a:latin typeface="微软雅黑" pitchFamily="34" charset="-122"/>
                  <a:ea typeface="微软雅黑" pitchFamily="34" charset="-122"/>
                </a:rPr>
                <a:t>以上</a:t>
              </a:r>
            </a:p>
          </p:txBody>
        </p:sp>
        <p:sp>
          <p:nvSpPr>
            <p:cNvPr id="15" name="下箭头 14"/>
            <p:cNvSpPr/>
            <p:nvPr/>
          </p:nvSpPr>
          <p:spPr>
            <a:xfrm rot="10800000">
              <a:off x="7421849" y="2484227"/>
              <a:ext cx="936104" cy="867629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15"/>
          <p:cNvGrpSpPr/>
          <p:nvPr/>
        </p:nvGrpSpPr>
        <p:grpSpPr>
          <a:xfrm>
            <a:off x="1337958" y="2359066"/>
            <a:ext cx="3990634" cy="1845928"/>
            <a:chOff x="857619" y="1628799"/>
            <a:chExt cx="3990634" cy="1845928"/>
          </a:xfrm>
          <a:solidFill>
            <a:srgbClr val="7030A0"/>
          </a:solidFill>
        </p:grpSpPr>
        <p:sp>
          <p:nvSpPr>
            <p:cNvPr id="17" name="下箭头 16"/>
            <p:cNvSpPr/>
            <p:nvPr/>
          </p:nvSpPr>
          <p:spPr>
            <a:xfrm rot="3528577">
              <a:off x="2328079" y="1090447"/>
              <a:ext cx="913820" cy="3854739"/>
            </a:xfrm>
            <a:prstGeom prst="downArrow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b="1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控制流检测</a:t>
              </a:r>
            </a:p>
          </p:txBody>
        </p:sp>
        <p:sp>
          <p:nvSpPr>
            <p:cNvPr id="18" name="椭圆 17"/>
            <p:cNvSpPr/>
            <p:nvPr/>
          </p:nvSpPr>
          <p:spPr>
            <a:xfrm>
              <a:off x="4067944" y="1628799"/>
              <a:ext cx="780309" cy="715283"/>
            </a:xfrm>
            <a:prstGeom prst="ellipse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b="1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CFI</a:t>
              </a:r>
              <a:endParaRPr lang="zh-CN" altLang="en-US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6" name="组合 18"/>
          <p:cNvGrpSpPr/>
          <p:nvPr/>
        </p:nvGrpSpPr>
        <p:grpSpPr>
          <a:xfrm>
            <a:off x="1421002" y="1471037"/>
            <a:ext cx="3854739" cy="1699565"/>
            <a:chOff x="1692279" y="2065645"/>
            <a:chExt cx="3854739" cy="1699565"/>
          </a:xfrm>
          <a:solidFill>
            <a:srgbClr val="0070C0"/>
          </a:solidFill>
        </p:grpSpPr>
        <p:sp>
          <p:nvSpPr>
            <p:cNvPr id="20" name="下箭头 19"/>
            <p:cNvSpPr/>
            <p:nvPr/>
          </p:nvSpPr>
          <p:spPr>
            <a:xfrm rot="3528577">
              <a:off x="3162739" y="1380930"/>
              <a:ext cx="913820" cy="3854739"/>
            </a:xfrm>
            <a:prstGeom prst="downArrow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b="1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深度包检测</a:t>
              </a:r>
              <a:endParaRPr lang="zh-CN" altLang="en-US" b="1" dirty="0">
                <a:solidFill>
                  <a:prstClr val="white"/>
                </a:solidFill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>
              <a:off x="4727795" y="2065645"/>
              <a:ext cx="780309" cy="715283"/>
            </a:xfrm>
            <a:prstGeom prst="ellipse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1600" b="1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DPI</a:t>
              </a:r>
              <a:endParaRPr lang="zh-CN" altLang="en-US" sz="16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7" name="组合 21"/>
          <p:cNvGrpSpPr/>
          <p:nvPr/>
        </p:nvGrpSpPr>
        <p:grpSpPr>
          <a:xfrm>
            <a:off x="1512168" y="3256038"/>
            <a:ext cx="4014167" cy="1813052"/>
            <a:chOff x="1672521" y="3050692"/>
            <a:chExt cx="4014167" cy="1813052"/>
          </a:xfrm>
          <a:solidFill>
            <a:srgbClr val="92D050"/>
          </a:solidFill>
        </p:grpSpPr>
        <p:sp>
          <p:nvSpPr>
            <p:cNvPr id="23" name="下箭头 22"/>
            <p:cNvSpPr/>
            <p:nvPr/>
          </p:nvSpPr>
          <p:spPr>
            <a:xfrm rot="3528577">
              <a:off x="3142981" y="2479464"/>
              <a:ext cx="913820" cy="3854739"/>
            </a:xfrm>
            <a:prstGeom prst="downArrow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b="1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深度流检测</a:t>
              </a:r>
            </a:p>
          </p:txBody>
        </p:sp>
        <p:sp>
          <p:nvSpPr>
            <p:cNvPr id="24" name="椭圆 23"/>
            <p:cNvSpPr/>
            <p:nvPr/>
          </p:nvSpPr>
          <p:spPr>
            <a:xfrm>
              <a:off x="4906379" y="3050692"/>
              <a:ext cx="780309" cy="715283"/>
            </a:xfrm>
            <a:prstGeom prst="ellipse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1600" b="1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DFI</a:t>
              </a:r>
              <a:endParaRPr lang="zh-CN" altLang="en-US" sz="16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954588" y="5484813"/>
            <a:ext cx="4006850" cy="646331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zh-CN" altLang="en-US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流量识别率可达到</a:t>
            </a:r>
            <a:r>
              <a:rPr lang="en-US" altLang="zh-CN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90%</a:t>
            </a:r>
            <a:r>
              <a:rPr lang="zh-CN" altLang="en-US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以上，而业内其他产品平均只有不到</a:t>
            </a:r>
            <a:r>
              <a:rPr lang="en-US" altLang="zh-CN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80%</a:t>
            </a:r>
            <a:r>
              <a:rPr lang="zh-CN" altLang="en-US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。</a:t>
            </a:r>
          </a:p>
        </p:txBody>
      </p:sp>
      <p:sp>
        <p:nvSpPr>
          <p:cNvPr id="4" name="圆角矩形 3"/>
          <p:cNvSpPr/>
          <p:nvPr/>
        </p:nvSpPr>
        <p:spPr bwMode="auto">
          <a:xfrm>
            <a:off x="5041980" y="256293"/>
            <a:ext cx="4022725" cy="72443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eaLnBrk="0" hangingPunct="0"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5118" name="TextBox 4"/>
          <p:cNvSpPr txBox="1">
            <a:spLocks noChangeArrowheads="1"/>
          </p:cNvSpPr>
          <p:nvPr/>
        </p:nvSpPr>
        <p:spPr bwMode="auto">
          <a:xfrm>
            <a:off x="5236827" y="294806"/>
            <a:ext cx="361295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marL="0" lvl="2" eaLnBrk="1" hangingPunct="1"/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精准的识别能力，保障关键应用能有足够的带宽，降低应用延迟</a:t>
            </a:r>
            <a:endParaRPr lang="zh-CN" altLang="en-US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818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智能选路</a:t>
            </a:r>
            <a:r>
              <a:rPr lang="en-US" altLang="zh-CN" dirty="0" smtClean="0"/>
              <a:t>2.0——</a:t>
            </a:r>
            <a:r>
              <a:rPr lang="zh-CN" altLang="en-US" dirty="0" smtClean="0"/>
              <a:t>多种路由方式相结合</a:t>
            </a:r>
            <a:endParaRPr lang="zh-CN" altLang="en-US" dirty="0"/>
          </a:p>
        </p:txBody>
      </p:sp>
      <p:sp>
        <p:nvSpPr>
          <p:cNvPr id="7" name="圆角矩形 4"/>
          <p:cNvSpPr/>
          <p:nvPr/>
        </p:nvSpPr>
        <p:spPr bwMode="auto">
          <a:xfrm>
            <a:off x="3823890" y="1221690"/>
            <a:ext cx="1488353" cy="411162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6680" tIns="53340" rIns="106680" bIns="53340" spcCol="1270" anchor="ctr"/>
          <a:lstStyle/>
          <a:p>
            <a:pPr algn="ctr" defTabSz="1244600">
              <a:lnSpc>
                <a:spcPct val="90000"/>
              </a:lnSpc>
              <a:spcAft>
                <a:spcPct val="35000"/>
              </a:spcAft>
            </a:pPr>
            <a:r>
              <a:rPr lang="zh-CN" altLang="en-US" sz="16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策略路由</a:t>
            </a:r>
            <a:endParaRPr lang="en-US" sz="1600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圆角矩形 4"/>
          <p:cNvSpPr/>
          <p:nvPr/>
        </p:nvSpPr>
        <p:spPr bwMode="auto">
          <a:xfrm>
            <a:off x="3823168" y="5763641"/>
            <a:ext cx="1489075" cy="411163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6680" tIns="53340" rIns="106680" bIns="53340" spcCol="1270" anchor="ctr"/>
          <a:lstStyle/>
          <a:p>
            <a:pPr algn="ctr" defTabSz="1244600">
              <a:lnSpc>
                <a:spcPct val="90000"/>
              </a:lnSpc>
              <a:spcAft>
                <a:spcPct val="35000"/>
              </a:spcAft>
            </a:pPr>
            <a:r>
              <a:rPr lang="zh-CN" altLang="en-US" sz="16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默认路由 </a:t>
            </a:r>
            <a:endParaRPr lang="en-US" sz="1600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圆角矩形 4"/>
          <p:cNvSpPr/>
          <p:nvPr/>
        </p:nvSpPr>
        <p:spPr bwMode="auto">
          <a:xfrm>
            <a:off x="3823890" y="2184052"/>
            <a:ext cx="1488353" cy="409184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  <a:tileRect r="-100000" b="-100000"/>
          </a:gra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6680" tIns="53340" rIns="106680" bIns="53340" spcCol="1270" anchor="ctr"/>
          <a:lstStyle/>
          <a:p>
            <a:pPr algn="ctr" defTabSz="1244600">
              <a:lnSpc>
                <a:spcPct val="90000"/>
              </a:lnSpc>
              <a:spcAft>
                <a:spcPct val="35000"/>
              </a:spcAft>
            </a:pPr>
            <a:r>
              <a:rPr lang="zh-CN" altLang="en-US" sz="16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链路过载保护</a:t>
            </a:r>
            <a:endParaRPr lang="en-US" sz="1600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圆角矩形 4"/>
          <p:cNvSpPr/>
          <p:nvPr/>
        </p:nvSpPr>
        <p:spPr bwMode="auto">
          <a:xfrm>
            <a:off x="3823168" y="3989610"/>
            <a:ext cx="1489075" cy="411163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6680" tIns="53340" rIns="106680" bIns="53340" spcCol="1270" anchor="ctr"/>
          <a:lstStyle/>
          <a:p>
            <a:pPr algn="ctr" defTabSz="1244600">
              <a:lnSpc>
                <a:spcPct val="90000"/>
              </a:lnSpc>
              <a:spcAft>
                <a:spcPct val="35000"/>
              </a:spcAft>
              <a:defRPr/>
            </a:pPr>
            <a:r>
              <a:rPr lang="zh-CN" altLang="en-US" sz="16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静态路由</a:t>
            </a:r>
            <a:endParaRPr lang="en-US" sz="1600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圆角矩形 4"/>
          <p:cNvSpPr/>
          <p:nvPr/>
        </p:nvSpPr>
        <p:spPr bwMode="auto">
          <a:xfrm>
            <a:off x="3823168" y="3075210"/>
            <a:ext cx="1489075" cy="411162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  <a:tileRect r="-100000" b="-100000"/>
          </a:gra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6680" tIns="53340" rIns="106680" bIns="53340" spcCol="1270" anchor="ctr"/>
          <a:lstStyle/>
          <a:p>
            <a:pPr algn="ctr" defTabSz="1244600">
              <a:lnSpc>
                <a:spcPct val="90000"/>
              </a:lnSpc>
              <a:spcAft>
                <a:spcPct val="35000"/>
              </a:spcAft>
            </a:pPr>
            <a:r>
              <a:rPr lang="zh-CN" altLang="en-US" sz="16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应用路由</a:t>
            </a:r>
            <a:endParaRPr lang="en-US" sz="1600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圆角矩形 4"/>
          <p:cNvSpPr/>
          <p:nvPr/>
        </p:nvSpPr>
        <p:spPr bwMode="auto">
          <a:xfrm>
            <a:off x="3823168" y="4892897"/>
            <a:ext cx="1489075" cy="411163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  <a:tileRect r="-100000" b="-100000"/>
          </a:gra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6680" tIns="53340" rIns="106680" bIns="53340" spcCol="1270" anchor="ctr"/>
          <a:lstStyle/>
          <a:p>
            <a:pPr algn="ctr" defTabSz="1244600">
              <a:lnSpc>
                <a:spcPct val="90000"/>
              </a:lnSpc>
              <a:spcAft>
                <a:spcPct val="35000"/>
              </a:spcAft>
            </a:pPr>
            <a:r>
              <a:rPr lang="zh-CN" altLang="en-US" sz="16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地址库路由</a:t>
            </a:r>
            <a:endParaRPr lang="en-US" sz="1600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下箭头 22"/>
          <p:cNvSpPr/>
          <p:nvPr/>
        </p:nvSpPr>
        <p:spPr>
          <a:xfrm>
            <a:off x="4400178" y="3618135"/>
            <a:ext cx="431800" cy="301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4" name="下箭头 23"/>
          <p:cNvSpPr/>
          <p:nvPr/>
        </p:nvSpPr>
        <p:spPr>
          <a:xfrm>
            <a:off x="4400178" y="5407248"/>
            <a:ext cx="431800" cy="3000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4" name="组合 68"/>
          <p:cNvGrpSpPr>
            <a:grpSpLocks/>
          </p:cNvGrpSpPr>
          <p:nvPr/>
        </p:nvGrpSpPr>
        <p:grpSpPr bwMode="auto">
          <a:xfrm>
            <a:off x="6272088" y="2960910"/>
            <a:ext cx="1549400" cy="3190329"/>
            <a:chOff x="0" y="2252"/>
            <a:chExt cx="2604913" cy="984674"/>
          </a:xfrm>
          <a:solidFill>
            <a:srgbClr val="FFC000"/>
          </a:solidFill>
        </p:grpSpPr>
        <p:sp>
          <p:nvSpPr>
            <p:cNvPr id="28" name="圆角矩形 27"/>
            <p:cNvSpPr/>
            <p:nvPr/>
          </p:nvSpPr>
          <p:spPr>
            <a:xfrm>
              <a:off x="0" y="2252"/>
              <a:ext cx="2604913" cy="984674"/>
            </a:xfrm>
            <a:prstGeom prst="roundRect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圆角矩形 4"/>
            <p:cNvSpPr/>
            <p:nvPr/>
          </p:nvSpPr>
          <p:spPr>
            <a:xfrm>
              <a:off x="50710" y="47011"/>
              <a:ext cx="2503492" cy="89171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6680" tIns="53340" rIns="106680" bIns="5334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altLang="zh-CN" sz="1600" b="1" dirty="0" smtClean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MLLB</a:t>
              </a:r>
            </a:p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altLang="zh-CN" sz="1600" b="1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CN" altLang="en-US" sz="1600" dirty="0">
                  <a:latin typeface="微软雅黑" pitchFamily="34" charset="-122"/>
                  <a:ea typeface="微软雅黑" pitchFamily="34" charset="-122"/>
                </a:rPr>
                <a:t>均衡分配多链路流量，提升链路使用率，保证用户上网体验</a:t>
              </a:r>
            </a:p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16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30" name="右箭头 29"/>
          <p:cNvSpPr/>
          <p:nvPr/>
        </p:nvSpPr>
        <p:spPr>
          <a:xfrm>
            <a:off x="5695578" y="5123085"/>
            <a:ext cx="431800" cy="46038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2" name="下箭头 31"/>
          <p:cNvSpPr/>
          <p:nvPr/>
        </p:nvSpPr>
        <p:spPr>
          <a:xfrm>
            <a:off x="4390653" y="4494435"/>
            <a:ext cx="431800" cy="3000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3" name="右箭头 32"/>
          <p:cNvSpPr/>
          <p:nvPr/>
        </p:nvSpPr>
        <p:spPr>
          <a:xfrm>
            <a:off x="5690815" y="4249960"/>
            <a:ext cx="431800" cy="46038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4" name="右箭头 33"/>
          <p:cNvSpPr/>
          <p:nvPr/>
        </p:nvSpPr>
        <p:spPr>
          <a:xfrm>
            <a:off x="5686053" y="3257773"/>
            <a:ext cx="431800" cy="46037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5" name="下箭头 34"/>
          <p:cNvSpPr/>
          <p:nvPr/>
        </p:nvSpPr>
        <p:spPr>
          <a:xfrm>
            <a:off x="4410521" y="1759173"/>
            <a:ext cx="431800" cy="301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6" name="右箭头 35"/>
          <p:cNvSpPr/>
          <p:nvPr/>
        </p:nvSpPr>
        <p:spPr>
          <a:xfrm>
            <a:off x="5695578" y="5923185"/>
            <a:ext cx="431800" cy="46038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8" name="下箭头 37"/>
          <p:cNvSpPr/>
          <p:nvPr/>
        </p:nvSpPr>
        <p:spPr>
          <a:xfrm>
            <a:off x="4400178" y="2757710"/>
            <a:ext cx="431800" cy="301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4" name="TextBox 58"/>
          <p:cNvSpPr txBox="1">
            <a:spLocks noChangeArrowheads="1"/>
          </p:cNvSpPr>
          <p:nvPr/>
        </p:nvSpPr>
        <p:spPr bwMode="auto">
          <a:xfrm>
            <a:off x="953889" y="1196752"/>
            <a:ext cx="2286000" cy="523875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确保关键用户、关键端口走对应的链路</a:t>
            </a:r>
          </a:p>
        </p:txBody>
      </p:sp>
      <p:sp>
        <p:nvSpPr>
          <p:cNvPr id="46" name="TextBox 64"/>
          <p:cNvSpPr txBox="1">
            <a:spLocks noChangeArrowheads="1"/>
          </p:cNvSpPr>
          <p:nvPr/>
        </p:nvSpPr>
        <p:spPr bwMode="auto">
          <a:xfrm>
            <a:off x="953889" y="1984152"/>
            <a:ext cx="2286000" cy="738188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除策略路由，其他路由不会因某链路满载而丢包，提升用户体验</a:t>
            </a:r>
          </a:p>
        </p:txBody>
      </p:sp>
      <p:sp>
        <p:nvSpPr>
          <p:cNvPr id="48" name="TextBox 72"/>
          <p:cNvSpPr txBox="1">
            <a:spLocks noChangeArrowheads="1"/>
          </p:cNvSpPr>
          <p:nvPr/>
        </p:nvSpPr>
        <p:spPr bwMode="auto">
          <a:xfrm>
            <a:off x="953889" y="2862040"/>
            <a:ext cx="2286000" cy="738187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将非关键、大流量业务分流，从而保证高质量链路只跑关键业务</a:t>
            </a:r>
          </a:p>
        </p:txBody>
      </p:sp>
      <p:sp>
        <p:nvSpPr>
          <p:cNvPr id="50" name="TextBox 77"/>
          <p:cNvSpPr txBox="1">
            <a:spLocks noChangeArrowheads="1"/>
          </p:cNvSpPr>
          <p:nvPr/>
        </p:nvSpPr>
        <p:spPr bwMode="auto">
          <a:xfrm>
            <a:off x="953889" y="3898677"/>
            <a:ext cx="2286000" cy="523875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支持标准的路由协议，适应各种复杂环境中的选路</a:t>
            </a:r>
          </a:p>
        </p:txBody>
      </p:sp>
      <p:sp>
        <p:nvSpPr>
          <p:cNvPr id="52" name="TextBox 82"/>
          <p:cNvSpPr txBox="1">
            <a:spLocks noChangeArrowheads="1"/>
          </p:cNvSpPr>
          <p:nvPr/>
        </p:nvSpPr>
        <p:spPr bwMode="auto">
          <a:xfrm>
            <a:off x="971600" y="4725144"/>
            <a:ext cx="2286000" cy="738188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zh-CN" altLang="en-US" sz="1400">
                <a:latin typeface="微软雅黑" pitchFamily="34" charset="-122"/>
                <a:ea typeface="微软雅黑" pitchFamily="34" charset="-122"/>
              </a:rPr>
              <a:t>保证用户选择同运营商链路，提升体验。对于管理员来说，后期零维护</a:t>
            </a:r>
          </a:p>
        </p:txBody>
      </p:sp>
      <p:sp>
        <p:nvSpPr>
          <p:cNvPr id="54" name="TextBox 87"/>
          <p:cNvSpPr txBox="1">
            <a:spLocks noChangeArrowheads="1"/>
          </p:cNvSpPr>
          <p:nvPr/>
        </p:nvSpPr>
        <p:spPr bwMode="auto">
          <a:xfrm>
            <a:off x="971600" y="5713437"/>
            <a:ext cx="2286000" cy="523875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保证所有其他路由正常使用互联网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22615" y="1399139"/>
            <a:ext cx="25538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3283FF"/>
                </a:solidFill>
                <a:latin typeface="微软雅黑" pitchFamily="34" charset="-122"/>
                <a:ea typeface="微软雅黑" pitchFamily="34" charset="-122"/>
              </a:rPr>
              <a:t>优化选路方式</a:t>
            </a:r>
            <a:endParaRPr lang="en-US" altLang="zh-CN" sz="2800" b="1" dirty="0" smtClean="0">
              <a:solidFill>
                <a:srgbClr val="3283FF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2800" b="1" dirty="0" smtClean="0">
                <a:solidFill>
                  <a:srgbClr val="3283FF"/>
                </a:solidFill>
                <a:latin typeface="微软雅黑" pitchFamily="34" charset="-122"/>
                <a:ea typeface="微软雅黑" pitchFamily="34" charset="-122"/>
              </a:rPr>
              <a:t>提高用户体验</a:t>
            </a:r>
            <a:endParaRPr lang="zh-CN" altLang="en-US" sz="2800" b="1" dirty="0">
              <a:solidFill>
                <a:srgbClr val="3283FF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609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8" t="18199" b="54876"/>
          <a:stretch/>
        </p:blipFill>
        <p:spPr bwMode="auto">
          <a:xfrm>
            <a:off x="147140" y="1063750"/>
            <a:ext cx="8889356" cy="1548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6802" name="标题 1"/>
          <p:cNvSpPr>
            <a:spLocks noGrp="1"/>
          </p:cNvSpPr>
          <p:nvPr>
            <p:ph type="title"/>
          </p:nvPr>
        </p:nvSpPr>
        <p:spPr>
          <a:xfrm>
            <a:off x="684213" y="346075"/>
            <a:ext cx="8013700" cy="561975"/>
          </a:xfrm>
          <a:extLst/>
        </p:spPr>
        <p:txBody>
          <a:bodyPr/>
          <a:lstStyle/>
          <a:p>
            <a:pPr lvl="1">
              <a:defRPr/>
            </a:pPr>
            <a:r>
              <a:rPr lang="zh-CN" altLang="en-US" b="1" kern="1200" dirty="0" smtClean="0">
                <a:cs typeface="黑体" charset="0"/>
              </a:rPr>
              <a:t>行为管控，提高工作效率</a:t>
            </a:r>
            <a:endParaRPr lang="en-US" altLang="zh-CN" b="1" kern="1200" dirty="0">
              <a:cs typeface="黑体" charset="0"/>
            </a:endParaRPr>
          </a:p>
        </p:txBody>
      </p:sp>
      <p:pic>
        <p:nvPicPr>
          <p:cNvPr id="30757" name="Picture 5" descr="C:\Documents and Settings\Administrator\My Documents\Tencent Files\517623394\FileRecv\锐捷ppt元素修改11.01.18\小红条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36563"/>
            <a:ext cx="125413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563888" y="4725144"/>
            <a:ext cx="5328592" cy="156966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0"/>
          </a:gradFill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RG-EG</a:t>
            </a:r>
            <a:r>
              <a:rPr lang="zh-CN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能够</a:t>
            </a:r>
            <a:r>
              <a:rPr lang="zh-CN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帮助管理者规范内网员工的上网行为</a:t>
            </a:r>
            <a:r>
              <a:rPr lang="zh-CN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，避免员工上班</a:t>
            </a:r>
            <a:r>
              <a:rPr lang="zh-CN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时间进行与工作无关的网络行为，提高</a:t>
            </a:r>
            <a:r>
              <a:rPr lang="zh-CN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工作效率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2" name="图示 1"/>
          <p:cNvGraphicFramePr/>
          <p:nvPr>
            <p:extLst>
              <p:ext uri="{D42A27DB-BD31-4B8C-83A1-F6EECF244321}">
                <p14:modId xmlns:p14="http://schemas.microsoft.com/office/powerpoint/2010/main" val="4041366651"/>
              </p:ext>
            </p:extLst>
          </p:nvPr>
        </p:nvGraphicFramePr>
        <p:xfrm>
          <a:off x="107504" y="1628800"/>
          <a:ext cx="604867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46592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圆角矩形 18"/>
          <p:cNvSpPr/>
          <p:nvPr/>
        </p:nvSpPr>
        <p:spPr bwMode="auto">
          <a:xfrm>
            <a:off x="1" y="1143000"/>
            <a:ext cx="2590800" cy="25146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0" hangingPunct="0"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cxnSp>
        <p:nvCxnSpPr>
          <p:cNvPr id="43" name="直接连接符 42"/>
          <p:cNvCxnSpPr/>
          <p:nvPr/>
        </p:nvCxnSpPr>
        <p:spPr>
          <a:xfrm flipH="1" flipV="1">
            <a:off x="3817938" y="3232150"/>
            <a:ext cx="0" cy="1152525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6802" name="标题 1"/>
          <p:cNvSpPr>
            <a:spLocks noGrp="1"/>
          </p:cNvSpPr>
          <p:nvPr>
            <p:ph type="title"/>
          </p:nvPr>
        </p:nvSpPr>
        <p:spPr>
          <a:xfrm>
            <a:off x="684213" y="346075"/>
            <a:ext cx="8013700" cy="5619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lvl="1" algn="l"/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多</a:t>
            </a:r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ADSL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虚拟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拨号，简化管理</a:t>
            </a:r>
            <a:endParaRPr lang="en-US" altLang="zh-CN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 flipH="1" flipV="1">
            <a:off x="3886200" y="4038600"/>
            <a:ext cx="0" cy="11826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 flipV="1">
            <a:off x="3865563" y="3236913"/>
            <a:ext cx="4610100" cy="269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7673975" y="2554288"/>
            <a:ext cx="0" cy="7000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V="1">
            <a:off x="4297363" y="2554288"/>
            <a:ext cx="1587" cy="7000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8907" name="Picture 37" descr="云（ISP）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650" y="1912938"/>
            <a:ext cx="1000125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908" name="Picture 37" descr="云（ISP）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050" y="1951038"/>
            <a:ext cx="1000125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909" name="TextBox 56"/>
          <p:cNvSpPr txBox="1">
            <a:spLocks noChangeArrowheads="1"/>
          </p:cNvSpPr>
          <p:nvPr/>
        </p:nvSpPr>
        <p:spPr bwMode="auto">
          <a:xfrm>
            <a:off x="2971800" y="4005263"/>
            <a:ext cx="45878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zh-CN" sz="16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EG</a:t>
            </a:r>
            <a:endParaRPr lang="zh-CN" altLang="en-US" sz="16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2" name="直接连接符 11"/>
          <p:cNvCxnSpPr/>
          <p:nvPr/>
        </p:nvCxnSpPr>
        <p:spPr>
          <a:xfrm flipH="1">
            <a:off x="3221038" y="5199063"/>
            <a:ext cx="14763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8911" name="Picture 36" descr="台式电脑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613" y="5080000"/>
            <a:ext cx="693737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59075" y="1481138"/>
            <a:ext cx="898525" cy="4635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</p:pic>
      <p:cxnSp>
        <p:nvCxnSpPr>
          <p:cNvPr id="16" name="直接连接符 15"/>
          <p:cNvCxnSpPr/>
          <p:nvPr/>
        </p:nvCxnSpPr>
        <p:spPr>
          <a:xfrm>
            <a:off x="3200400" y="3241675"/>
            <a:ext cx="612775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V="1">
            <a:off x="5378450" y="2541588"/>
            <a:ext cx="1588" cy="7000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8915" name="Picture 37" descr="云（ISP）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13" y="1900238"/>
            <a:ext cx="1000125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直接连接符 20"/>
          <p:cNvCxnSpPr/>
          <p:nvPr/>
        </p:nvCxnSpPr>
        <p:spPr>
          <a:xfrm flipV="1">
            <a:off x="6470650" y="2541588"/>
            <a:ext cx="1588" cy="7000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8917" name="Picture 37" descr="云（ISP）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113" y="1900238"/>
            <a:ext cx="1000125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62663" y="1468438"/>
            <a:ext cx="900112" cy="4762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96138" y="1503363"/>
            <a:ext cx="900112" cy="4762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</p:pic>
      <p:cxnSp>
        <p:nvCxnSpPr>
          <p:cNvPr id="27" name="直接连接符 26"/>
          <p:cNvCxnSpPr/>
          <p:nvPr/>
        </p:nvCxnSpPr>
        <p:spPr>
          <a:xfrm>
            <a:off x="8475663" y="2554288"/>
            <a:ext cx="0" cy="7000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 flipV="1">
            <a:off x="3219450" y="2554288"/>
            <a:ext cx="1588" cy="700087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208922" name="Picture 37" descr="云（ISP）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588" y="1951038"/>
            <a:ext cx="1000125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923" name="Picture 37" descr="云（ISP）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0" y="1979613"/>
            <a:ext cx="1000125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39125" y="1481138"/>
            <a:ext cx="900113" cy="4762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</p:pic>
      <p:pic>
        <p:nvPicPr>
          <p:cNvPr id="208925" name="Picture 30" descr="接入交换机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011488"/>
            <a:ext cx="644525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926" name="内容占位符 2"/>
          <p:cNvSpPr>
            <a:spLocks noGrp="1"/>
          </p:cNvSpPr>
          <p:nvPr>
            <p:ph idx="1"/>
          </p:nvPr>
        </p:nvSpPr>
        <p:spPr>
          <a:xfrm>
            <a:off x="152400" y="1371600"/>
            <a:ext cx="2362200" cy="1735138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sz="1800" dirty="0" smtClean="0">
                <a:solidFill>
                  <a:schemeClr val="bg1"/>
                </a:solidFill>
              </a:rPr>
              <a:t>问题：</a:t>
            </a:r>
            <a:endParaRPr lang="en-US" altLang="zh-CN" sz="1800" dirty="0" smtClean="0">
              <a:solidFill>
                <a:schemeClr val="bg1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zh-CN" altLang="en-US" sz="1800" dirty="0" smtClean="0">
                <a:solidFill>
                  <a:schemeClr val="bg1"/>
                </a:solidFill>
              </a:rPr>
              <a:t>许多网吧、酒店采用</a:t>
            </a:r>
            <a:r>
              <a:rPr lang="en-US" altLang="zh-CN" sz="1800" dirty="0" smtClean="0">
                <a:solidFill>
                  <a:schemeClr val="bg1"/>
                </a:solidFill>
              </a:rPr>
              <a:t>1</a:t>
            </a:r>
            <a:r>
              <a:rPr lang="zh-CN" altLang="en-US" sz="1800" dirty="0" smtClean="0">
                <a:solidFill>
                  <a:schemeClr val="bg1"/>
                </a:solidFill>
              </a:rPr>
              <a:t>条光纤</a:t>
            </a:r>
            <a:r>
              <a:rPr lang="en-US" altLang="zh-CN" sz="1800" dirty="0" smtClean="0">
                <a:solidFill>
                  <a:schemeClr val="bg1"/>
                </a:solidFill>
              </a:rPr>
              <a:t>+3-10</a:t>
            </a:r>
            <a:r>
              <a:rPr lang="zh-CN" altLang="en-US" sz="1800" dirty="0" smtClean="0">
                <a:solidFill>
                  <a:schemeClr val="bg1"/>
                </a:solidFill>
              </a:rPr>
              <a:t>条</a:t>
            </a:r>
            <a:r>
              <a:rPr lang="en-US" altLang="zh-CN" sz="1800" dirty="0" smtClean="0">
                <a:solidFill>
                  <a:schemeClr val="bg1"/>
                </a:solidFill>
              </a:rPr>
              <a:t>ADSL</a:t>
            </a:r>
            <a:r>
              <a:rPr lang="zh-CN" altLang="en-US" sz="1800" dirty="0" smtClean="0">
                <a:solidFill>
                  <a:schemeClr val="bg1"/>
                </a:solidFill>
              </a:rPr>
              <a:t>的组网方式。传统路由器没有这么多的接口拨如此多的</a:t>
            </a:r>
            <a:r>
              <a:rPr lang="en-US" altLang="zh-CN" sz="1800" dirty="0" smtClean="0">
                <a:solidFill>
                  <a:schemeClr val="bg1"/>
                </a:solidFill>
              </a:rPr>
              <a:t>ADSL</a:t>
            </a:r>
            <a:r>
              <a:rPr lang="zh-CN" altLang="en-US" sz="1800" dirty="0" smtClean="0">
                <a:solidFill>
                  <a:schemeClr val="bg1"/>
                </a:solidFill>
              </a:rPr>
              <a:t>。</a:t>
            </a:r>
          </a:p>
        </p:txBody>
      </p:sp>
      <p:sp>
        <p:nvSpPr>
          <p:cNvPr id="208927" name="TextBox 28"/>
          <p:cNvSpPr txBox="1">
            <a:spLocks noChangeArrowheads="1"/>
          </p:cNvSpPr>
          <p:nvPr/>
        </p:nvSpPr>
        <p:spPr bwMode="auto">
          <a:xfrm>
            <a:off x="3213100" y="2938463"/>
            <a:ext cx="6731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zh-CN" altLang="en-US" sz="1600" b="1">
                <a:solidFill>
                  <a:srgbClr val="F79646"/>
                </a:solidFill>
                <a:latin typeface="微软雅黑" pitchFamily="34" charset="-122"/>
                <a:ea typeface="微软雅黑" pitchFamily="34" charset="-122"/>
              </a:rPr>
              <a:t>光纤</a:t>
            </a:r>
          </a:p>
        </p:txBody>
      </p:sp>
      <p:sp>
        <p:nvSpPr>
          <p:cNvPr id="208928" name="TextBox 37"/>
          <p:cNvSpPr txBox="1">
            <a:spLocks noChangeArrowheads="1"/>
          </p:cNvSpPr>
          <p:nvPr/>
        </p:nvSpPr>
        <p:spPr bwMode="auto">
          <a:xfrm>
            <a:off x="4276725" y="2871788"/>
            <a:ext cx="673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zh-CN" b="1">
                <a:solidFill>
                  <a:srgbClr val="000000"/>
                </a:solidFill>
              </a:rPr>
              <a:t>ADSL</a:t>
            </a:r>
            <a:endParaRPr lang="zh-CN" altLang="en-US" b="1">
              <a:solidFill>
                <a:srgbClr val="000000"/>
              </a:solidFill>
            </a:endParaRPr>
          </a:p>
        </p:txBody>
      </p:sp>
      <p:sp>
        <p:nvSpPr>
          <p:cNvPr id="208929" name="TextBox 38"/>
          <p:cNvSpPr txBox="1">
            <a:spLocks noChangeArrowheads="1"/>
          </p:cNvSpPr>
          <p:nvPr/>
        </p:nvSpPr>
        <p:spPr bwMode="auto">
          <a:xfrm>
            <a:off x="5353050" y="2870200"/>
            <a:ext cx="673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zh-CN" b="1">
                <a:solidFill>
                  <a:srgbClr val="000000"/>
                </a:solidFill>
              </a:rPr>
              <a:t>ADSL</a:t>
            </a:r>
            <a:endParaRPr lang="zh-CN" altLang="en-US" b="1">
              <a:solidFill>
                <a:srgbClr val="000000"/>
              </a:solidFill>
            </a:endParaRPr>
          </a:p>
        </p:txBody>
      </p:sp>
      <p:sp>
        <p:nvSpPr>
          <p:cNvPr id="208930" name="TextBox 39"/>
          <p:cNvSpPr txBox="1">
            <a:spLocks noChangeArrowheads="1"/>
          </p:cNvSpPr>
          <p:nvPr/>
        </p:nvSpPr>
        <p:spPr bwMode="auto">
          <a:xfrm>
            <a:off x="6484938" y="2884488"/>
            <a:ext cx="673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zh-CN" b="1">
                <a:solidFill>
                  <a:srgbClr val="000000"/>
                </a:solidFill>
              </a:rPr>
              <a:t>ADSL</a:t>
            </a:r>
            <a:endParaRPr lang="zh-CN" altLang="en-US" b="1">
              <a:solidFill>
                <a:srgbClr val="000000"/>
              </a:solidFill>
            </a:endParaRPr>
          </a:p>
        </p:txBody>
      </p:sp>
      <p:sp>
        <p:nvSpPr>
          <p:cNvPr id="208931" name="TextBox 40"/>
          <p:cNvSpPr txBox="1">
            <a:spLocks noChangeArrowheads="1"/>
          </p:cNvSpPr>
          <p:nvPr/>
        </p:nvSpPr>
        <p:spPr bwMode="auto">
          <a:xfrm>
            <a:off x="7616825" y="2867025"/>
            <a:ext cx="673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zh-CN" b="1">
                <a:solidFill>
                  <a:srgbClr val="000000"/>
                </a:solidFill>
              </a:rPr>
              <a:t>ADSL</a:t>
            </a:r>
            <a:endParaRPr lang="zh-CN" altLang="en-US" b="1">
              <a:solidFill>
                <a:srgbClr val="000000"/>
              </a:solidFill>
            </a:endParaRPr>
          </a:p>
        </p:txBody>
      </p:sp>
      <p:sp>
        <p:nvSpPr>
          <p:cNvPr id="208932" name="TextBox 41"/>
          <p:cNvSpPr txBox="1">
            <a:spLocks noChangeArrowheads="1"/>
          </p:cNvSpPr>
          <p:nvPr/>
        </p:nvSpPr>
        <p:spPr bwMode="auto">
          <a:xfrm>
            <a:off x="8450263" y="2894013"/>
            <a:ext cx="673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zh-CN" b="1">
                <a:solidFill>
                  <a:srgbClr val="000000"/>
                </a:solidFill>
              </a:rPr>
              <a:t>ADSL</a:t>
            </a:r>
            <a:endParaRPr lang="zh-CN" altLang="en-US" b="1">
              <a:solidFill>
                <a:srgbClr val="000000"/>
              </a:solidFill>
            </a:endParaRPr>
          </a:p>
        </p:txBody>
      </p:sp>
      <p:pic>
        <p:nvPicPr>
          <p:cNvPr id="208933" name="Picture 5" descr="C:\Documents and Settings\Administrator\My Documents\Tencent Files\517623394\FileRecv\锐捷ppt元素修改11.01.18\小红条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36563"/>
            <a:ext cx="125413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6" name="直接连接符 45"/>
          <p:cNvCxnSpPr/>
          <p:nvPr/>
        </p:nvCxnSpPr>
        <p:spPr>
          <a:xfrm flipV="1">
            <a:off x="3881438" y="3276600"/>
            <a:ext cx="4762" cy="762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8935" name="Picture 13" descr="C:\Documents and Settings\Administrator\桌面\新图标\NBR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3886200"/>
            <a:ext cx="61912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0" y="1468438"/>
            <a:ext cx="900113" cy="4762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</p:pic>
      <p:pic>
        <p:nvPicPr>
          <p:cNvPr id="52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67288" y="1447800"/>
            <a:ext cx="900112" cy="4762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</p:pic>
      <p:pic>
        <p:nvPicPr>
          <p:cNvPr id="208938" name="Picture 36" descr="台式电脑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5089525"/>
            <a:ext cx="693738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22"/>
          <p:cNvGrpSpPr>
            <a:grpSpLocks/>
          </p:cNvGrpSpPr>
          <p:nvPr/>
        </p:nvGrpSpPr>
        <p:grpSpPr bwMode="auto">
          <a:xfrm>
            <a:off x="0" y="3960813"/>
            <a:ext cx="2590800" cy="2347912"/>
            <a:chOff x="0" y="3581400"/>
            <a:chExt cx="2590801" cy="1716232"/>
          </a:xfrm>
        </p:grpSpPr>
        <p:sp>
          <p:nvSpPr>
            <p:cNvPr id="54" name="圆角矩形 53"/>
            <p:cNvSpPr/>
            <p:nvPr/>
          </p:nvSpPr>
          <p:spPr bwMode="auto">
            <a:xfrm>
              <a:off x="0" y="3581400"/>
              <a:ext cx="2590801" cy="1716232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pPr eaLnBrk="0" hangingPunct="0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08948" name="TextBox 21"/>
            <p:cNvSpPr txBox="1">
              <a:spLocks noChangeArrowheads="1"/>
            </p:cNvSpPr>
            <p:nvPr/>
          </p:nvSpPr>
          <p:spPr bwMode="auto">
            <a:xfrm>
              <a:off x="228600" y="3749727"/>
              <a:ext cx="2209800" cy="1079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zh-CN" altLang="en-US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解决办法：</a:t>
              </a:r>
              <a:endParaRPr lang="en-US" altLang="zh-CN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eaLnBrk="1" hangingPunct="1">
                <a:buFont typeface="Wingdings" pitchFamily="2" charset="2"/>
                <a:buNone/>
              </a:pPr>
              <a:r>
                <a:rPr lang="en-US" altLang="zh-CN" dirty="0" smtClean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RG-EG</a:t>
              </a:r>
              <a:r>
                <a:rPr lang="zh-CN" altLang="zh-CN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支持单以太</a:t>
              </a:r>
              <a:r>
                <a:rPr lang="zh-CN" altLang="en-US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口 接</a:t>
              </a:r>
              <a:r>
                <a:rPr lang="zh-CN" altLang="zh-CN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交换机后拨多条</a:t>
              </a:r>
              <a:r>
                <a:rPr lang="en-US" altLang="zh-CN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ADSL</a:t>
              </a:r>
              <a:r>
                <a:rPr lang="zh-CN" altLang="en-US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的虚拟拨号功能。</a:t>
              </a:r>
              <a:endParaRPr lang="zh-CN" altLang="en-US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3" name="组合 35840"/>
          <p:cNvGrpSpPr>
            <a:grpSpLocks/>
          </p:cNvGrpSpPr>
          <p:nvPr/>
        </p:nvGrpSpPr>
        <p:grpSpPr bwMode="auto">
          <a:xfrm>
            <a:off x="5167313" y="3733800"/>
            <a:ext cx="3741737" cy="1765300"/>
            <a:chOff x="5167258" y="3962400"/>
            <a:chExt cx="3741683" cy="1764862"/>
          </a:xfrm>
        </p:grpSpPr>
        <p:sp>
          <p:nvSpPr>
            <p:cNvPr id="31" name="椭圆 30"/>
            <p:cNvSpPr/>
            <p:nvPr/>
          </p:nvSpPr>
          <p:spPr bwMode="auto">
            <a:xfrm>
              <a:off x="5167258" y="3962400"/>
              <a:ext cx="3741683" cy="1764862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eaLnBrk="0" hangingPunct="0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08944" name="TextBox 29"/>
            <p:cNvSpPr txBox="1">
              <a:spLocks noChangeArrowheads="1"/>
            </p:cNvSpPr>
            <p:nvPr/>
          </p:nvSpPr>
          <p:spPr bwMode="auto">
            <a:xfrm>
              <a:off x="5519738" y="4419600"/>
              <a:ext cx="3243262" cy="1200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zh-CN" altLang="en-US" b="1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以往多台路由才能实现的功能，</a:t>
              </a:r>
              <a:endParaRPr lang="en-US" altLang="zh-CN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eaLnBrk="1" hangingPunct="1"/>
              <a:r>
                <a:rPr lang="zh-CN" altLang="en-US" b="1" dirty="0" smtClean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用</a:t>
              </a:r>
              <a:r>
                <a:rPr lang="en-US" altLang="zh-CN" b="1" dirty="0" smtClean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RG-EG</a:t>
              </a:r>
              <a:r>
                <a:rPr lang="zh-CN" altLang="en-US" b="1" dirty="0" smtClean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系列一</a:t>
              </a:r>
              <a:r>
                <a:rPr lang="zh-CN" altLang="en-US" b="1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个接口就能搞定</a:t>
              </a:r>
              <a:r>
                <a:rPr lang="zh-CN" altLang="en-US" b="1" dirty="0" smtClean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！管理维护更为简单。</a:t>
              </a:r>
              <a:endParaRPr lang="zh-CN" altLang="en-US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eaLnBrk="1" hangingPunct="1"/>
              <a:endParaRPr lang="zh-CN" altLang="en-US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344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简化配置，四</a:t>
            </a:r>
            <a:r>
              <a:rPr lang="zh-CN" altLang="en-US" dirty="0"/>
              <a:t>步</a:t>
            </a:r>
            <a:r>
              <a:rPr lang="zh-CN" altLang="en-US" dirty="0" smtClean="0"/>
              <a:t>操作建立</a:t>
            </a:r>
            <a:r>
              <a:rPr lang="en-US" altLang="zh-CN" dirty="0" smtClean="0"/>
              <a:t>VPN</a:t>
            </a:r>
            <a:endParaRPr lang="zh-CN" altLang="en-US" dirty="0"/>
          </a:p>
        </p:txBody>
      </p:sp>
      <p:pic>
        <p:nvPicPr>
          <p:cNvPr id="1026" name="Picture 2" descr="C:\Users\Pang\Desktop\vpn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" y="952049"/>
            <a:ext cx="6075432" cy="407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Pang\Desktop\vpn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309" y="1570146"/>
            <a:ext cx="5903014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Pang\Desktop\vpn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405" y="2464217"/>
            <a:ext cx="6024389" cy="403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Pang\Desktop\VPN4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6"/>
          <a:stretch/>
        </p:blipFill>
        <p:spPr bwMode="auto">
          <a:xfrm>
            <a:off x="2387477" y="3944787"/>
            <a:ext cx="6152182" cy="2335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6086645" y="836712"/>
            <a:ext cx="206394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微软雅黑" pitchFamily="34" charset="-122"/>
                <a:ea typeface="微软雅黑" pitchFamily="34" charset="-122"/>
              </a:rPr>
              <a:t>第一步</a:t>
            </a:r>
            <a:endParaRPr lang="zh-CN" altLang="en-US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419925" y="1744137"/>
            <a:ext cx="206394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微软雅黑" pitchFamily="34" charset="-122"/>
                <a:ea typeface="微软雅黑" pitchFamily="34" charset="-122"/>
              </a:rPr>
              <a:t>第二步</a:t>
            </a:r>
            <a:endParaRPr lang="zh-CN" altLang="en-US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876256" y="2564904"/>
            <a:ext cx="206394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微软雅黑" pitchFamily="34" charset="-122"/>
                <a:ea typeface="微软雅黑" pitchFamily="34" charset="-122"/>
              </a:rPr>
              <a:t>第三步</a:t>
            </a:r>
            <a:endParaRPr lang="zh-CN" altLang="en-US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451899" y="3337249"/>
            <a:ext cx="206394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微软雅黑" pitchFamily="34" charset="-122"/>
                <a:ea typeface="微软雅黑" pitchFamily="34" charset="-122"/>
              </a:rPr>
              <a:t>第四步</a:t>
            </a:r>
            <a:endParaRPr lang="zh-CN" altLang="en-US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3888" y="1187460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选择总部或是分支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23928" y="2011380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选择所连接的对</a:t>
            </a:r>
            <a:r>
              <a:rPr lang="zh-CN" altLang="en-US" dirty="0" smtClean="0"/>
              <a:t>端形式</a:t>
            </a:r>
            <a:endParaRPr lang="zh-CN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499992" y="2789955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选择</a:t>
            </a:r>
            <a:r>
              <a:rPr lang="en-US" altLang="zh-CN" dirty="0"/>
              <a:t>VPN</a:t>
            </a:r>
            <a:r>
              <a:rPr lang="zh-CN" altLang="en-US" dirty="0"/>
              <a:t>类型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20080" y="3923809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配置密钥及简单网段</a:t>
            </a:r>
          </a:p>
        </p:txBody>
      </p:sp>
    </p:spTree>
    <p:extLst>
      <p:ext uri="{BB962C8B-B14F-4D97-AF65-F5344CB8AC3E}">
        <p14:creationId xmlns:p14="http://schemas.microsoft.com/office/powerpoint/2010/main" val="25286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  <p:bldP spid="3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b="1" dirty="0" smtClean="0"/>
              <a:t>建设、运营三通两平台的挑战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Page</a:t>
            </a:r>
            <a:fld id="{8E5E5B12-9A08-47C3-9378-514F8FA638F2}" type="slidenum">
              <a:rPr lang="zh-CN" altLang="en-US" smtClean="0"/>
              <a:pPr>
                <a:defRPr/>
              </a:pPr>
              <a:t>5</a:t>
            </a:fld>
            <a:endParaRPr lang="zh-CN" alt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7200" y="160020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提升教育信息化建设效益</a:t>
            </a:r>
            <a:endParaRPr kumimoji="0" lang="en-US" altLang="zh-CN" sz="3200" b="1" i="0" u="none" strike="noStrike" kern="0" cap="none" spc="0" normalizeH="0" baseline="0" noProof="0" smtClean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■"/>
              <a:tabLst/>
              <a:defRPr/>
            </a:pPr>
            <a:endParaRPr kumimoji="0" lang="zh-CN" altLang="zh-CN" sz="3200" b="1" i="0" u="none" strike="noStrike" kern="0" cap="none" spc="0" normalizeH="0" baseline="0" noProof="0" smtClean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pic>
        <p:nvPicPr>
          <p:cNvPr id="6" name="Picture 8" descr="http://pic4.nipic.com/20091114/2679731_142328086143_2.jpg"/>
          <p:cNvPicPr>
            <a:picLocks noChangeAspect="1" noChangeArrowheads="1"/>
          </p:cNvPicPr>
          <p:nvPr/>
        </p:nvPicPr>
        <p:blipFill>
          <a:blip r:embed="rId2"/>
          <a:srcRect l="4167" t="2083" r="4167" b="2083"/>
          <a:stretch>
            <a:fillRect/>
          </a:stretch>
        </p:blipFill>
        <p:spPr bwMode="auto">
          <a:xfrm>
            <a:off x="1143000" y="2357438"/>
            <a:ext cx="3714750" cy="388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圆角矩形标注 6"/>
          <p:cNvSpPr/>
          <p:nvPr/>
        </p:nvSpPr>
        <p:spPr>
          <a:xfrm>
            <a:off x="5286380" y="4286256"/>
            <a:ext cx="3429024" cy="1928826"/>
          </a:xfrm>
          <a:prstGeom prst="wedgeRoundRectCallout">
            <a:avLst>
              <a:gd name="adj1" fmla="val -111237"/>
              <a:gd name="adj2" fmla="val -25519"/>
              <a:gd name="adj3" fmla="val 1666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altLang="zh-CN" sz="2400" b="1" dirty="0"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老师、学生、管理者不用，建得再好也无效！</a:t>
            </a:r>
          </a:p>
          <a:p>
            <a:pPr>
              <a:defRPr/>
            </a:pP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5143504" y="2000240"/>
            <a:ext cx="3429024" cy="1928826"/>
          </a:xfrm>
          <a:prstGeom prst="wedgeRoundRectCallout">
            <a:avLst>
              <a:gd name="adj1" fmla="val -109385"/>
              <a:gd name="adj2" fmla="val 77197"/>
              <a:gd name="adj3" fmla="val 1666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上网慢、业务时断时续、移动终端接入不方便、安全问题频发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218348">
            <a:off x="1635682" y="2356088"/>
            <a:ext cx="277477" cy="679677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218348">
            <a:off x="1761734" y="1652655"/>
            <a:ext cx="277477" cy="679677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218348">
            <a:off x="6642955" y="2036525"/>
            <a:ext cx="557426" cy="1365411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4" name="AutoShape 4"/>
          <p:cNvSpPr>
            <a:spLocks noChangeArrowheads="1"/>
          </p:cNvSpPr>
          <p:nvPr/>
        </p:nvSpPr>
        <p:spPr bwMode="auto">
          <a:xfrm rot="16200000" flipH="1">
            <a:off x="4335229" y="1582479"/>
            <a:ext cx="1910970" cy="2074457"/>
          </a:xfrm>
          <a:prstGeom prst="can">
            <a:avLst>
              <a:gd name="adj" fmla="val 53563"/>
            </a:avLst>
          </a:prstGeom>
          <a:solidFill>
            <a:srgbClr val="FF6600"/>
          </a:solidFill>
          <a:ln w="9525">
            <a:noFill/>
            <a:round/>
            <a:headEnd/>
            <a:tailEnd/>
          </a:ln>
          <a:effectLst>
            <a:outerShdw dist="50800" dir="5400000" algn="ctr" rotWithShape="0">
              <a:srgbClr val="A6A6A6"/>
            </a:outerShdw>
          </a:effectLst>
        </p:spPr>
        <p:txBody>
          <a:bodyPr rot="10800000" wrap="none" lIns="45720" rIns="45720" anchor="ctr"/>
          <a:lstStyle/>
          <a:p>
            <a:pPr defTabSz="914400" eaLnBrk="0" hangingPunct="0">
              <a:lnSpc>
                <a:spcPct val="120000"/>
              </a:lnSpc>
              <a:spcBef>
                <a:spcPct val="50000"/>
              </a:spcBef>
              <a:spcAft>
                <a:spcPct val="30000"/>
              </a:spcAft>
              <a:buClr>
                <a:srgbClr val="CC0000"/>
              </a:buClr>
              <a:defRPr/>
            </a:pPr>
            <a:endParaRPr lang="zh-CN" altLang="en-US" sz="1200"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可视化</a:t>
            </a:r>
            <a:r>
              <a:rPr lang="en-US" altLang="zh-CN" dirty="0" smtClean="0"/>
              <a:t>VPN</a:t>
            </a:r>
            <a:r>
              <a:rPr lang="zh-CN" altLang="en-US" dirty="0" smtClean="0"/>
              <a:t>，业务保障无死角</a:t>
            </a:r>
            <a:endParaRPr lang="zh-CN" altLang="en-US" dirty="0"/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 rot="16200000" flipH="1">
            <a:off x="3301865" y="937972"/>
            <a:ext cx="393021" cy="2684096"/>
          </a:xfrm>
          <a:prstGeom prst="can">
            <a:avLst>
              <a:gd name="adj" fmla="val 62875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lIns="45720" rIns="45720" anchor="ctr"/>
          <a:lstStyle/>
          <a:p>
            <a:pPr defTabSz="914400" eaLnBrk="0" hangingPunct="0">
              <a:lnSpc>
                <a:spcPct val="120000"/>
              </a:lnSpc>
              <a:spcBef>
                <a:spcPct val="50000"/>
              </a:spcBef>
              <a:spcAft>
                <a:spcPct val="30000"/>
              </a:spcAft>
              <a:buClr>
                <a:srgbClr val="CC0000"/>
              </a:buClr>
            </a:pPr>
            <a:endParaRPr lang="zh-CN" altLang="en-US" sz="1200">
              <a:latin typeface="微软雅黑" charset="0"/>
              <a:ea typeface="微软雅黑" charset="0"/>
              <a:cs typeface="微软雅黑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780887" y="2042565"/>
            <a:ext cx="1472598" cy="433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914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defTabSz="914400">
              <a:lnSpc>
                <a:spcPct val="120000"/>
              </a:lnSpc>
              <a:spcAft>
                <a:spcPct val="30000"/>
              </a:spcAft>
              <a:buClr>
                <a:srgbClr val="CC0000"/>
              </a:buClr>
            </a:pPr>
            <a:r>
              <a:rPr lang="zh-CN" altLang="en-US" sz="1600" b="1" dirty="0" smtClean="0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rPr>
              <a:t>财务管理系统</a:t>
            </a:r>
            <a:endParaRPr lang="zh-CN" altLang="en-US" sz="1600" b="1" dirty="0">
              <a:solidFill>
                <a:schemeClr val="bg1"/>
              </a:solidFill>
              <a:latin typeface="微软雅黑" charset="0"/>
              <a:ea typeface="微软雅黑" charset="0"/>
              <a:cs typeface="微软雅黑" charset="0"/>
            </a:endParaRP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 rot="16200000" flipH="1">
            <a:off x="3390043" y="1440567"/>
            <a:ext cx="573084" cy="2672309"/>
          </a:xfrm>
          <a:prstGeom prst="can">
            <a:avLst>
              <a:gd name="adj" fmla="val 61540"/>
            </a:avLst>
          </a:prstGeom>
          <a:solidFill>
            <a:srgbClr val="0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lIns="45720" rIns="45720" anchor="ctr"/>
          <a:lstStyle/>
          <a:p>
            <a:pPr defTabSz="914400" eaLnBrk="0" hangingPunct="0">
              <a:lnSpc>
                <a:spcPct val="120000"/>
              </a:lnSpc>
              <a:spcBef>
                <a:spcPct val="50000"/>
              </a:spcBef>
              <a:spcAft>
                <a:spcPct val="30000"/>
              </a:spcAft>
              <a:buClr>
                <a:srgbClr val="CC0000"/>
              </a:buClr>
            </a:pPr>
            <a:endParaRPr lang="zh-CN" altLang="en-US" sz="1200">
              <a:latin typeface="微软雅黑" charset="0"/>
              <a:ea typeface="微软雅黑" charset="0"/>
              <a:cs typeface="微软雅黑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083370" y="2524172"/>
            <a:ext cx="1679674" cy="433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914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defTabSz="914400">
              <a:lnSpc>
                <a:spcPct val="120000"/>
              </a:lnSpc>
              <a:spcAft>
                <a:spcPct val="30000"/>
              </a:spcAft>
              <a:buClr>
                <a:srgbClr val="CC0000"/>
              </a:buClr>
            </a:pPr>
            <a:r>
              <a:rPr lang="zh-CN" altLang="en-US" sz="1600" b="1" dirty="0" smtClean="0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rPr>
              <a:t>视频会议系统</a:t>
            </a:r>
            <a:endParaRPr lang="zh-CN" altLang="en-US" sz="1600" b="1" dirty="0">
              <a:solidFill>
                <a:schemeClr val="bg1"/>
              </a:solidFill>
              <a:latin typeface="微软雅黑" charset="0"/>
              <a:ea typeface="微软雅黑" charset="0"/>
              <a:cs typeface="微软雅黑" charset="0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 rot="16200000" flipH="1">
            <a:off x="3478153" y="575158"/>
            <a:ext cx="263358" cy="2684092"/>
          </a:xfrm>
          <a:prstGeom prst="can">
            <a:avLst>
              <a:gd name="adj" fmla="val 87182"/>
            </a:avLst>
          </a:prstGeom>
          <a:solidFill>
            <a:schemeClr val="accent3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lIns="45720" rIns="45720" anchor="ctr"/>
          <a:lstStyle/>
          <a:p>
            <a:pPr defTabSz="914400" eaLnBrk="0" hangingPunct="0">
              <a:lnSpc>
                <a:spcPct val="120000"/>
              </a:lnSpc>
              <a:spcBef>
                <a:spcPct val="50000"/>
              </a:spcBef>
              <a:spcAft>
                <a:spcPct val="30000"/>
              </a:spcAft>
              <a:buClr>
                <a:srgbClr val="CC0000"/>
              </a:buClr>
            </a:pPr>
            <a:endParaRPr lang="zh-CN" altLang="en-US" sz="1200">
              <a:latin typeface="微软雅黑" charset="0"/>
              <a:ea typeface="微软雅黑" charset="0"/>
              <a:cs typeface="微软雅黑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3052567" y="1678388"/>
            <a:ext cx="1710477" cy="408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914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defTabSz="914400">
              <a:lnSpc>
                <a:spcPct val="120000"/>
              </a:lnSpc>
              <a:spcAft>
                <a:spcPct val="30000"/>
              </a:spcAft>
              <a:buClr>
                <a:srgbClr val="CC0000"/>
              </a:buClr>
            </a:pPr>
            <a:r>
              <a:rPr lang="en-US" altLang="zh-CN" sz="1600" b="1" dirty="0" smtClean="0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rPr>
              <a:t>OA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rPr>
              <a:t>系统</a:t>
            </a:r>
            <a:endParaRPr lang="zh-CN" altLang="en-US" sz="1600" b="1" dirty="0">
              <a:solidFill>
                <a:schemeClr val="bg1"/>
              </a:solidFill>
              <a:latin typeface="微软雅黑" charset="0"/>
              <a:ea typeface="微软雅黑" charset="0"/>
              <a:cs typeface="微软雅黑" charset="0"/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 rot="16200000" flipH="1">
            <a:off x="3378357" y="1959610"/>
            <a:ext cx="343361" cy="2605744"/>
          </a:xfrm>
          <a:prstGeom prst="can">
            <a:avLst>
              <a:gd name="adj" fmla="val 66252"/>
            </a:avLst>
          </a:prstGeom>
          <a:solidFill>
            <a:schemeClr val="accent4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lIns="45720" rIns="45720" anchor="ctr"/>
          <a:lstStyle/>
          <a:p>
            <a:pPr defTabSz="914400" eaLnBrk="0" hangingPunct="0">
              <a:lnSpc>
                <a:spcPct val="120000"/>
              </a:lnSpc>
              <a:spcBef>
                <a:spcPct val="50000"/>
              </a:spcBef>
              <a:spcAft>
                <a:spcPct val="30000"/>
              </a:spcAft>
              <a:buClr>
                <a:srgbClr val="CC0000"/>
              </a:buClr>
            </a:pPr>
            <a:endParaRPr lang="zh-CN" altLang="en-US" sz="1200">
              <a:latin typeface="微软雅黑" charset="0"/>
              <a:ea typeface="微软雅黑" charset="0"/>
              <a:cs typeface="微软雅黑" charset="0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796807" y="3000197"/>
            <a:ext cx="1966238" cy="433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914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defTabSz="914400">
              <a:lnSpc>
                <a:spcPct val="120000"/>
              </a:lnSpc>
              <a:spcAft>
                <a:spcPct val="30000"/>
              </a:spcAft>
              <a:buClr>
                <a:srgbClr val="CC0000"/>
              </a:buClr>
            </a:pPr>
            <a:r>
              <a:rPr lang="en-US" altLang="zh-CN" sz="1600" b="1" dirty="0" smtClean="0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rPr>
              <a:t>ERP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rPr>
              <a:t>、</a:t>
            </a:r>
            <a:r>
              <a:rPr lang="en-US" altLang="zh-CN" sz="1600" b="1" dirty="0" smtClean="0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rPr>
              <a:t>CRM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rPr>
              <a:t>系统</a:t>
            </a:r>
            <a:endParaRPr lang="zh-CN" altLang="en-US" sz="1600" b="1" dirty="0">
              <a:solidFill>
                <a:schemeClr val="bg1"/>
              </a:solidFill>
              <a:latin typeface="微软雅黑" charset="0"/>
              <a:ea typeface="微软雅黑" charset="0"/>
              <a:cs typeface="微软雅黑" charset="0"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5302126" y="2316554"/>
            <a:ext cx="1162296" cy="433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914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defTabSz="914400">
              <a:lnSpc>
                <a:spcPct val="120000"/>
              </a:lnSpc>
              <a:spcAft>
                <a:spcPct val="30000"/>
              </a:spcAft>
              <a:buClr>
                <a:srgbClr val="CC0000"/>
              </a:buClr>
            </a:pPr>
            <a:r>
              <a:rPr lang="en-US" altLang="zh-CN" sz="1600" b="1" smtClean="0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rPr>
              <a:t>VPN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rPr>
              <a:t>隧道</a:t>
            </a:r>
            <a:endParaRPr lang="zh-CN" altLang="en-US" sz="1600" b="1" dirty="0">
              <a:solidFill>
                <a:schemeClr val="bg1"/>
              </a:solidFill>
              <a:latin typeface="微软雅黑" charset="0"/>
              <a:ea typeface="微软雅黑" charset="0"/>
              <a:cs typeface="微软雅黑" charset="0"/>
            </a:endParaRPr>
          </a:p>
        </p:txBody>
      </p:sp>
      <p:sp>
        <p:nvSpPr>
          <p:cNvPr id="14" name="AutoShape 4"/>
          <p:cNvSpPr>
            <a:spLocks noChangeArrowheads="1"/>
          </p:cNvSpPr>
          <p:nvPr/>
        </p:nvSpPr>
        <p:spPr bwMode="auto">
          <a:xfrm rot="16200000" flipH="1">
            <a:off x="2698866" y="1004512"/>
            <a:ext cx="1938267" cy="3248161"/>
          </a:xfrm>
          <a:prstGeom prst="can">
            <a:avLst>
              <a:gd name="adj" fmla="val 52816"/>
            </a:avLst>
          </a:prstGeom>
          <a:solidFill>
            <a:srgbClr val="FF6600">
              <a:alpha val="20000"/>
            </a:srgbClr>
          </a:solidFill>
          <a:ln w="9525">
            <a:noFill/>
            <a:round/>
            <a:headEnd/>
            <a:tailEnd/>
          </a:ln>
          <a:effectLst>
            <a:outerShdw dist="50800" dir="5400000" algn="ctr" rotWithShape="0">
              <a:srgbClr val="A6A6A6"/>
            </a:outerShdw>
          </a:effectLst>
        </p:spPr>
        <p:txBody>
          <a:bodyPr rot="10800000" wrap="none" lIns="45720" rIns="45720" anchor="ctr"/>
          <a:lstStyle/>
          <a:p>
            <a:pPr defTabSz="914400" eaLnBrk="0" hangingPunct="0">
              <a:lnSpc>
                <a:spcPct val="120000"/>
              </a:lnSpc>
              <a:spcBef>
                <a:spcPct val="50000"/>
              </a:spcBef>
              <a:spcAft>
                <a:spcPct val="30000"/>
              </a:spcAft>
              <a:buClr>
                <a:srgbClr val="CC0000"/>
              </a:buClr>
              <a:defRPr/>
            </a:pPr>
            <a:endParaRPr lang="zh-CN" altLang="en-US" sz="1200"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9" name="圆角矩形 18"/>
          <p:cNvSpPr>
            <a:spLocks noChangeArrowheads="1"/>
          </p:cNvSpPr>
          <p:nvPr/>
        </p:nvSpPr>
        <p:spPr bwMode="auto">
          <a:xfrm>
            <a:off x="942807" y="4599296"/>
            <a:ext cx="7141298" cy="134998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  <a:reflection blurRad="6350" stA="50000" endA="300" endPos="55500" dist="50800" dir="5400000" sy="-100000" algn="bl" rotWithShape="0"/>
          </a:effectLst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FFFF"/>
                </a:solidFill>
                <a:latin typeface="微软雅黑" charset="0"/>
                <a:ea typeface="微软雅黑" charset="0"/>
                <a:cs typeface="Heiti SC Medium" charset="0"/>
              </a:rPr>
              <a:t>业内</a:t>
            </a:r>
            <a:r>
              <a:rPr lang="zh-CN" altLang="en-US" b="1" dirty="0" smtClean="0">
                <a:solidFill>
                  <a:srgbClr val="FFFFFF"/>
                </a:solidFill>
                <a:latin typeface="微软雅黑" charset="0"/>
                <a:ea typeface="微软雅黑" charset="0"/>
                <a:cs typeface="Heiti SC Medium" charset="0"/>
              </a:rPr>
              <a:t>首家实现对</a:t>
            </a:r>
            <a:r>
              <a:rPr kumimoji="1" lang="en-US" altLang="zh-CN" b="1" dirty="0" smtClean="0">
                <a:solidFill>
                  <a:srgbClr val="FFFFFF"/>
                </a:solidFill>
                <a:latin typeface="微软雅黑" charset="0"/>
                <a:ea typeface="微软雅黑" charset="0"/>
                <a:cs typeface="Heiti SC Medium" charset="0"/>
              </a:rPr>
              <a:t>VPN</a:t>
            </a:r>
            <a:r>
              <a:rPr kumimoji="1" lang="zh-CN" altLang="en-US" b="1" dirty="0" smtClean="0">
                <a:solidFill>
                  <a:srgbClr val="FFFFFF"/>
                </a:solidFill>
                <a:latin typeface="微软雅黑" charset="0"/>
                <a:ea typeface="微软雅黑" charset="0"/>
                <a:cs typeface="Heiti SC Medium" charset="0"/>
              </a:rPr>
              <a:t>隧道和隧道内流量的可视化，使用户对</a:t>
            </a:r>
            <a:r>
              <a:rPr kumimoji="1" lang="en-US" altLang="zh-CN" b="1" dirty="0" smtClean="0">
                <a:solidFill>
                  <a:srgbClr val="FFFFFF"/>
                </a:solidFill>
                <a:latin typeface="微软雅黑" charset="0"/>
                <a:ea typeface="微软雅黑" charset="0"/>
                <a:cs typeface="Heiti SC Medium" charset="0"/>
              </a:rPr>
              <a:t>VPN</a:t>
            </a:r>
            <a:r>
              <a:rPr kumimoji="1" lang="zh-CN" altLang="en-US" b="1" dirty="0" smtClean="0">
                <a:solidFill>
                  <a:srgbClr val="FFFFFF"/>
                </a:solidFill>
                <a:latin typeface="微软雅黑" charset="0"/>
                <a:ea typeface="微软雅黑" charset="0"/>
                <a:cs typeface="Heiti SC Medium" charset="0"/>
              </a:rPr>
              <a:t>连接状况和业务流量一目了然</a:t>
            </a:r>
            <a:r>
              <a:rPr lang="zh-CN" altLang="en-US" b="1" dirty="0" smtClean="0">
                <a:solidFill>
                  <a:srgbClr val="FFFFFF"/>
                </a:solidFill>
                <a:latin typeface="微软雅黑" charset="0"/>
                <a:ea typeface="微软雅黑" charset="0"/>
                <a:cs typeface="Heiti SC Medium" charset="0"/>
              </a:rPr>
              <a:t>；</a:t>
            </a:r>
            <a:r>
              <a:rPr lang="zh-CN" altLang="en-US" b="1" dirty="0">
                <a:solidFill>
                  <a:srgbClr val="FFFFFF"/>
                </a:solidFill>
                <a:latin typeface="微软雅黑" charset="0"/>
                <a:ea typeface="微软雅黑" charset="0"/>
                <a:cs typeface="Heiti SC Medium" charset="0"/>
              </a:rPr>
              <a:t>此外</a:t>
            </a:r>
            <a:r>
              <a:rPr kumimoji="1" lang="zh-CN" altLang="en-US" b="1" dirty="0" smtClean="0">
                <a:solidFill>
                  <a:srgbClr val="FFFFFF"/>
                </a:solidFill>
                <a:latin typeface="微软雅黑" charset="0"/>
                <a:ea typeface="微软雅黑" charset="0"/>
                <a:cs typeface="Heiti SC Medium" charset="0"/>
              </a:rPr>
              <a:t>还可以对</a:t>
            </a:r>
            <a:r>
              <a:rPr kumimoji="1" lang="en-US" altLang="zh-CN" b="1" dirty="0" smtClean="0">
                <a:solidFill>
                  <a:srgbClr val="FFFFFF"/>
                </a:solidFill>
                <a:latin typeface="微软雅黑" charset="0"/>
                <a:ea typeface="微软雅黑" charset="0"/>
                <a:cs typeface="Heiti SC Medium" charset="0"/>
              </a:rPr>
              <a:t>VPN</a:t>
            </a:r>
            <a:r>
              <a:rPr kumimoji="1" lang="zh-CN" altLang="en-US" b="1" dirty="0" smtClean="0">
                <a:solidFill>
                  <a:srgbClr val="FFFFFF"/>
                </a:solidFill>
                <a:latin typeface="微软雅黑" charset="0"/>
                <a:ea typeface="微软雅黑" charset="0"/>
                <a:cs typeface="Heiti SC Medium" charset="0"/>
              </a:rPr>
              <a:t>隧道内流量进行流控，解决</a:t>
            </a:r>
            <a:r>
              <a:rPr kumimoji="1" lang="en-US" altLang="zh-CN" b="1" dirty="0" smtClean="0">
                <a:solidFill>
                  <a:srgbClr val="FFFFFF"/>
                </a:solidFill>
                <a:latin typeface="微软雅黑" charset="0"/>
                <a:ea typeface="微软雅黑" charset="0"/>
                <a:cs typeface="Heiti SC Medium" charset="0"/>
              </a:rPr>
              <a:t>VPN</a:t>
            </a:r>
            <a:r>
              <a:rPr kumimoji="1" lang="zh-CN" altLang="en-US" b="1" dirty="0" smtClean="0">
                <a:solidFill>
                  <a:srgbClr val="FFFFFF"/>
                </a:solidFill>
                <a:latin typeface="微软雅黑" charset="0"/>
                <a:ea typeface="微软雅黑" charset="0"/>
                <a:cs typeface="Heiti SC Medium" charset="0"/>
              </a:rPr>
              <a:t>内视频会议系统开展不起来问题。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218348">
            <a:off x="1696428" y="3103439"/>
            <a:ext cx="250208" cy="612882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pic>
        <p:nvPicPr>
          <p:cNvPr id="24" name="Picture 41" descr="办公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13422" y="2090244"/>
            <a:ext cx="1512888" cy="114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49" descr="企业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3678" y="1321957"/>
            <a:ext cx="1129506" cy="720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49" descr="企业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964" y="2163868"/>
            <a:ext cx="1129506" cy="720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49" descr="企业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5350" y="2911772"/>
            <a:ext cx="1129506" cy="720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Rectangle 26"/>
          <p:cNvSpPr>
            <a:spLocks noChangeArrowheads="1"/>
          </p:cNvSpPr>
          <p:nvPr/>
        </p:nvSpPr>
        <p:spPr bwMode="auto">
          <a:xfrm>
            <a:off x="251520" y="3861048"/>
            <a:ext cx="15039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defTabSz="914400"/>
            <a:r>
              <a:rPr lang="zh-CN" altLang="en-US" sz="1600" b="1" dirty="0" smtClean="0">
                <a:ea typeface="微软雅黑" charset="0"/>
                <a:cs typeface="微软雅黑" charset="0"/>
              </a:rPr>
              <a:t>分公司</a:t>
            </a:r>
            <a:r>
              <a:rPr lang="en-US" altLang="zh-CN" sz="1600" b="1" dirty="0" smtClean="0">
                <a:ea typeface="微软雅黑" charset="0"/>
                <a:cs typeface="微软雅黑" charset="0"/>
              </a:rPr>
              <a:t>/</a:t>
            </a:r>
            <a:r>
              <a:rPr lang="zh-CN" altLang="en-US" sz="1600" b="1" dirty="0" smtClean="0">
                <a:ea typeface="微软雅黑" charset="0"/>
                <a:cs typeface="微软雅黑" charset="0"/>
              </a:rPr>
              <a:t>项目部</a:t>
            </a:r>
            <a:endParaRPr lang="zh-CN" altLang="en-US" sz="1600" b="1" dirty="0">
              <a:ea typeface="微软雅黑" charset="0"/>
              <a:cs typeface="微软雅黑" charset="0"/>
            </a:endParaRP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7812360" y="3738518"/>
            <a:ext cx="80021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defTabSz="914400"/>
            <a:r>
              <a:rPr lang="zh-CN" altLang="en-US" sz="1600" b="1" dirty="0" smtClean="0">
                <a:ea typeface="微软雅黑" charset="0"/>
                <a:cs typeface="微软雅黑" charset="0"/>
              </a:rPr>
              <a:t>总公司</a:t>
            </a:r>
            <a:endParaRPr lang="zh-CN" altLang="en-US" sz="1600" b="1" dirty="0">
              <a:ea typeface="微软雅黑" charset="0"/>
              <a:cs typeface="微软雅黑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96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EG</a:t>
            </a:r>
            <a:r>
              <a:rPr lang="zh-CN" altLang="en-US" dirty="0" smtClean="0"/>
              <a:t>业务保障网关产品列表</a:t>
            </a:r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3092786"/>
              </p:ext>
            </p:extLst>
          </p:nvPr>
        </p:nvGraphicFramePr>
        <p:xfrm>
          <a:off x="107504" y="1700808"/>
          <a:ext cx="8964488" cy="30837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/>
                <a:gridCol w="1944216"/>
                <a:gridCol w="1872208"/>
                <a:gridCol w="1872208"/>
                <a:gridCol w="1979712"/>
              </a:tblGrid>
              <a:tr h="5653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产品型号</a:t>
                      </a:r>
                      <a:endParaRPr lang="en-US" altLang="zh-CN" sz="16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RG-EG1000L</a:t>
                      </a:r>
                      <a:endParaRPr lang="zh-CN" altLang="en-US" sz="16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/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RG-EG1000C</a:t>
                      </a:r>
                      <a:endParaRPr lang="zh-CN" altLang="en-US" sz="16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/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RG-EG1000S</a:t>
                      </a:r>
                      <a:endParaRPr lang="zh-CN" altLang="en-US" sz="16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/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RG-EG1000M</a:t>
                      </a:r>
                      <a:endParaRPr lang="zh-CN" altLang="en-US" sz="16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/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</a:tr>
              <a:tr h="32306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固定电口</a:t>
                      </a:r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24FE+2GE</a:t>
                      </a:r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7GE</a:t>
                      </a:r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6GE</a:t>
                      </a:r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8GE</a:t>
                      </a:r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</a:tr>
              <a:tr h="32306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固化光口</a:t>
                      </a:r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2SFP</a:t>
                      </a:r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2SFP</a:t>
                      </a:r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1SFP</a:t>
                      </a:r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8SFP</a:t>
                      </a:r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</a:tr>
              <a:tr h="32306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硬件尺寸</a:t>
                      </a:r>
                      <a:endParaRPr lang="en-US" altLang="zh-CN" sz="16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1U</a:t>
                      </a:r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标准机架尺寸</a:t>
                      </a:r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1U</a:t>
                      </a:r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标准机架尺寸</a:t>
                      </a:r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1U</a:t>
                      </a:r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标准机架尺寸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2U</a:t>
                      </a:r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标准机架尺寸</a:t>
                      </a:r>
                    </a:p>
                  </a:txBody>
                  <a:tcPr/>
                </a:tc>
              </a:tr>
              <a:tr h="63297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电源及风扇设计</a:t>
                      </a:r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单电源</a:t>
                      </a:r>
                      <a:endParaRPr lang="en-US" altLang="zh-CN" sz="16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/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无风扇静音设计</a:t>
                      </a:r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单电源</a:t>
                      </a:r>
                      <a:endParaRPr lang="en-US" altLang="zh-CN" sz="16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/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单风扇设计</a:t>
                      </a:r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单电源</a:t>
                      </a:r>
                      <a:endParaRPr lang="en-US" altLang="zh-CN" sz="16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双风扇设计</a:t>
                      </a:r>
                    </a:p>
                    <a:p>
                      <a:pPr algn="ctr"/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1+1</a:t>
                      </a:r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冗余电源</a:t>
                      </a:r>
                      <a:endParaRPr lang="en-US" altLang="zh-CN" sz="16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3</a:t>
                      </a:r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风扇设计</a:t>
                      </a:r>
                    </a:p>
                    <a:p>
                      <a:pPr algn="ctr"/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</a:tr>
              <a:tr h="67583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推荐内网</a:t>
                      </a:r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PC</a:t>
                      </a:r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50</a:t>
                      </a:r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台</a:t>
                      </a:r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PC</a:t>
                      </a:r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200</a:t>
                      </a:r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台</a:t>
                      </a:r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PC</a:t>
                      </a:r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400</a:t>
                      </a:r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台</a:t>
                      </a:r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PC</a:t>
                      </a:r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1000</a:t>
                      </a:r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台</a:t>
                      </a:r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PC</a:t>
                      </a:r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919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标题 1"/>
          <p:cNvSpPr>
            <a:spLocks noGrp="1"/>
          </p:cNvSpPr>
          <p:nvPr>
            <p:ph type="title"/>
          </p:nvPr>
        </p:nvSpPr>
        <p:spPr bwMode="auto">
          <a:xfrm>
            <a:off x="684213" y="346075"/>
            <a:ext cx="8013700" cy="5619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kumimoji="1" smtClean="0">
                <a:latin typeface="微软雅黑" pitchFamily="34" charset="-122"/>
                <a:ea typeface="微软雅黑" pitchFamily="34" charset="-122"/>
              </a:rPr>
              <a:t>用户互联网行为的实名制管理</a:t>
            </a:r>
            <a:endParaRPr kumimoji="1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8851" name="内容占位符 2"/>
          <p:cNvSpPr>
            <a:spLocks noGrp="1"/>
          </p:cNvSpPr>
          <p:nvPr>
            <p:ph idx="1"/>
          </p:nvPr>
        </p:nvSpPr>
        <p:spPr bwMode="auto">
          <a:xfrm>
            <a:off x="684213" y="1196975"/>
            <a:ext cx="7915275" cy="4968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kumimoji="1" lang="zh-CN" altLang="en-US" smtClean="0">
                <a:latin typeface="微软雅黑" pitchFamily="34" charset="-122"/>
                <a:ea typeface="微软雅黑" pitchFamily="34" charset="-122"/>
              </a:rPr>
              <a:t>网速快了，用户爽了；带宽保障，业务顺了；还需要对互联网访问行为进行管控，避免违法违规，带来麻烦</a:t>
            </a:r>
          </a:p>
        </p:txBody>
      </p:sp>
      <p:graphicFrame>
        <p:nvGraphicFramePr>
          <p:cNvPr id="4" name="图表 3"/>
          <p:cNvGraphicFramePr/>
          <p:nvPr/>
        </p:nvGraphicFramePr>
        <p:xfrm>
          <a:off x="1524000" y="2101851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428" name="AutoShape 7"/>
          <p:cNvCxnSpPr>
            <a:cxnSpLocks noChangeShapeType="1"/>
          </p:cNvCxnSpPr>
          <p:nvPr/>
        </p:nvCxnSpPr>
        <p:spPr bwMode="auto">
          <a:xfrm>
            <a:off x="4237038" y="3063875"/>
            <a:ext cx="869950" cy="9207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3429" name="AutoShape 17"/>
          <p:cNvCxnSpPr>
            <a:cxnSpLocks noChangeShapeType="1"/>
          </p:cNvCxnSpPr>
          <p:nvPr/>
        </p:nvCxnSpPr>
        <p:spPr bwMode="auto">
          <a:xfrm rot="10800000">
            <a:off x="5562600" y="4267200"/>
            <a:ext cx="1917700" cy="113665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3430" name="AutoShape 36"/>
          <p:cNvCxnSpPr>
            <a:cxnSpLocks noChangeShapeType="1"/>
          </p:cNvCxnSpPr>
          <p:nvPr/>
        </p:nvCxnSpPr>
        <p:spPr bwMode="auto">
          <a:xfrm flipV="1">
            <a:off x="2667000" y="3962400"/>
            <a:ext cx="1600200" cy="91440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</p:spPr>
      </p:cxnSp>
      <p:grpSp>
        <p:nvGrpSpPr>
          <p:cNvPr id="103431" name="Group 37"/>
          <p:cNvGrpSpPr>
            <a:grpSpLocks/>
          </p:cNvGrpSpPr>
          <p:nvPr/>
        </p:nvGrpSpPr>
        <p:grpSpPr bwMode="auto">
          <a:xfrm>
            <a:off x="3124200" y="1447800"/>
            <a:ext cx="3151188" cy="1917700"/>
            <a:chOff x="2181" y="1612"/>
            <a:chExt cx="1985" cy="1208"/>
          </a:xfrm>
        </p:grpSpPr>
        <p:pic>
          <p:nvPicPr>
            <p:cNvPr id="53337" name="Picture 38" descr="9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181" y="1612"/>
              <a:ext cx="1985" cy="1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pic>
        <p:sp>
          <p:nvSpPr>
            <p:cNvPr id="53338" name="Oval 39"/>
            <p:cNvSpPr>
              <a:spLocks noChangeArrowheads="1"/>
            </p:cNvSpPr>
            <p:nvPr/>
          </p:nvSpPr>
          <p:spPr bwMode="auto">
            <a:xfrm>
              <a:off x="2568" y="1962"/>
              <a:ext cx="1124" cy="567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zh-CN" altLang="en-US">
                <a:ea typeface="宋体" pitchFamily="2" charset="-122"/>
              </a:endParaRPr>
            </a:p>
          </p:txBody>
        </p:sp>
        <p:pic>
          <p:nvPicPr>
            <p:cNvPr id="53339" name="Picture 7" descr="核心交换机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682" y="1886"/>
              <a:ext cx="246" cy="268"/>
            </a:xfrm>
            <a:prstGeom prst="rect">
              <a:avLst/>
            </a:prstGeom>
            <a:solidFill>
              <a:srgbClr val="C00000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808080">
                  <a:alpha val="50000"/>
                </a:srgbClr>
              </a:outerShdw>
            </a:effectLst>
          </p:spPr>
        </p:pic>
        <p:pic>
          <p:nvPicPr>
            <p:cNvPr id="53340" name="Picture 7" descr="核心交换机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682" y="2336"/>
              <a:ext cx="246" cy="268"/>
            </a:xfrm>
            <a:prstGeom prst="rect">
              <a:avLst/>
            </a:prstGeom>
            <a:solidFill>
              <a:srgbClr val="C00000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808080">
                  <a:alpha val="50000"/>
                </a:srgbClr>
              </a:outerShdw>
            </a:effectLst>
          </p:spPr>
        </p:pic>
        <p:pic>
          <p:nvPicPr>
            <p:cNvPr id="53341" name="Picture 7" descr="核心交换机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371" y="1886"/>
              <a:ext cx="246" cy="268"/>
            </a:xfrm>
            <a:prstGeom prst="rect">
              <a:avLst/>
            </a:prstGeom>
            <a:solidFill>
              <a:srgbClr val="C00000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808080">
                  <a:alpha val="50000"/>
                </a:srgbClr>
              </a:outerShdw>
            </a:effectLst>
          </p:spPr>
        </p:pic>
        <p:pic>
          <p:nvPicPr>
            <p:cNvPr id="53342" name="Picture 7" descr="核心交换机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371" y="2336"/>
              <a:ext cx="246" cy="268"/>
            </a:xfrm>
            <a:prstGeom prst="rect">
              <a:avLst/>
            </a:prstGeom>
            <a:solidFill>
              <a:srgbClr val="C00000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808080">
                  <a:alpha val="50000"/>
                </a:srgbClr>
              </a:outerShdw>
            </a:effectLst>
          </p:spPr>
        </p:pic>
        <p:sp>
          <p:nvSpPr>
            <p:cNvPr id="103518" name="TextBox 63"/>
            <p:cNvSpPr txBox="1">
              <a:spLocks noChangeArrowheads="1"/>
            </p:cNvSpPr>
            <p:nvPr/>
          </p:nvSpPr>
          <p:spPr bwMode="auto">
            <a:xfrm>
              <a:off x="2693" y="2141"/>
              <a:ext cx="892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600">
                  <a:ea typeface="黑体" pitchFamily="49" charset="-122"/>
                </a:rPr>
                <a:t>教育信息中心</a:t>
              </a:r>
            </a:p>
          </p:txBody>
        </p:sp>
      </p:grpSp>
      <p:sp>
        <p:nvSpPr>
          <p:cNvPr id="103432" name="TextBox 63"/>
          <p:cNvSpPr txBox="1">
            <a:spLocks noChangeArrowheads="1"/>
          </p:cNvSpPr>
          <p:nvPr/>
        </p:nvSpPr>
        <p:spPr bwMode="auto">
          <a:xfrm>
            <a:off x="1905000" y="6048375"/>
            <a:ext cx="121860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1600" b="1" dirty="0" smtClean="0">
                <a:ea typeface="幼圆" pitchFamily="49" charset="-122"/>
              </a:rPr>
              <a:t>大型校园网</a:t>
            </a:r>
            <a:endParaRPr lang="zh-CN" altLang="en-US" sz="1600" b="1" dirty="0">
              <a:ea typeface="幼圆" pitchFamily="49" charset="-122"/>
            </a:endParaRPr>
          </a:p>
        </p:txBody>
      </p:sp>
      <p:cxnSp>
        <p:nvCxnSpPr>
          <p:cNvPr id="103433" name="AutoShape 74"/>
          <p:cNvCxnSpPr>
            <a:cxnSpLocks noChangeShapeType="1"/>
            <a:endCxn id="103439" idx="2"/>
          </p:cNvCxnSpPr>
          <p:nvPr/>
        </p:nvCxnSpPr>
        <p:spPr bwMode="auto">
          <a:xfrm rot="16200000" flipV="1">
            <a:off x="4532312" y="4718051"/>
            <a:ext cx="1223963" cy="227012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</p:spPr>
      </p:cxnSp>
      <p:grpSp>
        <p:nvGrpSpPr>
          <p:cNvPr id="103434" name="Group 75"/>
          <p:cNvGrpSpPr>
            <a:grpSpLocks/>
          </p:cNvGrpSpPr>
          <p:nvPr/>
        </p:nvGrpSpPr>
        <p:grpSpPr bwMode="auto">
          <a:xfrm>
            <a:off x="4217988" y="5105400"/>
            <a:ext cx="1512887" cy="930275"/>
            <a:chOff x="2335" y="3615"/>
            <a:chExt cx="953" cy="586"/>
          </a:xfrm>
        </p:grpSpPr>
        <p:pic>
          <p:nvPicPr>
            <p:cNvPr id="103503" name="Picture 39" descr="云（描边）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335" y="3615"/>
              <a:ext cx="953" cy="5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504" name="Picture 77" descr="3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455" y="3752"/>
              <a:ext cx="214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03505" name="AutoShape 78"/>
            <p:cNvCxnSpPr>
              <a:cxnSpLocks noChangeShapeType="1"/>
            </p:cNvCxnSpPr>
            <p:nvPr/>
          </p:nvCxnSpPr>
          <p:spPr bwMode="auto">
            <a:xfrm flipH="1" flipV="1">
              <a:off x="2726" y="4049"/>
              <a:ext cx="154" cy="5"/>
            </a:xfrm>
            <a:prstGeom prst="straightConnector1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03506" name="AutoShape 79"/>
            <p:cNvCxnSpPr>
              <a:cxnSpLocks noChangeShapeType="1"/>
            </p:cNvCxnSpPr>
            <p:nvPr/>
          </p:nvCxnSpPr>
          <p:spPr bwMode="auto">
            <a:xfrm flipV="1">
              <a:off x="2987" y="3899"/>
              <a:ext cx="3" cy="75"/>
            </a:xfrm>
            <a:prstGeom prst="straightConnector1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03507" name="AutoShape 80"/>
            <p:cNvCxnSpPr>
              <a:cxnSpLocks noChangeShapeType="1"/>
            </p:cNvCxnSpPr>
            <p:nvPr/>
          </p:nvCxnSpPr>
          <p:spPr bwMode="auto">
            <a:xfrm flipH="1">
              <a:off x="2669" y="3778"/>
              <a:ext cx="211" cy="54"/>
            </a:xfrm>
            <a:prstGeom prst="straightConnector1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03508" name="AutoShape 81"/>
            <p:cNvCxnSpPr>
              <a:cxnSpLocks noChangeShapeType="1"/>
            </p:cNvCxnSpPr>
            <p:nvPr/>
          </p:nvCxnSpPr>
          <p:spPr bwMode="auto">
            <a:xfrm>
              <a:off x="2562" y="3912"/>
              <a:ext cx="57" cy="57"/>
            </a:xfrm>
            <a:prstGeom prst="straightConnector1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</p:cxnSp>
        <p:pic>
          <p:nvPicPr>
            <p:cNvPr id="103509" name="Picture 82" descr="3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512" y="3969"/>
              <a:ext cx="214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510" name="Picture 7" descr="核心交换机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880" y="3657"/>
              <a:ext cx="220" cy="242"/>
            </a:xfrm>
            <a:prstGeom prst="rect">
              <a:avLst/>
            </a:prstGeom>
            <a:solidFill>
              <a:srgbClr val="C00000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103511" name="Picture 84" descr="3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880" y="3974"/>
              <a:ext cx="214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0" name="TextBox 63"/>
          <p:cNvSpPr txBox="1">
            <a:spLocks noChangeArrowheads="1"/>
          </p:cNvSpPr>
          <p:nvPr/>
        </p:nvSpPr>
        <p:spPr bwMode="auto">
          <a:xfrm>
            <a:off x="7467600" y="6019800"/>
            <a:ext cx="1218603" cy="338554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r>
              <a:rPr lang="zh-CN" altLang="en-US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幼圆" pitchFamily="49" charset="-122"/>
              </a:rPr>
              <a:t>微型校园网</a:t>
            </a:r>
          </a:p>
        </p:txBody>
      </p:sp>
      <p:sp>
        <p:nvSpPr>
          <p:cNvPr id="103436" name="Text Box 87"/>
          <p:cNvSpPr txBox="1">
            <a:spLocks noChangeArrowheads="1"/>
          </p:cNvSpPr>
          <p:nvPr/>
        </p:nvSpPr>
        <p:spPr bwMode="auto">
          <a:xfrm>
            <a:off x="6019800" y="6096000"/>
            <a:ext cx="10795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000">
                <a:ea typeface="宋体" pitchFamily="2" charset="-122"/>
              </a:rPr>
              <a:t>。。。。。。</a:t>
            </a:r>
          </a:p>
        </p:txBody>
      </p:sp>
      <p:sp>
        <p:nvSpPr>
          <p:cNvPr id="103437" name="标题 10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教育城域网实名制解决方案</a:t>
            </a:r>
          </a:p>
        </p:txBody>
      </p:sp>
      <p:pic>
        <p:nvPicPr>
          <p:cNvPr id="103438" name="图片 75" descr="黑云.gi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33750" y="3657600"/>
            <a:ext cx="3214688" cy="70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39" name="文本框 4"/>
          <p:cNvSpPr txBox="1">
            <a:spLocks noChangeArrowheads="1"/>
          </p:cNvSpPr>
          <p:nvPr/>
        </p:nvSpPr>
        <p:spPr bwMode="auto">
          <a:xfrm>
            <a:off x="4048125" y="3849688"/>
            <a:ext cx="1965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b="1" dirty="0">
                <a:solidFill>
                  <a:srgbClr val="FF0000"/>
                </a:solidFill>
                <a:latin typeface="Heiti SC Light"/>
                <a:ea typeface="Heiti SC Light"/>
                <a:cs typeface="Heiti SC Light"/>
              </a:rPr>
              <a:t>教育城域网专线</a:t>
            </a:r>
          </a:p>
        </p:txBody>
      </p:sp>
      <p:sp>
        <p:nvSpPr>
          <p:cNvPr id="103440" name="TextBox 63"/>
          <p:cNvSpPr txBox="1">
            <a:spLocks noChangeArrowheads="1"/>
          </p:cNvSpPr>
          <p:nvPr/>
        </p:nvSpPr>
        <p:spPr bwMode="auto">
          <a:xfrm>
            <a:off x="4648200" y="6096000"/>
            <a:ext cx="14253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1600" b="1" dirty="0" smtClean="0">
                <a:ea typeface="幼圆" pitchFamily="49" charset="-122"/>
              </a:rPr>
              <a:t>中小型校园网</a:t>
            </a:r>
            <a:endParaRPr lang="zh-CN" altLang="en-US" sz="1600" b="1" dirty="0">
              <a:ea typeface="幼圆" pitchFamily="49" charset="-122"/>
            </a:endParaRPr>
          </a:p>
        </p:txBody>
      </p:sp>
      <p:grpSp>
        <p:nvGrpSpPr>
          <p:cNvPr id="103441" name="组合 117"/>
          <p:cNvGrpSpPr>
            <a:grpSpLocks/>
          </p:cNvGrpSpPr>
          <p:nvPr/>
        </p:nvGrpSpPr>
        <p:grpSpPr bwMode="auto">
          <a:xfrm>
            <a:off x="2778125" y="4495800"/>
            <a:ext cx="574675" cy="381000"/>
            <a:chOff x="1939314" y="4343400"/>
            <a:chExt cx="575286" cy="441325"/>
          </a:xfrm>
        </p:grpSpPr>
        <p:pic>
          <p:nvPicPr>
            <p:cNvPr id="103501" name="Picture 107" descr="weather station"/>
            <p:cNvPicPr preferRelativeResize="0"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39314" y="4419600"/>
              <a:ext cx="538774" cy="347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502" name="矩形 71"/>
            <p:cNvSpPr>
              <a:spLocks noChangeArrowheads="1"/>
            </p:cNvSpPr>
            <p:nvPr/>
          </p:nvSpPr>
          <p:spPr bwMode="auto">
            <a:xfrm>
              <a:off x="1981200" y="4343400"/>
              <a:ext cx="533400" cy="441325"/>
            </a:xfrm>
            <a:prstGeom prst="rect">
              <a:avLst/>
            </a:prstGeom>
            <a:noFill/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rgbClr val="FFFFFF"/>
                </a:solidFill>
                <a:ea typeface="宋体" pitchFamily="2" charset="-122"/>
              </a:endParaRPr>
            </a:p>
          </p:txBody>
        </p:sp>
      </p:grpSp>
      <p:sp>
        <p:nvSpPr>
          <p:cNvPr id="103442" name="Text Box 222"/>
          <p:cNvSpPr txBox="1">
            <a:spLocks noChangeArrowheads="1"/>
          </p:cNvSpPr>
          <p:nvPr/>
        </p:nvSpPr>
        <p:spPr bwMode="auto">
          <a:xfrm>
            <a:off x="2286000" y="4219575"/>
            <a:ext cx="1008063" cy="276225"/>
          </a:xfrm>
          <a:prstGeom prst="rect">
            <a:avLst/>
          </a:prstGeom>
          <a:solidFill>
            <a:schemeClr val="folHlink"/>
          </a:solidFill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200" b="1">
                <a:ea typeface="宋体" pitchFamily="2" charset="-122"/>
              </a:rPr>
              <a:t>EG</a:t>
            </a:r>
            <a:r>
              <a:rPr lang="zh-CN" altLang="en-US" sz="1200" b="1">
                <a:ea typeface="宋体" pitchFamily="2" charset="-122"/>
              </a:rPr>
              <a:t>易网关</a:t>
            </a:r>
          </a:p>
        </p:txBody>
      </p:sp>
      <p:grpSp>
        <p:nvGrpSpPr>
          <p:cNvPr id="103443" name="组合 119"/>
          <p:cNvGrpSpPr>
            <a:grpSpLocks/>
          </p:cNvGrpSpPr>
          <p:nvPr/>
        </p:nvGrpSpPr>
        <p:grpSpPr bwMode="auto">
          <a:xfrm>
            <a:off x="4800600" y="4648200"/>
            <a:ext cx="574675" cy="381000"/>
            <a:chOff x="1939314" y="4343400"/>
            <a:chExt cx="575286" cy="441325"/>
          </a:xfrm>
        </p:grpSpPr>
        <p:pic>
          <p:nvPicPr>
            <p:cNvPr id="103499" name="Picture 107" descr="weather station"/>
            <p:cNvPicPr preferRelativeResize="0"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39314" y="4419600"/>
              <a:ext cx="538774" cy="347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500" name="矩形 71"/>
            <p:cNvSpPr>
              <a:spLocks noChangeArrowheads="1"/>
            </p:cNvSpPr>
            <p:nvPr/>
          </p:nvSpPr>
          <p:spPr bwMode="auto">
            <a:xfrm>
              <a:off x="1981200" y="4343400"/>
              <a:ext cx="533400" cy="441325"/>
            </a:xfrm>
            <a:prstGeom prst="rect">
              <a:avLst/>
            </a:prstGeom>
            <a:noFill/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rgbClr val="FFFFFF"/>
                </a:solidFill>
                <a:ea typeface="宋体" pitchFamily="2" charset="-122"/>
              </a:endParaRPr>
            </a:p>
          </p:txBody>
        </p:sp>
      </p:grpSp>
      <p:sp>
        <p:nvSpPr>
          <p:cNvPr id="103445" name="Text Box 222"/>
          <p:cNvSpPr txBox="1">
            <a:spLocks noChangeArrowheads="1"/>
          </p:cNvSpPr>
          <p:nvPr/>
        </p:nvSpPr>
        <p:spPr bwMode="auto">
          <a:xfrm>
            <a:off x="3733800" y="4724400"/>
            <a:ext cx="1008063" cy="276225"/>
          </a:xfrm>
          <a:prstGeom prst="rect">
            <a:avLst/>
          </a:prstGeom>
          <a:solidFill>
            <a:schemeClr val="folHlink"/>
          </a:solidFill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200" b="1">
                <a:ea typeface="宋体" pitchFamily="2" charset="-122"/>
              </a:rPr>
              <a:t>EG</a:t>
            </a:r>
            <a:r>
              <a:rPr lang="zh-CN" altLang="en-US" sz="1200" b="1">
                <a:ea typeface="宋体" pitchFamily="2" charset="-122"/>
              </a:rPr>
              <a:t>易网关</a:t>
            </a:r>
          </a:p>
        </p:txBody>
      </p:sp>
      <p:sp>
        <p:nvSpPr>
          <p:cNvPr id="103446" name="Text Box 222"/>
          <p:cNvSpPr txBox="1">
            <a:spLocks noChangeArrowheads="1"/>
          </p:cNvSpPr>
          <p:nvPr/>
        </p:nvSpPr>
        <p:spPr bwMode="auto">
          <a:xfrm>
            <a:off x="6781800" y="4572000"/>
            <a:ext cx="1008063" cy="276225"/>
          </a:xfrm>
          <a:prstGeom prst="rect">
            <a:avLst/>
          </a:prstGeom>
          <a:solidFill>
            <a:schemeClr val="folHlink"/>
          </a:solidFill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200" b="1" dirty="0">
                <a:ea typeface="宋体" pitchFamily="2" charset="-122"/>
              </a:rPr>
              <a:t>EG</a:t>
            </a:r>
            <a:r>
              <a:rPr lang="zh-CN" altLang="en-US" sz="1200" b="1" dirty="0">
                <a:ea typeface="宋体" pitchFamily="2" charset="-122"/>
              </a:rPr>
              <a:t>易网关</a:t>
            </a:r>
          </a:p>
        </p:txBody>
      </p:sp>
      <p:cxnSp>
        <p:nvCxnSpPr>
          <p:cNvPr id="103447" name="AutoShape 17"/>
          <p:cNvCxnSpPr>
            <a:cxnSpLocks noChangeShapeType="1"/>
          </p:cNvCxnSpPr>
          <p:nvPr/>
        </p:nvCxnSpPr>
        <p:spPr bwMode="auto">
          <a:xfrm rot="10800000">
            <a:off x="5486400" y="2438400"/>
            <a:ext cx="1143000" cy="1588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</p:spPr>
      </p:cxnSp>
      <p:pic>
        <p:nvPicPr>
          <p:cNvPr id="103468" name="Picture 39" descr="云（描边）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4414" y="4643446"/>
            <a:ext cx="2116137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69" name="Picture 47" descr="3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395538" y="4921250"/>
            <a:ext cx="292100" cy="219075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</p:pic>
      <p:pic>
        <p:nvPicPr>
          <p:cNvPr id="103470" name="Picture 48" descr="3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606550" y="5276850"/>
            <a:ext cx="292100" cy="219075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</p:pic>
      <p:pic>
        <p:nvPicPr>
          <p:cNvPr id="103471" name="Picture 49" descr="3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844800" y="5276850"/>
            <a:ext cx="292100" cy="219075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</p:pic>
      <p:pic>
        <p:nvPicPr>
          <p:cNvPr id="103472" name="Picture 50" descr="3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101850" y="5192713"/>
            <a:ext cx="292100" cy="219075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</p:pic>
      <p:pic>
        <p:nvPicPr>
          <p:cNvPr id="103473" name="Picture 51" descr="3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944688" y="5591175"/>
            <a:ext cx="292100" cy="219075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</p:pic>
      <p:pic>
        <p:nvPicPr>
          <p:cNvPr id="103474" name="Picture 52" descr="3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552700" y="5605463"/>
            <a:ext cx="292100" cy="219075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</p:pic>
      <p:cxnSp>
        <p:nvCxnSpPr>
          <p:cNvPr id="103475" name="AutoShape 53"/>
          <p:cNvCxnSpPr>
            <a:cxnSpLocks noChangeShapeType="1"/>
          </p:cNvCxnSpPr>
          <p:nvPr/>
        </p:nvCxnSpPr>
        <p:spPr bwMode="auto">
          <a:xfrm flipH="1" flipV="1">
            <a:off x="1947863" y="5176838"/>
            <a:ext cx="300037" cy="1587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3476" name="AutoShape 54"/>
          <p:cNvCxnSpPr>
            <a:cxnSpLocks noChangeShapeType="1"/>
          </p:cNvCxnSpPr>
          <p:nvPr/>
        </p:nvCxnSpPr>
        <p:spPr bwMode="auto">
          <a:xfrm flipV="1">
            <a:off x="2247900" y="5140325"/>
            <a:ext cx="293687" cy="52387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3477" name="AutoShape 55"/>
          <p:cNvCxnSpPr>
            <a:cxnSpLocks noChangeShapeType="1"/>
          </p:cNvCxnSpPr>
          <p:nvPr/>
        </p:nvCxnSpPr>
        <p:spPr bwMode="auto">
          <a:xfrm flipV="1">
            <a:off x="1898650" y="5302250"/>
            <a:ext cx="203200" cy="84137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3478" name="AutoShape 56"/>
          <p:cNvCxnSpPr>
            <a:cxnSpLocks noChangeShapeType="1"/>
          </p:cNvCxnSpPr>
          <p:nvPr/>
        </p:nvCxnSpPr>
        <p:spPr bwMode="auto">
          <a:xfrm>
            <a:off x="2393950" y="5302250"/>
            <a:ext cx="450850" cy="84137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3479" name="AutoShape 57"/>
          <p:cNvCxnSpPr>
            <a:cxnSpLocks noChangeShapeType="1"/>
          </p:cNvCxnSpPr>
          <p:nvPr/>
        </p:nvCxnSpPr>
        <p:spPr bwMode="auto">
          <a:xfrm flipH="1" flipV="1">
            <a:off x="2247900" y="5411788"/>
            <a:ext cx="304800" cy="303212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3480" name="AutoShape 58"/>
          <p:cNvCxnSpPr>
            <a:cxnSpLocks noChangeShapeType="1"/>
          </p:cNvCxnSpPr>
          <p:nvPr/>
        </p:nvCxnSpPr>
        <p:spPr bwMode="auto">
          <a:xfrm flipV="1">
            <a:off x="2090738" y="5411788"/>
            <a:ext cx="157162" cy="179387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3481" name="AutoShape 59"/>
          <p:cNvCxnSpPr>
            <a:cxnSpLocks noChangeShapeType="1"/>
          </p:cNvCxnSpPr>
          <p:nvPr/>
        </p:nvCxnSpPr>
        <p:spPr bwMode="auto">
          <a:xfrm>
            <a:off x="2541588" y="5140325"/>
            <a:ext cx="449262" cy="13652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3482" name="AutoShape 60"/>
          <p:cNvCxnSpPr>
            <a:cxnSpLocks noChangeShapeType="1"/>
          </p:cNvCxnSpPr>
          <p:nvPr/>
        </p:nvCxnSpPr>
        <p:spPr bwMode="auto">
          <a:xfrm flipV="1">
            <a:off x="2236788" y="5495925"/>
            <a:ext cx="754062" cy="204787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3483" name="AutoShape 61"/>
          <p:cNvCxnSpPr>
            <a:cxnSpLocks noChangeShapeType="1"/>
          </p:cNvCxnSpPr>
          <p:nvPr/>
        </p:nvCxnSpPr>
        <p:spPr bwMode="auto">
          <a:xfrm flipV="1">
            <a:off x="2698750" y="5495925"/>
            <a:ext cx="292100" cy="109537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</p:cxnSp>
      <p:pic>
        <p:nvPicPr>
          <p:cNvPr id="103484" name="Picture 7" descr="核心交换机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73238" y="4792663"/>
            <a:ext cx="349250" cy="384175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</p:pic>
      <p:sp>
        <p:nvSpPr>
          <p:cNvPr id="103460" name="Text Box 222"/>
          <p:cNvSpPr txBox="1">
            <a:spLocks noChangeArrowheads="1"/>
          </p:cNvSpPr>
          <p:nvPr/>
        </p:nvSpPr>
        <p:spPr bwMode="auto">
          <a:xfrm>
            <a:off x="7086600" y="2205038"/>
            <a:ext cx="1676400" cy="461962"/>
          </a:xfrm>
          <a:prstGeom prst="rect">
            <a:avLst/>
          </a:prstGeom>
          <a:solidFill>
            <a:schemeClr val="folHlink"/>
          </a:solidFill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1200" b="1" dirty="0" smtClean="0">
                <a:latin typeface="华文细黑" pitchFamily="2" charset="-122"/>
                <a:ea typeface="华文细黑" pitchFamily="2" charset="-122"/>
              </a:rPr>
              <a:t>RG-IPC</a:t>
            </a:r>
            <a:r>
              <a:rPr lang="zh-CN" altLang="en-US" sz="1200" b="1" dirty="0" smtClean="0">
                <a:latin typeface="华文细黑" pitchFamily="2" charset="-122"/>
                <a:ea typeface="华文细黑" pitchFamily="2" charset="-122"/>
              </a:rPr>
              <a:t>、</a:t>
            </a:r>
            <a:r>
              <a:rPr lang="en-US" altLang="zh-CN" sz="1200" b="1" dirty="0" smtClean="0">
                <a:latin typeface="华文细黑" pitchFamily="2" charset="-122"/>
                <a:ea typeface="华文细黑" pitchFamily="2" charset="-122"/>
              </a:rPr>
              <a:t>RG-SMP</a:t>
            </a:r>
            <a:endParaRPr lang="en-US" altLang="zh-CN" sz="1200" b="1" dirty="0">
              <a:latin typeface="华文细黑" pitchFamily="2" charset="-122"/>
              <a:ea typeface="华文细黑" pitchFamily="2" charset="-122"/>
            </a:endParaRPr>
          </a:p>
          <a:p>
            <a:pPr algn="ctr"/>
            <a:r>
              <a:rPr lang="zh-CN" altLang="en-US" sz="1200" b="1" dirty="0">
                <a:latin typeface="华文细黑" pitchFamily="2" charset="-122"/>
                <a:ea typeface="华文细黑" pitchFamily="2" charset="-122"/>
              </a:rPr>
              <a:t>统一身份认证中心</a:t>
            </a:r>
          </a:p>
        </p:txBody>
      </p:sp>
      <p:sp>
        <p:nvSpPr>
          <p:cNvPr id="103461" name="Text Box 222"/>
          <p:cNvSpPr txBox="1">
            <a:spLocks noChangeArrowheads="1"/>
          </p:cNvSpPr>
          <p:nvPr/>
        </p:nvSpPr>
        <p:spPr bwMode="auto">
          <a:xfrm>
            <a:off x="7086600" y="1671638"/>
            <a:ext cx="1676400" cy="461962"/>
          </a:xfrm>
          <a:prstGeom prst="rect">
            <a:avLst/>
          </a:prstGeom>
          <a:solidFill>
            <a:schemeClr val="folHlink"/>
          </a:solidFill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1200" b="1">
                <a:latin typeface="华文细黑" pitchFamily="2" charset="-122"/>
                <a:ea typeface="华文细黑" pitchFamily="2" charset="-122"/>
              </a:rPr>
              <a:t>RG-eLog</a:t>
            </a:r>
          </a:p>
          <a:p>
            <a:pPr algn="ctr"/>
            <a:r>
              <a:rPr lang="zh-CN" altLang="en-US" sz="1200" b="1">
                <a:latin typeface="华文细黑" pitchFamily="2" charset="-122"/>
                <a:ea typeface="华文细黑" pitchFamily="2" charset="-122"/>
              </a:rPr>
              <a:t>集中的实名日志</a:t>
            </a:r>
          </a:p>
        </p:txBody>
      </p:sp>
      <p:cxnSp>
        <p:nvCxnSpPr>
          <p:cNvPr id="103463" name="AutoShape 17"/>
          <p:cNvCxnSpPr>
            <a:cxnSpLocks noChangeShapeType="1"/>
          </p:cNvCxnSpPr>
          <p:nvPr/>
        </p:nvCxnSpPr>
        <p:spPr bwMode="auto">
          <a:xfrm rot="10800000" flipV="1">
            <a:off x="5522913" y="1846263"/>
            <a:ext cx="954087" cy="608012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</p:spPr>
      </p:cxnSp>
      <p:pic>
        <p:nvPicPr>
          <p:cNvPr id="103465" name="Picture 44" descr="通用服务器-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553200" y="2106613"/>
            <a:ext cx="4762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66" name="Picture 44" descr="通用服务器-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477000" y="1524000"/>
            <a:ext cx="476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1" name="组合 119"/>
          <p:cNvGrpSpPr>
            <a:grpSpLocks/>
          </p:cNvGrpSpPr>
          <p:nvPr/>
        </p:nvGrpSpPr>
        <p:grpSpPr bwMode="auto">
          <a:xfrm>
            <a:off x="7239000" y="5334000"/>
            <a:ext cx="574675" cy="381000"/>
            <a:chOff x="1939314" y="4343400"/>
            <a:chExt cx="575286" cy="441325"/>
          </a:xfrm>
        </p:grpSpPr>
        <p:pic>
          <p:nvPicPr>
            <p:cNvPr id="102" name="Picture 107" descr="weather station"/>
            <p:cNvPicPr preferRelativeResize="0"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39314" y="4419600"/>
              <a:ext cx="538774" cy="347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" name="矩形 71"/>
            <p:cNvSpPr>
              <a:spLocks noChangeArrowheads="1"/>
            </p:cNvSpPr>
            <p:nvPr/>
          </p:nvSpPr>
          <p:spPr bwMode="auto">
            <a:xfrm>
              <a:off x="1981200" y="4343400"/>
              <a:ext cx="533400" cy="441325"/>
            </a:xfrm>
            <a:prstGeom prst="rect">
              <a:avLst/>
            </a:prstGeom>
            <a:noFill/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rgbClr val="FFFFFF"/>
                </a:solidFill>
                <a:ea typeface="宋体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图片 6" descr="2011112133448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75" y="1747838"/>
            <a:ext cx="1922463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5" name="标题 1"/>
          <p:cNvSpPr>
            <a:spLocks noGrp="1"/>
          </p:cNvSpPr>
          <p:nvPr>
            <p:ph type="title"/>
          </p:nvPr>
        </p:nvSpPr>
        <p:spPr bwMode="auto">
          <a:xfrm>
            <a:off x="684213" y="346075"/>
            <a:ext cx="8013700" cy="5619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kumimoji="1" dirty="0" smtClean="0">
                <a:latin typeface="微软雅黑" pitchFamily="34" charset="-122"/>
                <a:ea typeface="微软雅黑" pitchFamily="34" charset="-122"/>
              </a:rPr>
              <a:t>基于网络设备的实名制身份认证</a:t>
            </a:r>
          </a:p>
        </p:txBody>
      </p:sp>
      <p:pic>
        <p:nvPicPr>
          <p:cNvPr id="79876" name="图片 4" descr="黑云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6375" y="1416050"/>
            <a:ext cx="3452813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7" name="文本框 5"/>
          <p:cNvSpPr txBox="1">
            <a:spLocks noChangeArrowheads="1"/>
          </p:cNvSpPr>
          <p:nvPr/>
        </p:nvSpPr>
        <p:spPr bwMode="auto">
          <a:xfrm>
            <a:off x="4059238" y="1584325"/>
            <a:ext cx="8778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>
                <a:solidFill>
                  <a:schemeClr val="bg1"/>
                </a:solidFill>
              </a:rPr>
              <a:t>城域网</a:t>
            </a:r>
          </a:p>
        </p:txBody>
      </p:sp>
      <p:pic>
        <p:nvPicPr>
          <p:cNvPr id="79878" name="Picture 11" descr="用户-男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8475" y="3235325"/>
            <a:ext cx="749300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9" name="Text Box 12"/>
          <p:cNvSpPr txBox="1">
            <a:spLocks noChangeArrowheads="1"/>
          </p:cNvSpPr>
          <p:nvPr/>
        </p:nvSpPr>
        <p:spPr bwMode="auto">
          <a:xfrm>
            <a:off x="1697038" y="4243388"/>
            <a:ext cx="11525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FF"/>
                </a:solidFill>
                <a:ea typeface="幼圆" pitchFamily="49" charset="-122"/>
              </a:rPr>
              <a:t>合法用户</a:t>
            </a:r>
          </a:p>
        </p:txBody>
      </p:sp>
      <p:sp>
        <p:nvSpPr>
          <p:cNvPr id="12" name="AutoShape 13"/>
          <p:cNvSpPr>
            <a:spLocks noChangeArrowheads="1"/>
          </p:cNvSpPr>
          <p:nvPr/>
        </p:nvSpPr>
        <p:spPr bwMode="auto">
          <a:xfrm rot="8813522">
            <a:off x="2560638" y="3235325"/>
            <a:ext cx="1006475" cy="433388"/>
          </a:xfrm>
          <a:prstGeom prst="leftArrow">
            <a:avLst>
              <a:gd name="adj1" fmla="val 50000"/>
              <a:gd name="adj2" fmla="val 58059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zh-CN" altLang="en-US">
              <a:ea typeface="幼圆" pitchFamily="49" charset="-122"/>
            </a:endParaRPr>
          </a:p>
        </p:txBody>
      </p:sp>
      <p:sp>
        <p:nvSpPr>
          <p:cNvPr id="13" name="AutoShape 14"/>
          <p:cNvSpPr>
            <a:spLocks noChangeArrowheads="1"/>
          </p:cNvSpPr>
          <p:nvPr/>
        </p:nvSpPr>
        <p:spPr bwMode="auto">
          <a:xfrm>
            <a:off x="3136900" y="3883025"/>
            <a:ext cx="1800225" cy="720725"/>
          </a:xfrm>
          <a:prstGeom prst="wedgeRoundRectCallout">
            <a:avLst>
              <a:gd name="adj1" fmla="val -49384"/>
              <a:gd name="adj2" fmla="val -91852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>
                <a:ea typeface="华文细黑" pitchFamily="2" charset="-122"/>
              </a:rPr>
              <a:t>身份验证通过，允许接入</a:t>
            </a:r>
          </a:p>
        </p:txBody>
      </p:sp>
      <p:pic>
        <p:nvPicPr>
          <p:cNvPr id="79882" name="Picture 15" descr="黑客-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91313" y="3422650"/>
            <a:ext cx="91281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83" name="Text Box 16"/>
          <p:cNvSpPr txBox="1">
            <a:spLocks noChangeArrowheads="1"/>
          </p:cNvSpPr>
          <p:nvPr/>
        </p:nvSpPr>
        <p:spPr bwMode="auto">
          <a:xfrm>
            <a:off x="6042025" y="4430713"/>
            <a:ext cx="11525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FF"/>
                </a:solidFill>
                <a:ea typeface="幼圆" pitchFamily="49" charset="-122"/>
              </a:rPr>
              <a:t>非法用户</a:t>
            </a:r>
          </a:p>
        </p:txBody>
      </p:sp>
      <p:sp>
        <p:nvSpPr>
          <p:cNvPr id="16" name="AutoShape 17"/>
          <p:cNvSpPr>
            <a:spLocks noChangeArrowheads="1"/>
          </p:cNvSpPr>
          <p:nvPr/>
        </p:nvSpPr>
        <p:spPr bwMode="auto">
          <a:xfrm>
            <a:off x="6691313" y="2486025"/>
            <a:ext cx="1800225" cy="792163"/>
          </a:xfrm>
          <a:prstGeom prst="wedgeRoundRectCallout">
            <a:avLst>
              <a:gd name="adj1" fmla="val -54144"/>
              <a:gd name="adj2" fmla="val 7244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>
                <a:ea typeface="华文细黑" pitchFamily="2" charset="-122"/>
              </a:rPr>
              <a:t>身份验证失败，禁止</a:t>
            </a:r>
            <a:r>
              <a:rPr lang="en-US" altLang="en-US">
                <a:ea typeface="华文细黑" pitchFamily="2" charset="-122"/>
              </a:rPr>
              <a:t>入网</a:t>
            </a:r>
            <a:endParaRPr lang="zh-CN" altLang="en-US">
              <a:ea typeface="华文细黑" pitchFamily="2" charset="-122"/>
            </a:endParaRPr>
          </a:p>
        </p:txBody>
      </p:sp>
      <p:sp>
        <p:nvSpPr>
          <p:cNvPr id="17" name="AutoShape 18"/>
          <p:cNvSpPr>
            <a:spLocks noChangeArrowheads="1"/>
          </p:cNvSpPr>
          <p:nvPr/>
        </p:nvSpPr>
        <p:spPr bwMode="auto">
          <a:xfrm rot="1951549">
            <a:off x="5610225" y="3351213"/>
            <a:ext cx="1006475" cy="433387"/>
          </a:xfrm>
          <a:prstGeom prst="leftArrow">
            <a:avLst>
              <a:gd name="adj1" fmla="val 50000"/>
              <a:gd name="adj2" fmla="val 58059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幼圆" pitchFamily="49" charset="-122"/>
            </a:endParaRPr>
          </a:p>
        </p:txBody>
      </p:sp>
      <p:sp>
        <p:nvSpPr>
          <p:cNvPr id="18" name="AutoShape 19"/>
          <p:cNvSpPr>
            <a:spLocks noChangeArrowheads="1"/>
          </p:cNvSpPr>
          <p:nvPr/>
        </p:nvSpPr>
        <p:spPr bwMode="auto">
          <a:xfrm>
            <a:off x="5754688" y="3206750"/>
            <a:ext cx="792162" cy="7921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lnTo>
                  <a:pt x="17401" y="15493"/>
                </a:ln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lnTo>
                  <a:pt x="4198" y="610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9887" name="文本框 18"/>
          <p:cNvSpPr txBox="1">
            <a:spLocks noChangeArrowheads="1"/>
          </p:cNvSpPr>
          <p:nvPr/>
        </p:nvSpPr>
        <p:spPr bwMode="auto">
          <a:xfrm>
            <a:off x="4059238" y="3124200"/>
            <a:ext cx="11906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zh-CN" sz="1400"/>
              <a:t>RG-EG</a:t>
            </a:r>
            <a:r>
              <a:rPr kumimoji="1" lang="zh-CN" altLang="en-US" sz="1400"/>
              <a:t>易网关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1696666" y="5341245"/>
            <a:ext cx="560606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kumimoji="1" lang="zh-CN" altLang="en-US" b="1" dirty="0">
                <a:latin typeface="黑体"/>
                <a:ea typeface="黑体"/>
                <a:cs typeface="黑体"/>
              </a:rPr>
              <a:t>基于帐号、密码等多种元素的身份校验，为城域网提供了一道安全屏障，只有被授权的人方可进入网络</a:t>
            </a:r>
          </a:p>
        </p:txBody>
      </p:sp>
      <p:sp>
        <p:nvSpPr>
          <p:cNvPr id="79891" name="椭圆 46"/>
          <p:cNvSpPr>
            <a:spLocks noChangeArrowheads="1"/>
          </p:cNvSpPr>
          <p:nvPr/>
        </p:nvSpPr>
        <p:spPr bwMode="auto">
          <a:xfrm>
            <a:off x="7321550" y="381000"/>
            <a:ext cx="1543050" cy="547688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 sz="1200"/>
          </a:p>
        </p:txBody>
      </p:sp>
      <p:sp>
        <p:nvSpPr>
          <p:cNvPr id="79892" name="TextBox 47"/>
          <p:cNvSpPr txBox="1">
            <a:spLocks noChangeArrowheads="1"/>
          </p:cNvSpPr>
          <p:nvPr/>
        </p:nvSpPr>
        <p:spPr bwMode="auto">
          <a:xfrm>
            <a:off x="7392988" y="500063"/>
            <a:ext cx="1751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控：实名认证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200275" y="6519863"/>
            <a:ext cx="5283200" cy="3397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1600" b="1" dirty="0">
                <a:solidFill>
                  <a:schemeClr val="bg1"/>
                </a:solidFill>
              </a:rPr>
              <a:t>该功能由各学校部署的</a:t>
            </a:r>
            <a:r>
              <a:rPr kumimoji="1" lang="en-US" altLang="zh-CN" sz="1600" b="1" dirty="0">
                <a:solidFill>
                  <a:schemeClr val="bg1"/>
                </a:solidFill>
              </a:rPr>
              <a:t>RG-ESS 1000</a:t>
            </a:r>
            <a:r>
              <a:rPr kumimoji="1" lang="zh-CN" altLang="en-US" sz="1600" b="1" dirty="0">
                <a:solidFill>
                  <a:schemeClr val="bg1"/>
                </a:solidFill>
              </a:rPr>
              <a:t>和</a:t>
            </a:r>
            <a:r>
              <a:rPr kumimoji="1" lang="en-US" altLang="zh-CN" sz="1600" b="1" dirty="0">
                <a:solidFill>
                  <a:schemeClr val="bg1"/>
                </a:solidFill>
              </a:rPr>
              <a:t>RG-EG</a:t>
            </a:r>
            <a:r>
              <a:rPr kumimoji="1" lang="zh-CN" altLang="en-US" sz="1600" b="1" dirty="0">
                <a:solidFill>
                  <a:schemeClr val="bg1"/>
                </a:solidFill>
              </a:rPr>
              <a:t>配合实现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17" grpId="0" animBg="1"/>
      <p:bldP spid="18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标题 1"/>
          <p:cNvSpPr>
            <a:spLocks noGrp="1"/>
          </p:cNvSpPr>
          <p:nvPr>
            <p:ph type="title"/>
          </p:nvPr>
        </p:nvSpPr>
        <p:spPr bwMode="auto">
          <a:xfrm>
            <a:off x="684213" y="346075"/>
            <a:ext cx="8013700" cy="5619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kumimoji="1" smtClean="0">
                <a:latin typeface="微软雅黑" pitchFamily="34" charset="-122"/>
                <a:ea typeface="微软雅黑" pitchFamily="34" charset="-122"/>
              </a:rPr>
              <a:t>控：基于用户名</a:t>
            </a:r>
            <a:r>
              <a:rPr kumimoji="1" lang="en-US" altLang="zh-CN" smtClean="0">
                <a:latin typeface="微软雅黑" pitchFamily="34" charset="-122"/>
                <a:ea typeface="微软雅黑" pitchFamily="34" charset="-122"/>
              </a:rPr>
              <a:t>/</a:t>
            </a:r>
            <a:r>
              <a:rPr kumimoji="1" smtClean="0">
                <a:latin typeface="微软雅黑" pitchFamily="34" charset="-122"/>
                <a:ea typeface="微软雅黑" pitchFamily="34" charset="-122"/>
              </a:rPr>
              <a:t>姓名的实名制上网日志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163" y="1204913"/>
            <a:ext cx="5815012" cy="183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3" descr="默认 2011-06-24 上午11.44.48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17875" y="3005138"/>
            <a:ext cx="5797550" cy="187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本框 4"/>
          <p:cNvSpPr txBox="1"/>
          <p:nvPr/>
        </p:nvSpPr>
        <p:spPr>
          <a:xfrm>
            <a:off x="1383436" y="5080420"/>
            <a:ext cx="6690386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kumimoji="1" lang="zh-CN" altLang="en-US" b="1" dirty="0">
                <a:latin typeface="微软雅黑" pitchFamily="34" charset="-122"/>
                <a:ea typeface="微软雅黑" pitchFamily="34" charset="-122"/>
                <a:cs typeface="黑体"/>
              </a:rPr>
              <a:t>实名制上网日志为安全事件的追溯提供了最有力的武器，是网络合规建设和免责的重要手段</a:t>
            </a:r>
          </a:p>
        </p:txBody>
      </p:sp>
      <p:sp>
        <p:nvSpPr>
          <p:cNvPr id="80904" name="椭圆 46"/>
          <p:cNvSpPr>
            <a:spLocks noChangeArrowheads="1"/>
          </p:cNvSpPr>
          <p:nvPr/>
        </p:nvSpPr>
        <p:spPr bwMode="auto">
          <a:xfrm>
            <a:off x="7321550" y="381000"/>
            <a:ext cx="1543050" cy="547688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 sz="1200"/>
          </a:p>
        </p:txBody>
      </p:sp>
      <p:sp>
        <p:nvSpPr>
          <p:cNvPr id="80905" name="TextBox 47"/>
          <p:cNvSpPr txBox="1">
            <a:spLocks noChangeArrowheads="1"/>
          </p:cNvSpPr>
          <p:nvPr/>
        </p:nvSpPr>
        <p:spPr bwMode="auto">
          <a:xfrm>
            <a:off x="7392988" y="500063"/>
            <a:ext cx="1751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控：实名日志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200275" y="6278563"/>
            <a:ext cx="5283200" cy="58578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该功能由各学校部署的</a:t>
            </a:r>
            <a:r>
              <a:rPr kumimoji="1" lang="en-US" altLang="zh-CN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RG-ESS 1000</a:t>
            </a:r>
            <a:r>
              <a:rPr kumimoji="1"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和</a:t>
            </a:r>
            <a:r>
              <a:rPr kumimoji="1" lang="en-US" altLang="zh-CN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RG-EG</a:t>
            </a:r>
            <a:r>
              <a:rPr kumimoji="1"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配合实现，并由教育局部署的</a:t>
            </a:r>
            <a:r>
              <a:rPr kumimoji="1" lang="en-US" altLang="zh-CN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RG-APM</a:t>
            </a:r>
            <a:r>
              <a:rPr kumimoji="1"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集中收集和呈现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标题 1"/>
          <p:cNvSpPr>
            <a:spLocks noGrp="1"/>
          </p:cNvSpPr>
          <p:nvPr>
            <p:ph type="title"/>
          </p:nvPr>
        </p:nvSpPr>
        <p:spPr bwMode="auto">
          <a:xfrm>
            <a:off x="684213" y="346075"/>
            <a:ext cx="8013700" cy="5619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smtClean="0">
                <a:latin typeface="微软雅黑" pitchFamily="34" charset="-122"/>
                <a:ea typeface="微软雅黑" pitchFamily="34" charset="-122"/>
              </a:rPr>
              <a:t>控：行为管理</a:t>
            </a:r>
            <a:r>
              <a:rPr lang="en-US" altLang="zh-CN" smtClean="0">
                <a:latin typeface="微软雅黑" pitchFamily="34" charset="-122"/>
                <a:ea typeface="微软雅黑" pitchFamily="34" charset="-122"/>
              </a:rPr>
              <a:t>——</a:t>
            </a:r>
            <a:r>
              <a:rPr smtClean="0">
                <a:latin typeface="微软雅黑" pitchFamily="34" charset="-122"/>
                <a:ea typeface="微软雅黑" pitchFamily="34" charset="-122"/>
              </a:rPr>
              <a:t>净化网络环境</a:t>
            </a:r>
          </a:p>
        </p:txBody>
      </p:sp>
      <p:graphicFrame>
        <p:nvGraphicFramePr>
          <p:cNvPr id="5" name="图示 4"/>
          <p:cNvGraphicFramePr/>
          <p:nvPr/>
        </p:nvGraphicFramePr>
        <p:xfrm>
          <a:off x="785786" y="857232"/>
          <a:ext cx="70866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72125" y="3643313"/>
            <a:ext cx="285750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5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4313" y="1071563"/>
            <a:ext cx="2786062" cy="150971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81926" name="椭圆 46"/>
          <p:cNvSpPr>
            <a:spLocks noChangeArrowheads="1"/>
          </p:cNvSpPr>
          <p:nvPr/>
        </p:nvSpPr>
        <p:spPr bwMode="auto">
          <a:xfrm>
            <a:off x="7321550" y="381000"/>
            <a:ext cx="1543050" cy="547688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 sz="1200"/>
          </a:p>
        </p:txBody>
      </p:sp>
      <p:sp>
        <p:nvSpPr>
          <p:cNvPr id="81927" name="TextBox 47"/>
          <p:cNvSpPr txBox="1">
            <a:spLocks noChangeArrowheads="1"/>
          </p:cNvSpPr>
          <p:nvPr/>
        </p:nvSpPr>
        <p:spPr bwMode="auto">
          <a:xfrm>
            <a:off x="7392988" y="500063"/>
            <a:ext cx="1751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控：行为管理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200275" y="6519863"/>
            <a:ext cx="5283200" cy="3397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1600" b="1" dirty="0">
                <a:solidFill>
                  <a:schemeClr val="bg1"/>
                </a:solidFill>
              </a:rPr>
              <a:t>该功能由各学校部署的</a:t>
            </a:r>
            <a:r>
              <a:rPr kumimoji="1" lang="en-US" altLang="zh-CN" sz="1600" b="1" dirty="0">
                <a:solidFill>
                  <a:schemeClr val="bg1"/>
                </a:solidFill>
              </a:rPr>
              <a:t>RG-EG</a:t>
            </a:r>
            <a:r>
              <a:rPr kumimoji="1" lang="zh-CN" altLang="en-US" sz="1600" b="1" dirty="0">
                <a:solidFill>
                  <a:schemeClr val="bg1"/>
                </a:solidFill>
              </a:rPr>
              <a:t>实现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标题 4"/>
          <p:cNvSpPr>
            <a:spLocks noGrp="1"/>
          </p:cNvSpPr>
          <p:nvPr>
            <p:ph type="title"/>
          </p:nvPr>
        </p:nvSpPr>
        <p:spPr bwMode="auto">
          <a:xfrm>
            <a:off x="684213" y="346075"/>
            <a:ext cx="8013700" cy="5619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kumimoji="1" smtClean="0">
                <a:latin typeface="微软雅黑" pitchFamily="34" charset="-122"/>
                <a:ea typeface="微软雅黑" pitchFamily="34" charset="-122"/>
              </a:rPr>
              <a:t>总结：高速、可控的教育城域网访问体验</a:t>
            </a:r>
          </a:p>
        </p:txBody>
      </p:sp>
      <p:graphicFrame>
        <p:nvGraphicFramePr>
          <p:cNvPr id="7" name="图表 6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2982325" y="1431021"/>
            <a:ext cx="1338077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kumimoji="1" lang="zh-CN" altLang="en-US" b="1" dirty="0">
                <a:latin typeface="微软雅黑" pitchFamily="34" charset="-122"/>
                <a:ea typeface="微软雅黑" pitchFamily="34" charset="-122"/>
              </a:rPr>
              <a:t>对最终用户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935615" y="1431021"/>
            <a:ext cx="1338077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kumimoji="1" lang="zh-CN" altLang="en-US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对管理人员</a:t>
            </a:r>
          </a:p>
        </p:txBody>
      </p:sp>
      <p:sp>
        <p:nvSpPr>
          <p:cNvPr id="10" name="矩形 9"/>
          <p:cNvSpPr/>
          <p:nvPr/>
        </p:nvSpPr>
        <p:spPr>
          <a:xfrm>
            <a:off x="1193851" y="5755966"/>
            <a:ext cx="7366119" cy="40011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用户爽了，业务顺了，管理员放心了，这才是双赢的解决方案！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标题 1"/>
          <p:cNvSpPr>
            <a:spLocks noGrp="1"/>
          </p:cNvSpPr>
          <p:nvPr>
            <p:ph type="title"/>
          </p:nvPr>
        </p:nvSpPr>
        <p:spPr bwMode="auto">
          <a:xfrm>
            <a:off x="684213" y="346075"/>
            <a:ext cx="8013700" cy="5619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kumimoji="1" smtClean="0">
                <a:latin typeface="微软雅黑" pitchFamily="34" charset="-122"/>
                <a:ea typeface="微软雅黑" pitchFamily="34" charset="-122"/>
              </a:rPr>
              <a:t>高速、可控的教育城域网访问体验方案部署</a:t>
            </a:r>
            <a:endParaRPr smtClean="0"/>
          </a:p>
        </p:txBody>
      </p:sp>
      <p:sp>
        <p:nvSpPr>
          <p:cNvPr id="83971" name="内容占位符 2"/>
          <p:cNvSpPr txBox="1">
            <a:spLocks/>
          </p:cNvSpPr>
          <p:nvPr/>
        </p:nvSpPr>
        <p:spPr bwMode="auto">
          <a:xfrm>
            <a:off x="4568825" y="3500438"/>
            <a:ext cx="4575175" cy="33385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kumimoji="1" lang="zh-CN" altLang="en-US" sz="14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集中互联网出口建设：</a:t>
            </a:r>
            <a:endParaRPr kumimoji="1" lang="en-US" altLang="zh-CN" sz="14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742950" lvl="1" indent="-285750" eaLnBrk="1" hangingPunct="1">
              <a:spcBef>
                <a:spcPct val="20000"/>
              </a:spcBef>
              <a:buFont typeface="Arial" pitchFamily="34" charset="0"/>
              <a:buChar char="–"/>
            </a:pPr>
            <a:r>
              <a:rPr kumimoji="1" lang="en-US" altLang="zh-CN" sz="1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NPE</a:t>
            </a:r>
            <a:r>
              <a:rPr kumimoji="1" lang="zh-CN" altLang="en-US" sz="1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：高性能出口引擎，提供高速的</a:t>
            </a:r>
            <a:r>
              <a:rPr kumimoji="1" lang="en-US" altLang="zh-CN" sz="1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NAT</a:t>
            </a:r>
            <a:r>
              <a:rPr kumimoji="1" lang="zh-CN" altLang="en-US" sz="1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和路由功能</a:t>
            </a:r>
            <a:endParaRPr kumimoji="1" lang="en-US" altLang="zh-CN" sz="12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742950" lvl="1" indent="-285750" eaLnBrk="1" hangingPunct="1">
              <a:spcBef>
                <a:spcPct val="20000"/>
              </a:spcBef>
              <a:buFont typeface="Arial" pitchFamily="34" charset="0"/>
              <a:buChar char="–"/>
            </a:pPr>
            <a:r>
              <a:rPr kumimoji="1" lang="en-US" altLang="zh-CN" sz="1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ACE</a:t>
            </a:r>
            <a:r>
              <a:rPr kumimoji="1" lang="zh-CN" altLang="en-US" sz="1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：高性能流量控制系统，抑制违规流量，保障重要应用</a:t>
            </a:r>
            <a:endParaRPr kumimoji="1" lang="en-US" altLang="zh-CN" sz="12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742950" lvl="1" indent="-285750" eaLnBrk="1" hangingPunct="1">
              <a:spcBef>
                <a:spcPct val="20000"/>
              </a:spcBef>
              <a:buFont typeface="Arial" pitchFamily="34" charset="0"/>
              <a:buChar char="–"/>
            </a:pPr>
            <a:r>
              <a:rPr kumimoji="1" lang="en-US" altLang="zh-CN" sz="1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Cache</a:t>
            </a:r>
            <a:r>
              <a:rPr kumimoji="1" lang="zh-CN" altLang="en-US" sz="1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：强大的内容加速，变外网资源为内网资源，提供更快的访问速度</a:t>
            </a:r>
            <a:endParaRPr kumimoji="1" lang="en-US" altLang="zh-CN" sz="12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742950" lvl="1" indent="-285750" eaLnBrk="1" hangingPunct="1">
              <a:spcBef>
                <a:spcPct val="20000"/>
              </a:spcBef>
              <a:buFont typeface="Arial" pitchFamily="34" charset="0"/>
              <a:buChar char="–"/>
            </a:pPr>
            <a:r>
              <a:rPr kumimoji="1" lang="en-US" altLang="zh-CN" sz="1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APM</a:t>
            </a:r>
            <a:r>
              <a:rPr kumimoji="1" lang="zh-CN" altLang="en-US" sz="1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：集中日志管理平台，集中呈现互联网访问的各类日志和报表</a:t>
            </a:r>
            <a:endParaRPr kumimoji="1" lang="en-US" altLang="zh-CN" sz="12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indent="-3429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kumimoji="1" lang="zh-CN" altLang="en-US" sz="14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城域网实名身份准入体系建设</a:t>
            </a:r>
            <a:endParaRPr kumimoji="1" lang="en-US" altLang="zh-CN" sz="14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742950" lvl="1" indent="-285750" eaLnBrk="1" hangingPunct="1">
              <a:spcBef>
                <a:spcPct val="20000"/>
              </a:spcBef>
              <a:buFont typeface="Arial" pitchFamily="34" charset="0"/>
              <a:buChar char="–"/>
            </a:pPr>
            <a:r>
              <a:rPr kumimoji="1" lang="en-US" altLang="zh-CN" sz="1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EG</a:t>
            </a:r>
            <a:r>
              <a:rPr kumimoji="1" lang="zh-CN" altLang="en-US" sz="1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：各学校网络安全边界，准出管理、流控、行为管理、日志收集、</a:t>
            </a:r>
            <a:r>
              <a:rPr kumimoji="1" lang="en-US" altLang="zh-CN" sz="1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NAT/</a:t>
            </a:r>
            <a:r>
              <a:rPr kumimoji="1" lang="zh-CN" altLang="en-US" sz="1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路由</a:t>
            </a:r>
            <a:endParaRPr kumimoji="1" lang="en-US" altLang="zh-CN" sz="12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742950" lvl="1" indent="-285750" eaLnBrk="1" hangingPunct="1">
              <a:spcBef>
                <a:spcPct val="20000"/>
              </a:spcBef>
              <a:buFont typeface="Arial" pitchFamily="34" charset="0"/>
              <a:buChar char="–"/>
            </a:pPr>
            <a:r>
              <a:rPr kumimoji="1" lang="en-US" altLang="zh-CN" sz="12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RG-IPC</a:t>
            </a:r>
            <a:r>
              <a:rPr kumimoji="1" lang="zh-CN" altLang="en-US" sz="12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kumimoji="1" lang="en-US" altLang="zh-CN" sz="12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RG-SMP</a:t>
            </a:r>
            <a:r>
              <a:rPr kumimoji="1" lang="zh-CN" altLang="en-US" sz="12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kumimoji="1" lang="zh-CN" altLang="en-US" sz="1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集中身份与策略收集呈现平台</a:t>
            </a:r>
            <a:endParaRPr kumimoji="1" lang="en-US" altLang="zh-CN" sz="12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平行四边形 3"/>
          <p:cNvSpPr/>
          <p:nvPr/>
        </p:nvSpPr>
        <p:spPr>
          <a:xfrm rot="1715685">
            <a:off x="169863" y="4497388"/>
            <a:ext cx="3579812" cy="1581150"/>
          </a:xfrm>
          <a:prstGeom prst="parallelogram">
            <a:avLst>
              <a:gd name="adj" fmla="val 66397"/>
            </a:avLst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/>
          </a:p>
        </p:txBody>
      </p:sp>
      <p:sp>
        <p:nvSpPr>
          <p:cNvPr id="5" name="平行四边形 4"/>
          <p:cNvSpPr/>
          <p:nvPr/>
        </p:nvSpPr>
        <p:spPr>
          <a:xfrm rot="1715685">
            <a:off x="2347913" y="1870075"/>
            <a:ext cx="3579812" cy="1581150"/>
          </a:xfrm>
          <a:prstGeom prst="parallelogram">
            <a:avLst>
              <a:gd name="adj" fmla="val 66397"/>
            </a:avLst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/>
          </a:p>
        </p:txBody>
      </p:sp>
      <p:pic>
        <p:nvPicPr>
          <p:cNvPr id="83974" name="图片 5" descr="教育2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70488" y="2376488"/>
            <a:ext cx="827087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5" name="图片 6" descr="教育1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7825" y="4973638"/>
            <a:ext cx="949325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 7"/>
          <p:cNvGrpSpPr>
            <a:grpSpLocks/>
          </p:cNvGrpSpPr>
          <p:nvPr/>
        </p:nvGrpSpPr>
        <p:grpSpPr bwMode="auto">
          <a:xfrm rot="1788842">
            <a:off x="1352550" y="3316288"/>
            <a:ext cx="3063875" cy="665162"/>
            <a:chOff x="2894437" y="2289130"/>
            <a:chExt cx="3452953" cy="1226339"/>
          </a:xfrm>
        </p:grpSpPr>
        <p:pic>
          <p:nvPicPr>
            <p:cNvPr id="84023" name="图片 8" descr="黑云.gif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894437" y="2289130"/>
              <a:ext cx="3452953" cy="1226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4024" name="文本框 9"/>
            <p:cNvSpPr txBox="1">
              <a:spLocks noChangeArrowheads="1"/>
            </p:cNvSpPr>
            <p:nvPr/>
          </p:nvSpPr>
          <p:spPr bwMode="auto">
            <a:xfrm>
              <a:off x="3909346" y="2776759"/>
              <a:ext cx="150195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1" lang="zh-CN" altLang="en-US" b="1">
                  <a:solidFill>
                    <a:schemeClr val="bg1"/>
                  </a:solidFill>
                  <a:latin typeface="Heiti SC Light"/>
                  <a:ea typeface="Heiti SC Light"/>
                  <a:cs typeface="Heiti SC Light"/>
                </a:rPr>
                <a:t>城域网链路</a:t>
              </a:r>
            </a:p>
          </p:txBody>
        </p:sp>
      </p:grpSp>
      <p:pic>
        <p:nvPicPr>
          <p:cNvPr id="83977" name="图片 10" descr="闪电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9600" y="3009900"/>
            <a:ext cx="3206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8" name="图片 11" descr="闪电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93950" y="3829050"/>
            <a:ext cx="3206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9" name="文本框 12"/>
          <p:cNvSpPr txBox="1">
            <a:spLocks noChangeArrowheads="1"/>
          </p:cNvSpPr>
          <p:nvPr/>
        </p:nvSpPr>
        <p:spPr bwMode="auto">
          <a:xfrm rot="1774775">
            <a:off x="4483100" y="2192338"/>
            <a:ext cx="8763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b="1">
                <a:latin typeface="黑体" pitchFamily="49" charset="-122"/>
                <a:ea typeface="黑体" pitchFamily="49" charset="-122"/>
              </a:rPr>
              <a:t>教育局</a:t>
            </a:r>
          </a:p>
        </p:txBody>
      </p:sp>
      <p:sp>
        <p:nvSpPr>
          <p:cNvPr id="83980" name="文本框 13"/>
          <p:cNvSpPr txBox="1">
            <a:spLocks noChangeArrowheads="1"/>
          </p:cNvSpPr>
          <p:nvPr/>
        </p:nvSpPr>
        <p:spPr bwMode="auto">
          <a:xfrm rot="1774775">
            <a:off x="2330450" y="4789488"/>
            <a:ext cx="6604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b="1">
                <a:latin typeface="黑体" pitchFamily="49" charset="-122"/>
                <a:ea typeface="黑体" pitchFamily="49" charset="-122"/>
              </a:rPr>
              <a:t>学校</a:t>
            </a:r>
          </a:p>
        </p:txBody>
      </p:sp>
      <p:pic>
        <p:nvPicPr>
          <p:cNvPr id="83981" name="图片 14" descr="Internet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658701">
            <a:off x="5049838" y="1243013"/>
            <a:ext cx="1114425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82" name="图片 15" descr="闪电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620354">
            <a:off x="4684713" y="1336675"/>
            <a:ext cx="3206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组 19"/>
          <p:cNvGrpSpPr>
            <a:grpSpLocks/>
          </p:cNvGrpSpPr>
          <p:nvPr/>
        </p:nvGrpSpPr>
        <p:grpSpPr bwMode="auto">
          <a:xfrm>
            <a:off x="3038475" y="2327275"/>
            <a:ext cx="1682750" cy="665163"/>
            <a:chOff x="3633674" y="2313454"/>
            <a:chExt cx="1682444" cy="665816"/>
          </a:xfrm>
        </p:grpSpPr>
        <p:pic>
          <p:nvPicPr>
            <p:cNvPr id="84019" name="图片 17" descr="IPC.gif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33674" y="2502826"/>
              <a:ext cx="632655" cy="476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线形标注 2 18"/>
            <p:cNvSpPr/>
            <p:nvPr/>
          </p:nvSpPr>
          <p:spPr>
            <a:xfrm>
              <a:off x="4447711" y="2313454"/>
              <a:ext cx="868407" cy="427594"/>
            </a:xfrm>
            <a:prstGeom prst="borderCallout2">
              <a:avLst>
                <a:gd name="adj1" fmla="val 17468"/>
                <a:gd name="adj2" fmla="val -1047"/>
                <a:gd name="adj3" fmla="val 18621"/>
                <a:gd name="adj4" fmla="val -32521"/>
                <a:gd name="adj5" fmla="val 50306"/>
                <a:gd name="adj6" fmla="val -65546"/>
              </a:avLst>
            </a:prstGeom>
            <a:ln>
              <a:solidFill>
                <a:schemeClr val="accent3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kumimoji="1" lang="zh-CN" altLang="en-US" sz="1100" dirty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  <a:cs typeface="黑体"/>
                </a:rPr>
                <a:t>集中身份管理平台</a:t>
              </a:r>
            </a:p>
          </p:txBody>
        </p:sp>
      </p:grpSp>
      <p:grpSp>
        <p:nvGrpSpPr>
          <p:cNvPr id="6" name="组 22"/>
          <p:cNvGrpSpPr>
            <a:grpSpLocks/>
          </p:cNvGrpSpPr>
          <p:nvPr/>
        </p:nvGrpSpPr>
        <p:grpSpPr bwMode="auto">
          <a:xfrm>
            <a:off x="3749675" y="2909888"/>
            <a:ext cx="1833563" cy="477837"/>
            <a:chOff x="4344511" y="2897345"/>
            <a:chExt cx="1834371" cy="476444"/>
          </a:xfrm>
        </p:grpSpPr>
        <p:pic>
          <p:nvPicPr>
            <p:cNvPr id="84015" name="图片 20" descr="StarView服务器.gif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344511" y="2897345"/>
              <a:ext cx="438272" cy="476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线形标注 2 21"/>
            <p:cNvSpPr/>
            <p:nvPr/>
          </p:nvSpPr>
          <p:spPr>
            <a:xfrm>
              <a:off x="5316119" y="2946195"/>
              <a:ext cx="862763" cy="427594"/>
            </a:xfrm>
            <a:prstGeom prst="borderCallout2">
              <a:avLst>
                <a:gd name="adj1" fmla="val 17468"/>
                <a:gd name="adj2" fmla="val -1047"/>
                <a:gd name="adj3" fmla="val 18621"/>
                <a:gd name="adj4" fmla="val -32521"/>
                <a:gd name="adj5" fmla="val 39224"/>
                <a:gd name="adj6" fmla="val -66870"/>
              </a:avLst>
            </a:prstGeom>
            <a:ln>
              <a:solidFill>
                <a:schemeClr val="accent6"/>
              </a:solidFill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kumimoji="1" lang="zh-CN" altLang="en-US" sz="1100" dirty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  <a:cs typeface="黑体"/>
                </a:rPr>
                <a:t>缓存加速</a:t>
              </a:r>
            </a:p>
          </p:txBody>
        </p:sp>
      </p:grpSp>
      <p:grpSp>
        <p:nvGrpSpPr>
          <p:cNvPr id="7" name="组 25"/>
          <p:cNvGrpSpPr>
            <a:grpSpLocks/>
          </p:cNvGrpSpPr>
          <p:nvPr/>
        </p:nvGrpSpPr>
        <p:grpSpPr bwMode="auto">
          <a:xfrm>
            <a:off x="1671638" y="1473200"/>
            <a:ext cx="1857375" cy="801688"/>
            <a:chOff x="2266499" y="1460496"/>
            <a:chExt cx="1857761" cy="801734"/>
          </a:xfrm>
        </p:grpSpPr>
        <p:pic>
          <p:nvPicPr>
            <p:cNvPr id="84011" name="图片 23" descr="SMP服务器.gif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703564" y="1804893"/>
              <a:ext cx="420696" cy="457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线形标注 2 24"/>
            <p:cNvSpPr/>
            <p:nvPr/>
          </p:nvSpPr>
          <p:spPr>
            <a:xfrm>
              <a:off x="2266499" y="1460496"/>
              <a:ext cx="838743" cy="427594"/>
            </a:xfrm>
            <a:prstGeom prst="borderCallout2">
              <a:avLst>
                <a:gd name="adj1" fmla="val 46282"/>
                <a:gd name="adj2" fmla="val 102205"/>
                <a:gd name="adj3" fmla="val 51867"/>
                <a:gd name="adj4" fmla="val 138242"/>
                <a:gd name="adj5" fmla="val 107933"/>
                <a:gd name="adj6" fmla="val 184641"/>
              </a:avLst>
            </a:prstGeom>
            <a:ln>
              <a:solidFill>
                <a:schemeClr val="accent3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kumimoji="1" lang="zh-CN" altLang="en-US" sz="1100" b="1" dirty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  <a:cs typeface="黑体"/>
                </a:rPr>
                <a:t>集中流量控制</a:t>
              </a:r>
            </a:p>
          </p:txBody>
        </p:sp>
      </p:grpSp>
      <p:grpSp>
        <p:nvGrpSpPr>
          <p:cNvPr id="8" name="组 28"/>
          <p:cNvGrpSpPr>
            <a:grpSpLocks/>
          </p:cNvGrpSpPr>
          <p:nvPr/>
        </p:nvGrpSpPr>
        <p:grpSpPr bwMode="auto">
          <a:xfrm>
            <a:off x="2613025" y="1046163"/>
            <a:ext cx="1428750" cy="958850"/>
            <a:chOff x="3208594" y="1032902"/>
            <a:chExt cx="1428397" cy="958130"/>
          </a:xfrm>
        </p:grpSpPr>
        <p:pic>
          <p:nvPicPr>
            <p:cNvPr id="84007" name="图片 26" descr="高端路由器.gif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4250762" y="1559257"/>
              <a:ext cx="386229" cy="4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" name="线形标注 2 27"/>
            <p:cNvSpPr/>
            <p:nvPr/>
          </p:nvSpPr>
          <p:spPr>
            <a:xfrm>
              <a:off x="3208594" y="1032902"/>
              <a:ext cx="868368" cy="427594"/>
            </a:xfrm>
            <a:prstGeom prst="borderCallout2">
              <a:avLst>
                <a:gd name="adj1" fmla="val 46282"/>
                <a:gd name="adj2" fmla="val 102205"/>
                <a:gd name="adj3" fmla="val 51867"/>
                <a:gd name="adj4" fmla="val 121033"/>
                <a:gd name="adj5" fmla="val 123448"/>
                <a:gd name="adj6" fmla="val 142281"/>
              </a:avLst>
            </a:prstGeom>
            <a:ln>
              <a:solidFill>
                <a:schemeClr val="accent4"/>
              </a:solidFill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kumimoji="1" lang="zh-CN" altLang="en-US" sz="1100" b="1" dirty="0">
                  <a:latin typeface="微软雅黑" pitchFamily="34" charset="-122"/>
                  <a:ea typeface="微软雅黑" pitchFamily="34" charset="-122"/>
                  <a:cs typeface="黑体"/>
                </a:rPr>
                <a:t>高性能出口引擎</a:t>
              </a:r>
            </a:p>
          </p:txBody>
        </p:sp>
      </p:grpSp>
      <p:grpSp>
        <p:nvGrpSpPr>
          <p:cNvPr id="9" name="组 31"/>
          <p:cNvGrpSpPr>
            <a:grpSpLocks/>
          </p:cNvGrpSpPr>
          <p:nvPr/>
        </p:nvGrpSpPr>
        <p:grpSpPr bwMode="auto">
          <a:xfrm>
            <a:off x="3910013" y="1093788"/>
            <a:ext cx="847725" cy="1089025"/>
            <a:chOff x="4504580" y="1081125"/>
            <a:chExt cx="848419" cy="1088951"/>
          </a:xfrm>
        </p:grpSpPr>
        <p:pic>
          <p:nvPicPr>
            <p:cNvPr id="84003" name="图片 29" descr="StarView服务器.gif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673515" y="1693632"/>
              <a:ext cx="438272" cy="476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线形标注 2 30"/>
            <p:cNvSpPr/>
            <p:nvPr/>
          </p:nvSpPr>
          <p:spPr>
            <a:xfrm>
              <a:off x="4504580" y="1081125"/>
              <a:ext cx="848419" cy="427594"/>
            </a:xfrm>
            <a:prstGeom prst="borderCallout2">
              <a:avLst>
                <a:gd name="adj1" fmla="val 101692"/>
                <a:gd name="adj2" fmla="val 73083"/>
                <a:gd name="adj3" fmla="val 133875"/>
                <a:gd name="adj4" fmla="val 83968"/>
                <a:gd name="adj5" fmla="val 161127"/>
                <a:gd name="adj6" fmla="val 62856"/>
              </a:avLst>
            </a:prstGeom>
            <a:ln>
              <a:solidFill>
                <a:schemeClr val="accent4"/>
              </a:solidFill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kumimoji="1" lang="zh-CN" altLang="en-US" sz="1100" b="1" dirty="0">
                  <a:latin typeface="微软雅黑" pitchFamily="34" charset="-122"/>
                  <a:ea typeface="微软雅黑" pitchFamily="34" charset="-122"/>
                  <a:cs typeface="黑体"/>
                </a:rPr>
                <a:t>集中日志管理平台</a:t>
              </a:r>
            </a:p>
          </p:txBody>
        </p:sp>
      </p:grpSp>
      <p:grpSp>
        <p:nvGrpSpPr>
          <p:cNvPr id="10" name="组 38"/>
          <p:cNvGrpSpPr>
            <a:grpSpLocks/>
          </p:cNvGrpSpPr>
          <p:nvPr/>
        </p:nvGrpSpPr>
        <p:grpSpPr bwMode="auto">
          <a:xfrm>
            <a:off x="1903413" y="4271963"/>
            <a:ext cx="1846262" cy="701675"/>
            <a:chOff x="2498904" y="4257966"/>
            <a:chExt cx="1845606" cy="702186"/>
          </a:xfrm>
        </p:grpSpPr>
        <p:pic>
          <p:nvPicPr>
            <p:cNvPr id="83999" name="图片 32" descr="IPC.gif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498904" y="4558573"/>
              <a:ext cx="533244" cy="4015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" name="线形标注 2 33"/>
            <p:cNvSpPr/>
            <p:nvPr/>
          </p:nvSpPr>
          <p:spPr>
            <a:xfrm>
              <a:off x="3512919" y="4257966"/>
              <a:ext cx="831591" cy="427594"/>
            </a:xfrm>
            <a:prstGeom prst="borderCallout2">
              <a:avLst>
                <a:gd name="adj1" fmla="val 61797"/>
                <a:gd name="adj2" fmla="val 277"/>
                <a:gd name="adj3" fmla="val 58516"/>
                <a:gd name="adj4" fmla="val -35169"/>
                <a:gd name="adj5" fmla="val 87985"/>
                <a:gd name="adj6" fmla="val -81431"/>
              </a:avLst>
            </a:prstGeom>
            <a:ln>
              <a:solidFill>
                <a:schemeClr val="accent4"/>
              </a:solidFill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kumimoji="1" lang="zh-CN" altLang="en-US" sz="1100" b="1" dirty="0">
                  <a:latin typeface="微软雅黑" pitchFamily="34" charset="-122"/>
                  <a:ea typeface="微软雅黑" pitchFamily="34" charset="-122"/>
                  <a:cs typeface="黑体"/>
                </a:rPr>
                <a:t>学校安全加速边界</a:t>
              </a:r>
            </a:p>
          </p:txBody>
        </p:sp>
      </p:grpSp>
      <p:grpSp>
        <p:nvGrpSpPr>
          <p:cNvPr id="12" name="组 44"/>
          <p:cNvGrpSpPr>
            <a:grpSpLocks/>
          </p:cNvGrpSpPr>
          <p:nvPr/>
        </p:nvGrpSpPr>
        <p:grpSpPr bwMode="auto">
          <a:xfrm>
            <a:off x="2330450" y="5445125"/>
            <a:ext cx="1857375" cy="876300"/>
            <a:chOff x="2925484" y="5432418"/>
            <a:chExt cx="1857299" cy="876320"/>
          </a:xfrm>
        </p:grpSpPr>
        <p:pic>
          <p:nvPicPr>
            <p:cNvPr id="83991" name="图片 38" descr="非模块化汇聚交换机.gif"/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2925484" y="5432418"/>
              <a:ext cx="600774" cy="448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0" name="线形标注 2 39"/>
            <p:cNvSpPr/>
            <p:nvPr/>
          </p:nvSpPr>
          <p:spPr>
            <a:xfrm>
              <a:off x="3986507" y="5881144"/>
              <a:ext cx="796276" cy="427594"/>
            </a:xfrm>
            <a:prstGeom prst="borderCallout2">
              <a:avLst>
                <a:gd name="adj1" fmla="val 17468"/>
                <a:gd name="adj2" fmla="val -1047"/>
                <a:gd name="adj3" fmla="val 18621"/>
                <a:gd name="adj4" fmla="val -32521"/>
                <a:gd name="adj5" fmla="val -38351"/>
                <a:gd name="adj6" fmla="val -73488"/>
              </a:avLst>
            </a:prstGeom>
            <a:ln>
              <a:solidFill>
                <a:schemeClr val="accent3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kumimoji="1" lang="zh-CN" altLang="en-US" sz="1100" b="1" dirty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  <a:cs typeface="黑体"/>
                </a:rPr>
                <a:t>机房交换机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实名制</a:t>
            </a:r>
            <a:r>
              <a:rPr lang="en-US" altLang="zh-CN" dirty="0" smtClean="0"/>
              <a:t>Web</a:t>
            </a:r>
            <a:r>
              <a:rPr lang="zh-CN" altLang="en-US" dirty="0" smtClean="0"/>
              <a:t>认证登录效果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Page</a:t>
            </a:r>
            <a:fld id="{AEB0328F-9437-4F70-ABB1-A87089C0EBFA}" type="slidenum">
              <a:rPr lang="zh-CN" altLang="en-US" smtClean="0"/>
              <a:pPr>
                <a:defRPr/>
              </a:pPr>
              <a:t>59</a:t>
            </a:fld>
            <a:endParaRPr lang="zh-CN" altLang="en-US"/>
          </a:p>
        </p:txBody>
      </p:sp>
      <p:graphicFrame>
        <p:nvGraphicFramePr>
          <p:cNvPr id="5" name="图表 5"/>
          <p:cNvGraphicFramePr/>
          <p:nvPr/>
        </p:nvGraphicFramePr>
        <p:xfrm>
          <a:off x="158755" y="784628"/>
          <a:ext cx="8878935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图片 7" descr="1.登陆界面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88" y="3929063"/>
            <a:ext cx="44386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786438" y="4000500"/>
            <a:ext cx="2663825" cy="18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286375" y="3714750"/>
            <a:ext cx="3586163" cy="277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10" name="圆角矩形标注 9"/>
          <p:cNvSpPr/>
          <p:nvPr/>
        </p:nvSpPr>
        <p:spPr>
          <a:xfrm>
            <a:off x="2571736" y="3000372"/>
            <a:ext cx="3429024" cy="1428760"/>
          </a:xfrm>
          <a:prstGeom prst="wedgeRoundRectCallout">
            <a:avLst>
              <a:gd name="adj1" fmla="val 49271"/>
              <a:gd name="adj2" fmla="val 97048"/>
              <a:gd name="adj3" fmla="val 16667"/>
            </a:avLst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根据用户身份进行，业务应用推送，业务应用率大幅提高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应用体验提升之道：提升业务访问速度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Page</a:t>
            </a:r>
            <a:fld id="{AEB0328F-9437-4F70-ABB1-A87089C0EBFA}" type="slidenum">
              <a:rPr lang="zh-CN" altLang="en-US" smtClean="0"/>
              <a:pPr>
                <a:defRPr/>
              </a:pPr>
              <a:t>6</a:t>
            </a:fld>
            <a:endParaRPr lang="zh-CN" altLang="en-US"/>
          </a:p>
        </p:txBody>
      </p:sp>
      <p:pic>
        <p:nvPicPr>
          <p:cNvPr id="13" name="图片 1" descr="般若黑洞 3D小人15.jpg"/>
          <p:cNvPicPr>
            <a:picLocks noGrp="1" noChangeAspect="1"/>
          </p:cNvPicPr>
          <p:nvPr isPhoto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2450"/>
            <a:ext cx="1575988" cy="2101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1" descr="PE01561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42" y="1275586"/>
            <a:ext cx="220980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圆角矩形标注 14"/>
          <p:cNvSpPr/>
          <p:nvPr/>
        </p:nvSpPr>
        <p:spPr>
          <a:xfrm>
            <a:off x="3322514" y="1020619"/>
            <a:ext cx="3947716" cy="1474229"/>
          </a:xfrm>
          <a:prstGeom prst="wedgeRoundRectCallout">
            <a:avLst>
              <a:gd name="adj1" fmla="val -72846"/>
              <a:gd name="adj2" fmla="val 23755"/>
              <a:gd name="adj3" fmla="val 16667"/>
            </a:avLst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b="1" kern="0" dirty="0" smtClean="0">
                <a:solidFill>
                  <a:sysClr val="window" lastClr="FFFFFF"/>
                </a:solidFill>
                <a:latin typeface="微软雅黑" pitchFamily="34" charset="-122"/>
                <a:ea typeface="微软雅黑" pitchFamily="34" charset="-122"/>
              </a:rPr>
              <a:t>三通两平台</a:t>
            </a:r>
            <a:r>
              <a:rPr kumimoji="1" lang="zh-CN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建设</a:t>
            </a:r>
            <a:r>
              <a:rPr kumimoji="1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的终极目标：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宽带网络校校通、优质资源班班通、个人学习空间人人通！</a:t>
            </a:r>
            <a:endParaRPr kumimoji="1" lang="en-US" altLang="zh-CN" sz="1800" b="1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建成</a:t>
            </a:r>
            <a:r>
              <a:rPr kumimoji="1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人人可享有优质教育资源的信息化学习环境</a:t>
            </a:r>
            <a:r>
              <a:rPr kumimoji="1" lang="zh-CN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！</a:t>
            </a:r>
            <a:endParaRPr kumimoji="1" lang="zh-CN" altLang="en-US" sz="1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pic>
        <p:nvPicPr>
          <p:cNvPr id="16" name="图片 15" descr="无标题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287" y="3805999"/>
            <a:ext cx="1986811" cy="1399163"/>
          </a:xfrm>
          <a:prstGeom prst="rect">
            <a:avLst/>
          </a:prstGeom>
        </p:spPr>
      </p:pic>
      <p:sp>
        <p:nvSpPr>
          <p:cNvPr id="17" name="文本框 8"/>
          <p:cNvSpPr txBox="1"/>
          <p:nvPr/>
        </p:nvSpPr>
        <p:spPr>
          <a:xfrm>
            <a:off x="378142" y="28464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b="1" kern="0" dirty="0" smtClean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教育城域网建设方</a:t>
            </a:r>
            <a:endParaRPr kumimoji="1" lang="zh-CN" altLang="en-US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文本框 9"/>
          <p:cNvSpPr txBox="1"/>
          <p:nvPr/>
        </p:nvSpPr>
        <p:spPr>
          <a:xfrm>
            <a:off x="6887287" y="5357566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b="1" kern="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用户</a:t>
            </a:r>
            <a:endParaRPr kumimoji="1" lang="zh-CN" altLang="en-US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圆角矩形标注 18"/>
          <p:cNvSpPr/>
          <p:nvPr/>
        </p:nvSpPr>
        <p:spPr>
          <a:xfrm>
            <a:off x="2587942" y="3514926"/>
            <a:ext cx="3379212" cy="1372168"/>
          </a:xfrm>
          <a:prstGeom prst="wedgeRoundRectCallout">
            <a:avLst>
              <a:gd name="adj1" fmla="val 71449"/>
              <a:gd name="adj2" fmla="val 38631"/>
              <a:gd name="adj3" fmla="val 16667"/>
            </a:avLst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1</a:t>
            </a:r>
            <a:r>
              <a:rPr kumimoji="1" lang="zh-CN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、方便获取各种教学资源</a:t>
            </a:r>
            <a:endParaRPr kumimoji="1" lang="en-US" altLang="zh-CN" sz="1800" b="1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b="1" kern="0" dirty="0" smtClean="0">
                <a:solidFill>
                  <a:sysClr val="window" lastClr="FFFFFF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kumimoji="1" lang="zh-CN" altLang="en-US" b="1" kern="0" dirty="0" smtClean="0">
                <a:solidFill>
                  <a:sysClr val="window" lastClr="FFFFFF"/>
                </a:solidFill>
                <a:latin typeface="微软雅黑" pitchFamily="34" charset="-122"/>
                <a:ea typeface="微软雅黑" pitchFamily="34" charset="-122"/>
              </a:rPr>
              <a:t>、同步共享课在线堂</a:t>
            </a:r>
            <a:endParaRPr kumimoji="1" lang="en-US" altLang="zh-CN" sz="1800" b="1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b="1" kern="0" dirty="0" smtClean="0">
                <a:solidFill>
                  <a:sysClr val="window" lastClr="FFFFFF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kumimoji="1" lang="zh-CN" altLang="en-US" b="1" kern="0" dirty="0" smtClean="0">
                <a:solidFill>
                  <a:sysClr val="window" lastClr="FFFFFF"/>
                </a:solidFill>
                <a:latin typeface="微软雅黑" pitchFamily="34" charset="-122"/>
                <a:ea typeface="微软雅黑" pitchFamily="34" charset="-122"/>
              </a:rPr>
              <a:t>、高速</a:t>
            </a:r>
            <a:r>
              <a:rPr kumimoji="1" lang="zh-CN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访问互联网</a:t>
            </a:r>
            <a:endParaRPr kumimoji="1" lang="en-US" altLang="zh-CN" sz="1800" b="1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b="1" kern="0" dirty="0" smtClean="0">
                <a:solidFill>
                  <a:sysClr val="window" lastClr="FFFFFF"/>
                </a:solidFill>
                <a:latin typeface="微软雅黑" pitchFamily="34" charset="-122"/>
                <a:ea typeface="微软雅黑" pitchFamily="34" charset="-122"/>
              </a:rPr>
              <a:t>     ……</a:t>
            </a:r>
            <a:endParaRPr kumimoji="1" lang="zh-CN" altLang="en-US" sz="1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三通两平台</a:t>
            </a:r>
            <a:r>
              <a:rPr lang="en-US" altLang="zh-CN" smtClean="0"/>
              <a:t>IT</a:t>
            </a:r>
            <a:r>
              <a:rPr lang="zh-CN" altLang="en-US" smtClean="0"/>
              <a:t>运维管理解决思路</a:t>
            </a:r>
          </a:p>
        </p:txBody>
      </p:sp>
      <p:sp>
        <p:nvSpPr>
          <p:cNvPr id="106499" name="幻灯片编号占位符 3"/>
          <p:cNvSpPr>
            <a:spLocks noGrp="1"/>
          </p:cNvSpPr>
          <p:nvPr>
            <p:ph type="sldNum" sz="quarter" idx="10"/>
          </p:nvPr>
        </p:nvSpPr>
        <p:spPr bwMode="auto">
          <a:xfrm>
            <a:off x="1909763" y="6418263"/>
            <a:ext cx="873125" cy="36353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zh-CN"/>
              <a:t>Page</a:t>
            </a:r>
            <a:fld id="{B41F2099-5D28-4FE7-B94C-527FC35A18C7}" type="slidenum">
              <a:rPr lang="zh-CN" altLang="en-US"/>
              <a:pPr/>
              <a:t>60</a:t>
            </a:fld>
            <a:endParaRPr lang="zh-CN" altLang="en-US"/>
          </a:p>
        </p:txBody>
      </p:sp>
      <p:sp>
        <p:nvSpPr>
          <p:cNvPr id="106500" name="页脚占位符 3"/>
          <p:cNvSpPr txBox="1">
            <a:spLocks noGrp="1"/>
          </p:cNvSpPr>
          <p:nvPr/>
        </p:nvSpPr>
        <p:spPr bwMode="auto">
          <a:xfrm>
            <a:off x="7127875" y="6299200"/>
            <a:ext cx="2036763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zh-CN">
                <a:solidFill>
                  <a:srgbClr val="000000"/>
                </a:solidFill>
                <a:ea typeface="宋体" pitchFamily="2" charset="-122"/>
              </a:rPr>
              <a:t>   </a:t>
            </a:r>
          </a:p>
          <a:p>
            <a:r>
              <a:rPr lang="en-US" altLang="zh-CN">
                <a:solidFill>
                  <a:srgbClr val="000000"/>
                </a:solidFill>
                <a:ea typeface="宋体" pitchFamily="2" charset="-122"/>
              </a:rPr>
              <a:t>   </a:t>
            </a:r>
          </a:p>
        </p:txBody>
      </p:sp>
      <p:grpSp>
        <p:nvGrpSpPr>
          <p:cNvPr id="106501" name="Group 5"/>
          <p:cNvGrpSpPr>
            <a:grpSpLocks/>
          </p:cNvGrpSpPr>
          <p:nvPr/>
        </p:nvGrpSpPr>
        <p:grpSpPr bwMode="auto">
          <a:xfrm>
            <a:off x="1620838" y="1917700"/>
            <a:ext cx="6192837" cy="3743325"/>
            <a:chOff x="1021" y="1208"/>
            <a:chExt cx="3901" cy="2358"/>
          </a:xfrm>
        </p:grpSpPr>
        <p:sp>
          <p:nvSpPr>
            <p:cNvPr id="106540" name="Oval 6"/>
            <p:cNvSpPr>
              <a:spLocks noChangeArrowheads="1"/>
            </p:cNvSpPr>
            <p:nvPr/>
          </p:nvSpPr>
          <p:spPr bwMode="auto">
            <a:xfrm>
              <a:off x="1021" y="1298"/>
              <a:ext cx="3900" cy="2268"/>
            </a:xfrm>
            <a:prstGeom prst="ellipse">
              <a:avLst/>
            </a:prstGeom>
            <a:solidFill>
              <a:srgbClr val="79829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106541" name="Arc 7"/>
            <p:cNvSpPr>
              <a:spLocks/>
            </p:cNvSpPr>
            <p:nvPr/>
          </p:nvSpPr>
          <p:spPr bwMode="auto">
            <a:xfrm>
              <a:off x="2971" y="1312"/>
              <a:ext cx="1951" cy="1030"/>
            </a:xfrm>
            <a:custGeom>
              <a:avLst/>
              <a:gdLst>
                <a:gd name="T0" fmla="*/ 0 w 21600"/>
                <a:gd name="T1" fmla="*/ 0 h 19613"/>
                <a:gd name="T2" fmla="*/ 0 w 21600"/>
                <a:gd name="T3" fmla="*/ 0 h 19613"/>
                <a:gd name="T4" fmla="*/ 0 w 21600"/>
                <a:gd name="T5" fmla="*/ 0 h 19613"/>
                <a:gd name="T6" fmla="*/ 0 60000 65536"/>
                <a:gd name="T7" fmla="*/ 0 60000 65536"/>
                <a:gd name="T8" fmla="*/ 0 60000 65536"/>
                <a:gd name="T9" fmla="*/ 0 w 21600"/>
                <a:gd name="T10" fmla="*/ 0 h 19613"/>
                <a:gd name="T11" fmla="*/ 21600 w 21600"/>
                <a:gd name="T12" fmla="*/ 19613 h 1961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9613" fill="none" extrusionOk="0">
                  <a:moveTo>
                    <a:pt x="9049" y="0"/>
                  </a:moveTo>
                  <a:cubicBezTo>
                    <a:pt x="16700" y="3530"/>
                    <a:pt x="21600" y="11187"/>
                    <a:pt x="21600" y="19613"/>
                  </a:cubicBezTo>
                </a:path>
                <a:path w="21600" h="19613" stroke="0" extrusionOk="0">
                  <a:moveTo>
                    <a:pt x="9049" y="0"/>
                  </a:moveTo>
                  <a:cubicBezTo>
                    <a:pt x="16700" y="3530"/>
                    <a:pt x="21600" y="11187"/>
                    <a:pt x="21600" y="19613"/>
                  </a:cubicBezTo>
                  <a:lnTo>
                    <a:pt x="0" y="19613"/>
                  </a:lnTo>
                  <a:lnTo>
                    <a:pt x="9049" y="0"/>
                  </a:lnTo>
                  <a:close/>
                </a:path>
              </a:pathLst>
            </a:custGeom>
            <a:solidFill>
              <a:srgbClr val="BABABA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106542" name="Arc 8"/>
            <p:cNvSpPr>
              <a:spLocks/>
            </p:cNvSpPr>
            <p:nvPr/>
          </p:nvSpPr>
          <p:spPr bwMode="auto">
            <a:xfrm>
              <a:off x="2125" y="1208"/>
              <a:ext cx="1691" cy="1134"/>
            </a:xfrm>
            <a:custGeom>
              <a:avLst/>
              <a:gdLst>
                <a:gd name="T0" fmla="*/ 0 w 18726"/>
                <a:gd name="T1" fmla="*/ 0 h 21600"/>
                <a:gd name="T2" fmla="*/ 0 w 18726"/>
                <a:gd name="T3" fmla="*/ 0 h 21600"/>
                <a:gd name="T4" fmla="*/ 0 w 18726"/>
                <a:gd name="T5" fmla="*/ 0 h 21600"/>
                <a:gd name="T6" fmla="*/ 0 60000 65536"/>
                <a:gd name="T7" fmla="*/ 0 60000 65536"/>
                <a:gd name="T8" fmla="*/ 0 60000 65536"/>
                <a:gd name="T9" fmla="*/ 0 w 18726"/>
                <a:gd name="T10" fmla="*/ 0 h 21600"/>
                <a:gd name="T11" fmla="*/ 18726 w 18726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726" h="21600" fill="none" extrusionOk="0">
                  <a:moveTo>
                    <a:pt x="-1" y="2163"/>
                  </a:moveTo>
                  <a:cubicBezTo>
                    <a:pt x="2937" y="739"/>
                    <a:pt x="6158" y="-1"/>
                    <a:pt x="9423" y="0"/>
                  </a:cubicBezTo>
                  <a:cubicBezTo>
                    <a:pt x="12642" y="0"/>
                    <a:pt x="15820" y="719"/>
                    <a:pt x="18725" y="2106"/>
                  </a:cubicBezTo>
                </a:path>
                <a:path w="18726" h="21600" stroke="0" extrusionOk="0">
                  <a:moveTo>
                    <a:pt x="-1" y="2163"/>
                  </a:moveTo>
                  <a:cubicBezTo>
                    <a:pt x="2937" y="739"/>
                    <a:pt x="6158" y="-1"/>
                    <a:pt x="9423" y="0"/>
                  </a:cubicBezTo>
                  <a:cubicBezTo>
                    <a:pt x="12642" y="0"/>
                    <a:pt x="15820" y="719"/>
                    <a:pt x="18725" y="2106"/>
                  </a:cubicBezTo>
                  <a:lnTo>
                    <a:pt x="9423" y="21600"/>
                  </a:lnTo>
                  <a:lnTo>
                    <a:pt x="-1" y="2163"/>
                  </a:ln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106543" name="Arc 9"/>
            <p:cNvSpPr>
              <a:spLocks/>
            </p:cNvSpPr>
            <p:nvPr/>
          </p:nvSpPr>
          <p:spPr bwMode="auto">
            <a:xfrm flipH="1">
              <a:off x="1028" y="1321"/>
              <a:ext cx="1951" cy="1022"/>
            </a:xfrm>
            <a:custGeom>
              <a:avLst/>
              <a:gdLst>
                <a:gd name="T0" fmla="*/ 0 w 21600"/>
                <a:gd name="T1" fmla="*/ 0 h 19447"/>
                <a:gd name="T2" fmla="*/ 0 w 21600"/>
                <a:gd name="T3" fmla="*/ 0 h 19447"/>
                <a:gd name="T4" fmla="*/ 0 w 21600"/>
                <a:gd name="T5" fmla="*/ 0 h 19447"/>
                <a:gd name="T6" fmla="*/ 0 60000 65536"/>
                <a:gd name="T7" fmla="*/ 0 60000 65536"/>
                <a:gd name="T8" fmla="*/ 0 60000 65536"/>
                <a:gd name="T9" fmla="*/ 0 w 21600"/>
                <a:gd name="T10" fmla="*/ 0 h 19447"/>
                <a:gd name="T11" fmla="*/ 21600 w 21600"/>
                <a:gd name="T12" fmla="*/ 19447 h 194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9447" fill="none" extrusionOk="0">
                  <a:moveTo>
                    <a:pt x="9400" y="0"/>
                  </a:moveTo>
                  <a:cubicBezTo>
                    <a:pt x="16860" y="3606"/>
                    <a:pt x="21600" y="11161"/>
                    <a:pt x="21600" y="19447"/>
                  </a:cubicBezTo>
                </a:path>
                <a:path w="21600" h="19447" stroke="0" extrusionOk="0">
                  <a:moveTo>
                    <a:pt x="9400" y="0"/>
                  </a:moveTo>
                  <a:cubicBezTo>
                    <a:pt x="16860" y="3606"/>
                    <a:pt x="21600" y="11161"/>
                    <a:pt x="21600" y="19447"/>
                  </a:cubicBezTo>
                  <a:lnTo>
                    <a:pt x="0" y="19447"/>
                  </a:lnTo>
                  <a:lnTo>
                    <a:pt x="9400" y="0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106544" name="Arc 10"/>
            <p:cNvSpPr>
              <a:spLocks/>
            </p:cNvSpPr>
            <p:nvPr/>
          </p:nvSpPr>
          <p:spPr bwMode="auto">
            <a:xfrm flipV="1">
              <a:off x="2971" y="2333"/>
              <a:ext cx="1951" cy="1030"/>
            </a:xfrm>
            <a:custGeom>
              <a:avLst/>
              <a:gdLst>
                <a:gd name="T0" fmla="*/ 0 w 21600"/>
                <a:gd name="T1" fmla="*/ 0 h 19613"/>
                <a:gd name="T2" fmla="*/ 0 w 21600"/>
                <a:gd name="T3" fmla="*/ 0 h 19613"/>
                <a:gd name="T4" fmla="*/ 0 w 21600"/>
                <a:gd name="T5" fmla="*/ 0 h 19613"/>
                <a:gd name="T6" fmla="*/ 0 60000 65536"/>
                <a:gd name="T7" fmla="*/ 0 60000 65536"/>
                <a:gd name="T8" fmla="*/ 0 60000 65536"/>
                <a:gd name="T9" fmla="*/ 0 w 21600"/>
                <a:gd name="T10" fmla="*/ 0 h 19613"/>
                <a:gd name="T11" fmla="*/ 21600 w 21600"/>
                <a:gd name="T12" fmla="*/ 19613 h 1961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9613" fill="none" extrusionOk="0">
                  <a:moveTo>
                    <a:pt x="9049" y="0"/>
                  </a:moveTo>
                  <a:cubicBezTo>
                    <a:pt x="16700" y="3530"/>
                    <a:pt x="21600" y="11187"/>
                    <a:pt x="21600" y="19613"/>
                  </a:cubicBezTo>
                </a:path>
                <a:path w="21600" h="19613" stroke="0" extrusionOk="0">
                  <a:moveTo>
                    <a:pt x="9049" y="0"/>
                  </a:moveTo>
                  <a:cubicBezTo>
                    <a:pt x="16700" y="3530"/>
                    <a:pt x="21600" y="11187"/>
                    <a:pt x="21600" y="19613"/>
                  </a:cubicBezTo>
                  <a:lnTo>
                    <a:pt x="0" y="19613"/>
                  </a:lnTo>
                  <a:lnTo>
                    <a:pt x="9049" y="0"/>
                  </a:lnTo>
                  <a:close/>
                </a:path>
              </a:pathLst>
            </a:custGeom>
            <a:solidFill>
              <a:srgbClr val="E1E1E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106545" name="Arc 11"/>
            <p:cNvSpPr>
              <a:spLocks/>
            </p:cNvSpPr>
            <p:nvPr/>
          </p:nvSpPr>
          <p:spPr bwMode="auto">
            <a:xfrm flipV="1">
              <a:off x="2125" y="2333"/>
              <a:ext cx="1691" cy="1134"/>
            </a:xfrm>
            <a:custGeom>
              <a:avLst/>
              <a:gdLst>
                <a:gd name="T0" fmla="*/ 0 w 18726"/>
                <a:gd name="T1" fmla="*/ 0 h 21600"/>
                <a:gd name="T2" fmla="*/ 0 w 18726"/>
                <a:gd name="T3" fmla="*/ 0 h 21600"/>
                <a:gd name="T4" fmla="*/ 0 w 18726"/>
                <a:gd name="T5" fmla="*/ 0 h 21600"/>
                <a:gd name="T6" fmla="*/ 0 60000 65536"/>
                <a:gd name="T7" fmla="*/ 0 60000 65536"/>
                <a:gd name="T8" fmla="*/ 0 60000 65536"/>
                <a:gd name="T9" fmla="*/ 0 w 18726"/>
                <a:gd name="T10" fmla="*/ 0 h 21600"/>
                <a:gd name="T11" fmla="*/ 18726 w 18726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726" h="21600" fill="none" extrusionOk="0">
                  <a:moveTo>
                    <a:pt x="-1" y="2163"/>
                  </a:moveTo>
                  <a:cubicBezTo>
                    <a:pt x="2937" y="739"/>
                    <a:pt x="6158" y="-1"/>
                    <a:pt x="9423" y="0"/>
                  </a:cubicBezTo>
                  <a:cubicBezTo>
                    <a:pt x="12642" y="0"/>
                    <a:pt x="15820" y="719"/>
                    <a:pt x="18725" y="2106"/>
                  </a:cubicBezTo>
                </a:path>
                <a:path w="18726" h="21600" stroke="0" extrusionOk="0">
                  <a:moveTo>
                    <a:pt x="-1" y="2163"/>
                  </a:moveTo>
                  <a:cubicBezTo>
                    <a:pt x="2937" y="739"/>
                    <a:pt x="6158" y="-1"/>
                    <a:pt x="9423" y="0"/>
                  </a:cubicBezTo>
                  <a:cubicBezTo>
                    <a:pt x="12642" y="0"/>
                    <a:pt x="15820" y="719"/>
                    <a:pt x="18725" y="2106"/>
                  </a:cubicBezTo>
                  <a:lnTo>
                    <a:pt x="9423" y="21600"/>
                  </a:lnTo>
                  <a:lnTo>
                    <a:pt x="-1" y="2163"/>
                  </a:lnTo>
                  <a:close/>
                </a:path>
              </a:pathLst>
            </a:custGeom>
            <a:solidFill>
              <a:srgbClr val="BBBBB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106546" name="Arc 12"/>
            <p:cNvSpPr>
              <a:spLocks/>
            </p:cNvSpPr>
            <p:nvPr/>
          </p:nvSpPr>
          <p:spPr bwMode="auto">
            <a:xfrm flipH="1" flipV="1">
              <a:off x="1028" y="2332"/>
              <a:ext cx="1951" cy="1022"/>
            </a:xfrm>
            <a:custGeom>
              <a:avLst/>
              <a:gdLst>
                <a:gd name="T0" fmla="*/ 0 w 21600"/>
                <a:gd name="T1" fmla="*/ 0 h 19447"/>
                <a:gd name="T2" fmla="*/ 0 w 21600"/>
                <a:gd name="T3" fmla="*/ 0 h 19447"/>
                <a:gd name="T4" fmla="*/ 0 w 21600"/>
                <a:gd name="T5" fmla="*/ 0 h 19447"/>
                <a:gd name="T6" fmla="*/ 0 60000 65536"/>
                <a:gd name="T7" fmla="*/ 0 60000 65536"/>
                <a:gd name="T8" fmla="*/ 0 60000 65536"/>
                <a:gd name="T9" fmla="*/ 0 w 21600"/>
                <a:gd name="T10" fmla="*/ 0 h 19447"/>
                <a:gd name="T11" fmla="*/ 21600 w 21600"/>
                <a:gd name="T12" fmla="*/ 19447 h 194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9447" fill="none" extrusionOk="0">
                  <a:moveTo>
                    <a:pt x="9400" y="0"/>
                  </a:moveTo>
                  <a:cubicBezTo>
                    <a:pt x="16860" y="3606"/>
                    <a:pt x="21600" y="11161"/>
                    <a:pt x="21600" y="19447"/>
                  </a:cubicBezTo>
                </a:path>
                <a:path w="21600" h="19447" stroke="0" extrusionOk="0">
                  <a:moveTo>
                    <a:pt x="9400" y="0"/>
                  </a:moveTo>
                  <a:cubicBezTo>
                    <a:pt x="16860" y="3606"/>
                    <a:pt x="21600" y="11161"/>
                    <a:pt x="21600" y="19447"/>
                  </a:cubicBezTo>
                  <a:lnTo>
                    <a:pt x="0" y="19447"/>
                  </a:lnTo>
                  <a:lnTo>
                    <a:pt x="9400" y="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106547" name="Oval 13"/>
            <p:cNvSpPr>
              <a:spLocks noChangeArrowheads="1"/>
            </p:cNvSpPr>
            <p:nvPr/>
          </p:nvSpPr>
          <p:spPr bwMode="auto">
            <a:xfrm>
              <a:off x="2062" y="1710"/>
              <a:ext cx="1816" cy="1054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prstShdw prst="shdw17" dist="17961" dir="13500000">
                <a:srgbClr val="999999"/>
              </a:prstShdw>
            </a:effec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ea typeface="宋体" pitchFamily="2" charset="-122"/>
              </a:endParaRPr>
            </a:p>
          </p:txBody>
        </p:sp>
        <p:pic>
          <p:nvPicPr>
            <p:cNvPr id="106548" name="Picture 14" descr="no4"/>
            <p:cNvPicPr>
              <a:picLocks noChangeAspect="1" noChangeArrowheads="1"/>
            </p:cNvPicPr>
            <p:nvPr/>
          </p:nvPicPr>
          <p:blipFill>
            <a:blip r:embed="rId3">
              <a:lum bright="12000" contrast="18000"/>
              <a:grayscl/>
            </a:blip>
            <a:srcRect/>
            <a:stretch>
              <a:fillRect/>
            </a:stretch>
          </p:blipFill>
          <p:spPr bwMode="auto">
            <a:xfrm>
              <a:off x="3696" y="2432"/>
              <a:ext cx="910" cy="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6549" name="Picture 15" descr="no9"/>
            <p:cNvPicPr>
              <a:picLocks noChangeAspect="1" noChangeArrowheads="1"/>
            </p:cNvPicPr>
            <p:nvPr/>
          </p:nvPicPr>
          <p:blipFill>
            <a:blip r:embed="rId4">
              <a:grayscl/>
            </a:blip>
            <a:srcRect/>
            <a:stretch>
              <a:fillRect/>
            </a:stretch>
          </p:blipFill>
          <p:spPr bwMode="auto">
            <a:xfrm>
              <a:off x="2770" y="1234"/>
              <a:ext cx="456" cy="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6550" name="Picture 16" descr="그림4_5"/>
            <p:cNvPicPr>
              <a:picLocks noChangeAspect="1" noChangeArrowheads="1"/>
            </p:cNvPicPr>
            <p:nvPr/>
          </p:nvPicPr>
          <p:blipFill>
            <a:blip r:embed="rId5">
              <a:lum bright="30000"/>
              <a:grayscl/>
            </a:blip>
            <a:srcRect/>
            <a:stretch>
              <a:fillRect/>
            </a:stretch>
          </p:blipFill>
          <p:spPr bwMode="auto">
            <a:xfrm>
              <a:off x="1357" y="1545"/>
              <a:ext cx="630" cy="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6551" name="Picture 17" descr="그림4_3"/>
            <p:cNvPicPr>
              <a:picLocks noChangeAspect="1" noChangeArrowheads="1"/>
            </p:cNvPicPr>
            <p:nvPr/>
          </p:nvPicPr>
          <p:blipFill>
            <a:blip r:embed="rId6">
              <a:grayscl/>
            </a:blip>
            <a:srcRect/>
            <a:stretch>
              <a:fillRect/>
            </a:stretch>
          </p:blipFill>
          <p:spPr bwMode="auto">
            <a:xfrm>
              <a:off x="2608" y="2752"/>
              <a:ext cx="726" cy="6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6552" name="Picture 18" descr="그림4_1"/>
            <p:cNvPicPr>
              <a:picLocks noChangeAspect="1" noChangeArrowheads="1"/>
            </p:cNvPicPr>
            <p:nvPr/>
          </p:nvPicPr>
          <p:blipFill>
            <a:blip r:embed="rId7">
              <a:lum bright="24000"/>
              <a:grayscl/>
            </a:blip>
            <a:srcRect/>
            <a:stretch>
              <a:fillRect/>
            </a:stretch>
          </p:blipFill>
          <p:spPr bwMode="auto">
            <a:xfrm>
              <a:off x="3781" y="1564"/>
              <a:ext cx="723" cy="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6553" name="Picture 19" descr="그림4_4"/>
            <p:cNvPicPr>
              <a:picLocks noChangeAspect="1" noChangeArrowheads="1"/>
            </p:cNvPicPr>
            <p:nvPr/>
          </p:nvPicPr>
          <p:blipFill>
            <a:blip r:embed="rId8">
              <a:lum bright="24000" contrast="-6000"/>
              <a:grayscl/>
            </a:blip>
            <a:srcRect/>
            <a:stretch>
              <a:fillRect/>
            </a:stretch>
          </p:blipFill>
          <p:spPr bwMode="auto">
            <a:xfrm>
              <a:off x="1396" y="2432"/>
              <a:ext cx="837" cy="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6502" name="Oval 20"/>
          <p:cNvSpPr>
            <a:spLocks noChangeArrowheads="1"/>
          </p:cNvSpPr>
          <p:nvPr/>
        </p:nvSpPr>
        <p:spPr bwMode="auto">
          <a:xfrm>
            <a:off x="1620838" y="2060575"/>
            <a:ext cx="6191250" cy="3600450"/>
          </a:xfrm>
          <a:prstGeom prst="ellipse">
            <a:avLst/>
          </a:prstGeom>
          <a:solidFill>
            <a:srgbClr val="80808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  <a:ea typeface="宋体" pitchFamily="2" charset="-122"/>
            </a:endParaRPr>
          </a:p>
        </p:txBody>
      </p:sp>
      <p:grpSp>
        <p:nvGrpSpPr>
          <p:cNvPr id="106503" name="Group 40"/>
          <p:cNvGrpSpPr>
            <a:grpSpLocks/>
          </p:cNvGrpSpPr>
          <p:nvPr/>
        </p:nvGrpSpPr>
        <p:grpSpPr bwMode="auto">
          <a:xfrm>
            <a:off x="3119438" y="838200"/>
            <a:ext cx="2965450" cy="1608138"/>
            <a:chOff x="-263" y="1181"/>
            <a:chExt cx="1953" cy="1059"/>
          </a:xfrm>
        </p:grpSpPr>
        <p:sp>
          <p:nvSpPr>
            <p:cNvPr id="106537" name="Oval 41"/>
            <p:cNvSpPr>
              <a:spLocks noChangeArrowheads="1"/>
            </p:cNvSpPr>
            <p:nvPr/>
          </p:nvSpPr>
          <p:spPr bwMode="auto">
            <a:xfrm>
              <a:off x="-204" y="1181"/>
              <a:ext cx="1814" cy="1059"/>
            </a:xfrm>
            <a:prstGeom prst="ellipse">
              <a:avLst/>
            </a:prstGeom>
            <a:solidFill>
              <a:srgbClr val="73B6F9">
                <a:alpha val="36862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106538" name="WordArt 42"/>
            <p:cNvSpPr>
              <a:spLocks noChangeArrowheads="1" noChangeShapeType="1" noTextEdit="1"/>
            </p:cNvSpPr>
            <p:nvPr/>
          </p:nvSpPr>
          <p:spPr bwMode="auto">
            <a:xfrm>
              <a:off x="432" y="1326"/>
              <a:ext cx="542" cy="76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 b="1" i="1" kern="10">
                  <a:ln w="9525">
                    <a:noFill/>
                    <a:round/>
                    <a:headEnd/>
                    <a:tailEnd/>
                  </a:ln>
                  <a:solidFill>
                    <a:srgbClr val="FFFFFF">
                      <a:alpha val="70195"/>
                    </a:srgbClr>
                  </a:solidFill>
                  <a:latin typeface="Arial"/>
                  <a:cs typeface="Arial"/>
                </a:rPr>
                <a:t>6</a:t>
              </a:r>
              <a:endParaRPr lang="zh-CN" altLang="en-US" sz="3600" b="1" i="1" kern="10">
                <a:ln w="9525">
                  <a:noFill/>
                  <a:round/>
                  <a:headEnd/>
                  <a:tailEnd/>
                </a:ln>
                <a:solidFill>
                  <a:srgbClr val="FFFFFF">
                    <a:alpha val="70195"/>
                  </a:srgbClr>
                </a:solidFill>
                <a:latin typeface="Arial"/>
                <a:cs typeface="Arial"/>
              </a:endParaRPr>
            </a:p>
          </p:txBody>
        </p:sp>
        <p:sp>
          <p:nvSpPr>
            <p:cNvPr id="106539" name="Text Box 43"/>
            <p:cNvSpPr txBox="1">
              <a:spLocks noChangeArrowheads="1"/>
            </p:cNvSpPr>
            <p:nvPr/>
          </p:nvSpPr>
          <p:spPr bwMode="auto">
            <a:xfrm>
              <a:off x="-263" y="1293"/>
              <a:ext cx="1953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latinLnBrk="1">
                <a:lnSpc>
                  <a:spcPct val="130000"/>
                </a:lnSpc>
              </a:pPr>
              <a:r>
                <a:rPr kumimoji="1" lang="zh-CN" altLang="en-US" sz="2200" b="1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运维体系建设</a:t>
              </a:r>
              <a:endParaRPr kumimoji="1" lang="en-US" altLang="zh-CN" sz="2200" b="1">
                <a:solidFill>
                  <a:srgbClr val="000000"/>
                </a:solidFill>
                <a:latin typeface="HY헤드라인M" charset="-122"/>
                <a:ea typeface="HY헤드라인M" charset="-122"/>
              </a:endParaRPr>
            </a:p>
            <a:p>
              <a:pPr algn="ctr" latinLnBrk="1">
                <a:lnSpc>
                  <a:spcPct val="130000"/>
                </a:lnSpc>
              </a:pP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预警体系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\</a:t>
              </a: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运维制度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\</a:t>
              </a: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组织架构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…</a:t>
              </a:r>
              <a:endParaRPr kumimoji="1" lang="ko-KR" altLang="en-US" sz="1600">
                <a:solidFill>
                  <a:srgbClr val="000000"/>
                </a:solidFill>
                <a:latin typeface="HY헤드라인M" charset="-122"/>
                <a:ea typeface="HY헤드라인M" charset="-122"/>
              </a:endParaRPr>
            </a:p>
          </p:txBody>
        </p:sp>
      </p:grpSp>
      <p:grpSp>
        <p:nvGrpSpPr>
          <p:cNvPr id="106504" name="Group 44"/>
          <p:cNvGrpSpPr>
            <a:grpSpLocks/>
          </p:cNvGrpSpPr>
          <p:nvPr/>
        </p:nvGrpSpPr>
        <p:grpSpPr bwMode="auto">
          <a:xfrm>
            <a:off x="228600" y="982663"/>
            <a:ext cx="2754313" cy="1608137"/>
            <a:chOff x="-341" y="890"/>
            <a:chExt cx="1814" cy="1059"/>
          </a:xfrm>
        </p:grpSpPr>
        <p:sp>
          <p:nvSpPr>
            <p:cNvPr id="106534" name="Oval 45"/>
            <p:cNvSpPr>
              <a:spLocks noChangeArrowheads="1"/>
            </p:cNvSpPr>
            <p:nvPr/>
          </p:nvSpPr>
          <p:spPr bwMode="auto">
            <a:xfrm>
              <a:off x="-341" y="890"/>
              <a:ext cx="1814" cy="1059"/>
            </a:xfrm>
            <a:prstGeom prst="ellipse">
              <a:avLst/>
            </a:prstGeom>
            <a:solidFill>
              <a:srgbClr val="66E8B0">
                <a:alpha val="36862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106535" name="WordArt 46"/>
            <p:cNvSpPr>
              <a:spLocks noChangeArrowheads="1" noChangeShapeType="1" noTextEdit="1"/>
            </p:cNvSpPr>
            <p:nvPr/>
          </p:nvSpPr>
          <p:spPr bwMode="auto">
            <a:xfrm>
              <a:off x="313" y="1031"/>
              <a:ext cx="506" cy="71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 b="1" i="1" kern="10">
                  <a:ln w="9525">
                    <a:noFill/>
                    <a:round/>
                    <a:headEnd/>
                    <a:tailEnd/>
                  </a:ln>
                  <a:solidFill>
                    <a:srgbClr val="FFFFFF">
                      <a:alpha val="70195"/>
                    </a:srgbClr>
                  </a:solidFill>
                  <a:latin typeface="Arial"/>
                  <a:cs typeface="Arial"/>
                </a:rPr>
                <a:t>4</a:t>
              </a:r>
              <a:endParaRPr lang="zh-CN" altLang="en-US" sz="3600" b="1" i="1" kern="10">
                <a:ln w="9525">
                  <a:noFill/>
                  <a:round/>
                  <a:headEnd/>
                  <a:tailEnd/>
                </a:ln>
                <a:solidFill>
                  <a:srgbClr val="FFFFFF">
                    <a:alpha val="70195"/>
                  </a:srgbClr>
                </a:solidFill>
                <a:latin typeface="Arial"/>
                <a:cs typeface="Arial"/>
              </a:endParaRPr>
            </a:p>
          </p:txBody>
        </p:sp>
        <p:sp>
          <p:nvSpPr>
            <p:cNvPr id="106536" name="Text Box 47"/>
            <p:cNvSpPr txBox="1">
              <a:spLocks noChangeArrowheads="1"/>
            </p:cNvSpPr>
            <p:nvPr/>
          </p:nvSpPr>
          <p:spPr bwMode="auto">
            <a:xfrm>
              <a:off x="-257" y="1033"/>
              <a:ext cx="1683" cy="7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latinLnBrk="1">
                <a:lnSpc>
                  <a:spcPct val="130000"/>
                </a:lnSpc>
              </a:pPr>
              <a:r>
                <a:rPr kumimoji="1" lang="zh-CN" altLang="en-US" sz="2200" b="1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运维管理流程</a:t>
              </a:r>
              <a:endParaRPr kumimoji="1" lang="zh-CN" altLang="en-US">
                <a:solidFill>
                  <a:srgbClr val="000000"/>
                </a:solidFill>
                <a:latin typeface="HY헤드라인M" charset="-122"/>
                <a:ea typeface="HY헤드라인M" charset="-122"/>
              </a:endParaRPr>
            </a:p>
            <a:p>
              <a:pPr algn="ctr" latinLnBrk="1">
                <a:lnSpc>
                  <a:spcPct val="130000"/>
                </a:lnSpc>
              </a:pP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ITIL\</a:t>
              </a: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服务台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\</a:t>
              </a: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事件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\</a:t>
              </a: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服务水平</a:t>
              </a:r>
              <a:endParaRPr kumimoji="1" lang="en-US" altLang="zh-CN" sz="1600">
                <a:solidFill>
                  <a:srgbClr val="000000"/>
                </a:solidFill>
                <a:latin typeface="HY헤드라인M" charset="-122"/>
                <a:ea typeface="HY헤드라인M" charset="-122"/>
              </a:endParaRPr>
            </a:p>
            <a:p>
              <a:pPr algn="ctr" latinLnBrk="1">
                <a:lnSpc>
                  <a:spcPct val="130000"/>
                </a:lnSpc>
              </a:pP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\</a:t>
              </a: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变更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\</a:t>
              </a: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知识库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\</a:t>
              </a: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流程引擎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…</a:t>
              </a:r>
            </a:p>
          </p:txBody>
        </p:sp>
      </p:grpSp>
      <p:grpSp>
        <p:nvGrpSpPr>
          <p:cNvPr id="106505" name="Group 48"/>
          <p:cNvGrpSpPr>
            <a:grpSpLocks/>
          </p:cNvGrpSpPr>
          <p:nvPr/>
        </p:nvGrpSpPr>
        <p:grpSpPr bwMode="auto">
          <a:xfrm>
            <a:off x="396875" y="5253038"/>
            <a:ext cx="2747963" cy="1604962"/>
            <a:chOff x="-250" y="3067"/>
            <a:chExt cx="1814" cy="1059"/>
          </a:xfrm>
        </p:grpSpPr>
        <p:sp>
          <p:nvSpPr>
            <p:cNvPr id="106531" name="Oval 49"/>
            <p:cNvSpPr>
              <a:spLocks noChangeArrowheads="1"/>
            </p:cNvSpPr>
            <p:nvPr/>
          </p:nvSpPr>
          <p:spPr bwMode="auto">
            <a:xfrm>
              <a:off x="-250" y="3067"/>
              <a:ext cx="1814" cy="1059"/>
            </a:xfrm>
            <a:prstGeom prst="ellipse">
              <a:avLst/>
            </a:prstGeom>
            <a:solidFill>
              <a:srgbClr val="F5D177">
                <a:alpha val="36862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106532" name="WordArt 50"/>
            <p:cNvSpPr>
              <a:spLocks noChangeArrowheads="1" noChangeShapeType="1" noTextEdit="1"/>
            </p:cNvSpPr>
            <p:nvPr/>
          </p:nvSpPr>
          <p:spPr bwMode="auto">
            <a:xfrm>
              <a:off x="427" y="3264"/>
              <a:ext cx="460" cy="6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 b="1" i="1" kern="10">
                  <a:ln w="9525">
                    <a:noFill/>
                    <a:round/>
                    <a:headEnd/>
                    <a:tailEnd/>
                  </a:ln>
                  <a:solidFill>
                    <a:srgbClr val="FFFFFF">
                      <a:alpha val="70195"/>
                    </a:srgbClr>
                  </a:solidFill>
                  <a:latin typeface="Arial"/>
                  <a:cs typeface="Arial"/>
                </a:rPr>
                <a:t>2</a:t>
              </a:r>
              <a:endParaRPr lang="zh-CN" altLang="en-US" sz="3600" b="1" i="1" kern="10">
                <a:ln w="9525">
                  <a:noFill/>
                  <a:round/>
                  <a:headEnd/>
                  <a:tailEnd/>
                </a:ln>
                <a:solidFill>
                  <a:srgbClr val="FFFFFF">
                    <a:alpha val="70195"/>
                  </a:srgbClr>
                </a:solidFill>
                <a:latin typeface="Arial"/>
                <a:cs typeface="Arial"/>
              </a:endParaRPr>
            </a:p>
          </p:txBody>
        </p:sp>
        <p:sp>
          <p:nvSpPr>
            <p:cNvPr id="106533" name="Text Box 51"/>
            <p:cNvSpPr txBox="1">
              <a:spLocks noChangeArrowheads="1"/>
            </p:cNvSpPr>
            <p:nvPr/>
          </p:nvSpPr>
          <p:spPr bwMode="auto">
            <a:xfrm>
              <a:off x="-73" y="3209"/>
              <a:ext cx="1453" cy="7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latinLnBrk="1">
                <a:lnSpc>
                  <a:spcPct val="130000"/>
                </a:lnSpc>
              </a:pPr>
              <a:r>
                <a:rPr kumimoji="1" lang="zh-CN" altLang="en-US" sz="2200" b="1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虚拟化管理</a:t>
              </a:r>
              <a:endParaRPr kumimoji="1" lang="en-US" altLang="zh-CN" sz="2200" b="1">
                <a:solidFill>
                  <a:srgbClr val="000000"/>
                </a:solidFill>
                <a:latin typeface="HY헤드라인M" charset="-122"/>
                <a:ea typeface="HY헤드라인M" charset="-122"/>
              </a:endParaRPr>
            </a:p>
            <a:p>
              <a:pPr algn="ctr" latinLnBrk="1">
                <a:lnSpc>
                  <a:spcPct val="130000"/>
                </a:lnSpc>
              </a:pP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服务器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\</a:t>
              </a: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虚拟机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\</a:t>
              </a: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可用性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\</a:t>
              </a:r>
            </a:p>
            <a:p>
              <a:pPr algn="ctr" latinLnBrk="1">
                <a:lnSpc>
                  <a:spcPct val="130000"/>
                </a:lnSpc>
              </a:pP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性能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\</a:t>
              </a: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告警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\</a:t>
              </a:r>
              <a:r>
                <a:rPr kumimoji="1" lang="zh-CN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…</a:t>
              </a:r>
              <a:endParaRPr kumimoji="1" lang="ko-KR" altLang="en-US" sz="1600">
                <a:solidFill>
                  <a:srgbClr val="000000"/>
                </a:solidFill>
                <a:latin typeface="HY헤드라인M" charset="-122"/>
                <a:ea typeface="HY헤드라인M" charset="-122"/>
              </a:endParaRPr>
            </a:p>
          </p:txBody>
        </p:sp>
      </p:grpSp>
      <p:grpSp>
        <p:nvGrpSpPr>
          <p:cNvPr id="106506" name="Group 52"/>
          <p:cNvGrpSpPr>
            <a:grpSpLocks/>
          </p:cNvGrpSpPr>
          <p:nvPr/>
        </p:nvGrpSpPr>
        <p:grpSpPr bwMode="auto">
          <a:xfrm>
            <a:off x="3255963" y="5176838"/>
            <a:ext cx="2928937" cy="1681162"/>
            <a:chOff x="2109" y="3790"/>
            <a:chExt cx="1814" cy="1059"/>
          </a:xfrm>
        </p:grpSpPr>
        <p:sp>
          <p:nvSpPr>
            <p:cNvPr id="106528" name="Oval 53"/>
            <p:cNvSpPr>
              <a:spLocks noChangeArrowheads="1"/>
            </p:cNvSpPr>
            <p:nvPr/>
          </p:nvSpPr>
          <p:spPr bwMode="auto">
            <a:xfrm>
              <a:off x="2109" y="3790"/>
              <a:ext cx="1814" cy="1059"/>
            </a:xfrm>
            <a:prstGeom prst="ellipse">
              <a:avLst/>
            </a:prstGeom>
            <a:solidFill>
              <a:srgbClr val="57C8EB">
                <a:alpha val="36862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106529" name="WordArt 54"/>
            <p:cNvSpPr>
              <a:spLocks noChangeArrowheads="1" noChangeShapeType="1" noTextEdit="1"/>
            </p:cNvSpPr>
            <p:nvPr/>
          </p:nvSpPr>
          <p:spPr bwMode="auto">
            <a:xfrm>
              <a:off x="2747" y="3940"/>
              <a:ext cx="538" cy="76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 b="1" i="1" kern="10">
                  <a:ln w="9525">
                    <a:noFill/>
                    <a:round/>
                    <a:headEnd/>
                    <a:tailEnd/>
                  </a:ln>
                  <a:solidFill>
                    <a:srgbClr val="FFFFFF">
                      <a:alpha val="70195"/>
                    </a:srgbClr>
                  </a:solidFill>
                  <a:latin typeface="Arial"/>
                  <a:cs typeface="Arial"/>
                </a:rPr>
                <a:t>1</a:t>
              </a:r>
              <a:endParaRPr lang="zh-CN" altLang="en-US" sz="3600" b="1" i="1" kern="10">
                <a:ln w="9525">
                  <a:noFill/>
                  <a:round/>
                  <a:headEnd/>
                  <a:tailEnd/>
                </a:ln>
                <a:solidFill>
                  <a:srgbClr val="FFFFFF">
                    <a:alpha val="70195"/>
                  </a:srgbClr>
                </a:solidFill>
                <a:latin typeface="Arial"/>
                <a:cs typeface="Arial"/>
              </a:endParaRPr>
            </a:p>
          </p:txBody>
        </p:sp>
        <p:sp>
          <p:nvSpPr>
            <p:cNvPr id="106530" name="Text Box 55"/>
            <p:cNvSpPr txBox="1">
              <a:spLocks noChangeArrowheads="1"/>
            </p:cNvSpPr>
            <p:nvPr/>
          </p:nvSpPr>
          <p:spPr bwMode="auto">
            <a:xfrm>
              <a:off x="2294" y="4033"/>
              <a:ext cx="1456" cy="7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latinLnBrk="1">
                <a:lnSpc>
                  <a:spcPct val="130000"/>
                </a:lnSpc>
              </a:pPr>
              <a:r>
                <a:rPr kumimoji="1" lang="zh-CN" altLang="en-US" sz="2200" b="1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基础设施管理</a:t>
              </a:r>
              <a:endParaRPr kumimoji="1" lang="en-US" altLang="zh-CN" sz="2200" b="1">
                <a:solidFill>
                  <a:srgbClr val="000000"/>
                </a:solidFill>
                <a:latin typeface="HY헤드라인M" charset="-122"/>
                <a:ea typeface="HY헤드라인M" charset="-122"/>
              </a:endParaRPr>
            </a:p>
            <a:p>
              <a:pPr algn="ctr" latinLnBrk="1">
                <a:lnSpc>
                  <a:spcPct val="130000"/>
                </a:lnSpc>
              </a:pP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机房动力环境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\</a:t>
              </a: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网络设备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\</a:t>
              </a:r>
            </a:p>
            <a:p>
              <a:pPr algn="ctr" latinLnBrk="1">
                <a:lnSpc>
                  <a:spcPct val="130000"/>
                </a:lnSpc>
              </a:pP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无线设备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\</a:t>
              </a: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资产管理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…</a:t>
              </a:r>
              <a:endParaRPr kumimoji="1" lang="ko-KR" altLang="en-US" sz="1600">
                <a:solidFill>
                  <a:srgbClr val="000000"/>
                </a:solidFill>
                <a:latin typeface="HY헤드라인M" charset="-122"/>
                <a:ea typeface="HY헤드라인M" charset="-122"/>
              </a:endParaRPr>
            </a:p>
          </p:txBody>
        </p:sp>
      </p:grpSp>
      <p:grpSp>
        <p:nvGrpSpPr>
          <p:cNvPr id="106507" name="Group 56"/>
          <p:cNvGrpSpPr>
            <a:grpSpLocks/>
          </p:cNvGrpSpPr>
          <p:nvPr/>
        </p:nvGrpSpPr>
        <p:grpSpPr bwMode="auto">
          <a:xfrm>
            <a:off x="6242050" y="5181600"/>
            <a:ext cx="2749550" cy="1604963"/>
            <a:chOff x="49" y="187"/>
            <a:chExt cx="1814" cy="1059"/>
          </a:xfrm>
        </p:grpSpPr>
        <p:sp>
          <p:nvSpPr>
            <p:cNvPr id="106525" name="Oval 57"/>
            <p:cNvSpPr>
              <a:spLocks noChangeArrowheads="1"/>
            </p:cNvSpPr>
            <p:nvPr/>
          </p:nvSpPr>
          <p:spPr bwMode="auto">
            <a:xfrm>
              <a:off x="49" y="187"/>
              <a:ext cx="1814" cy="1059"/>
            </a:xfrm>
            <a:prstGeom prst="ellipse">
              <a:avLst/>
            </a:prstGeom>
            <a:solidFill>
              <a:srgbClr val="D4A4FC">
                <a:alpha val="36862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106526" name="WordArt 58"/>
            <p:cNvSpPr>
              <a:spLocks noChangeArrowheads="1" noChangeShapeType="1" noTextEdit="1"/>
            </p:cNvSpPr>
            <p:nvPr/>
          </p:nvSpPr>
          <p:spPr bwMode="auto">
            <a:xfrm>
              <a:off x="687" y="336"/>
              <a:ext cx="538" cy="76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 b="1" i="1" kern="10">
                  <a:ln w="9525">
                    <a:noFill/>
                    <a:round/>
                    <a:headEnd/>
                    <a:tailEnd/>
                  </a:ln>
                  <a:solidFill>
                    <a:srgbClr val="FFFFFF">
                      <a:alpha val="70195"/>
                    </a:srgbClr>
                  </a:solidFill>
                  <a:latin typeface="Arial"/>
                  <a:cs typeface="Arial"/>
                </a:rPr>
                <a:t>3</a:t>
              </a:r>
              <a:endParaRPr lang="zh-CN" altLang="en-US" sz="3600" b="1" i="1" kern="10">
                <a:ln w="9525">
                  <a:noFill/>
                  <a:round/>
                  <a:headEnd/>
                  <a:tailEnd/>
                </a:ln>
                <a:solidFill>
                  <a:srgbClr val="FFFFFF">
                    <a:alpha val="70195"/>
                  </a:srgbClr>
                </a:solidFill>
                <a:latin typeface="Arial"/>
                <a:cs typeface="Arial"/>
              </a:endParaRPr>
            </a:p>
          </p:txBody>
        </p:sp>
        <p:sp>
          <p:nvSpPr>
            <p:cNvPr id="106527" name="Text Box 59"/>
            <p:cNvSpPr txBox="1">
              <a:spLocks noChangeArrowheads="1"/>
            </p:cNvSpPr>
            <p:nvPr/>
          </p:nvSpPr>
          <p:spPr bwMode="auto">
            <a:xfrm>
              <a:off x="149" y="376"/>
              <a:ext cx="1611" cy="7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latinLnBrk="1">
                <a:lnSpc>
                  <a:spcPct val="130000"/>
                </a:lnSpc>
              </a:pPr>
              <a:r>
                <a:rPr kumimoji="1" lang="zh-CN" altLang="en-US" sz="2200" b="1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业务系统管理</a:t>
              </a:r>
              <a:endParaRPr kumimoji="1" lang="zh-CN" altLang="en-US">
                <a:solidFill>
                  <a:srgbClr val="000000"/>
                </a:solidFill>
                <a:latin typeface="HY헤드라인M" charset="-122"/>
                <a:ea typeface="HY헤드라인M" charset="-122"/>
              </a:endParaRPr>
            </a:p>
            <a:p>
              <a:pPr algn="ctr" latinLnBrk="1">
                <a:lnSpc>
                  <a:spcPct val="130000"/>
                </a:lnSpc>
              </a:pP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数据库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\</a:t>
              </a: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中间件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\</a:t>
              </a: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应用系统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\</a:t>
              </a:r>
            </a:p>
            <a:p>
              <a:pPr algn="ctr" latinLnBrk="1">
                <a:lnSpc>
                  <a:spcPct val="130000"/>
                </a:lnSpc>
              </a:pP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教学系统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\</a:t>
              </a: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办公系统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…</a:t>
              </a:r>
            </a:p>
          </p:txBody>
        </p:sp>
      </p:grpSp>
      <p:grpSp>
        <p:nvGrpSpPr>
          <p:cNvPr id="106508" name="Group 60"/>
          <p:cNvGrpSpPr>
            <a:grpSpLocks/>
          </p:cNvGrpSpPr>
          <p:nvPr/>
        </p:nvGrpSpPr>
        <p:grpSpPr bwMode="auto">
          <a:xfrm>
            <a:off x="6161088" y="838200"/>
            <a:ext cx="2754312" cy="1631950"/>
            <a:chOff x="2064" y="1713"/>
            <a:chExt cx="1814" cy="1075"/>
          </a:xfrm>
        </p:grpSpPr>
        <p:sp>
          <p:nvSpPr>
            <p:cNvPr id="106522" name="Oval 61"/>
            <p:cNvSpPr>
              <a:spLocks noChangeArrowheads="1"/>
            </p:cNvSpPr>
            <p:nvPr/>
          </p:nvSpPr>
          <p:spPr bwMode="auto">
            <a:xfrm>
              <a:off x="2064" y="1713"/>
              <a:ext cx="1814" cy="1058"/>
            </a:xfrm>
            <a:prstGeom prst="ellipse">
              <a:avLst/>
            </a:prstGeom>
            <a:solidFill>
              <a:srgbClr val="F7A5FB">
                <a:alpha val="36862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106523" name="WordArt 62"/>
            <p:cNvSpPr>
              <a:spLocks noChangeArrowheads="1" noChangeShapeType="1" noTextEdit="1"/>
            </p:cNvSpPr>
            <p:nvPr/>
          </p:nvSpPr>
          <p:spPr bwMode="auto">
            <a:xfrm>
              <a:off x="2674" y="1906"/>
              <a:ext cx="502" cy="71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 b="1" i="1" kern="10">
                  <a:ln w="9525">
                    <a:noFill/>
                    <a:round/>
                    <a:headEnd/>
                    <a:tailEnd/>
                  </a:ln>
                  <a:solidFill>
                    <a:srgbClr val="FFFFFF">
                      <a:alpha val="70195"/>
                    </a:srgbClr>
                  </a:solidFill>
                  <a:latin typeface="Arial"/>
                  <a:cs typeface="Arial"/>
                </a:rPr>
                <a:t>5</a:t>
              </a:r>
              <a:endParaRPr lang="zh-CN" altLang="en-US" sz="3600" b="1" i="1" kern="10">
                <a:ln w="9525">
                  <a:noFill/>
                  <a:round/>
                  <a:headEnd/>
                  <a:tailEnd/>
                </a:ln>
                <a:solidFill>
                  <a:srgbClr val="FFFFFF">
                    <a:alpha val="70195"/>
                  </a:srgbClr>
                </a:solidFill>
                <a:latin typeface="Arial"/>
                <a:cs typeface="Arial"/>
              </a:endParaRPr>
            </a:p>
          </p:txBody>
        </p:sp>
        <p:sp>
          <p:nvSpPr>
            <p:cNvPr id="106524" name="Text Box 63"/>
            <p:cNvSpPr txBox="1">
              <a:spLocks noChangeArrowheads="1"/>
            </p:cNvSpPr>
            <p:nvPr/>
          </p:nvSpPr>
          <p:spPr bwMode="auto">
            <a:xfrm>
              <a:off x="2154" y="1813"/>
              <a:ext cx="1594" cy="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latinLnBrk="1">
                <a:lnSpc>
                  <a:spcPct val="130000"/>
                </a:lnSpc>
              </a:pPr>
              <a:r>
                <a:rPr kumimoji="1" lang="zh-CN" altLang="en-US" sz="2200" b="1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运维长效服务</a:t>
              </a:r>
              <a:endParaRPr kumimoji="1" lang="en-US" altLang="zh-CN" sz="2200" b="1">
                <a:solidFill>
                  <a:srgbClr val="000000"/>
                </a:solidFill>
                <a:latin typeface="HY헤드라인M" charset="-122"/>
                <a:ea typeface="HY헤드라인M" charset="-122"/>
              </a:endParaRPr>
            </a:p>
            <a:p>
              <a:pPr algn="ctr" latinLnBrk="1">
                <a:lnSpc>
                  <a:spcPct val="130000"/>
                </a:lnSpc>
              </a:pP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专业运维团队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\</a:t>
              </a: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驻场服务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\</a:t>
              </a: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运维服务报告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(</a:t>
              </a: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月年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)\</a:t>
              </a: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咨询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\</a:t>
              </a:r>
              <a:r>
                <a:rPr kumimoji="1" lang="zh-CN" altLang="en-US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培训</a:t>
              </a:r>
              <a:r>
                <a:rPr kumimoji="1" lang="en-US" altLang="zh-CN" sz="1600">
                  <a:solidFill>
                    <a:srgbClr val="000000"/>
                  </a:solidFill>
                  <a:latin typeface="HY헤드라인M" charset="-122"/>
                  <a:ea typeface="HY헤드라인M" charset="-122"/>
                </a:rPr>
                <a:t>…</a:t>
              </a:r>
              <a:endParaRPr kumimoji="1" lang="ko-KR" altLang="en-US" sz="1600">
                <a:solidFill>
                  <a:srgbClr val="000000"/>
                </a:solidFill>
                <a:latin typeface="HY헤드라인M" charset="-122"/>
                <a:ea typeface="HY헤드라인M" charset="-122"/>
              </a:endParaRPr>
            </a:p>
          </p:txBody>
        </p:sp>
      </p:grpSp>
      <p:sp>
        <p:nvSpPr>
          <p:cNvPr id="106509" name="Arc 37"/>
          <p:cNvSpPr>
            <a:spLocks/>
          </p:cNvSpPr>
          <p:nvPr/>
        </p:nvSpPr>
        <p:spPr bwMode="auto">
          <a:xfrm flipH="1" flipV="1">
            <a:off x="1619250" y="3716338"/>
            <a:ext cx="3097213" cy="1622425"/>
          </a:xfrm>
          <a:custGeom>
            <a:avLst/>
            <a:gdLst>
              <a:gd name="T0" fmla="*/ 2147483647 w 21600"/>
              <a:gd name="T1" fmla="*/ 0 h 19447"/>
              <a:gd name="T2" fmla="*/ 2147483647 w 21600"/>
              <a:gd name="T3" fmla="*/ 2147483647 h 19447"/>
              <a:gd name="T4" fmla="*/ 0 w 21600"/>
              <a:gd name="T5" fmla="*/ 2147483647 h 19447"/>
              <a:gd name="T6" fmla="*/ 0 60000 65536"/>
              <a:gd name="T7" fmla="*/ 0 60000 65536"/>
              <a:gd name="T8" fmla="*/ 0 60000 65536"/>
              <a:gd name="T9" fmla="*/ 0 w 21600"/>
              <a:gd name="T10" fmla="*/ 0 h 19447"/>
              <a:gd name="T11" fmla="*/ 21600 w 21600"/>
              <a:gd name="T12" fmla="*/ 19447 h 1944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447" fill="none" extrusionOk="0">
                <a:moveTo>
                  <a:pt x="9400" y="0"/>
                </a:moveTo>
                <a:cubicBezTo>
                  <a:pt x="16860" y="3606"/>
                  <a:pt x="21600" y="11161"/>
                  <a:pt x="21600" y="19447"/>
                </a:cubicBezTo>
              </a:path>
              <a:path w="21600" h="19447" stroke="0" extrusionOk="0">
                <a:moveTo>
                  <a:pt x="9400" y="0"/>
                </a:moveTo>
                <a:cubicBezTo>
                  <a:pt x="16860" y="3606"/>
                  <a:pt x="21600" y="11161"/>
                  <a:pt x="21600" y="19447"/>
                </a:cubicBezTo>
                <a:lnTo>
                  <a:pt x="0" y="19447"/>
                </a:lnTo>
                <a:lnTo>
                  <a:pt x="9400" y="0"/>
                </a:lnTo>
                <a:close/>
              </a:path>
            </a:pathLst>
          </a:custGeom>
          <a:solidFill>
            <a:srgbClr val="FEFDB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6510" name="Arc 28"/>
          <p:cNvSpPr>
            <a:spLocks/>
          </p:cNvSpPr>
          <p:nvPr/>
        </p:nvSpPr>
        <p:spPr bwMode="auto">
          <a:xfrm flipH="1">
            <a:off x="1631950" y="2097088"/>
            <a:ext cx="3097213" cy="1622425"/>
          </a:xfrm>
          <a:custGeom>
            <a:avLst/>
            <a:gdLst>
              <a:gd name="T0" fmla="*/ 2147483647 w 21600"/>
              <a:gd name="T1" fmla="*/ 0 h 19447"/>
              <a:gd name="T2" fmla="*/ 2147483647 w 21600"/>
              <a:gd name="T3" fmla="*/ 2147483647 h 19447"/>
              <a:gd name="T4" fmla="*/ 0 w 21600"/>
              <a:gd name="T5" fmla="*/ 2147483647 h 19447"/>
              <a:gd name="T6" fmla="*/ 0 60000 65536"/>
              <a:gd name="T7" fmla="*/ 0 60000 65536"/>
              <a:gd name="T8" fmla="*/ 0 60000 65536"/>
              <a:gd name="T9" fmla="*/ 0 w 21600"/>
              <a:gd name="T10" fmla="*/ 0 h 19447"/>
              <a:gd name="T11" fmla="*/ 21600 w 21600"/>
              <a:gd name="T12" fmla="*/ 19447 h 1944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447" fill="none" extrusionOk="0">
                <a:moveTo>
                  <a:pt x="9400" y="0"/>
                </a:moveTo>
                <a:cubicBezTo>
                  <a:pt x="16860" y="3606"/>
                  <a:pt x="21600" y="11161"/>
                  <a:pt x="21600" y="19447"/>
                </a:cubicBezTo>
              </a:path>
              <a:path w="21600" h="19447" stroke="0" extrusionOk="0">
                <a:moveTo>
                  <a:pt x="9400" y="0"/>
                </a:moveTo>
                <a:cubicBezTo>
                  <a:pt x="16860" y="3606"/>
                  <a:pt x="21600" y="11161"/>
                  <a:pt x="21600" y="19447"/>
                </a:cubicBezTo>
                <a:lnTo>
                  <a:pt x="0" y="19447"/>
                </a:lnTo>
                <a:lnTo>
                  <a:pt x="9400" y="0"/>
                </a:lnTo>
                <a:close/>
              </a:path>
            </a:pathLst>
          </a:custGeom>
          <a:solidFill>
            <a:srgbClr val="BEEFE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  <a:ea typeface="宋体" pitchFamily="2" charset="-122"/>
            </a:endParaRPr>
          </a:p>
        </p:txBody>
      </p:sp>
      <p:pic>
        <p:nvPicPr>
          <p:cNvPr id="106511" name="Picture 66" descr="图片4-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24075" y="2490788"/>
            <a:ext cx="1000125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512" name="Arc 25"/>
          <p:cNvSpPr>
            <a:spLocks/>
          </p:cNvSpPr>
          <p:nvPr/>
        </p:nvSpPr>
        <p:spPr bwMode="auto">
          <a:xfrm>
            <a:off x="3373438" y="1917700"/>
            <a:ext cx="2684462" cy="1800225"/>
          </a:xfrm>
          <a:custGeom>
            <a:avLst/>
            <a:gdLst>
              <a:gd name="T0" fmla="*/ 0 w 18726"/>
              <a:gd name="T1" fmla="*/ 2147483647 h 21600"/>
              <a:gd name="T2" fmla="*/ 2147483647 w 18726"/>
              <a:gd name="T3" fmla="*/ 2147483647 h 21600"/>
              <a:gd name="T4" fmla="*/ 2147483647 w 18726"/>
              <a:gd name="T5" fmla="*/ 2147483647 h 21600"/>
              <a:gd name="T6" fmla="*/ 0 60000 65536"/>
              <a:gd name="T7" fmla="*/ 0 60000 65536"/>
              <a:gd name="T8" fmla="*/ 0 60000 65536"/>
              <a:gd name="T9" fmla="*/ 0 w 18726"/>
              <a:gd name="T10" fmla="*/ 0 h 21600"/>
              <a:gd name="T11" fmla="*/ 18726 w 1872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6" h="21600" fill="none" extrusionOk="0">
                <a:moveTo>
                  <a:pt x="-1" y="2163"/>
                </a:moveTo>
                <a:cubicBezTo>
                  <a:pt x="2937" y="739"/>
                  <a:pt x="6158" y="-1"/>
                  <a:pt x="9423" y="0"/>
                </a:cubicBezTo>
                <a:cubicBezTo>
                  <a:pt x="12642" y="0"/>
                  <a:pt x="15820" y="719"/>
                  <a:pt x="18725" y="2106"/>
                </a:cubicBezTo>
              </a:path>
              <a:path w="18726" h="21600" stroke="0" extrusionOk="0">
                <a:moveTo>
                  <a:pt x="-1" y="2163"/>
                </a:moveTo>
                <a:cubicBezTo>
                  <a:pt x="2937" y="739"/>
                  <a:pt x="6158" y="-1"/>
                  <a:pt x="9423" y="0"/>
                </a:cubicBezTo>
                <a:cubicBezTo>
                  <a:pt x="12642" y="0"/>
                  <a:pt x="15820" y="719"/>
                  <a:pt x="18725" y="2106"/>
                </a:cubicBezTo>
                <a:lnTo>
                  <a:pt x="9423" y="21600"/>
                </a:lnTo>
                <a:lnTo>
                  <a:pt x="-1" y="2163"/>
                </a:lnTo>
                <a:close/>
              </a:path>
            </a:pathLst>
          </a:custGeom>
          <a:solidFill>
            <a:srgbClr val="87AFFE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  <a:ea typeface="宋体" pitchFamily="2" charset="-122"/>
            </a:endParaRPr>
          </a:p>
        </p:txBody>
      </p:sp>
      <p:pic>
        <p:nvPicPr>
          <p:cNvPr id="106513" name="Picture 67" descr="图片4-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382838" y="4016375"/>
            <a:ext cx="7413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514" name="Arc 34"/>
          <p:cNvSpPr>
            <a:spLocks/>
          </p:cNvSpPr>
          <p:nvPr/>
        </p:nvSpPr>
        <p:spPr bwMode="auto">
          <a:xfrm>
            <a:off x="4716463" y="2082800"/>
            <a:ext cx="3097212" cy="1635125"/>
          </a:xfrm>
          <a:custGeom>
            <a:avLst/>
            <a:gdLst>
              <a:gd name="T0" fmla="*/ 2147483647 w 21600"/>
              <a:gd name="T1" fmla="*/ 0 h 19613"/>
              <a:gd name="T2" fmla="*/ 2147483647 w 21600"/>
              <a:gd name="T3" fmla="*/ 2147483647 h 19613"/>
              <a:gd name="T4" fmla="*/ 0 w 21600"/>
              <a:gd name="T5" fmla="*/ 2147483647 h 19613"/>
              <a:gd name="T6" fmla="*/ 0 60000 65536"/>
              <a:gd name="T7" fmla="*/ 0 60000 65536"/>
              <a:gd name="T8" fmla="*/ 0 60000 65536"/>
              <a:gd name="T9" fmla="*/ 0 w 21600"/>
              <a:gd name="T10" fmla="*/ 0 h 19613"/>
              <a:gd name="T11" fmla="*/ 21600 w 21600"/>
              <a:gd name="T12" fmla="*/ 19613 h 1961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613" fill="none" extrusionOk="0">
                <a:moveTo>
                  <a:pt x="9049" y="0"/>
                </a:moveTo>
                <a:cubicBezTo>
                  <a:pt x="16700" y="3530"/>
                  <a:pt x="21600" y="11187"/>
                  <a:pt x="21600" y="19613"/>
                </a:cubicBezTo>
              </a:path>
              <a:path w="21600" h="19613" stroke="0" extrusionOk="0">
                <a:moveTo>
                  <a:pt x="9049" y="0"/>
                </a:moveTo>
                <a:cubicBezTo>
                  <a:pt x="16700" y="3530"/>
                  <a:pt x="21600" y="11187"/>
                  <a:pt x="21600" y="19613"/>
                </a:cubicBezTo>
                <a:lnTo>
                  <a:pt x="0" y="19613"/>
                </a:lnTo>
                <a:lnTo>
                  <a:pt x="9049" y="0"/>
                </a:lnTo>
                <a:close/>
              </a:path>
            </a:pathLst>
          </a:custGeom>
          <a:solidFill>
            <a:srgbClr val="EFA8C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6515" name="Arc 22"/>
          <p:cNvSpPr>
            <a:spLocks/>
          </p:cNvSpPr>
          <p:nvPr/>
        </p:nvSpPr>
        <p:spPr bwMode="auto">
          <a:xfrm flipV="1">
            <a:off x="4716463" y="3703638"/>
            <a:ext cx="3097212" cy="1635125"/>
          </a:xfrm>
          <a:custGeom>
            <a:avLst/>
            <a:gdLst>
              <a:gd name="T0" fmla="*/ 2147483647 w 21600"/>
              <a:gd name="T1" fmla="*/ 0 h 19613"/>
              <a:gd name="T2" fmla="*/ 2147483647 w 21600"/>
              <a:gd name="T3" fmla="*/ 2147483647 h 19613"/>
              <a:gd name="T4" fmla="*/ 0 w 21600"/>
              <a:gd name="T5" fmla="*/ 2147483647 h 19613"/>
              <a:gd name="T6" fmla="*/ 0 60000 65536"/>
              <a:gd name="T7" fmla="*/ 0 60000 65536"/>
              <a:gd name="T8" fmla="*/ 0 60000 65536"/>
              <a:gd name="T9" fmla="*/ 0 w 21600"/>
              <a:gd name="T10" fmla="*/ 0 h 19613"/>
              <a:gd name="T11" fmla="*/ 21600 w 21600"/>
              <a:gd name="T12" fmla="*/ 19613 h 1961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613" fill="none" extrusionOk="0">
                <a:moveTo>
                  <a:pt x="9049" y="0"/>
                </a:moveTo>
                <a:cubicBezTo>
                  <a:pt x="16700" y="3530"/>
                  <a:pt x="21600" y="11187"/>
                  <a:pt x="21600" y="19613"/>
                </a:cubicBezTo>
              </a:path>
              <a:path w="21600" h="19613" stroke="0" extrusionOk="0">
                <a:moveTo>
                  <a:pt x="9049" y="0"/>
                </a:moveTo>
                <a:cubicBezTo>
                  <a:pt x="16700" y="3530"/>
                  <a:pt x="21600" y="11187"/>
                  <a:pt x="21600" y="19613"/>
                </a:cubicBezTo>
                <a:lnTo>
                  <a:pt x="0" y="19613"/>
                </a:lnTo>
                <a:lnTo>
                  <a:pt x="9049" y="0"/>
                </a:lnTo>
                <a:close/>
              </a:path>
            </a:pathLst>
          </a:custGeom>
          <a:solidFill>
            <a:srgbClr val="D6E2F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  <a:ea typeface="宋体" pitchFamily="2" charset="-122"/>
            </a:endParaRPr>
          </a:p>
        </p:txBody>
      </p:sp>
      <p:pic>
        <p:nvPicPr>
          <p:cNvPr id="106516" name="Picture 69" descr="图片4-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038600" y="1905000"/>
            <a:ext cx="1143000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517" name="Arc 31"/>
          <p:cNvSpPr>
            <a:spLocks/>
          </p:cNvSpPr>
          <p:nvPr/>
        </p:nvSpPr>
        <p:spPr bwMode="auto">
          <a:xfrm flipV="1">
            <a:off x="3373438" y="3703638"/>
            <a:ext cx="2684462" cy="1800225"/>
          </a:xfrm>
          <a:custGeom>
            <a:avLst/>
            <a:gdLst>
              <a:gd name="T0" fmla="*/ 0 w 18726"/>
              <a:gd name="T1" fmla="*/ 2147483647 h 21600"/>
              <a:gd name="T2" fmla="*/ 2147483647 w 18726"/>
              <a:gd name="T3" fmla="*/ 2147483647 h 21600"/>
              <a:gd name="T4" fmla="*/ 2147483647 w 18726"/>
              <a:gd name="T5" fmla="*/ 2147483647 h 21600"/>
              <a:gd name="T6" fmla="*/ 0 60000 65536"/>
              <a:gd name="T7" fmla="*/ 0 60000 65536"/>
              <a:gd name="T8" fmla="*/ 0 60000 65536"/>
              <a:gd name="T9" fmla="*/ 0 w 18726"/>
              <a:gd name="T10" fmla="*/ 0 h 21600"/>
              <a:gd name="T11" fmla="*/ 18726 w 1872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6" h="21600" fill="none" extrusionOk="0">
                <a:moveTo>
                  <a:pt x="-1" y="2163"/>
                </a:moveTo>
                <a:cubicBezTo>
                  <a:pt x="2937" y="739"/>
                  <a:pt x="6158" y="-1"/>
                  <a:pt x="9423" y="0"/>
                </a:cubicBezTo>
                <a:cubicBezTo>
                  <a:pt x="12642" y="0"/>
                  <a:pt x="15820" y="719"/>
                  <a:pt x="18725" y="2106"/>
                </a:cubicBezTo>
              </a:path>
              <a:path w="18726" h="21600" stroke="0" extrusionOk="0">
                <a:moveTo>
                  <a:pt x="-1" y="2163"/>
                </a:moveTo>
                <a:cubicBezTo>
                  <a:pt x="2937" y="739"/>
                  <a:pt x="6158" y="-1"/>
                  <a:pt x="9423" y="0"/>
                </a:cubicBezTo>
                <a:cubicBezTo>
                  <a:pt x="12642" y="0"/>
                  <a:pt x="15820" y="719"/>
                  <a:pt x="18725" y="2106"/>
                </a:cubicBezTo>
                <a:lnTo>
                  <a:pt x="9423" y="21600"/>
                </a:lnTo>
                <a:lnTo>
                  <a:pt x="-1" y="2163"/>
                </a:lnTo>
                <a:close/>
              </a:path>
            </a:pathLst>
          </a:custGeom>
          <a:solidFill>
            <a:srgbClr val="3DB3C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  <a:ea typeface="宋体" pitchFamily="2" charset="-122"/>
            </a:endParaRPr>
          </a:p>
        </p:txBody>
      </p:sp>
      <p:pic>
        <p:nvPicPr>
          <p:cNvPr id="106518" name="Picture 70" descr="图片4-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140200" y="4365625"/>
            <a:ext cx="1152525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519" name="Oval 39"/>
          <p:cNvSpPr>
            <a:spLocks noChangeArrowheads="1"/>
          </p:cNvSpPr>
          <p:nvPr/>
        </p:nvSpPr>
        <p:spPr bwMode="auto">
          <a:xfrm>
            <a:off x="3273425" y="2714625"/>
            <a:ext cx="2882900" cy="1673225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>
            <a:prstShdw prst="shdw17" dist="17961" dir="13500000">
              <a:srgbClr val="999999"/>
            </a:prstShdw>
          </a:effec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  <a:ea typeface="宋体" pitchFamily="2" charset="-122"/>
            </a:endParaRPr>
          </a:p>
        </p:txBody>
      </p:sp>
      <p:pic>
        <p:nvPicPr>
          <p:cNvPr id="106520" name="Picture 68" descr="图片4-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943600" y="3962400"/>
            <a:ext cx="1146175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21" name="Picture 65" descr="图片4-4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019800" y="2514600"/>
            <a:ext cx="1328738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7604128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三通两平台运维总体架构设计</a:t>
            </a:r>
          </a:p>
        </p:txBody>
      </p:sp>
      <p:sp>
        <p:nvSpPr>
          <p:cNvPr id="107523" name="幻灯片编号占位符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zh-CN"/>
              <a:t>Page</a:t>
            </a:r>
            <a:fld id="{C335C9B6-D342-4B61-8E01-BA60975EB04D}" type="slidenum">
              <a:rPr lang="zh-CN" altLang="en-US"/>
              <a:pPr/>
              <a:t>61</a:t>
            </a:fld>
            <a:endParaRPr lang="zh-CN" altLang="en-US"/>
          </a:p>
        </p:txBody>
      </p:sp>
      <p:pic>
        <p:nvPicPr>
          <p:cNvPr id="107524" name="Picture 3" descr="IT_Process_000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1066800"/>
            <a:ext cx="7943850" cy="51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IT_Process_000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1066800"/>
            <a:ext cx="7943850" cy="51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IT_Process_0000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" y="1066800"/>
            <a:ext cx="7943850" cy="51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IT_Process_00008"/>
          <p:cNvPicPr>
            <a:picLocks noChangeAspect="1" noChangeArrowheads="1"/>
          </p:cNvPicPr>
          <p:nvPr/>
        </p:nvPicPr>
        <p:blipFill>
          <a:blip r:embed="rId5"/>
          <a:srcRect t="35107"/>
          <a:stretch>
            <a:fillRect/>
          </a:stretch>
        </p:blipFill>
        <p:spPr bwMode="auto">
          <a:xfrm>
            <a:off x="76200" y="2889250"/>
            <a:ext cx="7943850" cy="336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IT_Process_000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7788" y="1068388"/>
            <a:ext cx="7943850" cy="51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9" name="TextBox 33"/>
          <p:cNvSpPr txBox="1">
            <a:spLocks noChangeArrowheads="1"/>
          </p:cNvSpPr>
          <p:nvPr/>
        </p:nvSpPr>
        <p:spPr bwMode="auto">
          <a:xfrm>
            <a:off x="152400" y="3363913"/>
            <a:ext cx="1584325" cy="9540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                   </a:t>
            </a:r>
          </a:p>
          <a:p>
            <a:endParaRPr lang="zh-CN" altLang="en-US" sz="280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7530" name="TextBox 46"/>
          <p:cNvSpPr txBox="1">
            <a:spLocks noChangeArrowheads="1"/>
          </p:cNvSpPr>
          <p:nvPr/>
        </p:nvSpPr>
        <p:spPr bwMode="auto">
          <a:xfrm>
            <a:off x="-228600" y="3168650"/>
            <a:ext cx="1981200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zh-CN" altLang="en-US" sz="2000" b="1">
                <a:solidFill>
                  <a:srgbClr val="4F6228"/>
                </a:solidFill>
                <a:latin typeface="黑体" pitchFamily="49" charset="-122"/>
                <a:ea typeface="黑体" pitchFamily="49" charset="-122"/>
              </a:rPr>
              <a:t>组织</a:t>
            </a:r>
            <a:r>
              <a:rPr lang="en-US" altLang="zh-CN" sz="2000" b="1">
                <a:solidFill>
                  <a:srgbClr val="4F6228"/>
                </a:solidFill>
                <a:latin typeface="黑体" pitchFamily="49" charset="-122"/>
                <a:ea typeface="黑体" pitchFamily="49" charset="-122"/>
              </a:rPr>
              <a:t>&amp;</a:t>
            </a:r>
            <a:r>
              <a:rPr lang="zh-CN" altLang="en-US" sz="2000" b="1">
                <a:solidFill>
                  <a:srgbClr val="4F6228"/>
                </a:solidFill>
                <a:latin typeface="黑体" pitchFamily="49" charset="-122"/>
                <a:ea typeface="黑体" pitchFamily="49" charset="-122"/>
              </a:rPr>
              <a:t>流程层</a:t>
            </a:r>
          </a:p>
          <a:p>
            <a:pPr algn="r"/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流程协作难</a:t>
            </a:r>
            <a:endParaRPr lang="en-US" altLang="zh-CN" sz="140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 algn="r"/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人员效率不高</a:t>
            </a:r>
            <a:endParaRPr lang="en-US" altLang="zh-CN" sz="140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 algn="r"/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没有服务规范标准</a:t>
            </a:r>
            <a:endParaRPr lang="en-US" altLang="zh-CN" sz="140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 algn="r"/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缺少持续的运维规划</a:t>
            </a:r>
            <a:endParaRPr lang="en-US" altLang="zh-CN" sz="140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2" name="TextBox 16"/>
          <p:cNvSpPr txBox="1">
            <a:spLocks noChangeArrowheads="1"/>
          </p:cNvSpPr>
          <p:nvPr/>
        </p:nvSpPr>
        <p:spPr bwMode="auto">
          <a:xfrm>
            <a:off x="6705600" y="4575175"/>
            <a:ext cx="2209800" cy="205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b="1">
                <a:solidFill>
                  <a:srgbClr val="0070C0"/>
                </a:solidFill>
                <a:latin typeface="黑体" pitchFamily="49" charset="-122"/>
                <a:ea typeface="黑体" pitchFamily="49" charset="-122"/>
              </a:rPr>
              <a:t>云基础架构管理</a:t>
            </a:r>
            <a:endParaRPr lang="en-US" altLang="zh-CN" b="1">
              <a:solidFill>
                <a:srgbClr val="0070C0"/>
              </a:solidFill>
              <a:latin typeface="黑体" pitchFamily="49" charset="-122"/>
              <a:ea typeface="黑体" pitchFamily="49" charset="-122"/>
            </a:endParaRPr>
          </a:p>
          <a:p>
            <a:pPr latinLnBrk="1">
              <a:lnSpc>
                <a:spcPct val="110000"/>
              </a:lnSpc>
              <a:buFont typeface="Wingdings" pitchFamily="2" charset="2"/>
              <a:buChar char="²"/>
            </a:pPr>
            <a:r>
              <a:rPr lang="zh-CN" altLang="en-US" sz="1400" b="1">
                <a:solidFill>
                  <a:srgbClr val="0068AC"/>
                </a:solidFill>
                <a:latin typeface="黑体" pitchFamily="49" charset="-122"/>
                <a:ea typeface="黑体" pitchFamily="49" charset="-122"/>
              </a:rPr>
              <a:t>集中式</a:t>
            </a: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管理</a:t>
            </a:r>
            <a:r>
              <a:rPr lang="zh-CN" altLang="zh-CN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：</a:t>
            </a: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机房环境</a:t>
            </a:r>
            <a:r>
              <a:rPr lang="en-US" altLang="zh-CN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\</a:t>
            </a: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网络</a:t>
            </a:r>
            <a:r>
              <a:rPr lang="en-US" altLang="zh-CN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\</a:t>
            </a: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服务器</a:t>
            </a:r>
            <a:r>
              <a:rPr lang="en-US" altLang="zh-CN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\</a:t>
            </a: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无线设备</a:t>
            </a:r>
            <a:r>
              <a:rPr lang="en-US" altLang="zh-CN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\</a:t>
            </a: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数据库</a:t>
            </a:r>
            <a:r>
              <a:rPr lang="zh-CN" altLang="zh-CN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…</a:t>
            </a:r>
            <a:endParaRPr lang="en-US" altLang="zh-CN" sz="140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 latinLnBrk="1">
              <a:lnSpc>
                <a:spcPct val="110000"/>
              </a:lnSpc>
              <a:buFont typeface="Wingdings" pitchFamily="2" charset="2"/>
              <a:buChar char="²"/>
            </a:pPr>
            <a:r>
              <a:rPr lang="zh-CN" altLang="en-US" sz="1400" b="1">
                <a:solidFill>
                  <a:srgbClr val="0068AC"/>
                </a:solidFill>
                <a:latin typeface="黑体" pitchFamily="49" charset="-122"/>
                <a:ea typeface="黑体" pitchFamily="49" charset="-122"/>
              </a:rPr>
              <a:t>可视化</a:t>
            </a: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管理：机房可视化、网络可视化、背板可视化</a:t>
            </a:r>
            <a:r>
              <a:rPr lang="en-US" altLang="zh-CN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…</a:t>
            </a:r>
          </a:p>
          <a:p>
            <a:pPr latinLnBrk="1">
              <a:lnSpc>
                <a:spcPct val="110000"/>
              </a:lnSpc>
              <a:buFont typeface="Wingdings" pitchFamily="2" charset="2"/>
              <a:buChar char="²"/>
            </a:pPr>
            <a:endParaRPr lang="en-US" altLang="zh-CN" sz="140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3" name="TextBox 17"/>
          <p:cNvSpPr txBox="1">
            <a:spLocks noChangeArrowheads="1"/>
          </p:cNvSpPr>
          <p:nvPr/>
        </p:nvSpPr>
        <p:spPr bwMode="auto">
          <a:xfrm>
            <a:off x="6629400" y="1306513"/>
            <a:ext cx="25146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b="1">
                <a:solidFill>
                  <a:srgbClr val="DB4E03"/>
                </a:solidFill>
                <a:latin typeface="黑体" pitchFamily="49" charset="-122"/>
                <a:ea typeface="黑体" pitchFamily="49" charset="-122"/>
              </a:rPr>
              <a:t>业务服务管理</a:t>
            </a:r>
          </a:p>
          <a:p>
            <a:pPr>
              <a:lnSpc>
                <a:spcPct val="110000"/>
              </a:lnSpc>
              <a:buFont typeface="Wingdings" pitchFamily="2" charset="2"/>
              <a:buChar char="²"/>
            </a:pP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展现</a:t>
            </a:r>
            <a:r>
              <a:rPr lang="en-US" altLang="zh-CN" sz="1400" b="1">
                <a:solidFill>
                  <a:srgbClr val="DB4E03"/>
                </a:solidFill>
                <a:latin typeface="黑体" pitchFamily="49" charset="-122"/>
                <a:ea typeface="黑体" pitchFamily="49" charset="-122"/>
              </a:rPr>
              <a:t>IT-</a:t>
            </a:r>
            <a:r>
              <a:rPr lang="zh-CN" altLang="en-US" sz="1400" b="1">
                <a:solidFill>
                  <a:srgbClr val="DB4E03"/>
                </a:solidFill>
                <a:latin typeface="黑体" pitchFamily="49" charset="-122"/>
                <a:ea typeface="黑体" pitchFamily="49" charset="-122"/>
              </a:rPr>
              <a:t>业务</a:t>
            </a: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端到端价值</a:t>
            </a:r>
            <a:endParaRPr lang="en-US" altLang="zh-CN" sz="140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²"/>
            </a:pP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面向</a:t>
            </a:r>
            <a:r>
              <a:rPr lang="zh-CN" altLang="en-US" sz="1400" b="1">
                <a:solidFill>
                  <a:srgbClr val="DB4E03"/>
                </a:solidFill>
                <a:latin typeface="黑体" pitchFamily="49" charset="-122"/>
                <a:ea typeface="黑体" pitchFamily="49" charset="-122"/>
              </a:rPr>
              <a:t>业务系统</a:t>
            </a: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的运行保障</a:t>
            </a:r>
            <a:endParaRPr lang="en-US" altLang="zh-CN" sz="140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²"/>
            </a:pP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面向</a:t>
            </a:r>
            <a:r>
              <a:rPr lang="zh-CN" altLang="en-US" sz="1400" b="1">
                <a:solidFill>
                  <a:srgbClr val="DB4E03"/>
                </a:solidFill>
                <a:latin typeface="黑体" pitchFamily="49" charset="-122"/>
                <a:ea typeface="黑体" pitchFamily="49" charset="-122"/>
              </a:rPr>
              <a:t>客户请求</a:t>
            </a: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的快速响应</a:t>
            </a:r>
          </a:p>
        </p:txBody>
      </p:sp>
      <p:sp>
        <p:nvSpPr>
          <p:cNvPr id="107533" name="TextBox 33"/>
          <p:cNvSpPr txBox="1">
            <a:spLocks noChangeArrowheads="1"/>
          </p:cNvSpPr>
          <p:nvPr/>
        </p:nvSpPr>
        <p:spPr bwMode="auto">
          <a:xfrm>
            <a:off x="28575" y="5032375"/>
            <a:ext cx="1647825" cy="9540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                   </a:t>
            </a:r>
          </a:p>
          <a:p>
            <a:endParaRPr lang="zh-CN" altLang="en-US" sz="280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5" name="TextBox 18"/>
          <p:cNvSpPr txBox="1">
            <a:spLocks noChangeArrowheads="1"/>
          </p:cNvSpPr>
          <p:nvPr/>
        </p:nvSpPr>
        <p:spPr bwMode="auto">
          <a:xfrm>
            <a:off x="6705600" y="2822575"/>
            <a:ext cx="2438400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b="1">
                <a:solidFill>
                  <a:srgbClr val="4F6228"/>
                </a:solidFill>
                <a:latin typeface="黑体" pitchFamily="49" charset="-122"/>
                <a:ea typeface="黑体" pitchFamily="49" charset="-122"/>
              </a:rPr>
              <a:t>运维流程管理</a:t>
            </a:r>
          </a:p>
          <a:p>
            <a:pPr>
              <a:lnSpc>
                <a:spcPct val="110000"/>
              </a:lnSpc>
              <a:buFont typeface="Wingdings" pitchFamily="2" charset="2"/>
              <a:buChar char="²"/>
            </a:pPr>
            <a:r>
              <a:rPr lang="zh-CN" altLang="en-US" sz="1400" b="1">
                <a:solidFill>
                  <a:srgbClr val="008000"/>
                </a:solidFill>
                <a:latin typeface="黑体" pitchFamily="49" charset="-122"/>
                <a:ea typeface="黑体" pitchFamily="49" charset="-122"/>
              </a:rPr>
              <a:t>监控</a:t>
            </a:r>
            <a:r>
              <a:rPr lang="en-US" altLang="zh-CN" sz="1400" b="1">
                <a:solidFill>
                  <a:srgbClr val="008000"/>
                </a:solidFill>
                <a:latin typeface="黑体" pitchFamily="49" charset="-122"/>
                <a:ea typeface="黑体" pitchFamily="49" charset="-122"/>
              </a:rPr>
              <a:t>+</a:t>
            </a:r>
            <a:r>
              <a:rPr lang="zh-CN" altLang="en-US" sz="1400" b="1">
                <a:solidFill>
                  <a:srgbClr val="008000"/>
                </a:solidFill>
                <a:latin typeface="黑体" pitchFamily="49" charset="-122"/>
                <a:ea typeface="黑体" pitchFamily="49" charset="-122"/>
              </a:rPr>
              <a:t>运维</a:t>
            </a: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实现</a:t>
            </a:r>
            <a:r>
              <a:rPr lang="zh-CN" altLang="en-US" sz="1400" b="1">
                <a:solidFill>
                  <a:srgbClr val="008000"/>
                </a:solidFill>
                <a:latin typeface="黑体" pitchFamily="49" charset="-122"/>
                <a:ea typeface="黑体" pitchFamily="49" charset="-122"/>
              </a:rPr>
              <a:t>一体化</a:t>
            </a:r>
            <a:endParaRPr lang="en-US" altLang="zh-CN" sz="140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²"/>
            </a:pP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运维</a:t>
            </a:r>
            <a:r>
              <a:rPr lang="zh-CN" altLang="en-US" sz="1400" b="1">
                <a:solidFill>
                  <a:srgbClr val="008000"/>
                </a:solidFill>
                <a:latin typeface="黑体" pitchFamily="49" charset="-122"/>
                <a:ea typeface="黑体" pitchFamily="49" charset="-122"/>
              </a:rPr>
              <a:t>流程</a:t>
            </a:r>
            <a:r>
              <a:rPr lang="en-US" altLang="zh-CN" sz="1400" b="1">
                <a:solidFill>
                  <a:srgbClr val="008000"/>
                </a:solidFill>
                <a:latin typeface="黑体" pitchFamily="49" charset="-122"/>
                <a:ea typeface="黑体" pitchFamily="49" charset="-122"/>
              </a:rPr>
              <a:t>+</a:t>
            </a:r>
            <a:r>
              <a:rPr lang="zh-CN" altLang="en-US" sz="1400" b="1">
                <a:solidFill>
                  <a:srgbClr val="008000"/>
                </a:solidFill>
                <a:latin typeface="黑体" pitchFamily="49" charset="-122"/>
                <a:ea typeface="黑体" pitchFamily="49" charset="-122"/>
              </a:rPr>
              <a:t>人员</a:t>
            </a: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高效协同</a:t>
            </a:r>
          </a:p>
          <a:p>
            <a:pPr>
              <a:lnSpc>
                <a:spcPct val="110000"/>
              </a:lnSpc>
              <a:buFont typeface="Wingdings" pitchFamily="2" charset="2"/>
              <a:buChar char="²"/>
            </a:pP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运维</a:t>
            </a:r>
            <a:r>
              <a:rPr lang="zh-CN" altLang="en-US" sz="1400" b="1">
                <a:solidFill>
                  <a:srgbClr val="008000"/>
                </a:solidFill>
                <a:latin typeface="黑体" pitchFamily="49" charset="-122"/>
                <a:ea typeface="黑体" pitchFamily="49" charset="-122"/>
              </a:rPr>
              <a:t>知识</a:t>
            </a:r>
            <a:r>
              <a:rPr lang="en-US" altLang="zh-CN" sz="1400" b="1">
                <a:solidFill>
                  <a:srgbClr val="008000"/>
                </a:solidFill>
                <a:latin typeface="黑体" pitchFamily="49" charset="-122"/>
                <a:ea typeface="黑体" pitchFamily="49" charset="-122"/>
              </a:rPr>
              <a:t>+</a:t>
            </a:r>
            <a:r>
              <a:rPr lang="zh-CN" altLang="en-US" sz="1400" b="1">
                <a:solidFill>
                  <a:srgbClr val="008000"/>
                </a:solidFill>
                <a:latin typeface="黑体" pitchFamily="49" charset="-122"/>
                <a:ea typeface="黑体" pitchFamily="49" charset="-122"/>
              </a:rPr>
              <a:t>事件</a:t>
            </a: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处理联动</a:t>
            </a:r>
            <a:endParaRPr lang="en-US" altLang="zh-CN" sz="140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²"/>
            </a:pP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运维</a:t>
            </a:r>
            <a:r>
              <a:rPr lang="zh-CN" altLang="en-US" sz="1400" b="1">
                <a:solidFill>
                  <a:srgbClr val="008000"/>
                </a:solidFill>
                <a:latin typeface="黑体" pitchFamily="49" charset="-122"/>
                <a:ea typeface="黑体" pitchFamily="49" charset="-122"/>
              </a:rPr>
              <a:t>咨询规划</a:t>
            </a:r>
            <a:r>
              <a:rPr lang="en-US" altLang="zh-CN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+</a:t>
            </a:r>
            <a:r>
              <a:rPr lang="zh-CN" altLang="en-US" sz="1400" b="1">
                <a:solidFill>
                  <a:srgbClr val="008000"/>
                </a:solidFill>
                <a:latin typeface="黑体" pitchFamily="49" charset="-122"/>
                <a:ea typeface="黑体" pitchFamily="49" charset="-122"/>
              </a:rPr>
              <a:t>服务报告</a:t>
            </a:r>
          </a:p>
        </p:txBody>
      </p:sp>
      <p:sp>
        <p:nvSpPr>
          <p:cNvPr id="107535" name="矩形 15"/>
          <p:cNvSpPr>
            <a:spLocks noChangeArrowheads="1"/>
          </p:cNvSpPr>
          <p:nvPr/>
        </p:nvSpPr>
        <p:spPr bwMode="auto">
          <a:xfrm>
            <a:off x="-152400" y="4997450"/>
            <a:ext cx="1905000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kumimoji="1" lang="en-US" altLang="zh-CN" sz="2000" b="1">
                <a:solidFill>
                  <a:srgbClr val="0068AC"/>
                </a:solidFill>
                <a:latin typeface="黑体" pitchFamily="49" charset="-122"/>
                <a:ea typeface="黑体" pitchFamily="49" charset="-122"/>
              </a:rPr>
              <a:t>IT</a:t>
            </a:r>
            <a:r>
              <a:rPr kumimoji="1" lang="zh-CN" altLang="en-US" sz="2000" b="1">
                <a:solidFill>
                  <a:srgbClr val="0068AC"/>
                </a:solidFill>
                <a:latin typeface="黑体" pitchFamily="49" charset="-122"/>
                <a:ea typeface="黑体" pitchFamily="49" charset="-122"/>
              </a:rPr>
              <a:t>基础架构层</a:t>
            </a:r>
            <a:endParaRPr kumimoji="1" lang="en-US" altLang="zh-CN" sz="2000" b="1">
              <a:solidFill>
                <a:srgbClr val="0068AC"/>
              </a:solidFill>
              <a:latin typeface="黑体" pitchFamily="49" charset="-122"/>
              <a:ea typeface="黑体" pitchFamily="49" charset="-122"/>
            </a:endParaRPr>
          </a:p>
          <a:p>
            <a:pPr algn="r"/>
            <a:r>
              <a:rPr kumimoji="1"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设备资产繁多</a:t>
            </a:r>
            <a:endParaRPr kumimoji="1" lang="en-US" altLang="zh-CN" sz="140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 algn="r"/>
            <a:r>
              <a:rPr kumimoji="1"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被动式响应救火</a:t>
            </a:r>
            <a:endParaRPr kumimoji="1" lang="en-US" altLang="zh-CN" sz="140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 algn="r"/>
            <a:r>
              <a:rPr kumimoji="1"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故障关联影响复杂</a:t>
            </a:r>
          </a:p>
          <a:p>
            <a:pPr algn="r"/>
            <a:r>
              <a:rPr kumimoji="1"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拓扑可视化效果不佳</a:t>
            </a:r>
            <a:endParaRPr kumimoji="1" lang="en-US" altLang="zh-CN" sz="140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7536" name="TextBox 33"/>
          <p:cNvSpPr txBox="1">
            <a:spLocks noChangeArrowheads="1"/>
          </p:cNvSpPr>
          <p:nvPr/>
        </p:nvSpPr>
        <p:spPr bwMode="auto">
          <a:xfrm>
            <a:off x="168275" y="1724025"/>
            <a:ext cx="1584325" cy="9540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                   </a:t>
            </a:r>
          </a:p>
          <a:p>
            <a:endParaRPr lang="zh-CN" altLang="en-US" sz="280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7537" name="TextBox 46"/>
          <p:cNvSpPr txBox="1">
            <a:spLocks noChangeArrowheads="1"/>
          </p:cNvSpPr>
          <p:nvPr/>
        </p:nvSpPr>
        <p:spPr bwMode="auto">
          <a:xfrm>
            <a:off x="-152400" y="1458913"/>
            <a:ext cx="1905000" cy="113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10000"/>
              </a:lnSpc>
            </a:pPr>
            <a:r>
              <a:rPr lang="zh-CN" altLang="en-US" sz="2000">
                <a:solidFill>
                  <a:srgbClr val="DB4E03"/>
                </a:solidFill>
                <a:latin typeface="黑体" pitchFamily="49" charset="-122"/>
                <a:ea typeface="黑体" pitchFamily="49" charset="-122"/>
              </a:rPr>
              <a:t>业务</a:t>
            </a:r>
            <a:r>
              <a:rPr lang="en-US" altLang="zh-CN" sz="2000">
                <a:solidFill>
                  <a:srgbClr val="DB4E03"/>
                </a:solidFill>
                <a:latin typeface="黑体" pitchFamily="49" charset="-122"/>
                <a:ea typeface="黑体" pitchFamily="49" charset="-122"/>
              </a:rPr>
              <a:t>&amp;</a:t>
            </a:r>
            <a:r>
              <a:rPr lang="zh-CN" altLang="en-US" sz="2000">
                <a:solidFill>
                  <a:srgbClr val="DB4E03"/>
                </a:solidFill>
                <a:latin typeface="黑体" pitchFamily="49" charset="-122"/>
                <a:ea typeface="黑体" pitchFamily="49" charset="-122"/>
              </a:rPr>
              <a:t>客户层</a:t>
            </a:r>
            <a:endParaRPr lang="en-US" altLang="zh-CN" sz="2000">
              <a:solidFill>
                <a:srgbClr val="DB4E03"/>
              </a:solidFill>
              <a:latin typeface="黑体" pitchFamily="49" charset="-122"/>
              <a:ea typeface="黑体" pitchFamily="49" charset="-122"/>
            </a:endParaRPr>
          </a:p>
          <a:p>
            <a:pPr algn="r">
              <a:lnSpc>
                <a:spcPct val="110000"/>
              </a:lnSpc>
            </a:pP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业务如何关联</a:t>
            </a:r>
            <a:r>
              <a:rPr lang="en-US" altLang="zh-CN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IT</a:t>
            </a:r>
          </a:p>
          <a:p>
            <a:pPr algn="r">
              <a:lnSpc>
                <a:spcPct val="110000"/>
              </a:lnSpc>
            </a:pP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业务系统健康状况</a:t>
            </a:r>
          </a:p>
          <a:p>
            <a:pPr algn="r">
              <a:lnSpc>
                <a:spcPct val="110000"/>
              </a:lnSpc>
            </a:pP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面向客户的响应时限</a:t>
            </a:r>
            <a:endParaRPr lang="en-US" altLang="zh-CN" sz="140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07538" name="Picture 230" descr="PE02032_"/>
          <p:cNvPicPr preferRelativeResize="0"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52800" y="1676400"/>
            <a:ext cx="6461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39" name="Picture 230" descr="PE02032_"/>
          <p:cNvPicPr preferRelativeResize="0"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67200" y="1676400"/>
            <a:ext cx="6461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273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标题 1"/>
          <p:cNvSpPr>
            <a:spLocks noGrp="1"/>
          </p:cNvSpPr>
          <p:nvPr>
            <p:ph type="title"/>
          </p:nvPr>
        </p:nvSpPr>
        <p:spPr>
          <a:xfrm>
            <a:off x="723900" y="381000"/>
            <a:ext cx="7696200" cy="533400"/>
          </a:xfrm>
        </p:spPr>
        <p:txBody>
          <a:bodyPr/>
          <a:lstStyle/>
          <a:p>
            <a:endParaRPr kumimoji="0" lang="zh-CN" altLang="en-US" smtClean="0"/>
          </a:p>
        </p:txBody>
      </p:sp>
      <p:sp>
        <p:nvSpPr>
          <p:cNvPr id="108547" name="矩形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68AC"/>
              </a:gs>
              <a:gs pos="100000">
                <a:srgbClr val="7DCEF4"/>
              </a:gs>
            </a:gsLst>
            <a:lin ang="5220000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  <a:ea typeface="宋体" pitchFamily="2" charset="-122"/>
            </a:endParaRPr>
          </a:p>
        </p:txBody>
      </p:sp>
      <p:pic>
        <p:nvPicPr>
          <p:cNvPr id="108548" name="Picture 2" descr="D:\工作\锐捷网络\2012年\项目管理\2012.05.16_新品上市\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2613" y="714375"/>
            <a:ext cx="28987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49" name="矩形 5"/>
          <p:cNvSpPr>
            <a:spLocks noChangeArrowheads="1"/>
          </p:cNvSpPr>
          <p:nvPr/>
        </p:nvSpPr>
        <p:spPr bwMode="auto">
          <a:xfrm>
            <a:off x="1428750" y="1428750"/>
            <a:ext cx="62865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en-US" altLang="zh-CN" sz="3400" b="1">
                <a:solidFill>
                  <a:srgbClr val="EAC355"/>
                </a:solidFill>
                <a:latin typeface="微软雅黑" pitchFamily="34" charset="-122"/>
                <a:ea typeface="微软雅黑" pitchFamily="34" charset="-122"/>
              </a:rPr>
              <a:t>CIO</a:t>
            </a:r>
            <a:r>
              <a:rPr lang="zh-CN" altLang="en-US" sz="3400" b="1">
                <a:solidFill>
                  <a:srgbClr val="EAC355"/>
                </a:solidFill>
                <a:latin typeface="微软雅黑" pitchFamily="34" charset="-122"/>
                <a:ea typeface="微软雅黑" pitchFamily="34" charset="-122"/>
              </a:rPr>
              <a:t>最得力的</a:t>
            </a:r>
            <a:r>
              <a:rPr lang="en-US" altLang="zh-CN" sz="3400" b="1">
                <a:solidFill>
                  <a:srgbClr val="EAC355"/>
                </a:solidFill>
                <a:latin typeface="微软雅黑" pitchFamily="34" charset="-122"/>
                <a:ea typeface="微软雅黑" pitchFamily="34" charset="-122"/>
              </a:rPr>
              <a:t>IT</a:t>
            </a:r>
            <a:r>
              <a:rPr lang="zh-CN" altLang="en-US" sz="3400" b="1">
                <a:solidFill>
                  <a:srgbClr val="EAC355"/>
                </a:solidFill>
                <a:latin typeface="微软雅黑" pitchFamily="34" charset="-122"/>
                <a:ea typeface="微软雅黑" pitchFamily="34" charset="-122"/>
              </a:rPr>
              <a:t>管理助手</a:t>
            </a:r>
            <a:endParaRPr lang="en-US" altLang="zh-CN" sz="3400" b="1">
              <a:solidFill>
                <a:srgbClr val="EAC355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08550" name="组合 9"/>
          <p:cNvGrpSpPr>
            <a:grpSpLocks/>
          </p:cNvGrpSpPr>
          <p:nvPr/>
        </p:nvGrpSpPr>
        <p:grpSpPr bwMode="auto">
          <a:xfrm>
            <a:off x="1262063" y="2857500"/>
            <a:ext cx="6619875" cy="1614488"/>
            <a:chOff x="1285852" y="2857496"/>
            <a:chExt cx="6619876" cy="1614487"/>
          </a:xfrm>
        </p:grpSpPr>
        <p:pic>
          <p:nvPicPr>
            <p:cNvPr id="8" name="Picture 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85852" y="2857496"/>
              <a:ext cx="3200400" cy="1614487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705328" y="2857496"/>
              <a:ext cx="3200400" cy="1614487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reflection blurRad="6350" stA="50000" endA="300" endPos="38500" dist="50800" dir="5400000" sy="-100000" algn="bl" rotWithShape="0"/>
            </a:effectLst>
          </p:spPr>
        </p:pic>
      </p:grpSp>
      <p:sp>
        <p:nvSpPr>
          <p:cNvPr id="108551" name="矩形 6"/>
          <p:cNvSpPr>
            <a:spLocks noChangeArrowheads="1"/>
          </p:cNvSpPr>
          <p:nvPr/>
        </p:nvSpPr>
        <p:spPr bwMode="auto">
          <a:xfrm>
            <a:off x="1035050" y="5029200"/>
            <a:ext cx="7073900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14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RIIL</a:t>
            </a:r>
            <a:r>
              <a:rPr lang="zh-CN" altLang="en-US" sz="14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从</a:t>
            </a:r>
            <a:r>
              <a:rPr lang="en-US" altLang="zh-CN" sz="14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CIO</a:t>
            </a:r>
            <a:r>
              <a:rPr lang="zh-CN" altLang="en-US" sz="14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的管理视角出发，面向业务视角进行</a:t>
            </a:r>
            <a:r>
              <a:rPr lang="en-US" altLang="zh-CN" sz="1400" dirty="0" err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IT</a:t>
            </a:r>
            <a:r>
              <a:rPr lang="en-US" altLang="en-US" sz="1400" dirty="0" err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基础架构的</a:t>
            </a:r>
            <a:r>
              <a:rPr lang="zh-CN" altLang="en-US" sz="14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全局管理，将云基础架构、组织流程、业务系统三者进行紧密融合，完美呈现云平台建设的投资分布，直观反映基础设施的动态变化对业务、用户造成的影响和威胁，同时通过精细化管理，帮助</a:t>
            </a:r>
            <a:r>
              <a:rPr lang="en-US" altLang="zh-CN" sz="14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CIO</a:t>
            </a:r>
            <a:r>
              <a:rPr lang="zh-CN" altLang="en-US" sz="14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及时做出关键决策，长效保持云平台业务的健康、稳定运行。</a:t>
            </a:r>
          </a:p>
        </p:txBody>
      </p:sp>
    </p:spTree>
    <p:extLst>
      <p:ext uri="{BB962C8B-B14F-4D97-AF65-F5344CB8AC3E}">
        <p14:creationId xmlns:p14="http://schemas.microsoft.com/office/powerpoint/2010/main" val="230099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标题 1"/>
          <p:cNvSpPr>
            <a:spLocks noGrp="1"/>
          </p:cNvSpPr>
          <p:nvPr>
            <p:ph type="title"/>
          </p:nvPr>
        </p:nvSpPr>
        <p:spPr>
          <a:xfrm>
            <a:off x="2675466" y="381000"/>
            <a:ext cx="6239933" cy="533400"/>
          </a:xfrm>
        </p:spPr>
        <p:txBody>
          <a:bodyPr/>
          <a:lstStyle/>
          <a:p>
            <a:r>
              <a:rPr lang="zh-CN" altLang="en-US" dirty="0" smtClean="0"/>
              <a:t>如何全面整合基础架构资源？</a:t>
            </a:r>
          </a:p>
        </p:txBody>
      </p:sp>
      <p:sp>
        <p:nvSpPr>
          <p:cNvPr id="71682" name="TextBox 3"/>
          <p:cNvSpPr txBox="1">
            <a:spLocks noChangeArrowheads="1"/>
          </p:cNvSpPr>
          <p:nvPr/>
        </p:nvSpPr>
        <p:spPr bwMode="auto">
          <a:xfrm>
            <a:off x="609600" y="1414463"/>
            <a:ext cx="7924800" cy="677108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endParaRPr lang="en-US" altLang="zh-CN" sz="60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r>
              <a:rPr lang="zh-CN" altLang="en-US" sz="2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如何化繁为简？让</a:t>
            </a:r>
            <a:r>
              <a:rPr lang="en-US" altLang="zh-CN" sz="2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IT</a:t>
            </a:r>
            <a:r>
              <a:rPr lang="zh-CN" altLang="en-US" sz="2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变成看得见的管理？</a:t>
            </a:r>
            <a:endParaRPr lang="en-US" altLang="zh-CN" sz="260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en-US" altLang="zh-CN" sz="60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9574" name="TextBox 25"/>
          <p:cNvSpPr txBox="1">
            <a:spLocks noChangeArrowheads="1"/>
          </p:cNvSpPr>
          <p:nvPr/>
        </p:nvSpPr>
        <p:spPr bwMode="auto">
          <a:xfrm>
            <a:off x="533400" y="2286000"/>
            <a:ext cx="373380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20000"/>
              </a:lnSpc>
              <a:buFont typeface="Wingdings" pitchFamily="2" charset="2"/>
              <a:buChar char="²"/>
            </a:pPr>
            <a:r>
              <a: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资源种类繁多，相应的网管软件太多，如何把各类资源进行统一管理？</a:t>
            </a:r>
            <a:endParaRPr lang="en-US" altLang="zh-CN" sz="16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²"/>
            </a:pPr>
            <a:endParaRPr lang="en-US" altLang="zh-CN" sz="16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²"/>
            </a:pPr>
            <a:r>
              <a: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资源到底有多少？</a:t>
            </a:r>
            <a:r>
              <a:rPr lang="en-US" altLang="zh-CN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IT</a:t>
            </a:r>
            <a:r>
              <a: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投资是如何分布的？如何将</a:t>
            </a:r>
            <a:r>
              <a:rPr lang="en-US" altLang="zh-CN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IT</a:t>
            </a:r>
            <a:r>
              <a: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资产变成透明、可视化？</a:t>
            </a:r>
            <a:endParaRPr lang="en-US" altLang="zh-CN" sz="16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²"/>
            </a:pPr>
            <a:endParaRPr lang="en-US" altLang="zh-CN" sz="16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²"/>
            </a:pPr>
            <a:r>
              <a:rPr lang="zh-CN" altLang="en-US" sz="1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关键设备运行的怎么样？出了问题怎么第一时间通知我？如何在复杂关系中快速定位出故障根源？</a:t>
            </a:r>
            <a:endParaRPr lang="en-US" altLang="zh-CN" sz="16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9575" name="灯片编号占位符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zh-CN">
                <a:latin typeface="微软雅黑" pitchFamily="34" charset="-122"/>
                <a:ea typeface="微软雅黑" pitchFamily="34" charset="-122"/>
              </a:rPr>
              <a:t>Page</a:t>
            </a:r>
            <a:fld id="{84CEBB55-2821-4C9B-9263-DA0898254EB7}" type="slidenum">
              <a:rPr lang="zh-CN" altLang="en-US">
                <a:latin typeface="微软雅黑" pitchFamily="34" charset="-122"/>
                <a:ea typeface="微软雅黑" pitchFamily="34" charset="-122"/>
              </a:rPr>
              <a:pPr/>
              <a:t>63</a:t>
            </a:fld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71685" name="图片 1"/>
          <p:cNvPicPr>
            <a:picLocks noChangeAspect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4267201" y="2362200"/>
            <a:ext cx="4343400" cy="3105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矩形 2"/>
          <p:cNvSpPr/>
          <p:nvPr/>
        </p:nvSpPr>
        <p:spPr>
          <a:xfrm>
            <a:off x="762000" y="347134"/>
            <a:ext cx="2087854" cy="5847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  <a:latin typeface="Arial"/>
              </a:rPr>
              <a:t>资源层面</a:t>
            </a:r>
            <a:endParaRPr lang="zh-CN" altLang="en-US" sz="32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66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04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化繁为简，综合云监控管理平台</a:t>
            </a:r>
          </a:p>
        </p:txBody>
      </p:sp>
      <p:sp>
        <p:nvSpPr>
          <p:cNvPr id="110595" name="幻灯片编号占位符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zh-CN"/>
              <a:t>Page</a:t>
            </a:r>
            <a:fld id="{7B1627A6-6AE4-4BF5-8F8A-530EB013D224}" type="slidenum">
              <a:rPr lang="zh-CN" altLang="en-US"/>
              <a:pPr/>
              <a:t>64</a:t>
            </a:fld>
            <a:endParaRPr lang="zh-CN" altLang="en-US"/>
          </a:p>
        </p:txBody>
      </p:sp>
      <p:grpSp>
        <p:nvGrpSpPr>
          <p:cNvPr id="110596" name="组 23"/>
          <p:cNvGrpSpPr>
            <a:grpSpLocks/>
          </p:cNvGrpSpPr>
          <p:nvPr/>
        </p:nvGrpSpPr>
        <p:grpSpPr bwMode="auto">
          <a:xfrm>
            <a:off x="4648200" y="3657600"/>
            <a:ext cx="4083050" cy="2292350"/>
            <a:chOff x="4648200" y="3727236"/>
            <a:chExt cx="4083169" cy="2292564"/>
          </a:xfrm>
        </p:grpSpPr>
        <p:pic>
          <p:nvPicPr>
            <p:cNvPr id="41998" name="图片 9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648200" y="3727236"/>
              <a:ext cx="3962515" cy="2292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39700" dir="2700000" algn="tl" rotWithShape="0">
                <a:srgbClr val="333333">
                  <a:alpha val="64999"/>
                </a:srgbClr>
              </a:outerShdw>
            </a:effectLst>
          </p:spPr>
        </p:pic>
        <p:sp>
          <p:nvSpPr>
            <p:cNvPr id="110608" name="文本框 13"/>
            <p:cNvSpPr txBox="1">
              <a:spLocks noChangeArrowheads="1"/>
            </p:cNvSpPr>
            <p:nvPr/>
          </p:nvSpPr>
          <p:spPr bwMode="auto">
            <a:xfrm>
              <a:off x="4648200" y="3810000"/>
              <a:ext cx="4083169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1600">
                  <a:solidFill>
                    <a:srgbClr val="FFFFFF"/>
                  </a:solidFill>
                  <a:latin typeface="黑体" pitchFamily="49" charset="-122"/>
                  <a:ea typeface="黑体" pitchFamily="49" charset="-122"/>
                </a:rPr>
                <a:t>网络设备</a:t>
              </a:r>
              <a:r>
                <a:rPr kumimoji="1" lang="en-US" altLang="zh-CN" sz="1600">
                  <a:solidFill>
                    <a:srgbClr val="FFFFFF"/>
                  </a:solidFill>
                  <a:latin typeface="黑体" pitchFamily="49" charset="-122"/>
                  <a:ea typeface="黑体" pitchFamily="49" charset="-122"/>
                </a:rPr>
                <a:t>\</a:t>
              </a:r>
              <a:r>
                <a:rPr kumimoji="1" lang="zh-CN" altLang="en-US" sz="1600">
                  <a:solidFill>
                    <a:srgbClr val="FFFFFF"/>
                  </a:solidFill>
                  <a:latin typeface="黑体" pitchFamily="49" charset="-122"/>
                  <a:ea typeface="黑体" pitchFamily="49" charset="-122"/>
                </a:rPr>
                <a:t>服务器</a:t>
              </a:r>
              <a:r>
                <a:rPr kumimoji="1" lang="en-US" altLang="zh-CN" sz="1600">
                  <a:solidFill>
                    <a:srgbClr val="FFFFFF"/>
                  </a:solidFill>
                  <a:latin typeface="黑体" pitchFamily="49" charset="-122"/>
                  <a:ea typeface="黑体" pitchFamily="49" charset="-122"/>
                </a:rPr>
                <a:t>\</a:t>
              </a:r>
              <a:r>
                <a:rPr kumimoji="1" lang="zh-CN" altLang="en-US" sz="1600">
                  <a:solidFill>
                    <a:srgbClr val="FFFFFF"/>
                  </a:solidFill>
                  <a:latin typeface="黑体" pitchFamily="49" charset="-122"/>
                  <a:ea typeface="黑体" pitchFamily="49" charset="-122"/>
                </a:rPr>
                <a:t>无线</a:t>
              </a:r>
              <a:r>
                <a:rPr kumimoji="1" lang="en-US" altLang="zh-CN" sz="1600">
                  <a:solidFill>
                    <a:srgbClr val="FFFFFF"/>
                  </a:solidFill>
                  <a:latin typeface="黑体" pitchFamily="49" charset="-122"/>
                  <a:ea typeface="黑体" pitchFamily="49" charset="-122"/>
                </a:rPr>
                <a:t>\</a:t>
              </a:r>
              <a:r>
                <a:rPr kumimoji="1" lang="zh-CN" altLang="en-US" sz="1600">
                  <a:solidFill>
                    <a:srgbClr val="FFFFFF"/>
                  </a:solidFill>
                  <a:latin typeface="黑体" pitchFamily="49" charset="-122"/>
                  <a:ea typeface="黑体" pitchFamily="49" charset="-122"/>
                </a:rPr>
                <a:t>数据库</a:t>
              </a:r>
              <a:r>
                <a:rPr kumimoji="1" lang="en-US" altLang="zh-CN" sz="1600">
                  <a:solidFill>
                    <a:srgbClr val="FFFFFF"/>
                  </a:solidFill>
                  <a:latin typeface="黑体" pitchFamily="49" charset="-122"/>
                  <a:ea typeface="黑体" pitchFamily="49" charset="-122"/>
                </a:rPr>
                <a:t>\</a:t>
              </a:r>
              <a:r>
                <a:rPr kumimoji="1" lang="zh-CN" altLang="en-US" sz="1600">
                  <a:solidFill>
                    <a:srgbClr val="FFFFFF"/>
                  </a:solidFill>
                  <a:latin typeface="黑体" pitchFamily="49" charset="-122"/>
                  <a:ea typeface="黑体" pitchFamily="49" charset="-122"/>
                </a:rPr>
                <a:t>中间件</a:t>
              </a:r>
              <a:r>
                <a:rPr kumimoji="1" lang="zh-CN" altLang="zh-CN" sz="1600">
                  <a:solidFill>
                    <a:srgbClr val="FFFFFF"/>
                  </a:solidFill>
                  <a:latin typeface="黑体" pitchFamily="49" charset="-122"/>
                  <a:ea typeface="黑体" pitchFamily="49" charset="-122"/>
                </a:rPr>
                <a:t>……</a:t>
              </a:r>
              <a:endParaRPr kumimoji="1" lang="zh-CN" altLang="en-US" sz="1600">
                <a:solidFill>
                  <a:srgbClr val="FFFFFF"/>
                </a:solidFill>
                <a:latin typeface="黑体" pitchFamily="49" charset="-122"/>
                <a:ea typeface="黑体" pitchFamily="49" charset="-122"/>
              </a:endParaRPr>
            </a:p>
          </p:txBody>
        </p:sp>
      </p:grpSp>
      <p:grpSp>
        <p:nvGrpSpPr>
          <p:cNvPr id="110597" name="组 17"/>
          <p:cNvGrpSpPr>
            <a:grpSpLocks/>
          </p:cNvGrpSpPr>
          <p:nvPr/>
        </p:nvGrpSpPr>
        <p:grpSpPr bwMode="auto">
          <a:xfrm>
            <a:off x="855663" y="3663950"/>
            <a:ext cx="3530600" cy="2284413"/>
            <a:chOff x="8310298" y="1371600"/>
            <a:chExt cx="3531110" cy="2283883"/>
          </a:xfrm>
        </p:grpSpPr>
        <p:pic>
          <p:nvPicPr>
            <p:cNvPr id="16" name="Picture 3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310298" y="1371600"/>
              <a:ext cx="3531110" cy="22838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39700" dir="2700000" algn="tl" rotWithShape="0">
                <a:srgbClr val="333333">
                  <a:alpha val="64999"/>
                </a:srgbClr>
              </a:outerShdw>
            </a:effectLst>
          </p:spPr>
        </p:pic>
        <p:sp>
          <p:nvSpPr>
            <p:cNvPr id="110606" name="矩形 16"/>
            <p:cNvSpPr>
              <a:spLocks noChangeArrowheads="1"/>
            </p:cNvSpPr>
            <p:nvPr/>
          </p:nvSpPr>
          <p:spPr bwMode="auto">
            <a:xfrm>
              <a:off x="9280139" y="1414046"/>
              <a:ext cx="253146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zh-CN" altLang="en-US" sz="160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资源性能</a:t>
              </a:r>
              <a:r>
                <a:rPr lang="en-US" altLang="zh-CN" sz="160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\</a:t>
              </a:r>
              <a:r>
                <a:rPr lang="zh-CN" altLang="en-US" sz="160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告警等详细信息</a:t>
              </a:r>
            </a:p>
          </p:txBody>
        </p:sp>
      </p:grpSp>
      <p:grpSp>
        <p:nvGrpSpPr>
          <p:cNvPr id="110598" name="组 29"/>
          <p:cNvGrpSpPr>
            <a:grpSpLocks/>
          </p:cNvGrpSpPr>
          <p:nvPr/>
        </p:nvGrpSpPr>
        <p:grpSpPr bwMode="auto">
          <a:xfrm>
            <a:off x="4648200" y="1295400"/>
            <a:ext cx="3962400" cy="2182813"/>
            <a:chOff x="-5410200" y="2514600"/>
            <a:chExt cx="3962400" cy="2182091"/>
          </a:xfrm>
        </p:grpSpPr>
        <p:pic>
          <p:nvPicPr>
            <p:cNvPr id="41994" name="图片 28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5410200" y="2514600"/>
              <a:ext cx="3962400" cy="21820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39700" dir="2700000" algn="tl" rotWithShape="0">
                <a:srgbClr val="333333">
                  <a:alpha val="64999"/>
                </a:srgbClr>
              </a:outerShdw>
            </a:effectLst>
          </p:spPr>
        </p:pic>
        <p:sp>
          <p:nvSpPr>
            <p:cNvPr id="110604" name="文本框 8"/>
            <p:cNvSpPr txBox="1">
              <a:spLocks noChangeArrowheads="1"/>
            </p:cNvSpPr>
            <p:nvPr/>
          </p:nvSpPr>
          <p:spPr bwMode="auto">
            <a:xfrm>
              <a:off x="-5410200" y="4267200"/>
              <a:ext cx="1826141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1600">
                  <a:solidFill>
                    <a:srgbClr val="FFFFFF"/>
                  </a:solidFill>
                  <a:latin typeface="黑体" pitchFamily="49" charset="-122"/>
                  <a:ea typeface="黑体" pitchFamily="49" charset="-122"/>
                </a:rPr>
                <a:t>网络设备拓扑视图</a:t>
              </a:r>
            </a:p>
          </p:txBody>
        </p:sp>
      </p:grpSp>
      <p:grpSp>
        <p:nvGrpSpPr>
          <p:cNvPr id="110599" name="组 22"/>
          <p:cNvGrpSpPr>
            <a:grpSpLocks/>
          </p:cNvGrpSpPr>
          <p:nvPr/>
        </p:nvGrpSpPr>
        <p:grpSpPr bwMode="auto">
          <a:xfrm>
            <a:off x="838200" y="1295400"/>
            <a:ext cx="3525838" cy="2133600"/>
            <a:chOff x="838201" y="1295400"/>
            <a:chExt cx="3525956" cy="2133600"/>
          </a:xfrm>
        </p:grpSpPr>
        <p:pic>
          <p:nvPicPr>
            <p:cNvPr id="41992" name="图片 21" descr="1543C2E8-99CB-4BE0-BE0C-4470289471ED.pn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38201" y="1295400"/>
              <a:ext cx="3505317" cy="2133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39700" dir="2700000" algn="tl" rotWithShape="0">
                <a:srgbClr val="333333">
                  <a:alpha val="64999"/>
                </a:srgbClr>
              </a:outerShdw>
            </a:effectLst>
          </p:spPr>
        </p:pic>
        <p:sp>
          <p:nvSpPr>
            <p:cNvPr id="110602" name="文本框 6"/>
            <p:cNvSpPr txBox="1">
              <a:spLocks noChangeArrowheads="1"/>
            </p:cNvSpPr>
            <p:nvPr/>
          </p:nvSpPr>
          <p:spPr bwMode="auto">
            <a:xfrm>
              <a:off x="2538016" y="3048000"/>
              <a:ext cx="1826141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kumimoji="1" lang="zh-CN" altLang="en-US" sz="1600">
                  <a:solidFill>
                    <a:srgbClr val="FFFFFF"/>
                  </a:solidFill>
                  <a:latin typeface="黑体" pitchFamily="49" charset="-122"/>
                  <a:ea typeface="黑体" pitchFamily="49" charset="-122"/>
                </a:rPr>
                <a:t>机房</a:t>
              </a:r>
              <a:r>
                <a:rPr kumimoji="1" lang="en-US" altLang="zh-CN" sz="1600">
                  <a:solidFill>
                    <a:srgbClr val="FFFFFF"/>
                  </a:solidFill>
                  <a:latin typeface="黑体" pitchFamily="49" charset="-122"/>
                  <a:ea typeface="黑体" pitchFamily="49" charset="-122"/>
                </a:rPr>
                <a:t>3D</a:t>
              </a:r>
              <a:r>
                <a:rPr kumimoji="1" lang="zh-CN" altLang="en-US" sz="1600">
                  <a:solidFill>
                    <a:srgbClr val="FFFFFF"/>
                  </a:solidFill>
                  <a:latin typeface="黑体" pitchFamily="49" charset="-122"/>
                  <a:ea typeface="黑体" pitchFamily="49" charset="-122"/>
                </a:rPr>
                <a:t>可视化视图</a:t>
              </a:r>
            </a:p>
          </p:txBody>
        </p:sp>
      </p:grpSp>
      <p:grpSp>
        <p:nvGrpSpPr>
          <p:cNvPr id="6" name="组 26"/>
          <p:cNvGrpSpPr/>
          <p:nvPr/>
        </p:nvGrpSpPr>
        <p:grpSpPr>
          <a:xfrm>
            <a:off x="1905000" y="2286000"/>
            <a:ext cx="5257800" cy="2590800"/>
            <a:chOff x="1905000" y="2286000"/>
            <a:chExt cx="5257800" cy="2590800"/>
          </a:xfrm>
          <a:solidFill>
            <a:schemeClr val="bg1">
              <a:alpha val="65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5" name="椭圆 24"/>
            <p:cNvSpPr/>
            <p:nvPr/>
          </p:nvSpPr>
          <p:spPr bwMode="auto">
            <a:xfrm>
              <a:off x="1905000" y="2286000"/>
              <a:ext cx="5257800" cy="2590800"/>
            </a:xfrm>
            <a:prstGeom prst="ellipse">
              <a:avLst/>
            </a:prstGeom>
            <a:solidFill>
              <a:schemeClr val="bg1">
                <a:alpha val="75000"/>
              </a:schemeClr>
            </a:solidFill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2729488" y="2827933"/>
              <a:ext cx="3518912" cy="1754326"/>
            </a:xfrm>
            <a:prstGeom prst="rect">
              <a:avLst/>
            </a:prstGeom>
            <a:no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kumimoji="1" lang="zh-CN" altLang="en-US" sz="3600" dirty="0">
                  <a:solidFill>
                    <a:srgbClr val="FF6600"/>
                  </a:solidFill>
                  <a:latin typeface="黑体"/>
                  <a:ea typeface="黑体"/>
                  <a:cs typeface="黑体"/>
                </a:rPr>
                <a:t>资源统一监控</a:t>
              </a:r>
              <a:endParaRPr kumimoji="1" lang="en-US" altLang="zh-CN" sz="3600" dirty="0">
                <a:solidFill>
                  <a:srgbClr val="FF6600"/>
                </a:solidFill>
                <a:latin typeface="黑体"/>
                <a:ea typeface="黑体"/>
                <a:cs typeface="黑体"/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kumimoji="1" lang="zh-CN" altLang="en-US" sz="2000" dirty="0">
                  <a:solidFill>
                    <a:srgbClr val="0068AC"/>
                  </a:solidFill>
                  <a:latin typeface="黑体"/>
                  <a:ea typeface="黑体"/>
                  <a:cs typeface="黑体"/>
                </a:rPr>
                <a:t>深度整合</a:t>
              </a:r>
              <a:r>
                <a:rPr kumimoji="1" lang="en-US" altLang="zh-CN" sz="2000" dirty="0">
                  <a:solidFill>
                    <a:srgbClr val="0068AC"/>
                  </a:solidFill>
                  <a:latin typeface="黑体"/>
                  <a:ea typeface="黑体"/>
                  <a:cs typeface="黑体"/>
                </a:rPr>
                <a:t>IT</a:t>
              </a:r>
              <a:r>
                <a:rPr kumimoji="1" lang="zh-CN" altLang="en-US" sz="2000" dirty="0">
                  <a:solidFill>
                    <a:srgbClr val="0068AC"/>
                  </a:solidFill>
                  <a:latin typeface="黑体"/>
                  <a:ea typeface="黑体"/>
                  <a:cs typeface="黑体"/>
                </a:rPr>
                <a:t>资源</a:t>
              </a:r>
              <a:endParaRPr kumimoji="1" lang="en-US" altLang="zh-CN" sz="2000" dirty="0">
                <a:solidFill>
                  <a:srgbClr val="0068AC"/>
                </a:solidFill>
                <a:latin typeface="黑体"/>
                <a:ea typeface="黑体"/>
                <a:cs typeface="黑体"/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kumimoji="1" lang="zh-CN" altLang="en-US" sz="2000" dirty="0">
                  <a:solidFill>
                    <a:srgbClr val="0068AC"/>
                  </a:solidFill>
                  <a:latin typeface="黑体"/>
                  <a:ea typeface="黑体"/>
                  <a:cs typeface="黑体"/>
                </a:rPr>
                <a:t>避免烟囱式网管系统</a:t>
              </a:r>
              <a:endParaRPr kumimoji="1" lang="en-US" altLang="zh-CN" sz="2000" dirty="0">
                <a:solidFill>
                  <a:srgbClr val="0068AC"/>
                </a:solidFill>
                <a:latin typeface="黑体"/>
                <a:ea typeface="黑体"/>
                <a:cs typeface="黑体"/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lang="zh-CN" altLang="en-US" sz="2000" b="1" dirty="0">
                  <a:solidFill>
                    <a:srgbClr val="0068AC"/>
                  </a:solidFill>
                  <a:latin typeface="微软雅黑" charset="0"/>
                  <a:ea typeface="微软雅黑" charset="0"/>
                  <a:cs typeface="微软雅黑" charset="0"/>
                </a:rPr>
                <a:t>广泛支持多厂商、多型号设备</a:t>
              </a:r>
              <a:endParaRPr lang="zh-CN" altLang="en-US" sz="2000" b="1" dirty="0">
                <a:solidFill>
                  <a:srgbClr val="0068A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570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机房可视化，合理规划机房容量</a:t>
            </a:r>
          </a:p>
        </p:txBody>
      </p:sp>
      <p:sp>
        <p:nvSpPr>
          <p:cNvPr id="111619" name="幻灯片编号占位符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zh-CN"/>
              <a:t>Page</a:t>
            </a:r>
            <a:fld id="{70E6D20E-C095-40E5-9745-3F0DCE4A5442}" type="slidenum">
              <a:rPr lang="zh-CN" altLang="en-US"/>
              <a:pPr/>
              <a:t>65</a:t>
            </a:fld>
            <a:endParaRPr lang="zh-CN" altLang="en-US"/>
          </a:p>
        </p:txBody>
      </p:sp>
      <p:sp>
        <p:nvSpPr>
          <p:cNvPr id="5" name="TextBox 3"/>
          <p:cNvSpPr txBox="1"/>
          <p:nvPr/>
        </p:nvSpPr>
        <p:spPr>
          <a:xfrm>
            <a:off x="3733800" y="1066800"/>
            <a:ext cx="3048000" cy="27058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68AC"/>
            </a:solidFill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zh-CN" altLang="en-US" sz="1600" b="1" dirty="0">
                <a:solidFill>
                  <a:srgbClr val="0068AC"/>
                </a:solidFill>
                <a:latin typeface="微软雅黑" pitchFamily="34" charset="-122"/>
                <a:ea typeface="微软雅黑" pitchFamily="34" charset="-122"/>
              </a:rPr>
              <a:t>某数据中心机房可视化视图：</a:t>
            </a:r>
            <a:endParaRPr lang="en-US" altLang="zh-CN" sz="1600" b="1" dirty="0">
              <a:solidFill>
                <a:srgbClr val="0068AC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²"/>
              <a:defRPr/>
            </a:pPr>
            <a:r>
              <a:rPr lang="en-US" altLang="zh-CN" sz="14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3D</a:t>
            </a:r>
            <a:r>
              <a:rPr lang="zh-CN" altLang="en-US" sz="14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机房实景布局展示；</a:t>
            </a:r>
            <a:endParaRPr lang="en-US" altLang="zh-CN" sz="14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²"/>
              <a:defRPr/>
            </a:pPr>
            <a:r>
              <a:rPr lang="zh-CN" altLang="en-US" sz="14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拖拽式“所见即所得”设计；</a:t>
            </a:r>
            <a:endParaRPr lang="en-US" altLang="zh-CN" sz="14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²"/>
              <a:defRPr/>
            </a:pPr>
            <a:r>
              <a:rPr lang="zh-CN" altLang="en-US" sz="14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可导入用户自定义机房户型图；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²"/>
              <a:defRPr/>
            </a:pPr>
            <a:r>
              <a:rPr lang="zh-CN" altLang="en-US" sz="14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鼠标滚轮缩放机房大小，鸟瞰图；</a:t>
            </a:r>
            <a:endParaRPr lang="en-US" altLang="zh-CN" sz="14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²"/>
              <a:defRPr/>
            </a:pPr>
            <a:r>
              <a:rPr lang="zh-CN" altLang="en-US" sz="14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机房元素实时运行情况更新；</a:t>
            </a:r>
            <a:endParaRPr lang="en-US" altLang="zh-CN" sz="14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²"/>
              <a:defRPr/>
            </a:pPr>
            <a:r>
              <a:rPr lang="zh-CN" altLang="en-US" sz="14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自动播放显示各元素巡视结果；</a:t>
            </a:r>
            <a:endParaRPr lang="en-US" altLang="zh-CN" sz="14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²"/>
              <a:defRPr/>
            </a:pPr>
            <a:r>
              <a:rPr lang="zh-CN" altLang="en-US" sz="14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巡视顺序为有事件的优先播放</a:t>
            </a:r>
            <a:endParaRPr lang="en-US" altLang="zh-CN" sz="14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7010400" y="3657600"/>
            <a:ext cx="1981200" cy="3029034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zh-CN" altLang="en-US" sz="1600" b="1">
                <a:solidFill>
                  <a:srgbClr val="0068AC"/>
                </a:solidFill>
                <a:latin typeface="微软雅黑" pitchFamily="34" charset="-122"/>
                <a:ea typeface="微软雅黑" pitchFamily="34" charset="-122"/>
              </a:rPr>
              <a:t>支持监控元素</a:t>
            </a:r>
            <a:endParaRPr lang="en-US" altLang="zh-CN" sz="1600" b="1">
              <a:solidFill>
                <a:srgbClr val="0068AC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温湿度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烟感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水浸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电量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空开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UPS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空调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新风机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4"/>
          <p:cNvSpPr>
            <a:spLocks noChangeArrowheads="1"/>
          </p:cNvSpPr>
          <p:nvPr/>
        </p:nvSpPr>
        <p:spPr bwMode="auto">
          <a:xfrm>
            <a:off x="7891463" y="4026932"/>
            <a:ext cx="1100137" cy="2659702"/>
          </a:xfrm>
          <a:prstGeom prst="rect">
            <a:avLst/>
          </a:prstGeom>
          <a:noFill/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发电机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视频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红外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机柜微环境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玻璃破碎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门禁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\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门磁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照明控制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……………</a:t>
            </a:r>
            <a:endParaRPr lang="zh-CN" altLang="en-US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716338"/>
            <a:ext cx="2373313" cy="276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9" name="矩形 8"/>
          <p:cNvSpPr/>
          <p:nvPr/>
        </p:nvSpPr>
        <p:spPr>
          <a:xfrm>
            <a:off x="3048000" y="4094163"/>
            <a:ext cx="3733800" cy="23828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68AC"/>
            </a:solidFill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zh-CN" altLang="en-US" sz="1600" b="1">
                <a:solidFill>
                  <a:srgbClr val="0068AC"/>
                </a:solidFill>
                <a:latin typeface="微软雅黑" pitchFamily="34" charset="-122"/>
                <a:ea typeface="微软雅黑" pitchFamily="34" charset="-122"/>
              </a:rPr>
              <a:t>机柜可视化</a:t>
            </a:r>
            <a:r>
              <a:rPr lang="en-US" altLang="zh-CN" sz="1600" b="1">
                <a:solidFill>
                  <a:srgbClr val="0068AC"/>
                </a:solidFill>
                <a:latin typeface="微软雅黑" pitchFamily="34" charset="-122"/>
                <a:ea typeface="微软雅黑" pitchFamily="34" charset="-122"/>
              </a:rPr>
              <a:t> &amp; </a:t>
            </a:r>
            <a:r>
              <a:rPr lang="zh-CN" altLang="en-US" sz="1600" b="1">
                <a:solidFill>
                  <a:srgbClr val="0068AC"/>
                </a:solidFill>
                <a:latin typeface="微软雅黑" pitchFamily="34" charset="-122"/>
                <a:ea typeface="微软雅黑" pitchFamily="34" charset="-122"/>
              </a:rPr>
              <a:t>容量规划：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²"/>
              <a:defRPr/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自定义机柜大小及设备安装位置；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²"/>
              <a:defRPr/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机柜内设备与监控资源联动，呈现安装设备的运行情况；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²"/>
              <a:defRPr/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可查看机柜内设备详细信息及运行状况；</a:t>
            </a:r>
            <a:endParaRPr lang="en-US" altLang="zh-CN" sz="140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²"/>
              <a:defRPr/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浮动显示机柜空间使用情况及实时温湿度状况</a:t>
            </a:r>
          </a:p>
        </p:txBody>
      </p:sp>
      <p:sp>
        <p:nvSpPr>
          <p:cNvPr id="10" name="矩形 9"/>
          <p:cNvSpPr/>
          <p:nvPr/>
        </p:nvSpPr>
        <p:spPr>
          <a:xfrm>
            <a:off x="7010400" y="429999"/>
            <a:ext cx="1981200" cy="302903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zh-CN" altLang="en-US" sz="1600" b="1">
                <a:solidFill>
                  <a:srgbClr val="0068AC"/>
                </a:solidFill>
                <a:latin typeface="微软雅黑" pitchFamily="34" charset="-122"/>
                <a:ea typeface="微软雅黑" pitchFamily="34" charset="-122"/>
              </a:rPr>
              <a:t>机房合规性</a:t>
            </a:r>
            <a:endParaRPr lang="en-US" altLang="zh-CN" sz="1600" b="1">
              <a:solidFill>
                <a:srgbClr val="0068AC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以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电子信息系统机房设计规范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》GB50174-2008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为基础，加入机房合规性判断，根据机房建设情况可评定为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A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B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C</a:t>
            </a:r>
            <a:r>
              <a:rPr lang="zh-CN" altLang="en-US" sz="14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三级，方便用户查漏补缺，为建设合规机房提供参考。</a:t>
            </a:r>
          </a:p>
        </p:txBody>
      </p:sp>
      <p:pic>
        <p:nvPicPr>
          <p:cNvPr id="12" name="Picture 1" descr="C:\Users\majz\Documents\Tencent Files\79318061\Image\OQS(62F6SU8Q{1QL[`J94[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295400"/>
            <a:ext cx="3200400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422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网络可视化，洞悉资源分布与实时运行状况</a:t>
            </a:r>
          </a:p>
        </p:txBody>
      </p:sp>
      <p:sp>
        <p:nvSpPr>
          <p:cNvPr id="112643" name="幻灯片编号占位符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zh-CN"/>
              <a:t>Page</a:t>
            </a:r>
            <a:fld id="{8C466B68-0A06-46E3-864C-359D6BAA8160}" type="slidenum">
              <a:rPr lang="zh-CN" altLang="en-US"/>
              <a:pPr/>
              <a:t>66</a:t>
            </a:fld>
            <a:endParaRPr lang="zh-CN" altLang="en-US"/>
          </a:p>
        </p:txBody>
      </p:sp>
      <p:pic>
        <p:nvPicPr>
          <p:cNvPr id="44035" name="图片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513" y="1066800"/>
            <a:ext cx="8816975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1600200"/>
            <a:ext cx="817563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圆角矩形 5"/>
          <p:cNvSpPr>
            <a:spLocks noChangeArrowheads="1"/>
          </p:cNvSpPr>
          <p:nvPr/>
        </p:nvSpPr>
        <p:spPr bwMode="auto">
          <a:xfrm>
            <a:off x="5029200" y="3048000"/>
            <a:ext cx="304800" cy="2286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E3BD52"/>
              </a:solidFill>
              <a:ea typeface="宋体" pitchFamily="2" charset="-122"/>
            </a:endParaRPr>
          </a:p>
        </p:txBody>
      </p:sp>
      <p:cxnSp>
        <p:nvCxnSpPr>
          <p:cNvPr id="10" name="肘形连接符 9"/>
          <p:cNvCxnSpPr>
            <a:cxnSpLocks noChangeShapeType="1"/>
            <a:stCxn id="6" idx="1"/>
          </p:cNvCxnSpPr>
          <p:nvPr/>
        </p:nvCxnSpPr>
        <p:spPr bwMode="auto">
          <a:xfrm rot="10800000" flipV="1">
            <a:off x="4419600" y="3162300"/>
            <a:ext cx="609600" cy="1257300"/>
          </a:xfrm>
          <a:prstGeom prst="bentConnector2">
            <a:avLst/>
          </a:prstGeom>
          <a:noFill/>
          <a:ln w="19050">
            <a:solidFill>
              <a:srgbClr val="FF0000"/>
            </a:solidFill>
            <a:round/>
            <a:headEnd type="arrow" w="med" len="med"/>
            <a:tailEnd type="arrow" w="med" len="med"/>
          </a:ln>
        </p:spPr>
      </p:cxnSp>
      <p:grpSp>
        <p:nvGrpSpPr>
          <p:cNvPr id="3" name="组 18"/>
          <p:cNvGrpSpPr>
            <a:grpSpLocks/>
          </p:cNvGrpSpPr>
          <p:nvPr/>
        </p:nvGrpSpPr>
        <p:grpSpPr bwMode="auto">
          <a:xfrm>
            <a:off x="304800" y="5334000"/>
            <a:ext cx="3429000" cy="1219200"/>
            <a:chOff x="0" y="5257799"/>
            <a:chExt cx="2864341" cy="1371601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pic>
          <p:nvPicPr>
            <p:cNvPr id="44046" name="图片 6"/>
            <p:cNvPicPr>
              <a:picLocks noChangeAspect="1"/>
            </p:cNvPicPr>
            <p:nvPr/>
          </p:nvPicPr>
          <p:blipFill>
            <a:blip r:embed="rId4">
              <a:extLst/>
            </a:blip>
            <a:srcRect/>
            <a:stretch>
              <a:fillRect/>
            </a:stretch>
          </p:blipFill>
          <p:spPr bwMode="auto">
            <a:xfrm>
              <a:off x="0" y="5257799"/>
              <a:ext cx="2864341" cy="137160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44047" name="文本框 17"/>
            <p:cNvSpPr txBox="1">
              <a:spLocks noChangeArrowheads="1"/>
            </p:cNvSpPr>
            <p:nvPr/>
          </p:nvSpPr>
          <p:spPr bwMode="auto">
            <a:xfrm>
              <a:off x="1" y="5257800"/>
              <a:ext cx="2819399" cy="30777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>
                <a:defRPr/>
              </a:pPr>
              <a:r>
                <a:rPr lang="zh-CN" altLang="en-US" sz="1400" smtClean="0">
                  <a:solidFill>
                    <a:srgbClr val="FFFFFF"/>
                  </a:solidFill>
                  <a:latin typeface="黑体" charset="0"/>
                  <a:ea typeface="黑体" charset="0"/>
                  <a:cs typeface="黑体" charset="0"/>
                </a:rPr>
                <a:t>背板端口信息</a:t>
              </a:r>
              <a:r>
                <a:rPr lang="en-US" altLang="zh-CN" sz="1400" smtClean="0">
                  <a:solidFill>
                    <a:srgbClr val="FFFFFF"/>
                  </a:solidFill>
                  <a:latin typeface="黑体" charset="0"/>
                  <a:ea typeface="黑体" charset="0"/>
                  <a:cs typeface="黑体" charset="0"/>
                </a:rPr>
                <a:t>——</a:t>
              </a:r>
              <a:r>
                <a:rPr lang="zh-CN" altLang="en-US" sz="1400" smtClean="0">
                  <a:solidFill>
                    <a:srgbClr val="FFFFFF"/>
                  </a:solidFill>
                  <a:latin typeface="黑体" charset="0"/>
                  <a:ea typeface="黑体" charset="0"/>
                  <a:cs typeface="黑体" charset="0"/>
                </a:rPr>
                <a:t>流量信息</a:t>
              </a:r>
            </a:p>
          </p:txBody>
        </p:sp>
      </p:grpSp>
      <p:grpSp>
        <p:nvGrpSpPr>
          <p:cNvPr id="4" name="组 22"/>
          <p:cNvGrpSpPr>
            <a:grpSpLocks/>
          </p:cNvGrpSpPr>
          <p:nvPr/>
        </p:nvGrpSpPr>
        <p:grpSpPr bwMode="auto">
          <a:xfrm>
            <a:off x="3962400" y="4441825"/>
            <a:ext cx="4876800" cy="2187575"/>
            <a:chOff x="3733800" y="4267200"/>
            <a:chExt cx="5257800" cy="2359804"/>
          </a:xfrm>
        </p:grpSpPr>
        <p:pic>
          <p:nvPicPr>
            <p:cNvPr id="44044" name="图片 11" descr="资源详细信息.png"/>
            <p:cNvPicPr>
              <a:picLocks noChangeAspect="1"/>
            </p:cNvPicPr>
            <p:nvPr/>
          </p:nvPicPr>
          <p:blipFill>
            <a:blip r:embed="rId5">
              <a:extLst/>
            </a:blip>
            <a:srcRect/>
            <a:stretch>
              <a:fillRect/>
            </a:stretch>
          </p:blipFill>
          <p:spPr bwMode="auto">
            <a:xfrm>
              <a:off x="3733800" y="4267200"/>
              <a:ext cx="5257800" cy="235980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112657" name="文本框 21"/>
            <p:cNvSpPr txBox="1">
              <a:spLocks noChangeArrowheads="1"/>
            </p:cNvSpPr>
            <p:nvPr/>
          </p:nvSpPr>
          <p:spPr bwMode="auto">
            <a:xfrm>
              <a:off x="3810000" y="4267200"/>
              <a:ext cx="5017294" cy="331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1" lang="zh-CN" altLang="en-US" sz="1400">
                  <a:solidFill>
                    <a:srgbClr val="FFFFFF"/>
                  </a:solidFill>
                  <a:latin typeface="黑体" pitchFamily="49" charset="-122"/>
                  <a:ea typeface="黑体" pitchFamily="49" charset="-122"/>
                </a:rPr>
                <a:t>资源详细信息</a:t>
              </a:r>
              <a:r>
                <a:rPr kumimoji="1" lang="en-US" altLang="zh-CN" sz="1400">
                  <a:solidFill>
                    <a:srgbClr val="FFFFFF"/>
                  </a:solidFill>
                  <a:latin typeface="黑体" pitchFamily="49" charset="-122"/>
                  <a:ea typeface="黑体" pitchFamily="49" charset="-122"/>
                </a:rPr>
                <a:t>——</a:t>
              </a:r>
              <a:r>
                <a:rPr kumimoji="1" lang="zh-CN" altLang="en-US" sz="1400">
                  <a:solidFill>
                    <a:srgbClr val="FFFFFF"/>
                  </a:solidFill>
                  <a:latin typeface="黑体" pitchFamily="49" charset="-122"/>
                  <a:ea typeface="黑体" pitchFamily="49" charset="-122"/>
                </a:rPr>
                <a:t>地理位置、负责人、性能指标</a:t>
              </a:r>
              <a:r>
                <a:rPr kumimoji="1" lang="en-US" altLang="zh-CN" sz="1400">
                  <a:solidFill>
                    <a:srgbClr val="FFFFFF"/>
                  </a:solidFill>
                  <a:latin typeface="黑体" pitchFamily="49" charset="-122"/>
                  <a:ea typeface="黑体" pitchFamily="49" charset="-122"/>
                </a:rPr>
                <a:t>……</a:t>
              </a:r>
              <a:endParaRPr kumimoji="1" lang="zh-CN" altLang="en-US" sz="1400">
                <a:solidFill>
                  <a:srgbClr val="FFFFFF"/>
                </a:solidFill>
                <a:latin typeface="黑体" pitchFamily="49" charset="-122"/>
                <a:ea typeface="黑体" pitchFamily="49" charset="-122"/>
              </a:endParaRPr>
            </a:p>
          </p:txBody>
        </p:sp>
      </p:grpSp>
      <p:cxnSp>
        <p:nvCxnSpPr>
          <p:cNvPr id="24" name="肘形连接符 23"/>
          <p:cNvCxnSpPr>
            <a:cxnSpLocks noChangeShapeType="1"/>
          </p:cNvCxnSpPr>
          <p:nvPr/>
        </p:nvCxnSpPr>
        <p:spPr bwMode="auto">
          <a:xfrm flipV="1">
            <a:off x="6248400" y="1981200"/>
            <a:ext cx="1295400" cy="381000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rgbClr val="FF0000"/>
            </a:solidFill>
            <a:round/>
            <a:headEnd type="arrow" w="med" len="med"/>
            <a:tailEnd type="arrow" w="med" len="med"/>
          </a:ln>
        </p:spPr>
      </p:cxnSp>
      <p:grpSp>
        <p:nvGrpSpPr>
          <p:cNvPr id="7" name="组 10"/>
          <p:cNvGrpSpPr>
            <a:grpSpLocks/>
          </p:cNvGrpSpPr>
          <p:nvPr/>
        </p:nvGrpSpPr>
        <p:grpSpPr bwMode="auto">
          <a:xfrm>
            <a:off x="7315200" y="1368425"/>
            <a:ext cx="1600200" cy="1679575"/>
            <a:chOff x="7315200" y="1368623"/>
            <a:chExt cx="1600200" cy="1679377"/>
          </a:xfrm>
        </p:grpSpPr>
        <p:pic>
          <p:nvPicPr>
            <p:cNvPr id="2" name="图片 28" descr="FD0DAFE7-F450-4E7D-8405-E11E60E4034F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/>
            <a:stretch>
              <a:fillRect/>
            </a:stretch>
          </p:blipFill>
          <p:spPr bwMode="auto">
            <a:xfrm>
              <a:off x="7543801" y="1676400"/>
              <a:ext cx="1055402" cy="13716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112655" name="文本框 21"/>
            <p:cNvSpPr txBox="1">
              <a:spLocks noChangeArrowheads="1"/>
            </p:cNvSpPr>
            <p:nvPr/>
          </p:nvSpPr>
          <p:spPr bwMode="auto">
            <a:xfrm>
              <a:off x="7315200" y="1368623"/>
              <a:ext cx="160020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1" lang="zh-CN" altLang="en-US" sz="1400">
                  <a:solidFill>
                    <a:srgbClr val="FFFFFF"/>
                  </a:solidFill>
                  <a:latin typeface="黑体" pitchFamily="49" charset="-122"/>
                  <a:ea typeface="黑体" pitchFamily="49" charset="-122"/>
                </a:rPr>
                <a:t>集成常用命令工具</a:t>
              </a:r>
            </a:p>
          </p:txBody>
        </p:sp>
      </p:grpSp>
      <p:sp>
        <p:nvSpPr>
          <p:cNvPr id="112652" name="文本框 21"/>
          <p:cNvSpPr txBox="1">
            <a:spLocks noChangeArrowheads="1"/>
          </p:cNvSpPr>
          <p:nvPr/>
        </p:nvSpPr>
        <p:spPr bwMode="auto">
          <a:xfrm>
            <a:off x="228600" y="1862138"/>
            <a:ext cx="2971800" cy="2862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000" b="1" dirty="0">
                <a:solidFill>
                  <a:srgbClr val="FFFFFF"/>
                </a:solidFill>
                <a:latin typeface="黑体" pitchFamily="49" charset="-122"/>
                <a:ea typeface="黑体" pitchFamily="49" charset="-122"/>
              </a:rPr>
              <a:t>某学校网络拓扑</a:t>
            </a:r>
            <a:endParaRPr kumimoji="1" lang="en-US" altLang="zh-CN" sz="2000" b="1" dirty="0">
              <a:solidFill>
                <a:srgbClr val="FFFFFF"/>
              </a:solidFill>
              <a:latin typeface="黑体" pitchFamily="49" charset="-122"/>
              <a:ea typeface="黑体" pitchFamily="49" charset="-122"/>
            </a:endParaRPr>
          </a:p>
          <a:p>
            <a:endParaRPr kumimoji="1" lang="en-US" altLang="zh-CN" sz="2000" b="1" dirty="0">
              <a:solidFill>
                <a:srgbClr val="FFFFFF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kumimoji="1" lang="en-US" altLang="zh-CN" sz="1400" dirty="0">
                <a:solidFill>
                  <a:srgbClr val="FFFFFF"/>
                </a:solidFill>
                <a:latin typeface="黑体" pitchFamily="49" charset="-122"/>
                <a:ea typeface="黑体" pitchFamily="49" charset="-122"/>
              </a:rPr>
              <a:t>1</a:t>
            </a:r>
            <a:r>
              <a:rPr kumimoji="1" lang="zh-CN" altLang="en-US" sz="1400" dirty="0">
                <a:solidFill>
                  <a:srgbClr val="FFFFFF"/>
                </a:solidFill>
                <a:latin typeface="黑体" pitchFamily="49" charset="-122"/>
                <a:ea typeface="黑体" pitchFamily="49" charset="-122"/>
              </a:rPr>
              <a:t>、真实体现全局网络拓扑视图；</a:t>
            </a:r>
            <a:endParaRPr kumimoji="1" lang="en-US" altLang="zh-CN" sz="1400" dirty="0">
              <a:solidFill>
                <a:srgbClr val="FFFFFF"/>
              </a:solidFill>
              <a:latin typeface="黑体" pitchFamily="49" charset="-122"/>
              <a:ea typeface="黑体" pitchFamily="49" charset="-122"/>
            </a:endParaRPr>
          </a:p>
          <a:p>
            <a:endParaRPr kumimoji="1" lang="en-US" altLang="zh-CN" sz="1400" dirty="0">
              <a:solidFill>
                <a:srgbClr val="FFFFFF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kumimoji="1" lang="en-US" altLang="zh-CN" sz="1400" dirty="0">
                <a:solidFill>
                  <a:srgbClr val="FFFFFF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kumimoji="1" lang="zh-CN" altLang="en-US" sz="1400" dirty="0">
                <a:solidFill>
                  <a:srgbClr val="FFFFFF"/>
                </a:solidFill>
                <a:latin typeface="黑体" pitchFamily="49" charset="-122"/>
                <a:ea typeface="黑体" pitchFamily="49" charset="-122"/>
              </a:rPr>
              <a:t>、可导入用户实际地理位置图；</a:t>
            </a:r>
            <a:endParaRPr kumimoji="1" lang="en-US" altLang="zh-CN" sz="1400" dirty="0">
              <a:solidFill>
                <a:srgbClr val="FFFFFF"/>
              </a:solidFill>
              <a:latin typeface="黑体" pitchFamily="49" charset="-122"/>
              <a:ea typeface="黑体" pitchFamily="49" charset="-122"/>
            </a:endParaRPr>
          </a:p>
          <a:p>
            <a:endParaRPr kumimoji="1" lang="en-US" altLang="zh-CN" sz="1400" dirty="0">
              <a:solidFill>
                <a:srgbClr val="FFFFFF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kumimoji="1" lang="en-US" altLang="zh-CN" sz="1400" dirty="0">
                <a:solidFill>
                  <a:srgbClr val="FFFFFF"/>
                </a:solidFill>
                <a:latin typeface="黑体" pitchFamily="49" charset="-122"/>
                <a:ea typeface="黑体" pitchFamily="49" charset="-122"/>
              </a:rPr>
              <a:t>3</a:t>
            </a:r>
            <a:r>
              <a:rPr kumimoji="1" lang="zh-CN" altLang="en-US" sz="1400" dirty="0">
                <a:solidFill>
                  <a:srgbClr val="FFFFFF"/>
                </a:solidFill>
                <a:latin typeface="黑体" pitchFamily="49" charset="-122"/>
                <a:ea typeface="黑体" pitchFamily="49" charset="-122"/>
              </a:rPr>
              <a:t>、动态更新显示资源运行状态；</a:t>
            </a:r>
            <a:endParaRPr kumimoji="1" lang="en-US" altLang="zh-CN" sz="1400" dirty="0">
              <a:solidFill>
                <a:srgbClr val="FFFFFF"/>
              </a:solidFill>
              <a:latin typeface="黑体" pitchFamily="49" charset="-122"/>
              <a:ea typeface="黑体" pitchFamily="49" charset="-122"/>
            </a:endParaRPr>
          </a:p>
          <a:p>
            <a:endParaRPr kumimoji="1" lang="en-US" altLang="zh-CN" sz="1400" dirty="0">
              <a:solidFill>
                <a:srgbClr val="FFFFFF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kumimoji="1" lang="en-US" altLang="zh-CN" sz="1400" dirty="0">
                <a:solidFill>
                  <a:srgbClr val="FFFFFF"/>
                </a:solidFill>
                <a:latin typeface="黑体" pitchFamily="49" charset="-122"/>
                <a:ea typeface="黑体" pitchFamily="49" charset="-122"/>
              </a:rPr>
              <a:t>4</a:t>
            </a:r>
            <a:r>
              <a:rPr kumimoji="1" lang="zh-CN" altLang="en-US" sz="1400" dirty="0">
                <a:solidFill>
                  <a:srgbClr val="FFFFFF"/>
                </a:solidFill>
                <a:latin typeface="黑体" pitchFamily="49" charset="-122"/>
                <a:ea typeface="黑体" pitchFamily="49" charset="-122"/>
              </a:rPr>
              <a:t>、拓扑与资源信息、性能信息、背板信息、告警信息、流量信息、网管工具等进行一体化集成，方便操作和维护。</a:t>
            </a:r>
          </a:p>
        </p:txBody>
      </p:sp>
      <p:cxnSp>
        <p:nvCxnSpPr>
          <p:cNvPr id="9" name="肘形连接符 8"/>
          <p:cNvCxnSpPr>
            <a:cxnSpLocks noChangeShapeType="1"/>
          </p:cNvCxnSpPr>
          <p:nvPr/>
        </p:nvCxnSpPr>
        <p:spPr bwMode="auto">
          <a:xfrm rot="5400000">
            <a:off x="2895600" y="2743200"/>
            <a:ext cx="2819400" cy="2362200"/>
          </a:xfrm>
          <a:prstGeom prst="bentConnector3">
            <a:avLst>
              <a:gd name="adj1" fmla="val 602"/>
            </a:avLst>
          </a:prstGeom>
          <a:noFill/>
          <a:ln w="19050">
            <a:solidFill>
              <a:srgbClr val="FF0000"/>
            </a:solidFill>
            <a:round/>
            <a:headEnd type="arrow" w="med" len="med"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417025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聚焦业务管理，呈现</a:t>
            </a:r>
            <a:r>
              <a:rPr lang="en-US" altLang="zh-CN" smtClean="0"/>
              <a:t>IT</a:t>
            </a:r>
            <a:r>
              <a:rPr lang="zh-CN" altLang="en-US" smtClean="0"/>
              <a:t>价值</a:t>
            </a:r>
          </a:p>
        </p:txBody>
      </p:sp>
      <p:sp>
        <p:nvSpPr>
          <p:cNvPr id="121859" name="幻灯片编号占位符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zh-CN"/>
              <a:t>Page</a:t>
            </a:r>
            <a:fld id="{A898DA95-6F76-4F09-B0D9-194078E777D6}" type="slidenum">
              <a:rPr lang="zh-CN" altLang="en-US"/>
              <a:pPr/>
              <a:t>67</a:t>
            </a:fld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522" y="1371600"/>
            <a:ext cx="4693478" cy="2057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962400"/>
            <a:ext cx="4699000" cy="20940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1862" name="Rectangle 1"/>
          <p:cNvSpPr>
            <a:spLocks noChangeArrowheads="1"/>
          </p:cNvSpPr>
          <p:nvPr/>
        </p:nvSpPr>
        <p:spPr bwMode="auto">
          <a:xfrm>
            <a:off x="5334000" y="1371600"/>
            <a:ext cx="3357563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1450" indent="-171450">
              <a:lnSpc>
                <a:spcPct val="150000"/>
              </a:lnSpc>
              <a:buFont typeface="Wingdings" pitchFamily="2" charset="2"/>
              <a:buChar char="²"/>
            </a:pP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图形化呈现了用户、业务服务、应用系统和</a:t>
            </a:r>
            <a:r>
              <a:rPr lang="en-US" altLang="zh-CN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IT</a:t>
            </a: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资源的关联关系；</a:t>
            </a:r>
            <a:endParaRPr lang="en-US" altLang="zh-CN" sz="140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²"/>
            </a:pPr>
            <a:endParaRPr lang="en-US" altLang="zh-CN" sz="140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²"/>
            </a:pP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帮助</a:t>
            </a:r>
            <a:r>
              <a:rPr lang="en-US" altLang="zh-CN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IT</a:t>
            </a: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管理者掌握每项业务对用户的影响范围；业务异常可能对用户产生的威胁；</a:t>
            </a:r>
            <a:endParaRPr lang="en-US" altLang="zh-CN" sz="140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²"/>
            </a:pPr>
            <a:endParaRPr lang="en-US" altLang="zh-CN" sz="140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²"/>
            </a:pP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通过影响传递链，快速查明导致业务中断的故障源，做出及时响应和解决；</a:t>
            </a:r>
            <a:endParaRPr lang="en-US" altLang="zh-CN" sz="140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²"/>
            </a:pPr>
            <a:endParaRPr lang="en-US" altLang="zh-CN" sz="140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²"/>
            </a:pPr>
            <a:r>
              <a:rPr lang="zh-CN" altLang="en-US" sz="1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以应用系统为视角，掌握该系统当前运行水平及涉及的事件、告警信息。</a:t>
            </a:r>
          </a:p>
        </p:txBody>
      </p:sp>
    </p:spTree>
    <p:extLst>
      <p:ext uri="{BB962C8B-B14F-4D97-AF65-F5344CB8AC3E}">
        <p14:creationId xmlns:p14="http://schemas.microsoft.com/office/powerpoint/2010/main" val="89565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>
            <a:spLocks noChangeArrowheads="1"/>
          </p:cNvSpPr>
          <p:nvPr/>
        </p:nvSpPr>
        <p:spPr bwMode="gray">
          <a:xfrm>
            <a:off x="1643042" y="1866868"/>
            <a:ext cx="6069390" cy="56516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9029" name="AutoShape 6"/>
          <p:cNvSpPr>
            <a:spLocks noChangeArrowheads="1"/>
          </p:cNvSpPr>
          <p:nvPr/>
        </p:nvSpPr>
        <p:spPr bwMode="gray">
          <a:xfrm>
            <a:off x="2208213" y="1852613"/>
            <a:ext cx="5649912" cy="566737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三通两平台建设需求分析</a:t>
            </a:r>
            <a:endParaRPr lang="zh-CN" altLang="en-US" sz="24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AutoShape 9"/>
          <p:cNvSpPr>
            <a:spLocks noChangeArrowheads="1"/>
          </p:cNvSpPr>
          <p:nvPr/>
        </p:nvSpPr>
        <p:spPr bwMode="gray">
          <a:xfrm>
            <a:off x="1143000" y="1604963"/>
            <a:ext cx="903288" cy="976312"/>
          </a:xfrm>
          <a:prstGeom prst="diamond">
            <a:avLst/>
          </a:prstGeom>
          <a:solidFill>
            <a:schemeClr val="bg2"/>
          </a:solidFill>
          <a:ln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altLang="ko-KR" sz="24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1</a:t>
            </a:r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gray">
          <a:xfrm>
            <a:off x="1643042" y="2919412"/>
            <a:ext cx="6069390" cy="56516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zh-CN" altLang="en-US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9034" name="AutoShape 6"/>
          <p:cNvSpPr>
            <a:spLocks noChangeArrowheads="1"/>
          </p:cNvSpPr>
          <p:nvPr/>
        </p:nvSpPr>
        <p:spPr bwMode="gray">
          <a:xfrm>
            <a:off x="2208213" y="2919413"/>
            <a:ext cx="5649912" cy="566737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三通两平台基础网络建设方案</a:t>
            </a:r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gray">
          <a:xfrm>
            <a:off x="1143000" y="2676525"/>
            <a:ext cx="903288" cy="976313"/>
          </a:xfrm>
          <a:prstGeom prst="diamond">
            <a:avLst/>
          </a:prstGeom>
          <a:solidFill>
            <a:schemeClr val="bg2"/>
          </a:solidFill>
          <a:ln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altLang="ko-KR" sz="24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2</a:t>
            </a: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gray">
          <a:xfrm>
            <a:off x="1643063" y="3986213"/>
            <a:ext cx="6069012" cy="565150"/>
          </a:xfrm>
          <a:prstGeom prst="roundRect">
            <a:avLst>
              <a:gd name="adj" fmla="val 16667"/>
            </a:avLst>
          </a:prstGeom>
          <a:solidFill>
            <a:srgbClr val="990000"/>
          </a:solidFill>
          <a:ln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zh-CN" altLang="en-US" sz="2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9037" name="AutoShape 6"/>
          <p:cNvSpPr>
            <a:spLocks noChangeArrowheads="1"/>
          </p:cNvSpPr>
          <p:nvPr/>
        </p:nvSpPr>
        <p:spPr bwMode="gray">
          <a:xfrm>
            <a:off x="2208213" y="3986213"/>
            <a:ext cx="5649912" cy="566737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zh-CN" altLang="en-US" sz="24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行业典型案例</a:t>
            </a:r>
          </a:p>
        </p:txBody>
      </p:sp>
      <p:sp>
        <p:nvSpPr>
          <p:cNvPr id="12" name="AutoShape 9"/>
          <p:cNvSpPr>
            <a:spLocks noChangeArrowheads="1"/>
          </p:cNvSpPr>
          <p:nvPr/>
        </p:nvSpPr>
        <p:spPr bwMode="gray">
          <a:xfrm>
            <a:off x="1143000" y="3748088"/>
            <a:ext cx="903288" cy="976312"/>
          </a:xfrm>
          <a:prstGeom prst="diamond">
            <a:avLst/>
          </a:prstGeom>
          <a:solidFill>
            <a:srgbClr val="990000"/>
          </a:solidFill>
          <a:ln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endParaRPr lang="en-US" altLang="ko-KR" sz="2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教育城域网实名制案例</a:t>
            </a:r>
            <a:r>
              <a:rPr lang="en-US" altLang="zh-CN" b="1" smtClean="0"/>
              <a:t>—</a:t>
            </a:r>
            <a:r>
              <a:rPr lang="zh-CN" altLang="en-US" b="1" smtClean="0"/>
              <a:t>北京市大兴区教育城域网</a:t>
            </a:r>
            <a:endParaRPr lang="zh-CN" altLang="en-US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Page</a:t>
            </a:r>
            <a:fld id="{CE5C029E-30E5-4F50-A19A-1A0961FE5F3E}" type="slidenum">
              <a:rPr lang="zh-CN" altLang="en-US" smtClean="0"/>
              <a:pPr>
                <a:defRPr/>
              </a:pPr>
              <a:t>69</a:t>
            </a:fld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1655763" y="2135188"/>
            <a:ext cx="5545137" cy="928687"/>
          </a:xfrm>
          <a:prstGeom prst="ellipse">
            <a:avLst/>
          </a:prstGeom>
          <a:solidFill>
            <a:schemeClr val="bg1"/>
          </a:solidFill>
          <a:ln w="158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ea typeface="宋体" pitchFamily="2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3843338" y="2635250"/>
            <a:ext cx="1071562" cy="15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00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3285557" flipH="1">
            <a:off x="1711325" y="4968876"/>
            <a:ext cx="192087" cy="823912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pic>
        <p:nvPicPr>
          <p:cNvPr id="130055" name="Picture 50" descr="核心交换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86150" y="2278063"/>
            <a:ext cx="571500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67"/>
          <p:cNvGrpSpPr>
            <a:grpSpLocks/>
          </p:cNvGrpSpPr>
          <p:nvPr/>
        </p:nvGrpSpPr>
        <p:grpSpPr bwMode="auto">
          <a:xfrm>
            <a:off x="857250" y="5635625"/>
            <a:ext cx="1214438" cy="722313"/>
            <a:chOff x="199244" y="4286257"/>
            <a:chExt cx="1443798" cy="1007936"/>
          </a:xfrm>
        </p:grpSpPr>
        <p:grpSp>
          <p:nvGrpSpPr>
            <p:cNvPr id="130158" name="组合 15"/>
            <p:cNvGrpSpPr>
              <a:grpSpLocks/>
            </p:cNvGrpSpPr>
            <p:nvPr/>
          </p:nvGrpSpPr>
          <p:grpSpPr bwMode="auto">
            <a:xfrm>
              <a:off x="199244" y="4286257"/>
              <a:ext cx="1443798" cy="1007936"/>
              <a:chOff x="199244" y="4286257"/>
              <a:chExt cx="1443798" cy="1007936"/>
            </a:xfrm>
          </p:grpSpPr>
          <p:pic>
            <p:nvPicPr>
              <p:cNvPr id="130160" name="图片 6" descr="黑云.gif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99244" y="4286257"/>
                <a:ext cx="1443798" cy="857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0161" name="图片 12" descr="男人.gif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16200" y="4722689"/>
                <a:ext cx="404743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30159" name="TextBox 38"/>
            <p:cNvSpPr txBox="1">
              <a:spLocks noChangeArrowheads="1"/>
            </p:cNvSpPr>
            <p:nvPr/>
          </p:nvSpPr>
          <p:spPr bwMode="auto">
            <a:xfrm>
              <a:off x="786200" y="4572024"/>
              <a:ext cx="856842" cy="4076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zh-CN" sz="1300">
                <a:solidFill>
                  <a:schemeClr val="bg1"/>
                </a:solidFill>
                <a:ea typeface="宋体" pitchFamily="2" charset="-122"/>
              </a:endParaRPr>
            </a:p>
          </p:txBody>
        </p:sp>
      </p:grpSp>
      <p:sp>
        <p:nvSpPr>
          <p:cNvPr id="130057" name="TextBox 11"/>
          <p:cNvSpPr txBox="1">
            <a:spLocks noChangeArrowheads="1"/>
          </p:cNvSpPr>
          <p:nvPr/>
        </p:nvSpPr>
        <p:spPr bwMode="auto">
          <a:xfrm>
            <a:off x="428625" y="4805363"/>
            <a:ext cx="10112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600" b="1">
                <a:solidFill>
                  <a:schemeClr val="tx2"/>
                </a:solidFill>
                <a:ea typeface="宋体" pitchFamily="2" charset="-122"/>
              </a:rPr>
              <a:t>分中心一</a:t>
            </a:r>
          </a:p>
        </p:txBody>
      </p:sp>
      <p:pic>
        <p:nvPicPr>
          <p:cNvPr id="1300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70201" flipH="1">
            <a:off x="2838450" y="5357813"/>
            <a:ext cx="192088" cy="639762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grpSp>
        <p:nvGrpSpPr>
          <p:cNvPr id="130059" name="组合 67"/>
          <p:cNvGrpSpPr>
            <a:grpSpLocks/>
          </p:cNvGrpSpPr>
          <p:nvPr/>
        </p:nvGrpSpPr>
        <p:grpSpPr bwMode="auto">
          <a:xfrm>
            <a:off x="2271713" y="5992813"/>
            <a:ext cx="1263650" cy="603250"/>
            <a:chOff x="199244" y="4286257"/>
            <a:chExt cx="1443798" cy="857255"/>
          </a:xfrm>
        </p:grpSpPr>
        <p:grpSp>
          <p:nvGrpSpPr>
            <p:cNvPr id="130154" name="组合 16"/>
            <p:cNvGrpSpPr>
              <a:grpSpLocks/>
            </p:cNvGrpSpPr>
            <p:nvPr/>
          </p:nvGrpSpPr>
          <p:grpSpPr bwMode="auto">
            <a:xfrm>
              <a:off x="199244" y="4286257"/>
              <a:ext cx="1443798" cy="857255"/>
              <a:chOff x="199244" y="4286257"/>
              <a:chExt cx="1443798" cy="857255"/>
            </a:xfrm>
          </p:grpSpPr>
          <p:pic>
            <p:nvPicPr>
              <p:cNvPr id="130156" name="图片 6" descr="黑云.gif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99244" y="4286257"/>
                <a:ext cx="1443798" cy="857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0157" name="图片 12" descr="男人.gif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28596" y="4429132"/>
                <a:ext cx="404743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30155" name="TextBox 38"/>
            <p:cNvSpPr txBox="1">
              <a:spLocks noChangeArrowheads="1"/>
            </p:cNvSpPr>
            <p:nvPr/>
          </p:nvSpPr>
          <p:spPr bwMode="auto">
            <a:xfrm>
              <a:off x="786921" y="4572760"/>
              <a:ext cx="856121" cy="4150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zh-CN" sz="1300">
                <a:solidFill>
                  <a:schemeClr val="bg1"/>
                </a:solidFill>
                <a:ea typeface="宋体" pitchFamily="2" charset="-122"/>
              </a:endParaRPr>
            </a:p>
          </p:txBody>
        </p:sp>
      </p:grpSp>
      <p:pic>
        <p:nvPicPr>
          <p:cNvPr id="130060" name="图片 93" descr="闪电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4298555">
            <a:off x="5876926" y="4868862"/>
            <a:ext cx="2413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061" name="图片 82" descr="闪电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9437852" flipV="1">
            <a:off x="4502150" y="5205413"/>
            <a:ext cx="165100" cy="8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062" name="TextBox 50"/>
          <p:cNvSpPr txBox="1">
            <a:spLocks noChangeArrowheads="1"/>
          </p:cNvSpPr>
          <p:nvPr/>
        </p:nvSpPr>
        <p:spPr bwMode="auto">
          <a:xfrm>
            <a:off x="2986088" y="5635625"/>
            <a:ext cx="411162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000">
                <a:solidFill>
                  <a:schemeClr val="tx2"/>
                </a:solidFill>
                <a:ea typeface="宋体" pitchFamily="2" charset="-122"/>
              </a:rPr>
              <a:t>光纤</a:t>
            </a:r>
          </a:p>
        </p:txBody>
      </p:sp>
      <p:grpSp>
        <p:nvGrpSpPr>
          <p:cNvPr id="130063" name="组合 67"/>
          <p:cNvGrpSpPr>
            <a:grpSpLocks/>
          </p:cNvGrpSpPr>
          <p:nvPr/>
        </p:nvGrpSpPr>
        <p:grpSpPr bwMode="auto">
          <a:xfrm>
            <a:off x="4414838" y="5992813"/>
            <a:ext cx="1285875" cy="614362"/>
            <a:chOff x="199244" y="4286257"/>
            <a:chExt cx="1443798" cy="857255"/>
          </a:xfrm>
        </p:grpSpPr>
        <p:grpSp>
          <p:nvGrpSpPr>
            <p:cNvPr id="130150" name="组合 15"/>
            <p:cNvGrpSpPr>
              <a:grpSpLocks/>
            </p:cNvGrpSpPr>
            <p:nvPr/>
          </p:nvGrpSpPr>
          <p:grpSpPr bwMode="auto">
            <a:xfrm>
              <a:off x="199244" y="4286257"/>
              <a:ext cx="1443798" cy="857255"/>
              <a:chOff x="199244" y="4286257"/>
              <a:chExt cx="1443798" cy="857255"/>
            </a:xfrm>
          </p:grpSpPr>
          <p:pic>
            <p:nvPicPr>
              <p:cNvPr id="130152" name="图片 6" descr="黑云.gif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99244" y="4286257"/>
                <a:ext cx="1443798" cy="857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0153" name="图片 12" descr="男人.gif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28596" y="4429132"/>
                <a:ext cx="404743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30151" name="TextBox 38"/>
            <p:cNvSpPr txBox="1">
              <a:spLocks noChangeArrowheads="1"/>
            </p:cNvSpPr>
            <p:nvPr/>
          </p:nvSpPr>
          <p:spPr bwMode="auto">
            <a:xfrm>
              <a:off x="787458" y="4572008"/>
              <a:ext cx="855584" cy="407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zh-CN" sz="1300">
                <a:solidFill>
                  <a:schemeClr val="bg1"/>
                </a:solidFill>
                <a:ea typeface="宋体" pitchFamily="2" charset="-122"/>
              </a:endParaRPr>
            </a:p>
          </p:txBody>
        </p:sp>
      </p:grpSp>
      <p:grpSp>
        <p:nvGrpSpPr>
          <p:cNvPr id="130064" name="组合 67"/>
          <p:cNvGrpSpPr>
            <a:grpSpLocks/>
          </p:cNvGrpSpPr>
          <p:nvPr/>
        </p:nvGrpSpPr>
        <p:grpSpPr bwMode="auto">
          <a:xfrm>
            <a:off x="5986463" y="5421313"/>
            <a:ext cx="1214437" cy="614362"/>
            <a:chOff x="199244" y="4286257"/>
            <a:chExt cx="1443798" cy="857255"/>
          </a:xfrm>
        </p:grpSpPr>
        <p:grpSp>
          <p:nvGrpSpPr>
            <p:cNvPr id="130146" name="组合 15"/>
            <p:cNvGrpSpPr>
              <a:grpSpLocks/>
            </p:cNvGrpSpPr>
            <p:nvPr/>
          </p:nvGrpSpPr>
          <p:grpSpPr bwMode="auto">
            <a:xfrm>
              <a:off x="199244" y="4286257"/>
              <a:ext cx="1443798" cy="857255"/>
              <a:chOff x="199244" y="4286257"/>
              <a:chExt cx="1443798" cy="857255"/>
            </a:xfrm>
          </p:grpSpPr>
          <p:pic>
            <p:nvPicPr>
              <p:cNvPr id="130148" name="图片 6" descr="黑云.gif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99244" y="4286257"/>
                <a:ext cx="1443798" cy="857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0149" name="图片 12" descr="男人.gif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28596" y="4429132"/>
                <a:ext cx="404743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30147" name="TextBox 38"/>
            <p:cNvSpPr txBox="1">
              <a:spLocks noChangeArrowheads="1"/>
            </p:cNvSpPr>
            <p:nvPr/>
          </p:nvSpPr>
          <p:spPr bwMode="auto">
            <a:xfrm>
              <a:off x="786199" y="4572008"/>
              <a:ext cx="856843" cy="407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zh-CN" sz="1300">
                <a:solidFill>
                  <a:schemeClr val="bg1"/>
                </a:solidFill>
                <a:ea typeface="宋体" pitchFamily="2" charset="-122"/>
              </a:endParaRPr>
            </a:p>
          </p:txBody>
        </p:sp>
      </p:grpSp>
      <p:pic>
        <p:nvPicPr>
          <p:cNvPr id="130065" name="Picture 50" descr="核心交换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14900" y="2349500"/>
            <a:ext cx="57150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066" name="Picture 49" descr="固化汇聚交换机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14525" y="4778375"/>
            <a:ext cx="428625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067" name="TextBox 77"/>
          <p:cNvSpPr txBox="1">
            <a:spLocks noChangeArrowheads="1"/>
          </p:cNvSpPr>
          <p:nvPr/>
        </p:nvSpPr>
        <p:spPr bwMode="auto">
          <a:xfrm>
            <a:off x="1628775" y="5349875"/>
            <a:ext cx="411163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000">
                <a:solidFill>
                  <a:schemeClr val="tx2"/>
                </a:solidFill>
                <a:ea typeface="宋体" pitchFamily="2" charset="-122"/>
              </a:rPr>
              <a:t>光纤</a:t>
            </a:r>
          </a:p>
        </p:txBody>
      </p:sp>
      <p:sp>
        <p:nvSpPr>
          <p:cNvPr id="130068" name="TextBox 78"/>
          <p:cNvSpPr txBox="1">
            <a:spLocks noChangeArrowheads="1"/>
          </p:cNvSpPr>
          <p:nvPr/>
        </p:nvSpPr>
        <p:spPr bwMode="auto">
          <a:xfrm>
            <a:off x="4508500" y="5505450"/>
            <a:ext cx="411163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000">
                <a:solidFill>
                  <a:schemeClr val="tx2"/>
                </a:solidFill>
                <a:ea typeface="宋体" pitchFamily="2" charset="-122"/>
              </a:rPr>
              <a:t>光纤</a:t>
            </a:r>
          </a:p>
        </p:txBody>
      </p:sp>
      <p:sp>
        <p:nvSpPr>
          <p:cNvPr id="130069" name="TextBox 79"/>
          <p:cNvSpPr txBox="1">
            <a:spLocks noChangeArrowheads="1"/>
          </p:cNvSpPr>
          <p:nvPr/>
        </p:nvSpPr>
        <p:spPr bwMode="auto">
          <a:xfrm>
            <a:off x="6035675" y="4992688"/>
            <a:ext cx="411163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682" tIns="38341" rIns="76682" bIns="38341">
            <a:spAutoFit/>
          </a:bodyPr>
          <a:lstStyle/>
          <a:p>
            <a:r>
              <a:rPr lang="zh-CN" altLang="en-US" sz="1000">
                <a:solidFill>
                  <a:schemeClr val="tx2"/>
                </a:solidFill>
                <a:ea typeface="宋体" pitchFamily="2" charset="-122"/>
              </a:rPr>
              <a:t>光纤</a:t>
            </a:r>
          </a:p>
        </p:txBody>
      </p:sp>
      <p:sp>
        <p:nvSpPr>
          <p:cNvPr id="130070" name="TextBox 86"/>
          <p:cNvSpPr txBox="1">
            <a:spLocks noChangeArrowheads="1"/>
          </p:cNvSpPr>
          <p:nvPr/>
        </p:nvSpPr>
        <p:spPr bwMode="auto">
          <a:xfrm>
            <a:off x="3200400" y="3778250"/>
            <a:ext cx="1600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>
                <a:ea typeface="宋体" pitchFamily="2" charset="-122"/>
              </a:rPr>
              <a:t>ISP</a:t>
            </a:r>
            <a:r>
              <a:rPr lang="en-US" altLang="zh-CN">
                <a:ea typeface="宋体" pitchFamily="2" charset="-122"/>
              </a:rPr>
              <a:t>   </a:t>
            </a:r>
            <a:r>
              <a:rPr lang="zh-CN" altLang="en-US" sz="1400">
                <a:ea typeface="宋体" pitchFamily="2" charset="-122"/>
              </a:rPr>
              <a:t>歌华有线</a:t>
            </a:r>
          </a:p>
        </p:txBody>
      </p:sp>
      <p:sp>
        <p:nvSpPr>
          <p:cNvPr id="130071" name="TextBox 90"/>
          <p:cNvSpPr txBox="1">
            <a:spLocks noChangeArrowheads="1"/>
          </p:cNvSpPr>
          <p:nvPr/>
        </p:nvSpPr>
        <p:spPr bwMode="auto">
          <a:xfrm>
            <a:off x="1985963" y="2420938"/>
            <a:ext cx="13652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600" b="1">
                <a:solidFill>
                  <a:schemeClr val="tx2"/>
                </a:solidFill>
                <a:ea typeface="宋体" pitchFamily="2" charset="-122"/>
              </a:rPr>
              <a:t>核心交换机</a:t>
            </a:r>
            <a:r>
              <a:rPr lang="en-US" altLang="zh-CN" sz="1600" b="1">
                <a:solidFill>
                  <a:schemeClr val="tx2"/>
                </a:solidFill>
                <a:ea typeface="宋体" pitchFamily="2" charset="-122"/>
              </a:rPr>
              <a:t>A</a:t>
            </a:r>
            <a:endParaRPr lang="zh-CN" altLang="en-US" sz="1600" b="1">
              <a:solidFill>
                <a:schemeClr val="tx2"/>
              </a:solidFill>
              <a:ea typeface="宋体" pitchFamily="2" charset="-122"/>
            </a:endParaRPr>
          </a:p>
        </p:txBody>
      </p:sp>
      <p:sp>
        <p:nvSpPr>
          <p:cNvPr id="130072" name="TextBox 101"/>
          <p:cNvSpPr txBox="1">
            <a:spLocks noChangeArrowheads="1"/>
          </p:cNvSpPr>
          <p:nvPr/>
        </p:nvSpPr>
        <p:spPr bwMode="auto">
          <a:xfrm>
            <a:off x="7843838" y="1714500"/>
            <a:ext cx="6461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200" b="1">
                <a:solidFill>
                  <a:schemeClr val="bg1"/>
                </a:solidFill>
                <a:ea typeface="宋体" pitchFamily="2" charset="-122"/>
              </a:rPr>
              <a:t>市教委</a:t>
            </a:r>
          </a:p>
        </p:txBody>
      </p:sp>
      <p:sp>
        <p:nvSpPr>
          <p:cNvPr id="130073" name="TextBox 92"/>
          <p:cNvSpPr txBox="1">
            <a:spLocks noChangeArrowheads="1"/>
          </p:cNvSpPr>
          <p:nvPr/>
        </p:nvSpPr>
        <p:spPr bwMode="auto">
          <a:xfrm>
            <a:off x="6272213" y="6135688"/>
            <a:ext cx="25939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600" b="1">
                <a:solidFill>
                  <a:schemeClr val="tx2"/>
                </a:solidFill>
                <a:ea typeface="宋体" pitchFamily="2" charset="-122"/>
              </a:rPr>
              <a:t>全区</a:t>
            </a:r>
            <a:r>
              <a:rPr lang="en-US" altLang="zh-CN" sz="1600" b="1">
                <a:solidFill>
                  <a:schemeClr val="tx2"/>
                </a:solidFill>
                <a:ea typeface="宋体" pitchFamily="2" charset="-122"/>
              </a:rPr>
              <a:t>170</a:t>
            </a:r>
            <a:r>
              <a:rPr lang="zh-CN" altLang="en-US" sz="1600" b="1">
                <a:solidFill>
                  <a:schemeClr val="tx2"/>
                </a:solidFill>
                <a:ea typeface="宋体" pitchFamily="2" charset="-122"/>
              </a:rPr>
              <a:t>所中小学及幼儿园</a:t>
            </a:r>
          </a:p>
        </p:txBody>
      </p:sp>
      <p:sp>
        <p:nvSpPr>
          <p:cNvPr id="130074" name="TextBox 64"/>
          <p:cNvSpPr txBox="1">
            <a:spLocks noChangeArrowheads="1"/>
          </p:cNvSpPr>
          <p:nvPr/>
        </p:nvSpPr>
        <p:spPr bwMode="auto">
          <a:xfrm>
            <a:off x="5557838" y="2492375"/>
            <a:ext cx="13430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600" b="1">
                <a:solidFill>
                  <a:schemeClr val="tx2"/>
                </a:solidFill>
                <a:ea typeface="宋体" pitchFamily="2" charset="-122"/>
              </a:rPr>
              <a:t>核心交换机</a:t>
            </a:r>
            <a:r>
              <a:rPr lang="en-US" altLang="zh-CN" sz="1600" b="1">
                <a:solidFill>
                  <a:schemeClr val="tx2"/>
                </a:solidFill>
                <a:ea typeface="宋体" pitchFamily="2" charset="-122"/>
              </a:rPr>
              <a:t>B</a:t>
            </a:r>
            <a:endParaRPr lang="zh-CN" altLang="en-US" sz="1600" b="1">
              <a:solidFill>
                <a:schemeClr val="tx2"/>
              </a:solidFill>
              <a:ea typeface="宋体" pitchFamily="2" charset="-122"/>
            </a:endParaRPr>
          </a:p>
        </p:txBody>
      </p:sp>
      <p:sp>
        <p:nvSpPr>
          <p:cNvPr id="130075" name="TextBox 108"/>
          <p:cNvSpPr txBox="1">
            <a:spLocks noChangeArrowheads="1"/>
          </p:cNvSpPr>
          <p:nvPr/>
        </p:nvSpPr>
        <p:spPr bwMode="auto">
          <a:xfrm>
            <a:off x="6986588" y="2849563"/>
            <a:ext cx="101123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600" b="1">
                <a:solidFill>
                  <a:schemeClr val="tx2"/>
                </a:solidFill>
                <a:ea typeface="宋体" pitchFamily="2" charset="-122"/>
              </a:rPr>
              <a:t>服务器区</a:t>
            </a:r>
          </a:p>
        </p:txBody>
      </p:sp>
      <p:cxnSp>
        <p:nvCxnSpPr>
          <p:cNvPr id="46" name="直接连接符 45"/>
          <p:cNvCxnSpPr/>
          <p:nvPr/>
        </p:nvCxnSpPr>
        <p:spPr>
          <a:xfrm>
            <a:off x="5772150" y="1992313"/>
            <a:ext cx="3143250" cy="1587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 rot="10800000" flipV="1">
            <a:off x="5486400" y="1992313"/>
            <a:ext cx="785813" cy="500062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078" name="TextBox 125"/>
          <p:cNvSpPr txBox="1">
            <a:spLocks noChangeArrowheads="1"/>
          </p:cNvSpPr>
          <p:nvPr/>
        </p:nvSpPr>
        <p:spPr bwMode="auto">
          <a:xfrm>
            <a:off x="6915150" y="2063750"/>
            <a:ext cx="8048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600" b="1">
                <a:solidFill>
                  <a:schemeClr val="tx2"/>
                </a:solidFill>
                <a:ea typeface="宋体" pitchFamily="2" charset="-122"/>
              </a:rPr>
              <a:t>出口区</a:t>
            </a:r>
          </a:p>
        </p:txBody>
      </p:sp>
      <p:pic>
        <p:nvPicPr>
          <p:cNvPr id="130079" name="Picture 19" descr="高端路由器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129463" y="1349375"/>
            <a:ext cx="381000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080" name="Picture 46" descr="防火墙-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72213" y="1357313"/>
            <a:ext cx="373062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081" name="TextBox 128"/>
          <p:cNvSpPr txBox="1">
            <a:spLocks noChangeArrowheads="1"/>
          </p:cNvSpPr>
          <p:nvPr/>
        </p:nvSpPr>
        <p:spPr bwMode="auto">
          <a:xfrm>
            <a:off x="5986463" y="1000125"/>
            <a:ext cx="7239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防火墙</a:t>
            </a:r>
          </a:p>
        </p:txBody>
      </p:sp>
      <p:sp>
        <p:nvSpPr>
          <p:cNvPr id="130082" name="TextBox 129"/>
          <p:cNvSpPr txBox="1">
            <a:spLocks noChangeArrowheads="1"/>
          </p:cNvSpPr>
          <p:nvPr/>
        </p:nvSpPr>
        <p:spPr bwMode="auto">
          <a:xfrm>
            <a:off x="6843713" y="1000125"/>
            <a:ext cx="9032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出口网关</a:t>
            </a:r>
          </a:p>
        </p:txBody>
      </p:sp>
      <p:cxnSp>
        <p:nvCxnSpPr>
          <p:cNvPr id="53" name="直接连接符 52"/>
          <p:cNvCxnSpPr/>
          <p:nvPr/>
        </p:nvCxnSpPr>
        <p:spPr>
          <a:xfrm flipV="1">
            <a:off x="6645275" y="1558925"/>
            <a:ext cx="484188" cy="12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0084" name="图片 82" descr="闪电.gif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6533385" flipV="1">
            <a:off x="7646193" y="1469232"/>
            <a:ext cx="87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085" name="图片 82" descr="闪电.gif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4547723" flipH="1" flipV="1">
            <a:off x="7602538" y="1158875"/>
            <a:ext cx="1000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086" name="TextBox 142"/>
          <p:cNvSpPr txBox="1">
            <a:spLocks noChangeArrowheads="1"/>
          </p:cNvSpPr>
          <p:nvPr/>
        </p:nvSpPr>
        <p:spPr bwMode="auto">
          <a:xfrm>
            <a:off x="6286500" y="4643438"/>
            <a:ext cx="12192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600" b="1">
                <a:solidFill>
                  <a:schemeClr val="tx2"/>
                </a:solidFill>
                <a:ea typeface="宋体" pitchFamily="2" charset="-122"/>
              </a:rPr>
              <a:t>分中心十四</a:t>
            </a:r>
          </a:p>
        </p:txBody>
      </p:sp>
      <p:cxnSp>
        <p:nvCxnSpPr>
          <p:cNvPr id="57" name="直接连接符 56"/>
          <p:cNvCxnSpPr/>
          <p:nvPr/>
        </p:nvCxnSpPr>
        <p:spPr>
          <a:xfrm rot="5400000">
            <a:off x="2235994" y="4385469"/>
            <a:ext cx="571500" cy="357188"/>
          </a:xfrm>
          <a:prstGeom prst="line">
            <a:avLst/>
          </a:prstGeom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/>
        </p:nvCxnSpPr>
        <p:spPr>
          <a:xfrm rot="5400000">
            <a:off x="3017837" y="4697413"/>
            <a:ext cx="601663" cy="192088"/>
          </a:xfrm>
          <a:prstGeom prst="line">
            <a:avLst/>
          </a:prstGeom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/>
        </p:nvCxnSpPr>
        <p:spPr>
          <a:xfrm rot="16200000" flipH="1">
            <a:off x="3810794" y="4668044"/>
            <a:ext cx="650875" cy="300037"/>
          </a:xfrm>
          <a:prstGeom prst="line">
            <a:avLst/>
          </a:prstGeom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/>
        </p:nvCxnSpPr>
        <p:spPr>
          <a:xfrm>
            <a:off x="4629150" y="4278313"/>
            <a:ext cx="785813" cy="500062"/>
          </a:xfrm>
          <a:prstGeom prst="line">
            <a:avLst/>
          </a:prstGeom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/>
        </p:nvCxnSpPr>
        <p:spPr>
          <a:xfrm rot="5400000">
            <a:off x="3513137" y="3179763"/>
            <a:ext cx="519113" cy="15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092" name="TextBox 159"/>
          <p:cNvSpPr txBox="1">
            <a:spLocks noChangeArrowheads="1"/>
          </p:cNvSpPr>
          <p:nvPr/>
        </p:nvSpPr>
        <p:spPr bwMode="auto">
          <a:xfrm>
            <a:off x="3775075" y="6273800"/>
            <a:ext cx="5111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>
                <a:ea typeface="宋体" pitchFamily="2" charset="-122"/>
              </a:rPr>
              <a:t>…</a:t>
            </a:r>
            <a:endParaRPr lang="zh-CN" altLang="en-US">
              <a:ea typeface="宋体" pitchFamily="2" charset="-122"/>
            </a:endParaRPr>
          </a:p>
        </p:txBody>
      </p:sp>
      <p:cxnSp>
        <p:nvCxnSpPr>
          <p:cNvPr id="63" name="直接连接符 62"/>
          <p:cNvCxnSpPr/>
          <p:nvPr/>
        </p:nvCxnSpPr>
        <p:spPr>
          <a:xfrm>
            <a:off x="557213" y="1492250"/>
            <a:ext cx="642937" cy="15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/>
          <p:cNvCxnSpPr/>
          <p:nvPr/>
        </p:nvCxnSpPr>
        <p:spPr>
          <a:xfrm>
            <a:off x="557213" y="1778000"/>
            <a:ext cx="642937" cy="1588"/>
          </a:xfrm>
          <a:prstGeom prst="line">
            <a:avLst/>
          </a:prstGeom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095" name="TextBox 163"/>
          <p:cNvSpPr txBox="1">
            <a:spLocks noChangeArrowheads="1"/>
          </p:cNvSpPr>
          <p:nvPr/>
        </p:nvSpPr>
        <p:spPr bwMode="auto">
          <a:xfrm>
            <a:off x="1200150" y="1635125"/>
            <a:ext cx="9032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>
                <a:solidFill>
                  <a:schemeClr val="tx2"/>
                </a:solidFill>
                <a:ea typeface="宋体" pitchFamily="2" charset="-122"/>
              </a:rPr>
              <a:t>百兆光缆</a:t>
            </a:r>
          </a:p>
        </p:txBody>
      </p:sp>
      <p:sp>
        <p:nvSpPr>
          <p:cNvPr id="130096" name="TextBox 164"/>
          <p:cNvSpPr txBox="1">
            <a:spLocks noChangeArrowheads="1"/>
          </p:cNvSpPr>
          <p:nvPr/>
        </p:nvSpPr>
        <p:spPr bwMode="auto">
          <a:xfrm>
            <a:off x="1200150" y="1349375"/>
            <a:ext cx="9032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>
                <a:solidFill>
                  <a:schemeClr val="tx2"/>
                </a:solidFill>
                <a:ea typeface="宋体" pitchFamily="2" charset="-122"/>
              </a:rPr>
              <a:t>千兆光缆</a:t>
            </a:r>
          </a:p>
        </p:txBody>
      </p:sp>
      <p:pic>
        <p:nvPicPr>
          <p:cNvPr id="130097" name="Picture 44" descr="通用服务器-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857875" y="3563938"/>
            <a:ext cx="36988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098" name="TextBox 102"/>
          <p:cNvSpPr txBox="1">
            <a:spLocks noChangeArrowheads="1"/>
          </p:cNvSpPr>
          <p:nvPr/>
        </p:nvSpPr>
        <p:spPr bwMode="auto">
          <a:xfrm>
            <a:off x="5715000" y="3278188"/>
            <a:ext cx="5445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400">
                <a:solidFill>
                  <a:schemeClr val="tx2"/>
                </a:solidFill>
                <a:ea typeface="宋体" pitchFamily="2" charset="-122"/>
              </a:rPr>
              <a:t>CMIS</a:t>
            </a:r>
            <a:endParaRPr lang="zh-CN" altLang="en-US" sz="1400">
              <a:solidFill>
                <a:schemeClr val="tx2"/>
              </a:solidFill>
              <a:ea typeface="宋体" pitchFamily="2" charset="-122"/>
            </a:endParaRPr>
          </a:p>
        </p:txBody>
      </p:sp>
      <p:pic>
        <p:nvPicPr>
          <p:cNvPr id="130099" name="Picture 44" descr="通用服务器-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357938" y="3563938"/>
            <a:ext cx="369887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100" name="TextBox 109"/>
          <p:cNvSpPr txBox="1">
            <a:spLocks noChangeArrowheads="1"/>
          </p:cNvSpPr>
          <p:nvPr/>
        </p:nvSpPr>
        <p:spPr bwMode="auto">
          <a:xfrm>
            <a:off x="6188075" y="3278188"/>
            <a:ext cx="3635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400">
                <a:solidFill>
                  <a:schemeClr val="tx2"/>
                </a:solidFill>
                <a:ea typeface="宋体" pitchFamily="2" charset="-122"/>
              </a:rPr>
              <a:t>OA</a:t>
            </a:r>
            <a:endParaRPr lang="zh-CN" altLang="en-US" sz="1400">
              <a:solidFill>
                <a:schemeClr val="tx2"/>
              </a:solidFill>
              <a:ea typeface="宋体" pitchFamily="2" charset="-122"/>
            </a:endParaRPr>
          </a:p>
        </p:txBody>
      </p:sp>
      <p:pic>
        <p:nvPicPr>
          <p:cNvPr id="130101" name="Picture 44" descr="通用服务器-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786563" y="3563938"/>
            <a:ext cx="369887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102" name="TextBox 112"/>
          <p:cNvSpPr txBox="1">
            <a:spLocks noChangeArrowheads="1"/>
          </p:cNvSpPr>
          <p:nvPr/>
        </p:nvSpPr>
        <p:spPr bwMode="auto">
          <a:xfrm>
            <a:off x="6616700" y="3278188"/>
            <a:ext cx="4540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400">
                <a:solidFill>
                  <a:schemeClr val="tx2"/>
                </a:solidFill>
                <a:ea typeface="宋体" pitchFamily="2" charset="-122"/>
              </a:rPr>
              <a:t>Web</a:t>
            </a:r>
            <a:endParaRPr lang="zh-CN" altLang="en-US" sz="1400">
              <a:solidFill>
                <a:schemeClr val="tx2"/>
              </a:solidFill>
              <a:ea typeface="宋体" pitchFamily="2" charset="-122"/>
            </a:endParaRPr>
          </a:p>
        </p:txBody>
      </p:sp>
      <p:sp>
        <p:nvSpPr>
          <p:cNvPr id="130103" name="TextBox 113"/>
          <p:cNvSpPr txBox="1">
            <a:spLocks noChangeArrowheads="1"/>
          </p:cNvSpPr>
          <p:nvPr/>
        </p:nvSpPr>
        <p:spPr bwMode="auto">
          <a:xfrm>
            <a:off x="5786438" y="3992563"/>
            <a:ext cx="1441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>
                <a:solidFill>
                  <a:schemeClr val="tx2"/>
                </a:solidFill>
                <a:ea typeface="宋体" pitchFamily="2" charset="-122"/>
              </a:rPr>
              <a:t>城域网业务系统</a:t>
            </a:r>
          </a:p>
        </p:txBody>
      </p:sp>
      <p:cxnSp>
        <p:nvCxnSpPr>
          <p:cNvPr id="74" name="直接连接符 73"/>
          <p:cNvCxnSpPr/>
          <p:nvPr/>
        </p:nvCxnSpPr>
        <p:spPr>
          <a:xfrm rot="10800000">
            <a:off x="5486400" y="2849563"/>
            <a:ext cx="857250" cy="357187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连接符 74"/>
          <p:cNvCxnSpPr/>
          <p:nvPr/>
        </p:nvCxnSpPr>
        <p:spPr>
          <a:xfrm>
            <a:off x="5745163" y="3206750"/>
            <a:ext cx="3143250" cy="1588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0106" name="图片 4" descr="白云.gif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915275" y="1063625"/>
            <a:ext cx="785813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107" name="图片 4" descr="白云.gif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915275" y="1563688"/>
            <a:ext cx="785813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108" name="TextBox 153"/>
          <p:cNvSpPr txBox="1">
            <a:spLocks noChangeArrowheads="1"/>
          </p:cNvSpPr>
          <p:nvPr/>
        </p:nvSpPr>
        <p:spPr bwMode="auto">
          <a:xfrm>
            <a:off x="7986713" y="1135063"/>
            <a:ext cx="8080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solidFill>
                  <a:schemeClr val="tx2"/>
                </a:solidFill>
                <a:ea typeface="宋体" pitchFamily="2" charset="-122"/>
              </a:rPr>
              <a:t>Internet</a:t>
            </a:r>
            <a:endParaRPr lang="zh-CN" altLang="en-US" sz="1200" b="1">
              <a:solidFill>
                <a:schemeClr val="tx2"/>
              </a:solidFill>
              <a:ea typeface="宋体" pitchFamily="2" charset="-122"/>
            </a:endParaRPr>
          </a:p>
        </p:txBody>
      </p:sp>
      <p:sp>
        <p:nvSpPr>
          <p:cNvPr id="130109" name="TextBox 154"/>
          <p:cNvSpPr txBox="1">
            <a:spLocks noChangeArrowheads="1"/>
          </p:cNvSpPr>
          <p:nvPr/>
        </p:nvSpPr>
        <p:spPr bwMode="auto">
          <a:xfrm>
            <a:off x="7986713" y="1635125"/>
            <a:ext cx="6461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200" b="1">
                <a:solidFill>
                  <a:schemeClr val="tx2"/>
                </a:solidFill>
                <a:ea typeface="宋体" pitchFamily="2" charset="-122"/>
              </a:rPr>
              <a:t>市教委</a:t>
            </a:r>
          </a:p>
        </p:txBody>
      </p:sp>
      <p:pic>
        <p:nvPicPr>
          <p:cNvPr id="130110" name="Picture 49" descr="固化汇聚交换机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86088" y="5135563"/>
            <a:ext cx="428625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111" name="Picture 49" descr="固化汇聚交换机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14963" y="4706938"/>
            <a:ext cx="428625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112" name="Picture 49" descr="固化汇聚交换机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14813" y="5106988"/>
            <a:ext cx="428625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113" name="TextBox 182"/>
          <p:cNvSpPr txBox="1">
            <a:spLocks noChangeArrowheads="1"/>
          </p:cNvSpPr>
          <p:nvPr/>
        </p:nvSpPr>
        <p:spPr bwMode="auto">
          <a:xfrm>
            <a:off x="2500313" y="4835525"/>
            <a:ext cx="1441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>
                <a:solidFill>
                  <a:schemeClr val="tx2"/>
                </a:solidFill>
                <a:ea typeface="宋体" pitchFamily="2" charset="-122"/>
              </a:rPr>
              <a:t>三层汇聚交换机</a:t>
            </a:r>
          </a:p>
        </p:txBody>
      </p:sp>
      <p:sp>
        <p:nvSpPr>
          <p:cNvPr id="130114" name="TextBox 202"/>
          <p:cNvSpPr txBox="1">
            <a:spLocks noChangeArrowheads="1"/>
          </p:cNvSpPr>
          <p:nvPr/>
        </p:nvSpPr>
        <p:spPr bwMode="auto">
          <a:xfrm>
            <a:off x="3057525" y="1635125"/>
            <a:ext cx="2032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600" b="1">
                <a:solidFill>
                  <a:schemeClr val="tx2"/>
                </a:solidFill>
                <a:ea typeface="宋体" pitchFamily="2" charset="-122"/>
              </a:rPr>
              <a:t>大兴教育局信息中心</a:t>
            </a:r>
          </a:p>
        </p:txBody>
      </p:sp>
      <p:cxnSp>
        <p:nvCxnSpPr>
          <p:cNvPr id="85" name="直接连接符 84"/>
          <p:cNvCxnSpPr/>
          <p:nvPr/>
        </p:nvCxnSpPr>
        <p:spPr>
          <a:xfrm>
            <a:off x="557213" y="2063750"/>
            <a:ext cx="642937" cy="1588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116" name="TextBox 204"/>
          <p:cNvSpPr txBox="1">
            <a:spLocks noChangeArrowheads="1"/>
          </p:cNvSpPr>
          <p:nvPr/>
        </p:nvSpPr>
        <p:spPr bwMode="auto">
          <a:xfrm>
            <a:off x="1200150" y="1920875"/>
            <a:ext cx="9032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>
                <a:solidFill>
                  <a:schemeClr val="tx2"/>
                </a:solidFill>
                <a:ea typeface="宋体" pitchFamily="2" charset="-122"/>
              </a:rPr>
              <a:t>千兆电缆</a:t>
            </a:r>
          </a:p>
        </p:txBody>
      </p:sp>
      <p:sp>
        <p:nvSpPr>
          <p:cNvPr id="130117" name="TextBox 130"/>
          <p:cNvSpPr txBox="1">
            <a:spLocks noChangeArrowheads="1"/>
          </p:cNvSpPr>
          <p:nvPr/>
        </p:nvSpPr>
        <p:spPr bwMode="auto">
          <a:xfrm>
            <a:off x="1000125" y="4492625"/>
            <a:ext cx="1441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>
                <a:solidFill>
                  <a:schemeClr val="tx2"/>
                </a:solidFill>
                <a:ea typeface="宋体" pitchFamily="2" charset="-122"/>
              </a:rPr>
              <a:t>三层汇聚交换机</a:t>
            </a:r>
          </a:p>
        </p:txBody>
      </p:sp>
      <p:sp>
        <p:nvSpPr>
          <p:cNvPr id="130118" name="TextBox 132"/>
          <p:cNvSpPr txBox="1">
            <a:spLocks noChangeArrowheads="1"/>
          </p:cNvSpPr>
          <p:nvPr/>
        </p:nvSpPr>
        <p:spPr bwMode="auto">
          <a:xfrm>
            <a:off x="3843338" y="4835525"/>
            <a:ext cx="1441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>
                <a:solidFill>
                  <a:schemeClr val="tx2"/>
                </a:solidFill>
                <a:ea typeface="宋体" pitchFamily="2" charset="-122"/>
              </a:rPr>
              <a:t>三层汇聚交换机</a:t>
            </a:r>
          </a:p>
        </p:txBody>
      </p:sp>
      <p:sp>
        <p:nvSpPr>
          <p:cNvPr id="130119" name="TextBox 136"/>
          <p:cNvSpPr txBox="1">
            <a:spLocks noChangeArrowheads="1"/>
          </p:cNvSpPr>
          <p:nvPr/>
        </p:nvSpPr>
        <p:spPr bwMode="auto">
          <a:xfrm>
            <a:off x="5129213" y="4421188"/>
            <a:ext cx="14430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400">
                <a:solidFill>
                  <a:schemeClr val="tx2"/>
                </a:solidFill>
                <a:ea typeface="宋体" pitchFamily="2" charset="-122"/>
              </a:rPr>
              <a:t>三层汇聚交换机</a:t>
            </a:r>
          </a:p>
        </p:txBody>
      </p:sp>
      <p:pic>
        <p:nvPicPr>
          <p:cNvPr id="130120" name="Picture 39" descr="云（描边）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286000" y="3429000"/>
            <a:ext cx="3000375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" name="Picture 3784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410450" y="3478213"/>
            <a:ext cx="371475" cy="571500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pic>
        <p:nvPicPr>
          <p:cNvPr id="92" name="Picture 5076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007350" y="3546475"/>
            <a:ext cx="357188" cy="547688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pic>
        <p:nvPicPr>
          <p:cNvPr id="93" name="Picture 5072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8482013" y="3549650"/>
            <a:ext cx="373062" cy="571500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94" name="TextBox 120"/>
          <p:cNvSpPr txBox="1">
            <a:spLocks noChangeArrowheads="1"/>
          </p:cNvSpPr>
          <p:nvPr/>
        </p:nvSpPr>
        <p:spPr bwMode="auto">
          <a:xfrm>
            <a:off x="7026275" y="3263900"/>
            <a:ext cx="7239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400">
                <a:solidFill>
                  <a:srgbClr val="FF0000"/>
                </a:solidFill>
                <a:ea typeface="宋体" pitchFamily="2" charset="-122"/>
              </a:rPr>
              <a:t>RG-IPC</a:t>
            </a:r>
            <a:endParaRPr lang="zh-CN" altLang="en-US" sz="140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95" name="TextBox 121"/>
          <p:cNvSpPr txBox="1">
            <a:spLocks noChangeArrowheads="1"/>
          </p:cNvSpPr>
          <p:nvPr/>
        </p:nvSpPr>
        <p:spPr bwMode="auto">
          <a:xfrm>
            <a:off x="7669213" y="3263900"/>
            <a:ext cx="7413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400">
                <a:solidFill>
                  <a:srgbClr val="FF0000"/>
                </a:solidFill>
                <a:ea typeface="宋体" pitchFamily="2" charset="-122"/>
              </a:rPr>
              <a:t>RG-SNC</a:t>
            </a:r>
            <a:endParaRPr lang="zh-CN" altLang="en-US" sz="140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96" name="TextBox 122"/>
          <p:cNvSpPr txBox="1">
            <a:spLocks noChangeArrowheads="1"/>
          </p:cNvSpPr>
          <p:nvPr/>
        </p:nvSpPr>
        <p:spPr bwMode="auto">
          <a:xfrm>
            <a:off x="8383588" y="3263900"/>
            <a:ext cx="8128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400">
                <a:solidFill>
                  <a:srgbClr val="FF0000"/>
                </a:solidFill>
                <a:ea typeface="宋体" pitchFamily="2" charset="-122"/>
              </a:rPr>
              <a:t>RG-elog</a:t>
            </a:r>
            <a:endParaRPr lang="zh-CN" altLang="en-US" sz="140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97" name="TextBox 123"/>
          <p:cNvSpPr txBox="1">
            <a:spLocks noChangeArrowheads="1"/>
          </p:cNvSpPr>
          <p:nvPr/>
        </p:nvSpPr>
        <p:spPr bwMode="auto">
          <a:xfrm>
            <a:off x="7429500" y="4049713"/>
            <a:ext cx="13128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400">
                <a:solidFill>
                  <a:srgbClr val="FF0000"/>
                </a:solidFill>
                <a:ea typeface="宋体" pitchFamily="2" charset="-122"/>
              </a:rPr>
              <a:t>统一管理平台</a:t>
            </a:r>
          </a:p>
        </p:txBody>
      </p:sp>
      <p:pic>
        <p:nvPicPr>
          <p:cNvPr id="98" name="Picture 20" descr="中低端路由器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1285875" y="5643563"/>
            <a:ext cx="357188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" name="TextBox 141"/>
          <p:cNvSpPr txBox="1">
            <a:spLocks noChangeArrowheads="1"/>
          </p:cNvSpPr>
          <p:nvPr/>
        </p:nvSpPr>
        <p:spPr bwMode="auto">
          <a:xfrm>
            <a:off x="642938" y="5500688"/>
            <a:ext cx="6492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400">
                <a:solidFill>
                  <a:srgbClr val="FF0000"/>
                </a:solidFill>
                <a:latin typeface="Calibri" pitchFamily="34" charset="0"/>
                <a:ea typeface="宋体" pitchFamily="2" charset="-122"/>
              </a:rPr>
              <a:t>RG-EG</a:t>
            </a:r>
            <a:endParaRPr lang="zh-CN" altLang="en-US" sz="1400">
              <a:solidFill>
                <a:srgbClr val="FF0000"/>
              </a:solidFill>
              <a:latin typeface="Calibri" pitchFamily="34" charset="0"/>
              <a:ea typeface="宋体" pitchFamily="2" charset="-122"/>
            </a:endParaRPr>
          </a:p>
        </p:txBody>
      </p:sp>
      <p:pic>
        <p:nvPicPr>
          <p:cNvPr id="100" name="Picture 36" descr="C:\Documents and Settings\Administrator\桌面\2009.6新图标\2009.6新图标\USG 统一安全网关.png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1997075" y="5661025"/>
            <a:ext cx="360363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" name="TextBox 182"/>
          <p:cNvSpPr txBox="1">
            <a:spLocks noChangeArrowheads="1"/>
          </p:cNvSpPr>
          <p:nvPr/>
        </p:nvSpPr>
        <p:spPr bwMode="auto">
          <a:xfrm>
            <a:off x="2214563" y="5429250"/>
            <a:ext cx="6985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400">
                <a:solidFill>
                  <a:srgbClr val="FF0000"/>
                </a:solidFill>
                <a:latin typeface="Calibri" pitchFamily="34" charset="0"/>
                <a:ea typeface="宋体" pitchFamily="2" charset="-122"/>
              </a:rPr>
              <a:t>RG-ESS</a:t>
            </a:r>
            <a:endParaRPr lang="zh-CN" altLang="en-US" sz="1400">
              <a:solidFill>
                <a:srgbClr val="FF0000"/>
              </a:solidFill>
              <a:latin typeface="Calibri" pitchFamily="34" charset="0"/>
              <a:ea typeface="宋体" pitchFamily="2" charset="-122"/>
            </a:endParaRPr>
          </a:p>
        </p:txBody>
      </p:sp>
      <p:pic>
        <p:nvPicPr>
          <p:cNvPr id="102" name="Picture 20" descr="中低端路由器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2714625" y="5929313"/>
            <a:ext cx="357188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" name="Picture 36" descr="C:\Documents and Settings\Administrator\桌面\2009.6新图标\2009.6新图标\USG 统一安全网关.png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3333750" y="5889625"/>
            <a:ext cx="360363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" name="TextBox 182"/>
          <p:cNvSpPr txBox="1">
            <a:spLocks noChangeArrowheads="1"/>
          </p:cNvSpPr>
          <p:nvPr/>
        </p:nvSpPr>
        <p:spPr bwMode="auto">
          <a:xfrm>
            <a:off x="3622675" y="5799138"/>
            <a:ext cx="6985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400">
                <a:solidFill>
                  <a:srgbClr val="FF0000"/>
                </a:solidFill>
                <a:latin typeface="Calibri" pitchFamily="34" charset="0"/>
                <a:ea typeface="宋体" pitchFamily="2" charset="-122"/>
              </a:rPr>
              <a:t>RG-ESS</a:t>
            </a:r>
            <a:endParaRPr lang="zh-CN" altLang="en-US" sz="1400">
              <a:solidFill>
                <a:srgbClr val="FF0000"/>
              </a:solidFill>
              <a:latin typeface="Calibri" pitchFamily="34" charset="0"/>
              <a:ea typeface="宋体" pitchFamily="2" charset="-122"/>
            </a:endParaRPr>
          </a:p>
        </p:txBody>
      </p:sp>
      <p:pic>
        <p:nvPicPr>
          <p:cNvPr id="105" name="Picture 20" descr="中低端路由器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4643438" y="5857875"/>
            <a:ext cx="3571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" name="Picture 36" descr="C:\Documents and Settings\Administrator\桌面\2009.6新图标\2009.6新图标\USG 统一安全网关.png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5211763" y="5875338"/>
            <a:ext cx="360362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" name="TextBox 182"/>
          <p:cNvSpPr txBox="1">
            <a:spLocks noChangeArrowheads="1"/>
          </p:cNvSpPr>
          <p:nvPr/>
        </p:nvSpPr>
        <p:spPr bwMode="auto">
          <a:xfrm>
            <a:off x="5214938" y="5643563"/>
            <a:ext cx="6985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400">
                <a:solidFill>
                  <a:srgbClr val="FF0000"/>
                </a:solidFill>
                <a:latin typeface="Calibri" pitchFamily="34" charset="0"/>
                <a:ea typeface="宋体" pitchFamily="2" charset="-122"/>
              </a:rPr>
              <a:t>RG-ESS</a:t>
            </a:r>
            <a:endParaRPr lang="zh-CN" altLang="en-US" sz="1400">
              <a:solidFill>
                <a:srgbClr val="FF0000"/>
              </a:solidFill>
              <a:latin typeface="Calibri" pitchFamily="34" charset="0"/>
              <a:ea typeface="宋体" pitchFamily="2" charset="-122"/>
            </a:endParaRPr>
          </a:p>
        </p:txBody>
      </p:sp>
      <p:pic>
        <p:nvPicPr>
          <p:cNvPr id="108" name="Picture 20" descr="中低端路由器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6215063" y="5214938"/>
            <a:ext cx="3571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" name="Picture 36" descr="C:\Documents and Settings\Administrator\桌面\2009.6新图标\2009.6新图标\USG 统一安全网关.png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6762750" y="5246688"/>
            <a:ext cx="360363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" name="TextBox 182"/>
          <p:cNvSpPr txBox="1">
            <a:spLocks noChangeArrowheads="1"/>
          </p:cNvSpPr>
          <p:nvPr/>
        </p:nvSpPr>
        <p:spPr bwMode="auto">
          <a:xfrm>
            <a:off x="7051675" y="5156200"/>
            <a:ext cx="6985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400">
                <a:solidFill>
                  <a:srgbClr val="FF0000"/>
                </a:solidFill>
                <a:latin typeface="Calibri" pitchFamily="34" charset="0"/>
                <a:ea typeface="宋体" pitchFamily="2" charset="-122"/>
              </a:rPr>
              <a:t>RG-ESS</a:t>
            </a:r>
            <a:endParaRPr lang="zh-CN" altLang="en-US" sz="1400">
              <a:solidFill>
                <a:srgbClr val="FF0000"/>
              </a:solidFill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111" name="TextBox 141"/>
          <p:cNvSpPr txBox="1">
            <a:spLocks noChangeArrowheads="1"/>
          </p:cNvSpPr>
          <p:nvPr/>
        </p:nvSpPr>
        <p:spPr bwMode="auto">
          <a:xfrm>
            <a:off x="2214563" y="5835650"/>
            <a:ext cx="6492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400">
                <a:solidFill>
                  <a:srgbClr val="FF0000"/>
                </a:solidFill>
                <a:latin typeface="Calibri" pitchFamily="34" charset="0"/>
                <a:ea typeface="宋体" pitchFamily="2" charset="-122"/>
              </a:rPr>
              <a:t>RG-EG</a:t>
            </a:r>
            <a:endParaRPr lang="zh-CN" altLang="en-US" sz="1400">
              <a:solidFill>
                <a:srgbClr val="FF0000"/>
              </a:solidFill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112" name="TextBox 141"/>
          <p:cNvSpPr txBox="1">
            <a:spLocks noChangeArrowheads="1"/>
          </p:cNvSpPr>
          <p:nvPr/>
        </p:nvSpPr>
        <p:spPr bwMode="auto">
          <a:xfrm>
            <a:off x="4071938" y="5929313"/>
            <a:ext cx="6492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400">
                <a:solidFill>
                  <a:srgbClr val="FF0000"/>
                </a:solidFill>
                <a:latin typeface="Calibri" pitchFamily="34" charset="0"/>
                <a:ea typeface="宋体" pitchFamily="2" charset="-122"/>
              </a:rPr>
              <a:t>RG-EG</a:t>
            </a:r>
            <a:endParaRPr lang="zh-CN" altLang="en-US" sz="1400">
              <a:solidFill>
                <a:srgbClr val="FF0000"/>
              </a:solidFill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113" name="TextBox 141"/>
          <p:cNvSpPr txBox="1">
            <a:spLocks noChangeArrowheads="1"/>
          </p:cNvSpPr>
          <p:nvPr/>
        </p:nvSpPr>
        <p:spPr bwMode="auto">
          <a:xfrm>
            <a:off x="5643563" y="5357813"/>
            <a:ext cx="6492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400">
                <a:solidFill>
                  <a:srgbClr val="FF0000"/>
                </a:solidFill>
                <a:latin typeface="Calibri" pitchFamily="34" charset="0"/>
                <a:ea typeface="宋体" pitchFamily="2" charset="-122"/>
              </a:rPr>
              <a:t>RG-EG</a:t>
            </a:r>
            <a:endParaRPr lang="zh-CN" altLang="en-US" sz="1400">
              <a:solidFill>
                <a:srgbClr val="FF0000"/>
              </a:solidFill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115" name="任意多边形 168"/>
          <p:cNvSpPr>
            <a:spLocks/>
          </p:cNvSpPr>
          <p:nvPr/>
        </p:nvSpPr>
        <p:spPr bwMode="auto">
          <a:xfrm rot="21590897" flipV="1">
            <a:off x="1719263" y="5761038"/>
            <a:ext cx="288925" cy="73025"/>
          </a:xfrm>
          <a:custGeom>
            <a:avLst/>
            <a:gdLst>
              <a:gd name="T0" fmla="*/ 6407 w 982639"/>
              <a:gd name="T1" fmla="*/ 0 h 477672"/>
              <a:gd name="T2" fmla="*/ 0 w 982639"/>
              <a:gd name="T3" fmla="*/ 222 h 477672"/>
              <a:gd name="T4" fmla="*/ 0 60000 65536"/>
              <a:gd name="T5" fmla="*/ 0 60000 65536"/>
              <a:gd name="T6" fmla="*/ 0 w 982639"/>
              <a:gd name="T7" fmla="*/ 0 h 477672"/>
              <a:gd name="T8" fmla="*/ 982639 w 982639"/>
              <a:gd name="T9" fmla="*/ 477672 h 4776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82639" h="477672">
                <a:moveTo>
                  <a:pt x="982639" y="0"/>
                </a:moveTo>
                <a:lnTo>
                  <a:pt x="0" y="477672"/>
                </a:lnTo>
              </a:path>
            </a:pathLst>
          </a:custGeom>
          <a:noFill/>
          <a:ln w="31750" algn="ctr">
            <a:solidFill>
              <a:srgbClr val="4BACC6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18" name="任意多边形 168"/>
          <p:cNvSpPr>
            <a:spLocks/>
          </p:cNvSpPr>
          <p:nvPr/>
        </p:nvSpPr>
        <p:spPr bwMode="auto">
          <a:xfrm rot="19654358" flipV="1">
            <a:off x="1068388" y="5927725"/>
            <a:ext cx="288925" cy="73025"/>
          </a:xfrm>
          <a:custGeom>
            <a:avLst/>
            <a:gdLst>
              <a:gd name="T0" fmla="*/ 6407 w 982639"/>
              <a:gd name="T1" fmla="*/ 0 h 477672"/>
              <a:gd name="T2" fmla="*/ 0 w 982639"/>
              <a:gd name="T3" fmla="*/ 222 h 477672"/>
              <a:gd name="T4" fmla="*/ 0 60000 65536"/>
              <a:gd name="T5" fmla="*/ 0 60000 65536"/>
              <a:gd name="T6" fmla="*/ 0 w 982639"/>
              <a:gd name="T7" fmla="*/ 0 h 477672"/>
              <a:gd name="T8" fmla="*/ 982639 w 982639"/>
              <a:gd name="T9" fmla="*/ 477672 h 4776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82639" h="477672">
                <a:moveTo>
                  <a:pt x="982639" y="0"/>
                </a:moveTo>
                <a:lnTo>
                  <a:pt x="0" y="477672"/>
                </a:lnTo>
              </a:path>
            </a:pathLst>
          </a:custGeom>
          <a:noFill/>
          <a:ln w="31750" algn="ctr">
            <a:solidFill>
              <a:srgbClr val="4BACC6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zh-CN" altLang="en-US"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5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95" grpId="0"/>
      <p:bldP spid="96" grpId="0"/>
      <p:bldP spid="97" grpId="0"/>
      <p:bldP spid="99" grpId="0"/>
      <p:bldP spid="101" grpId="0"/>
      <p:bldP spid="104" grpId="0"/>
      <p:bldP spid="107" grpId="0"/>
      <p:bldP spid="110" grpId="0"/>
      <p:bldP spid="111" grpId="0"/>
      <p:bldP spid="112" grpId="0"/>
      <p:bldP spid="113" grpId="0"/>
      <p:bldP spid="115" grpId="0" animBg="1"/>
      <p:bldP spid="1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应用体验提升之道：实名制安全体系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Page</a:t>
            </a:r>
            <a:fld id="{AEB0328F-9437-4F70-ABB1-A87089C0EBFA}" type="slidenum">
              <a:rPr lang="zh-CN" altLang="en-US" smtClean="0"/>
              <a:pPr>
                <a:defRPr/>
              </a:pPr>
              <a:t>7</a:t>
            </a:fld>
            <a:endParaRPr lang="zh-CN" altLang="en-US"/>
          </a:p>
        </p:txBody>
      </p:sp>
      <p:graphicFrame>
        <p:nvGraphicFramePr>
          <p:cNvPr id="12" name="图表 2"/>
          <p:cNvGraphicFramePr/>
          <p:nvPr>
            <p:extLst>
              <p:ext uri="{D42A27DB-BD31-4B8C-83A1-F6EECF244321}">
                <p14:modId xmlns:p14="http://schemas.microsoft.com/office/powerpoint/2010/main" val="4048573411"/>
              </p:ext>
            </p:extLst>
          </p:nvPr>
        </p:nvGraphicFramePr>
        <p:xfrm>
          <a:off x="1549659" y="234625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圆角矩形标注 12"/>
          <p:cNvSpPr/>
          <p:nvPr/>
        </p:nvSpPr>
        <p:spPr>
          <a:xfrm>
            <a:off x="7645659" y="5118249"/>
            <a:ext cx="1334770" cy="1077526"/>
          </a:xfrm>
          <a:prstGeom prst="wedgeRoundRectCallout">
            <a:avLst>
              <a:gd name="adj1" fmla="val -64085"/>
              <a:gd name="adj2" fmla="val -89881"/>
              <a:gd name="adj3" fmla="val 16667"/>
            </a:avLst>
          </a:prstGeom>
          <a:gradFill rotWithShape="1">
            <a:gsLst>
              <a:gs pos="0">
                <a:srgbClr val="9BBB59">
                  <a:shade val="51000"/>
                  <a:satMod val="130000"/>
                </a:srgbClr>
              </a:gs>
              <a:gs pos="80000">
                <a:srgbClr val="9BBB59">
                  <a:shade val="93000"/>
                  <a:satMod val="130000"/>
                </a:srgbClr>
              </a:gs>
              <a:gs pos="100000">
                <a:srgbClr val="9BBB59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黑体"/>
              </a:rPr>
              <a:t>杜绝不被授权的网络接入</a:t>
            </a:r>
            <a:endParaRPr kumimoji="1" lang="zh-CN" altLang="en-US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黑体"/>
            </a:endParaRPr>
          </a:p>
        </p:txBody>
      </p:sp>
      <p:sp>
        <p:nvSpPr>
          <p:cNvPr id="14" name="圆角矩形标注 13"/>
          <p:cNvSpPr/>
          <p:nvPr/>
        </p:nvSpPr>
        <p:spPr>
          <a:xfrm>
            <a:off x="240548" y="5118249"/>
            <a:ext cx="1334770" cy="1077526"/>
          </a:xfrm>
          <a:prstGeom prst="wedgeRoundRectCallout">
            <a:avLst>
              <a:gd name="adj1" fmla="val 64710"/>
              <a:gd name="adj2" fmla="val -88690"/>
              <a:gd name="adj3" fmla="val 16667"/>
            </a:avLst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黑体"/>
              </a:rPr>
              <a:t>建设符合规范的安全体系</a:t>
            </a:r>
            <a:endParaRPr kumimoji="1" lang="zh-CN" altLang="en-US" sz="1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黑体"/>
            </a:endParaRPr>
          </a:p>
        </p:txBody>
      </p:sp>
      <p:sp>
        <p:nvSpPr>
          <p:cNvPr id="15" name="圆角矩形标注 14"/>
          <p:cNvSpPr/>
          <p:nvPr/>
        </p:nvSpPr>
        <p:spPr>
          <a:xfrm>
            <a:off x="3920973" y="1011859"/>
            <a:ext cx="1334770" cy="1077526"/>
          </a:xfrm>
          <a:prstGeom prst="wedgeRoundRectCallout">
            <a:avLst>
              <a:gd name="adj1" fmla="val 1274"/>
              <a:gd name="adj2" fmla="val 75596"/>
              <a:gd name="adj3" fmla="val 16667"/>
            </a:avLst>
          </a:prstGeom>
          <a:gradFill rotWithShape="1">
            <a:gsLst>
              <a:gs pos="0">
                <a:srgbClr val="F79646">
                  <a:shade val="51000"/>
                  <a:satMod val="130000"/>
                </a:srgbClr>
              </a:gs>
              <a:gs pos="80000">
                <a:srgbClr val="F79646">
                  <a:shade val="93000"/>
                  <a:satMod val="130000"/>
                </a:srgbClr>
              </a:gs>
              <a:gs pos="100000">
                <a:srgbClr val="F7964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黑体"/>
              </a:rPr>
              <a:t>安全事件能够定位到人</a:t>
            </a:r>
            <a:endParaRPr kumimoji="1" lang="zh-CN" altLang="en-US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黑体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矩形 177"/>
          <p:cNvSpPr/>
          <p:nvPr/>
        </p:nvSpPr>
        <p:spPr bwMode="auto">
          <a:xfrm>
            <a:off x="5257800" y="1676400"/>
            <a:ext cx="685800" cy="304800"/>
          </a:xfrm>
          <a:prstGeom prst="rect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176" name="矩形 175"/>
          <p:cNvSpPr/>
          <p:nvPr/>
        </p:nvSpPr>
        <p:spPr bwMode="auto">
          <a:xfrm>
            <a:off x="7042150" y="3124200"/>
            <a:ext cx="685800" cy="304800"/>
          </a:xfrm>
          <a:prstGeom prst="rect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13107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教育城域网实名制案例</a:t>
            </a:r>
            <a:r>
              <a:rPr lang="en-US" altLang="zh-CN" b="1" smtClean="0"/>
              <a:t>—</a:t>
            </a:r>
            <a:r>
              <a:rPr lang="zh-CN" altLang="en-US" b="1" smtClean="0"/>
              <a:t>江苏省泰兴教育城域网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Page</a:t>
            </a:r>
            <a:fld id="{F1BF6975-FC9C-42D3-A50E-D207F03956C1}" type="slidenum">
              <a:rPr lang="zh-CN" altLang="en-US" smtClean="0"/>
              <a:pPr>
                <a:defRPr/>
              </a:pPr>
              <a:t>70</a:t>
            </a:fld>
            <a:endParaRPr lang="zh-CN" altLang="en-US"/>
          </a:p>
        </p:txBody>
      </p:sp>
      <p:sp>
        <p:nvSpPr>
          <p:cNvPr id="131078" name="自选图形 23"/>
          <p:cNvSpPr>
            <a:spLocks noChangeArrowheads="1"/>
          </p:cNvSpPr>
          <p:nvPr/>
        </p:nvSpPr>
        <p:spPr bwMode="auto">
          <a:xfrm>
            <a:off x="1908175" y="1752600"/>
            <a:ext cx="3024188" cy="1584325"/>
          </a:xfrm>
          <a:prstGeom prst="diamond">
            <a:avLst/>
          </a:prstGeom>
          <a:solidFill>
            <a:srgbClr val="3F7181">
              <a:alpha val="2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1200" b="1">
              <a:ea typeface="宋体" pitchFamily="2" charset="-122"/>
            </a:endParaRPr>
          </a:p>
        </p:txBody>
      </p:sp>
      <p:sp>
        <p:nvSpPr>
          <p:cNvPr id="131079" name="Line 14"/>
          <p:cNvSpPr>
            <a:spLocks noChangeShapeType="1"/>
          </p:cNvSpPr>
          <p:nvPr/>
        </p:nvSpPr>
        <p:spPr bwMode="auto">
          <a:xfrm>
            <a:off x="971550" y="2184400"/>
            <a:ext cx="2232025" cy="431800"/>
          </a:xfrm>
          <a:prstGeom prst="line">
            <a:avLst/>
          </a:prstGeom>
          <a:noFill/>
          <a:ln w="38100">
            <a:solidFill>
              <a:srgbClr val="920883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1080" name="Line 14"/>
          <p:cNvSpPr>
            <a:spLocks noChangeShapeType="1"/>
          </p:cNvSpPr>
          <p:nvPr/>
        </p:nvSpPr>
        <p:spPr bwMode="auto">
          <a:xfrm>
            <a:off x="2771775" y="3624263"/>
            <a:ext cx="2736850" cy="1584325"/>
          </a:xfrm>
          <a:prstGeom prst="line">
            <a:avLst/>
          </a:prstGeom>
          <a:noFill/>
          <a:ln w="38100">
            <a:solidFill>
              <a:srgbClr val="920883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1081" name="任意多边形 25"/>
          <p:cNvSpPr>
            <a:spLocks/>
          </p:cNvSpPr>
          <p:nvPr/>
        </p:nvSpPr>
        <p:spPr bwMode="auto">
          <a:xfrm flipV="1">
            <a:off x="4859338" y="2616200"/>
            <a:ext cx="936625" cy="288925"/>
          </a:xfrm>
          <a:custGeom>
            <a:avLst/>
            <a:gdLst>
              <a:gd name="T0" fmla="*/ 0 w 889"/>
              <a:gd name="T1" fmla="*/ 0 h 499"/>
              <a:gd name="T2" fmla="*/ 2147483647 w 889"/>
              <a:gd name="T3" fmla="*/ 2147483647 h 499"/>
              <a:gd name="T4" fmla="*/ 0 60000 65536"/>
              <a:gd name="T5" fmla="*/ 0 60000 65536"/>
              <a:gd name="T6" fmla="*/ 0 w 889"/>
              <a:gd name="T7" fmla="*/ 0 h 499"/>
              <a:gd name="T8" fmla="*/ 889 w 889"/>
              <a:gd name="T9" fmla="*/ 499 h 49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89" h="499">
                <a:moveTo>
                  <a:pt x="0" y="0"/>
                </a:moveTo>
                <a:lnTo>
                  <a:pt x="889" y="499"/>
                </a:lnTo>
              </a:path>
            </a:pathLst>
          </a:cu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 b="1">
              <a:ea typeface="宋体" pitchFamily="2" charset="-122"/>
            </a:endParaRPr>
          </a:p>
        </p:txBody>
      </p:sp>
      <p:sp>
        <p:nvSpPr>
          <p:cNvPr id="131082" name="文本框 28"/>
          <p:cNvSpPr txBox="1">
            <a:spLocks noChangeArrowheads="1"/>
          </p:cNvSpPr>
          <p:nvPr/>
        </p:nvSpPr>
        <p:spPr bwMode="auto">
          <a:xfrm>
            <a:off x="6637338" y="5208588"/>
            <a:ext cx="1441450" cy="307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">
              <a:spcBef>
                <a:spcPct val="50000"/>
              </a:spcBef>
            </a:pPr>
            <a:r>
              <a:rPr kumimoji="1" lang="zh-CN" altLang="en-US" sz="1400" b="1">
                <a:solidFill>
                  <a:srgbClr val="0000FF"/>
                </a:solidFill>
                <a:ea typeface="宋体" pitchFamily="2" charset="-122"/>
              </a:rPr>
              <a:t>教育局办公内网</a:t>
            </a:r>
          </a:p>
        </p:txBody>
      </p:sp>
      <p:pic>
        <p:nvPicPr>
          <p:cNvPr id="131083" name="Picture 41" descr="认证客户端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56425" y="4776788"/>
            <a:ext cx="207963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84" name="Picture 41" descr="认证客户端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5825" y="4489450"/>
            <a:ext cx="207963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85" name="Picture 41" descr="认证客户端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6188" y="4200525"/>
            <a:ext cx="207962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086" name="直线 60"/>
          <p:cNvSpPr>
            <a:spLocks noChangeShapeType="1"/>
          </p:cNvSpPr>
          <p:nvPr/>
        </p:nvSpPr>
        <p:spPr bwMode="auto">
          <a:xfrm>
            <a:off x="2571750" y="1339850"/>
            <a:ext cx="847725" cy="628650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1087" name="文本框 63"/>
          <p:cNvSpPr txBox="1">
            <a:spLocks noChangeArrowheads="1"/>
          </p:cNvSpPr>
          <p:nvPr/>
        </p:nvSpPr>
        <p:spPr bwMode="auto">
          <a:xfrm>
            <a:off x="2492375" y="2832100"/>
            <a:ext cx="1081088" cy="307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">
              <a:spcBef>
                <a:spcPct val="50000"/>
              </a:spcBef>
            </a:pPr>
            <a:r>
              <a:rPr kumimoji="1" lang="zh-CN" altLang="en-US" sz="1400" b="1">
                <a:solidFill>
                  <a:srgbClr val="0000FF"/>
                </a:solidFill>
                <a:ea typeface="宋体" pitchFamily="2" charset="-122"/>
              </a:rPr>
              <a:t>城域网出口</a:t>
            </a:r>
          </a:p>
        </p:txBody>
      </p:sp>
      <p:sp>
        <p:nvSpPr>
          <p:cNvPr id="15" name="直线 20"/>
          <p:cNvSpPr>
            <a:spLocks noChangeShapeType="1"/>
          </p:cNvSpPr>
          <p:nvPr/>
        </p:nvSpPr>
        <p:spPr bwMode="auto">
          <a:xfrm flipH="1" flipV="1">
            <a:off x="995363" y="1355725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 sz="1200" b="1">
              <a:latin typeface="+mj-ea"/>
              <a:ea typeface="+mj-ea"/>
            </a:endParaRPr>
          </a:p>
        </p:txBody>
      </p:sp>
      <p:sp>
        <p:nvSpPr>
          <p:cNvPr id="131089" name="直线 60"/>
          <p:cNvSpPr>
            <a:spLocks noChangeShapeType="1"/>
          </p:cNvSpPr>
          <p:nvPr/>
        </p:nvSpPr>
        <p:spPr bwMode="auto">
          <a:xfrm>
            <a:off x="2328863" y="1514475"/>
            <a:ext cx="514350" cy="741363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1090" name="直线 61"/>
          <p:cNvSpPr>
            <a:spLocks noChangeShapeType="1"/>
          </p:cNvSpPr>
          <p:nvPr/>
        </p:nvSpPr>
        <p:spPr bwMode="auto">
          <a:xfrm>
            <a:off x="4067175" y="2832100"/>
            <a:ext cx="1296988" cy="792163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文本框 62"/>
          <p:cNvSpPr txBox="1">
            <a:spLocks noChangeArrowheads="1"/>
          </p:cNvSpPr>
          <p:nvPr/>
        </p:nvSpPr>
        <p:spPr bwMode="auto">
          <a:xfrm>
            <a:off x="3509963" y="1535113"/>
            <a:ext cx="8001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1200" b="1" dirty="0">
                <a:latin typeface="+mj-ea"/>
                <a:ea typeface="+mj-ea"/>
              </a:rPr>
              <a:t>RG-NPE50</a:t>
            </a:r>
          </a:p>
        </p:txBody>
      </p:sp>
      <p:sp>
        <p:nvSpPr>
          <p:cNvPr id="19" name="文本框 67"/>
          <p:cNvSpPr txBox="1">
            <a:spLocks noChangeArrowheads="1"/>
          </p:cNvSpPr>
          <p:nvPr/>
        </p:nvSpPr>
        <p:spPr bwMode="auto">
          <a:xfrm>
            <a:off x="4211638" y="2400300"/>
            <a:ext cx="954087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1200" b="1" dirty="0">
                <a:latin typeface="+mj-ea"/>
                <a:ea typeface="+mj-ea"/>
              </a:rPr>
              <a:t>RG-ACE3000</a:t>
            </a:r>
          </a:p>
        </p:txBody>
      </p:sp>
      <p:pic>
        <p:nvPicPr>
          <p:cNvPr id="131093" name="Picture 41" descr="办公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3" y="1728788"/>
            <a:ext cx="9144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094" name="文本框 109"/>
          <p:cNvSpPr txBox="1">
            <a:spLocks noChangeArrowheads="1"/>
          </p:cNvSpPr>
          <p:nvPr/>
        </p:nvSpPr>
        <p:spPr bwMode="auto">
          <a:xfrm>
            <a:off x="250825" y="2346325"/>
            <a:ext cx="109855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">
              <a:spcBef>
                <a:spcPct val="50000"/>
              </a:spcBef>
            </a:pPr>
            <a:r>
              <a:rPr kumimoji="1" lang="zh-CN" altLang="en-US" sz="1200" b="1">
                <a:ea typeface="宋体" pitchFamily="2" charset="-122"/>
              </a:rPr>
              <a:t>泰州市教育局</a:t>
            </a:r>
          </a:p>
        </p:txBody>
      </p:sp>
      <p:pic>
        <p:nvPicPr>
          <p:cNvPr id="131095" name="Picture 36" descr="云（Internet）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9263" y="904875"/>
            <a:ext cx="1076325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096" name="直线 118"/>
          <p:cNvSpPr>
            <a:spLocks noChangeShapeType="1"/>
          </p:cNvSpPr>
          <p:nvPr/>
        </p:nvSpPr>
        <p:spPr bwMode="auto">
          <a:xfrm>
            <a:off x="3059113" y="2328863"/>
            <a:ext cx="936625" cy="576262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31097" name="图片 121" descr="防火墙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30550" y="2328863"/>
            <a:ext cx="43338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98" name="Picture 35" descr="云（Cernet）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1963" y="858838"/>
            <a:ext cx="110331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099" name="任意多边形 41"/>
          <p:cNvSpPr>
            <a:spLocks/>
          </p:cNvSpPr>
          <p:nvPr/>
        </p:nvSpPr>
        <p:spPr bwMode="auto">
          <a:xfrm>
            <a:off x="5940425" y="1436688"/>
            <a:ext cx="1081088" cy="647700"/>
          </a:xfrm>
          <a:custGeom>
            <a:avLst/>
            <a:gdLst>
              <a:gd name="T0" fmla="*/ 2147483647 w 737"/>
              <a:gd name="T1" fmla="*/ 0 h 415"/>
              <a:gd name="T2" fmla="*/ 0 w 737"/>
              <a:gd name="T3" fmla="*/ 2147483647 h 415"/>
              <a:gd name="T4" fmla="*/ 0 60000 65536"/>
              <a:gd name="T5" fmla="*/ 0 60000 65536"/>
              <a:gd name="T6" fmla="*/ 0 w 737"/>
              <a:gd name="T7" fmla="*/ 0 h 415"/>
              <a:gd name="T8" fmla="*/ 737 w 737"/>
              <a:gd name="T9" fmla="*/ 415 h 41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37" h="415">
                <a:moveTo>
                  <a:pt x="737" y="0"/>
                </a:moveTo>
                <a:lnTo>
                  <a:pt x="0" y="415"/>
                </a:lnTo>
              </a:path>
            </a:pathLst>
          </a:cu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 b="1">
              <a:ea typeface="宋体" pitchFamily="2" charset="-122"/>
            </a:endParaRPr>
          </a:p>
        </p:txBody>
      </p:sp>
      <p:sp>
        <p:nvSpPr>
          <p:cNvPr id="131100" name="任意多边形 42"/>
          <p:cNvSpPr>
            <a:spLocks/>
          </p:cNvSpPr>
          <p:nvPr/>
        </p:nvSpPr>
        <p:spPr bwMode="auto">
          <a:xfrm>
            <a:off x="6661150" y="1797050"/>
            <a:ext cx="1008063" cy="720725"/>
          </a:xfrm>
          <a:custGeom>
            <a:avLst/>
            <a:gdLst>
              <a:gd name="T0" fmla="*/ 2147483647 w 737"/>
              <a:gd name="T1" fmla="*/ 0 h 415"/>
              <a:gd name="T2" fmla="*/ 0 w 737"/>
              <a:gd name="T3" fmla="*/ 2147483647 h 415"/>
              <a:gd name="T4" fmla="*/ 0 60000 65536"/>
              <a:gd name="T5" fmla="*/ 0 60000 65536"/>
              <a:gd name="T6" fmla="*/ 0 w 737"/>
              <a:gd name="T7" fmla="*/ 0 h 415"/>
              <a:gd name="T8" fmla="*/ 737 w 737"/>
              <a:gd name="T9" fmla="*/ 415 h 41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37" h="415">
                <a:moveTo>
                  <a:pt x="737" y="0"/>
                </a:moveTo>
                <a:lnTo>
                  <a:pt x="0" y="415"/>
                </a:lnTo>
              </a:path>
            </a:pathLst>
          </a:cu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 b="1">
              <a:ea typeface="宋体" pitchFamily="2" charset="-122"/>
            </a:endParaRPr>
          </a:p>
        </p:txBody>
      </p:sp>
      <p:sp>
        <p:nvSpPr>
          <p:cNvPr id="131101" name="文本框 43"/>
          <p:cNvSpPr txBox="1">
            <a:spLocks noChangeArrowheads="1"/>
          </p:cNvSpPr>
          <p:nvPr/>
        </p:nvSpPr>
        <p:spPr bwMode="auto">
          <a:xfrm>
            <a:off x="7391400" y="2133600"/>
            <a:ext cx="903288" cy="307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">
              <a:spcBef>
                <a:spcPct val="50000"/>
              </a:spcBef>
            </a:pPr>
            <a:r>
              <a:rPr kumimoji="1" lang="zh-CN" altLang="en-US" sz="1400" b="1">
                <a:solidFill>
                  <a:srgbClr val="0000FF"/>
                </a:solidFill>
                <a:ea typeface="宋体" pitchFamily="2" charset="-122"/>
              </a:rPr>
              <a:t>数据中心</a:t>
            </a:r>
          </a:p>
        </p:txBody>
      </p:sp>
      <p:pic>
        <p:nvPicPr>
          <p:cNvPr id="131102" name="图片 45" descr="通用服务器-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58000" y="1911350"/>
            <a:ext cx="468313" cy="5064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31103" name="文本框 47"/>
          <p:cNvSpPr txBox="1">
            <a:spLocks noChangeArrowheads="1"/>
          </p:cNvSpPr>
          <p:nvPr/>
        </p:nvSpPr>
        <p:spPr bwMode="auto">
          <a:xfrm>
            <a:off x="5238750" y="1697038"/>
            <a:ext cx="762000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1200" b="1">
                <a:ea typeface="宋体" pitchFamily="2" charset="-122"/>
              </a:rPr>
              <a:t>RG-RIIL</a:t>
            </a:r>
            <a:endParaRPr lang="zh-CN" altLang="en-US" sz="1200" b="1">
              <a:ea typeface="宋体" pitchFamily="2" charset="-122"/>
            </a:endParaRPr>
          </a:p>
        </p:txBody>
      </p:sp>
      <p:sp>
        <p:nvSpPr>
          <p:cNvPr id="31" name="直线 68"/>
          <p:cNvSpPr>
            <a:spLocks noChangeShapeType="1"/>
          </p:cNvSpPr>
          <p:nvPr/>
        </p:nvSpPr>
        <p:spPr bwMode="auto">
          <a:xfrm>
            <a:off x="5940425" y="2084388"/>
            <a:ext cx="720725" cy="433387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 sz="1200" b="1">
              <a:latin typeface="+mj-ea"/>
              <a:ea typeface="+mj-ea"/>
            </a:endParaRPr>
          </a:p>
        </p:txBody>
      </p:sp>
      <p:sp>
        <p:nvSpPr>
          <p:cNvPr id="131105" name="任意多边形 86"/>
          <p:cNvSpPr>
            <a:spLocks/>
          </p:cNvSpPr>
          <p:nvPr/>
        </p:nvSpPr>
        <p:spPr bwMode="auto">
          <a:xfrm>
            <a:off x="7308850" y="1365250"/>
            <a:ext cx="360363" cy="215900"/>
          </a:xfrm>
          <a:custGeom>
            <a:avLst/>
            <a:gdLst>
              <a:gd name="T0" fmla="*/ 2147483647 w 737"/>
              <a:gd name="T1" fmla="*/ 0 h 415"/>
              <a:gd name="T2" fmla="*/ 0 w 737"/>
              <a:gd name="T3" fmla="*/ 2147483647 h 415"/>
              <a:gd name="T4" fmla="*/ 0 60000 65536"/>
              <a:gd name="T5" fmla="*/ 0 60000 65536"/>
              <a:gd name="T6" fmla="*/ 0 w 737"/>
              <a:gd name="T7" fmla="*/ 0 h 415"/>
              <a:gd name="T8" fmla="*/ 737 w 737"/>
              <a:gd name="T9" fmla="*/ 415 h 41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37" h="415">
                <a:moveTo>
                  <a:pt x="737" y="0"/>
                </a:moveTo>
                <a:lnTo>
                  <a:pt x="0" y="415"/>
                </a:lnTo>
              </a:path>
            </a:pathLst>
          </a:cu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 sz="1200" b="1">
              <a:ea typeface="宋体" pitchFamily="2" charset="-122"/>
            </a:endParaRPr>
          </a:p>
        </p:txBody>
      </p:sp>
      <p:pic>
        <p:nvPicPr>
          <p:cNvPr id="131106" name="图片 87" descr="磁盘阵列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524750" y="1004888"/>
            <a:ext cx="4397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107" name="任意多边形 88"/>
          <p:cNvSpPr>
            <a:spLocks/>
          </p:cNvSpPr>
          <p:nvPr/>
        </p:nvSpPr>
        <p:spPr bwMode="auto">
          <a:xfrm flipV="1">
            <a:off x="7021513" y="1436688"/>
            <a:ext cx="647700" cy="360362"/>
          </a:xfrm>
          <a:custGeom>
            <a:avLst/>
            <a:gdLst>
              <a:gd name="T0" fmla="*/ 2147483647 w 737"/>
              <a:gd name="T1" fmla="*/ 0 h 415"/>
              <a:gd name="T2" fmla="*/ 0 w 737"/>
              <a:gd name="T3" fmla="*/ 2147483647 h 415"/>
              <a:gd name="T4" fmla="*/ 0 60000 65536"/>
              <a:gd name="T5" fmla="*/ 0 60000 65536"/>
              <a:gd name="T6" fmla="*/ 0 w 737"/>
              <a:gd name="T7" fmla="*/ 0 h 415"/>
              <a:gd name="T8" fmla="*/ 737 w 737"/>
              <a:gd name="T9" fmla="*/ 415 h 41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37" h="415">
                <a:moveTo>
                  <a:pt x="737" y="0"/>
                </a:moveTo>
                <a:lnTo>
                  <a:pt x="0" y="415"/>
                </a:lnTo>
              </a:path>
            </a:pathLst>
          </a:cu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 b="1">
              <a:ea typeface="宋体" pitchFamily="2" charset="-122"/>
            </a:endParaRPr>
          </a:p>
        </p:txBody>
      </p:sp>
      <p:sp>
        <p:nvSpPr>
          <p:cNvPr id="35" name="文本框 90"/>
          <p:cNvSpPr txBox="1">
            <a:spLocks noChangeArrowheads="1"/>
          </p:cNvSpPr>
          <p:nvPr/>
        </p:nvSpPr>
        <p:spPr bwMode="auto">
          <a:xfrm>
            <a:off x="7634288" y="1465263"/>
            <a:ext cx="8778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1200" b="1" dirty="0">
                <a:latin typeface="+mj-ea"/>
                <a:ea typeface="+mj-ea"/>
              </a:rPr>
              <a:t>RG-iS6200</a:t>
            </a:r>
          </a:p>
        </p:txBody>
      </p:sp>
      <p:sp>
        <p:nvSpPr>
          <p:cNvPr id="131109" name="文本框 94"/>
          <p:cNvSpPr txBox="1">
            <a:spLocks noChangeArrowheads="1"/>
          </p:cNvSpPr>
          <p:nvPr/>
        </p:nvSpPr>
        <p:spPr bwMode="auto">
          <a:xfrm>
            <a:off x="5643563" y="2706688"/>
            <a:ext cx="1062037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1200" b="1">
                <a:ea typeface="宋体" pitchFamily="2" charset="-122"/>
              </a:rPr>
              <a:t>RG-WG1000</a:t>
            </a:r>
            <a:endParaRPr lang="zh-CN" altLang="en-US" sz="1200" b="1">
              <a:ea typeface="宋体" pitchFamily="2" charset="-122"/>
            </a:endParaRPr>
          </a:p>
        </p:txBody>
      </p:sp>
      <p:sp>
        <p:nvSpPr>
          <p:cNvPr id="131110" name="文本框 96"/>
          <p:cNvSpPr txBox="1">
            <a:spLocks noChangeArrowheads="1"/>
          </p:cNvSpPr>
          <p:nvPr/>
        </p:nvSpPr>
        <p:spPr bwMode="auto">
          <a:xfrm>
            <a:off x="6934200" y="3124200"/>
            <a:ext cx="869950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1200" b="1">
                <a:ea typeface="宋体" pitchFamily="2" charset="-122"/>
              </a:rPr>
              <a:t>RG-IPC</a:t>
            </a:r>
            <a:endParaRPr lang="zh-CN" altLang="en-US" sz="1200" b="1">
              <a:ea typeface="宋体" pitchFamily="2" charset="-122"/>
            </a:endParaRPr>
          </a:p>
        </p:txBody>
      </p:sp>
      <p:sp>
        <p:nvSpPr>
          <p:cNvPr id="131111" name="直线 76"/>
          <p:cNvSpPr>
            <a:spLocks noChangeShapeType="1"/>
          </p:cNvSpPr>
          <p:nvPr/>
        </p:nvSpPr>
        <p:spPr bwMode="auto">
          <a:xfrm>
            <a:off x="3995738" y="2689225"/>
            <a:ext cx="1079500" cy="647700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1112" name="Text Box 89"/>
          <p:cNvSpPr txBox="1">
            <a:spLocks noChangeArrowheads="1"/>
          </p:cNvSpPr>
          <p:nvPr/>
        </p:nvSpPr>
        <p:spPr bwMode="auto">
          <a:xfrm>
            <a:off x="7494588" y="2619375"/>
            <a:ext cx="10398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200" b="1">
                <a:ea typeface="宋体" pitchFamily="2" charset="-122"/>
              </a:rPr>
              <a:t>RG-eLog</a:t>
            </a:r>
            <a:endParaRPr lang="zh-CN" altLang="en-US" sz="1200" b="1">
              <a:ea typeface="宋体" pitchFamily="2" charset="-122"/>
            </a:endParaRPr>
          </a:p>
        </p:txBody>
      </p:sp>
      <p:sp>
        <p:nvSpPr>
          <p:cNvPr id="40" name="文本框 125"/>
          <p:cNvSpPr txBox="1">
            <a:spLocks noChangeArrowheads="1"/>
          </p:cNvSpPr>
          <p:nvPr/>
        </p:nvSpPr>
        <p:spPr bwMode="auto">
          <a:xfrm>
            <a:off x="4859338" y="4344988"/>
            <a:ext cx="1008062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1200" b="1" dirty="0">
                <a:latin typeface="+mj-ea"/>
                <a:ea typeface="+mj-ea"/>
              </a:rPr>
              <a:t>RG-S8614</a:t>
            </a:r>
          </a:p>
        </p:txBody>
      </p:sp>
      <p:sp>
        <p:nvSpPr>
          <p:cNvPr id="131114" name="自选图形 23"/>
          <p:cNvSpPr>
            <a:spLocks noChangeArrowheads="1"/>
          </p:cNvSpPr>
          <p:nvPr/>
        </p:nvSpPr>
        <p:spPr bwMode="auto">
          <a:xfrm>
            <a:off x="3492500" y="2616200"/>
            <a:ext cx="3024188" cy="1584325"/>
          </a:xfrm>
          <a:prstGeom prst="diamond">
            <a:avLst/>
          </a:prstGeom>
          <a:solidFill>
            <a:srgbClr val="3F7181">
              <a:alpha val="2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1200" b="1">
              <a:ea typeface="宋体" pitchFamily="2" charset="-122"/>
            </a:endParaRPr>
          </a:p>
        </p:txBody>
      </p:sp>
      <p:sp>
        <p:nvSpPr>
          <p:cNvPr id="131115" name="直线 49"/>
          <p:cNvSpPr>
            <a:spLocks noChangeShapeType="1"/>
          </p:cNvSpPr>
          <p:nvPr/>
        </p:nvSpPr>
        <p:spPr bwMode="auto">
          <a:xfrm flipH="1">
            <a:off x="4284663" y="3192463"/>
            <a:ext cx="287337" cy="720725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1116" name="文本框 66"/>
          <p:cNvSpPr txBox="1">
            <a:spLocks noChangeArrowheads="1"/>
          </p:cNvSpPr>
          <p:nvPr/>
        </p:nvSpPr>
        <p:spPr bwMode="auto">
          <a:xfrm>
            <a:off x="4637088" y="3913188"/>
            <a:ext cx="1082675" cy="307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">
              <a:spcBef>
                <a:spcPct val="50000"/>
              </a:spcBef>
            </a:pPr>
            <a:r>
              <a:rPr kumimoji="1" lang="zh-CN" altLang="en-US" sz="1400" b="1">
                <a:solidFill>
                  <a:srgbClr val="0000FF"/>
                </a:solidFill>
                <a:ea typeface="宋体" pitchFamily="2" charset="-122"/>
              </a:rPr>
              <a:t>城域网核心</a:t>
            </a:r>
          </a:p>
        </p:txBody>
      </p:sp>
      <p:sp>
        <p:nvSpPr>
          <p:cNvPr id="131117" name="直线 72"/>
          <p:cNvSpPr>
            <a:spLocks noChangeShapeType="1"/>
          </p:cNvSpPr>
          <p:nvPr/>
        </p:nvSpPr>
        <p:spPr bwMode="auto">
          <a:xfrm flipH="1">
            <a:off x="4284663" y="3552825"/>
            <a:ext cx="1008062" cy="503238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5" name="文本框 106"/>
          <p:cNvSpPr txBox="1">
            <a:spLocks noChangeArrowheads="1"/>
          </p:cNvSpPr>
          <p:nvPr/>
        </p:nvSpPr>
        <p:spPr bwMode="auto">
          <a:xfrm>
            <a:off x="5435600" y="3021013"/>
            <a:ext cx="1008063" cy="2778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1200" b="1" dirty="0">
                <a:latin typeface="+mj-ea"/>
                <a:ea typeface="+mj-ea"/>
              </a:rPr>
              <a:t>RG-S8614</a:t>
            </a:r>
          </a:p>
        </p:txBody>
      </p:sp>
      <p:pic>
        <p:nvPicPr>
          <p:cNvPr id="131119" name="Picture 46" descr="防火墙-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284663" y="3263900"/>
            <a:ext cx="327025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0" name="Picture 46" descr="防火墙-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716463" y="3552825"/>
            <a:ext cx="312737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1" name="图片 73" descr="云（空白）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752149">
            <a:off x="3432175" y="3754438"/>
            <a:ext cx="1355725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文本框 74"/>
          <p:cNvSpPr txBox="1">
            <a:spLocks noChangeArrowheads="1"/>
          </p:cNvSpPr>
          <p:nvPr/>
        </p:nvSpPr>
        <p:spPr bwMode="auto">
          <a:xfrm>
            <a:off x="3600450" y="3984625"/>
            <a:ext cx="7556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1200" b="1" dirty="0">
                <a:solidFill>
                  <a:schemeClr val="bg1"/>
                </a:solidFill>
                <a:latin typeface="+mj-ea"/>
                <a:ea typeface="+mj-ea"/>
              </a:rPr>
              <a:t>  </a:t>
            </a:r>
            <a:r>
              <a:rPr lang="en-US" altLang="zh-CN" sz="1600" b="1" dirty="0">
                <a:solidFill>
                  <a:schemeClr val="bg1"/>
                </a:solidFill>
                <a:latin typeface="+mj-ea"/>
                <a:ea typeface="+mj-ea"/>
              </a:rPr>
              <a:t>MPLS</a:t>
            </a:r>
          </a:p>
        </p:txBody>
      </p:sp>
      <p:pic>
        <p:nvPicPr>
          <p:cNvPr id="131123" name="Picture 35" descr="C:\Documents and Settings\Administrator\桌面\2009.6新图标\2009.6新图标\NPE系列网络出口引擎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627313" y="2039938"/>
            <a:ext cx="504825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124" name="Text Box 147"/>
          <p:cNvSpPr txBox="1">
            <a:spLocks noChangeArrowheads="1"/>
          </p:cNvSpPr>
          <p:nvPr/>
        </p:nvSpPr>
        <p:spPr bwMode="auto">
          <a:xfrm rot="2230163">
            <a:off x="3317875" y="4298950"/>
            <a:ext cx="9366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ea typeface="宋体" pitchFamily="2" charset="-122"/>
              </a:rPr>
              <a:t>…</a:t>
            </a:r>
          </a:p>
        </p:txBody>
      </p:sp>
      <p:sp>
        <p:nvSpPr>
          <p:cNvPr id="131125" name="文本框 107"/>
          <p:cNvSpPr txBox="1">
            <a:spLocks noChangeArrowheads="1"/>
          </p:cNvSpPr>
          <p:nvPr/>
        </p:nvSpPr>
        <p:spPr bwMode="auto">
          <a:xfrm>
            <a:off x="1547813" y="2905125"/>
            <a:ext cx="12954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1200" b="1">
                <a:ea typeface="宋体" pitchFamily="2" charset="-122"/>
              </a:rPr>
              <a:t>乡镇汇聚</a:t>
            </a:r>
            <a:endParaRPr lang="en-US" altLang="zh-CN" sz="1200" b="1">
              <a:ea typeface="宋体" pitchFamily="2" charset="-122"/>
            </a:endParaRPr>
          </a:p>
          <a:p>
            <a:pPr algn="ctr"/>
            <a:r>
              <a:rPr lang="en-US" altLang="zh-CN" sz="1200" b="1">
                <a:ea typeface="宋体" pitchFamily="2" charset="-122"/>
              </a:rPr>
              <a:t>RG-S7604</a:t>
            </a:r>
          </a:p>
        </p:txBody>
      </p:sp>
      <p:sp>
        <p:nvSpPr>
          <p:cNvPr id="131126" name="自选图形 127"/>
          <p:cNvSpPr>
            <a:spLocks noChangeArrowheads="1"/>
          </p:cNvSpPr>
          <p:nvPr/>
        </p:nvSpPr>
        <p:spPr bwMode="auto">
          <a:xfrm>
            <a:off x="-180975" y="3336925"/>
            <a:ext cx="2159000" cy="1225550"/>
          </a:xfrm>
          <a:prstGeom prst="diamond">
            <a:avLst/>
          </a:prstGeom>
          <a:solidFill>
            <a:srgbClr val="3F7181">
              <a:alpha val="20000"/>
            </a:srgbClr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1200" b="1">
              <a:ea typeface="宋体" pitchFamily="2" charset="-122"/>
            </a:endParaRPr>
          </a:p>
        </p:txBody>
      </p:sp>
      <p:grpSp>
        <p:nvGrpSpPr>
          <p:cNvPr id="131127" name="组合 306"/>
          <p:cNvGrpSpPr>
            <a:grpSpLocks/>
          </p:cNvGrpSpPr>
          <p:nvPr/>
        </p:nvGrpSpPr>
        <p:grpSpPr bwMode="auto">
          <a:xfrm>
            <a:off x="-1588" y="3336925"/>
            <a:ext cx="3276601" cy="2017713"/>
            <a:chOff x="-1140" y="2996952"/>
            <a:chExt cx="3276146" cy="2017638"/>
          </a:xfrm>
        </p:grpSpPr>
        <p:sp>
          <p:nvSpPr>
            <p:cNvPr id="131209" name="任意多边形 53"/>
            <p:cNvSpPr>
              <a:spLocks/>
            </p:cNvSpPr>
            <p:nvPr/>
          </p:nvSpPr>
          <p:spPr bwMode="auto">
            <a:xfrm>
              <a:off x="2288456" y="3297560"/>
              <a:ext cx="360363" cy="236538"/>
            </a:xfrm>
            <a:custGeom>
              <a:avLst/>
              <a:gdLst>
                <a:gd name="T0" fmla="*/ 0 w 335"/>
                <a:gd name="T1" fmla="*/ 2147483647 h 219"/>
                <a:gd name="T2" fmla="*/ 2147483647 w 335"/>
                <a:gd name="T3" fmla="*/ 0 h 219"/>
                <a:gd name="T4" fmla="*/ 0 60000 65536"/>
                <a:gd name="T5" fmla="*/ 0 60000 65536"/>
                <a:gd name="T6" fmla="*/ 0 w 335"/>
                <a:gd name="T7" fmla="*/ 0 h 219"/>
                <a:gd name="T8" fmla="*/ 335 w 335"/>
                <a:gd name="T9" fmla="*/ 219 h 21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35" h="219">
                  <a:moveTo>
                    <a:pt x="0" y="219"/>
                  </a:moveTo>
                  <a:lnTo>
                    <a:pt x="335" y="0"/>
                  </a:lnTo>
                </a:path>
              </a:pathLst>
            </a:custGeom>
            <a:noFill/>
            <a:ln w="38100">
              <a:solidFill>
                <a:srgbClr val="920883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b="1" baseline="-25000">
                <a:ea typeface="宋体" pitchFamily="2" charset="-122"/>
              </a:endParaRPr>
            </a:p>
          </p:txBody>
        </p:sp>
        <p:sp>
          <p:nvSpPr>
            <p:cNvPr id="131210" name="直线 114"/>
            <p:cNvSpPr>
              <a:spLocks noChangeShapeType="1"/>
            </p:cNvSpPr>
            <p:nvPr/>
          </p:nvSpPr>
          <p:spPr bwMode="auto">
            <a:xfrm>
              <a:off x="1475656" y="3068960"/>
              <a:ext cx="1321346" cy="792088"/>
            </a:xfrm>
            <a:prstGeom prst="line">
              <a:avLst/>
            </a:prstGeom>
            <a:noFill/>
            <a:ln w="38100">
              <a:solidFill>
                <a:srgbClr val="920883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31211" name="Picture 51" descr="模块化汇聚交换机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2339752" y="2996952"/>
              <a:ext cx="504056" cy="5480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1212" name="自选图形 127"/>
            <p:cNvSpPr>
              <a:spLocks noChangeArrowheads="1"/>
            </p:cNvSpPr>
            <p:nvPr/>
          </p:nvSpPr>
          <p:spPr bwMode="auto">
            <a:xfrm>
              <a:off x="1116306" y="3789086"/>
              <a:ext cx="2158700" cy="1225504"/>
            </a:xfrm>
            <a:prstGeom prst="diamond">
              <a:avLst/>
            </a:prstGeom>
            <a:solidFill>
              <a:srgbClr val="3F7181">
                <a:alpha val="20000"/>
              </a:srgb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1200" b="1">
                <a:ea typeface="宋体" pitchFamily="2" charset="-122"/>
              </a:endParaRPr>
            </a:p>
          </p:txBody>
        </p:sp>
        <p:sp>
          <p:nvSpPr>
            <p:cNvPr id="131213" name="任意多边形 128"/>
            <p:cNvSpPr>
              <a:spLocks/>
            </p:cNvSpPr>
            <p:nvPr/>
          </p:nvSpPr>
          <p:spPr bwMode="auto">
            <a:xfrm>
              <a:off x="2159148" y="3860520"/>
              <a:ext cx="560310" cy="276215"/>
            </a:xfrm>
            <a:custGeom>
              <a:avLst/>
              <a:gdLst>
                <a:gd name="T0" fmla="*/ 0 w 505"/>
                <a:gd name="T1" fmla="*/ 2147483647 h 278"/>
                <a:gd name="T2" fmla="*/ 2147483647 w 505"/>
                <a:gd name="T3" fmla="*/ 0 h 278"/>
                <a:gd name="T4" fmla="*/ 0 60000 65536"/>
                <a:gd name="T5" fmla="*/ 0 60000 65536"/>
                <a:gd name="T6" fmla="*/ 0 w 505"/>
                <a:gd name="T7" fmla="*/ 0 h 278"/>
                <a:gd name="T8" fmla="*/ 505 w 505"/>
                <a:gd name="T9" fmla="*/ 278 h 27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05" h="278">
                  <a:moveTo>
                    <a:pt x="0" y="278"/>
                  </a:moveTo>
                  <a:lnTo>
                    <a:pt x="505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 sz="1200" b="1">
                <a:ea typeface="宋体" pitchFamily="2" charset="-122"/>
              </a:endParaRPr>
            </a:p>
          </p:txBody>
        </p:sp>
        <p:sp>
          <p:nvSpPr>
            <p:cNvPr id="63" name="直线 129"/>
            <p:cNvSpPr>
              <a:spLocks noChangeShapeType="1"/>
            </p:cNvSpPr>
            <p:nvPr/>
          </p:nvSpPr>
          <p:spPr bwMode="auto">
            <a:xfrm>
              <a:off x="1921056" y="4078000"/>
              <a:ext cx="719038" cy="433371"/>
            </a:xfrm>
            <a:prstGeom prst="line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zh-CN" altLang="en-US" sz="1200" b="1">
                <a:latin typeface="+mj-ea"/>
                <a:ea typeface="+mj-ea"/>
              </a:endParaRPr>
            </a:p>
          </p:txBody>
        </p:sp>
        <p:sp>
          <p:nvSpPr>
            <p:cNvPr id="131215" name="任意多边形 130"/>
            <p:cNvSpPr>
              <a:spLocks/>
            </p:cNvSpPr>
            <p:nvPr/>
          </p:nvSpPr>
          <p:spPr bwMode="auto">
            <a:xfrm>
              <a:off x="1821058" y="4079587"/>
              <a:ext cx="106347" cy="276215"/>
            </a:xfrm>
            <a:custGeom>
              <a:avLst/>
              <a:gdLst>
                <a:gd name="T0" fmla="*/ 0 w 335"/>
                <a:gd name="T1" fmla="*/ 2147483647 h 219"/>
                <a:gd name="T2" fmla="*/ 2147483647 w 335"/>
                <a:gd name="T3" fmla="*/ 0 h 219"/>
                <a:gd name="T4" fmla="*/ 0 60000 65536"/>
                <a:gd name="T5" fmla="*/ 0 60000 65536"/>
                <a:gd name="T6" fmla="*/ 0 w 335"/>
                <a:gd name="T7" fmla="*/ 0 h 219"/>
                <a:gd name="T8" fmla="*/ 335 w 335"/>
                <a:gd name="T9" fmla="*/ 219 h 21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35" h="219">
                  <a:moveTo>
                    <a:pt x="0" y="219"/>
                  </a:moveTo>
                  <a:lnTo>
                    <a:pt x="335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 sz="1200" b="1">
                <a:ea typeface="宋体" pitchFamily="2" charset="-122"/>
              </a:endParaRPr>
            </a:p>
          </p:txBody>
        </p:sp>
        <p:sp>
          <p:nvSpPr>
            <p:cNvPr id="131216" name="任意多边形 131"/>
            <p:cNvSpPr>
              <a:spLocks/>
            </p:cNvSpPr>
            <p:nvPr/>
          </p:nvSpPr>
          <p:spPr bwMode="auto">
            <a:xfrm>
              <a:off x="2525810" y="4509784"/>
              <a:ext cx="106347" cy="276215"/>
            </a:xfrm>
            <a:custGeom>
              <a:avLst/>
              <a:gdLst>
                <a:gd name="T0" fmla="*/ 0 w 335"/>
                <a:gd name="T1" fmla="*/ 2147483647 h 219"/>
                <a:gd name="T2" fmla="*/ 2147483647 w 335"/>
                <a:gd name="T3" fmla="*/ 0 h 219"/>
                <a:gd name="T4" fmla="*/ 0 60000 65536"/>
                <a:gd name="T5" fmla="*/ 0 60000 65536"/>
                <a:gd name="T6" fmla="*/ 0 w 335"/>
                <a:gd name="T7" fmla="*/ 0 h 219"/>
                <a:gd name="T8" fmla="*/ 335 w 335"/>
                <a:gd name="T9" fmla="*/ 219 h 21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35" h="219">
                  <a:moveTo>
                    <a:pt x="0" y="219"/>
                  </a:moveTo>
                  <a:lnTo>
                    <a:pt x="335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 sz="1200" b="1">
                <a:ea typeface="宋体" pitchFamily="2" charset="-122"/>
              </a:endParaRPr>
            </a:p>
          </p:txBody>
        </p:sp>
        <p:sp>
          <p:nvSpPr>
            <p:cNvPr id="131217" name="直线 132"/>
            <p:cNvSpPr>
              <a:spLocks noChangeShapeType="1"/>
            </p:cNvSpPr>
            <p:nvPr/>
          </p:nvSpPr>
          <p:spPr bwMode="auto">
            <a:xfrm flipV="1">
              <a:off x="2158604" y="3847702"/>
              <a:ext cx="646658" cy="444575"/>
            </a:xfrm>
            <a:prstGeom prst="line">
              <a:avLst/>
            </a:prstGeom>
            <a:noFill/>
            <a:ln w="38100">
              <a:solidFill>
                <a:srgbClr val="920883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218" name="直线 136"/>
            <p:cNvSpPr>
              <a:spLocks noChangeShapeType="1"/>
            </p:cNvSpPr>
            <p:nvPr/>
          </p:nvSpPr>
          <p:spPr bwMode="auto">
            <a:xfrm flipV="1">
              <a:off x="1561704" y="4076378"/>
              <a:ext cx="309563" cy="228600"/>
            </a:xfrm>
            <a:prstGeom prst="line">
              <a:avLst/>
            </a:prstGeom>
            <a:noFill/>
            <a:ln w="50800">
              <a:solidFill>
                <a:srgbClr val="00A0E9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219" name="直线 137"/>
            <p:cNvSpPr>
              <a:spLocks noChangeShapeType="1"/>
            </p:cNvSpPr>
            <p:nvPr/>
          </p:nvSpPr>
          <p:spPr bwMode="auto">
            <a:xfrm flipV="1">
              <a:off x="2264966" y="4508178"/>
              <a:ext cx="254000" cy="169863"/>
            </a:xfrm>
            <a:prstGeom prst="line">
              <a:avLst/>
            </a:prstGeom>
            <a:noFill/>
            <a:ln w="50800">
              <a:solidFill>
                <a:srgbClr val="00A0E9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220" name="直线 138"/>
            <p:cNvSpPr>
              <a:spLocks noChangeShapeType="1"/>
            </p:cNvSpPr>
            <p:nvPr/>
          </p:nvSpPr>
          <p:spPr bwMode="auto">
            <a:xfrm>
              <a:off x="1871266" y="4076378"/>
              <a:ext cx="647700" cy="431800"/>
            </a:xfrm>
            <a:prstGeom prst="line">
              <a:avLst/>
            </a:prstGeom>
            <a:noFill/>
            <a:ln w="50800">
              <a:solidFill>
                <a:srgbClr val="00A0E9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cxnSp>
          <p:nvCxnSpPr>
            <p:cNvPr id="131221" name="自选图形 141"/>
            <p:cNvCxnSpPr>
              <a:cxnSpLocks noChangeShapeType="1"/>
            </p:cNvCxnSpPr>
            <p:nvPr/>
          </p:nvCxnSpPr>
          <p:spPr bwMode="auto">
            <a:xfrm>
              <a:off x="2229198" y="4279751"/>
              <a:ext cx="432048" cy="72008"/>
            </a:xfrm>
            <a:prstGeom prst="straightConnector1">
              <a:avLst/>
            </a:prstGeom>
            <a:noFill/>
            <a:ln w="50800">
              <a:solidFill>
                <a:srgbClr val="00A0E9"/>
              </a:solidFill>
              <a:round/>
              <a:headEnd/>
              <a:tailEnd/>
            </a:ln>
          </p:spPr>
        </p:cxnSp>
        <p:pic>
          <p:nvPicPr>
            <p:cNvPr id="131222" name="Picture 37" descr="C:\Documents and Settings\Administrator\桌面\1.png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2301206" y="3847703"/>
              <a:ext cx="436440" cy="309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1223" name="图片 134" descr="接入交换机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1295004" y="4238303"/>
              <a:ext cx="428625" cy="32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1224" name="图片 135" descr="接入交换机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1983135" y="4581128"/>
              <a:ext cx="428625" cy="3238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31225" name="图片 139" descr="固化汇聚交换机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1979712" y="4077072"/>
              <a:ext cx="429409" cy="32256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31226" name="Picture 38" descr="C:\Documents and Settings\Administrator\桌面\新图标\3.png"/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2483768" y="4186931"/>
              <a:ext cx="504056" cy="3941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131227" name="任意多边形 128"/>
            <p:cNvSpPr>
              <a:spLocks/>
            </p:cNvSpPr>
            <p:nvPr/>
          </p:nvSpPr>
          <p:spPr bwMode="auto">
            <a:xfrm>
              <a:off x="862341" y="3068387"/>
              <a:ext cx="560309" cy="276215"/>
            </a:xfrm>
            <a:custGeom>
              <a:avLst/>
              <a:gdLst>
                <a:gd name="T0" fmla="*/ 0 w 505"/>
                <a:gd name="T1" fmla="*/ 2147483647 h 278"/>
                <a:gd name="T2" fmla="*/ 2147483647 w 505"/>
                <a:gd name="T3" fmla="*/ 0 h 278"/>
                <a:gd name="T4" fmla="*/ 0 60000 65536"/>
                <a:gd name="T5" fmla="*/ 0 60000 65536"/>
                <a:gd name="T6" fmla="*/ 0 w 505"/>
                <a:gd name="T7" fmla="*/ 0 h 278"/>
                <a:gd name="T8" fmla="*/ 505 w 505"/>
                <a:gd name="T9" fmla="*/ 278 h 27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05" h="278">
                  <a:moveTo>
                    <a:pt x="0" y="278"/>
                  </a:moveTo>
                  <a:lnTo>
                    <a:pt x="505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 sz="1200" b="1">
                <a:ea typeface="宋体" pitchFamily="2" charset="-122"/>
              </a:endParaRPr>
            </a:p>
          </p:txBody>
        </p:sp>
        <p:sp>
          <p:nvSpPr>
            <p:cNvPr id="77" name="直线 129"/>
            <p:cNvSpPr>
              <a:spLocks noChangeShapeType="1"/>
            </p:cNvSpPr>
            <p:nvPr/>
          </p:nvSpPr>
          <p:spPr bwMode="auto">
            <a:xfrm>
              <a:off x="624249" y="3285866"/>
              <a:ext cx="719037" cy="433372"/>
            </a:xfrm>
            <a:prstGeom prst="line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zh-CN" altLang="en-US" sz="1200" b="1">
                <a:latin typeface="+mj-ea"/>
                <a:ea typeface="+mj-ea"/>
              </a:endParaRPr>
            </a:p>
          </p:txBody>
        </p:sp>
        <p:sp>
          <p:nvSpPr>
            <p:cNvPr id="131229" name="任意多边形 130"/>
            <p:cNvSpPr>
              <a:spLocks/>
            </p:cNvSpPr>
            <p:nvPr/>
          </p:nvSpPr>
          <p:spPr bwMode="auto">
            <a:xfrm>
              <a:off x="524250" y="3287454"/>
              <a:ext cx="106348" cy="277802"/>
            </a:xfrm>
            <a:custGeom>
              <a:avLst/>
              <a:gdLst>
                <a:gd name="T0" fmla="*/ 0 w 335"/>
                <a:gd name="T1" fmla="*/ 2147483647 h 219"/>
                <a:gd name="T2" fmla="*/ 2147483647 w 335"/>
                <a:gd name="T3" fmla="*/ 0 h 219"/>
                <a:gd name="T4" fmla="*/ 0 60000 65536"/>
                <a:gd name="T5" fmla="*/ 0 60000 65536"/>
                <a:gd name="T6" fmla="*/ 0 w 335"/>
                <a:gd name="T7" fmla="*/ 0 h 219"/>
                <a:gd name="T8" fmla="*/ 335 w 335"/>
                <a:gd name="T9" fmla="*/ 219 h 21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35" h="219">
                  <a:moveTo>
                    <a:pt x="0" y="219"/>
                  </a:moveTo>
                  <a:lnTo>
                    <a:pt x="335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 sz="1200" b="1">
                <a:ea typeface="宋体" pitchFamily="2" charset="-122"/>
              </a:endParaRPr>
            </a:p>
          </p:txBody>
        </p:sp>
        <p:sp>
          <p:nvSpPr>
            <p:cNvPr id="131230" name="任意多边形 131"/>
            <p:cNvSpPr>
              <a:spLocks/>
            </p:cNvSpPr>
            <p:nvPr/>
          </p:nvSpPr>
          <p:spPr bwMode="auto">
            <a:xfrm>
              <a:off x="1229002" y="3717650"/>
              <a:ext cx="106348" cy="277803"/>
            </a:xfrm>
            <a:custGeom>
              <a:avLst/>
              <a:gdLst>
                <a:gd name="T0" fmla="*/ 0 w 335"/>
                <a:gd name="T1" fmla="*/ 2147483647 h 219"/>
                <a:gd name="T2" fmla="*/ 2147483647 w 335"/>
                <a:gd name="T3" fmla="*/ 0 h 219"/>
                <a:gd name="T4" fmla="*/ 0 60000 65536"/>
                <a:gd name="T5" fmla="*/ 0 60000 65536"/>
                <a:gd name="T6" fmla="*/ 0 w 335"/>
                <a:gd name="T7" fmla="*/ 0 h 219"/>
                <a:gd name="T8" fmla="*/ 335 w 335"/>
                <a:gd name="T9" fmla="*/ 219 h 21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35" h="219">
                  <a:moveTo>
                    <a:pt x="0" y="219"/>
                  </a:moveTo>
                  <a:lnTo>
                    <a:pt x="335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 sz="1200" b="1">
                <a:ea typeface="宋体" pitchFamily="2" charset="-122"/>
              </a:endParaRPr>
            </a:p>
          </p:txBody>
        </p:sp>
        <p:sp>
          <p:nvSpPr>
            <p:cNvPr id="131231" name="直线 132"/>
            <p:cNvSpPr>
              <a:spLocks noChangeShapeType="1"/>
            </p:cNvSpPr>
            <p:nvPr/>
          </p:nvSpPr>
          <p:spPr bwMode="auto">
            <a:xfrm flipV="1">
              <a:off x="862460" y="3055614"/>
              <a:ext cx="646658" cy="444575"/>
            </a:xfrm>
            <a:prstGeom prst="line">
              <a:avLst/>
            </a:prstGeom>
            <a:noFill/>
            <a:ln w="38100">
              <a:solidFill>
                <a:srgbClr val="920883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232" name="直线 136"/>
            <p:cNvSpPr>
              <a:spLocks noChangeShapeType="1"/>
            </p:cNvSpPr>
            <p:nvPr/>
          </p:nvSpPr>
          <p:spPr bwMode="auto">
            <a:xfrm flipV="1">
              <a:off x="265560" y="3284290"/>
              <a:ext cx="309563" cy="228600"/>
            </a:xfrm>
            <a:prstGeom prst="line">
              <a:avLst/>
            </a:prstGeom>
            <a:noFill/>
            <a:ln w="50800">
              <a:solidFill>
                <a:srgbClr val="00A0E9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233" name="直线 137"/>
            <p:cNvSpPr>
              <a:spLocks noChangeShapeType="1"/>
            </p:cNvSpPr>
            <p:nvPr/>
          </p:nvSpPr>
          <p:spPr bwMode="auto">
            <a:xfrm flipV="1">
              <a:off x="968822" y="3716090"/>
              <a:ext cx="254000" cy="169863"/>
            </a:xfrm>
            <a:prstGeom prst="line">
              <a:avLst/>
            </a:prstGeom>
            <a:noFill/>
            <a:ln w="50800">
              <a:solidFill>
                <a:srgbClr val="00A0E9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234" name="直线 138"/>
            <p:cNvSpPr>
              <a:spLocks noChangeShapeType="1"/>
            </p:cNvSpPr>
            <p:nvPr/>
          </p:nvSpPr>
          <p:spPr bwMode="auto">
            <a:xfrm>
              <a:off x="575122" y="3284290"/>
              <a:ext cx="647700" cy="431800"/>
            </a:xfrm>
            <a:prstGeom prst="line">
              <a:avLst/>
            </a:prstGeom>
            <a:noFill/>
            <a:ln w="50800">
              <a:solidFill>
                <a:srgbClr val="00A0E9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cxnSp>
          <p:nvCxnSpPr>
            <p:cNvPr id="131235" name="自选图形 141"/>
            <p:cNvCxnSpPr>
              <a:cxnSpLocks noChangeShapeType="1"/>
            </p:cNvCxnSpPr>
            <p:nvPr/>
          </p:nvCxnSpPr>
          <p:spPr bwMode="auto">
            <a:xfrm>
              <a:off x="933054" y="3487663"/>
              <a:ext cx="432048" cy="72008"/>
            </a:xfrm>
            <a:prstGeom prst="straightConnector1">
              <a:avLst/>
            </a:prstGeom>
            <a:noFill/>
            <a:ln w="50800">
              <a:solidFill>
                <a:srgbClr val="00A0E9"/>
              </a:solidFill>
              <a:round/>
              <a:headEnd/>
              <a:tailEnd/>
            </a:ln>
          </p:spPr>
        </p:cxnSp>
        <p:pic>
          <p:nvPicPr>
            <p:cNvPr id="131236" name="Picture 37" descr="C:\Documents and Settings\Administrator\桌面\1.png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1005062" y="3055615"/>
              <a:ext cx="436440" cy="309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1237" name="图片 134" descr="接入交换机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-1140" y="3446215"/>
              <a:ext cx="428625" cy="32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1238" name="图片 135" descr="接入交换机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683568" y="3789040"/>
              <a:ext cx="428625" cy="3238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31239" name="图片 139" descr="固化汇聚交换机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717030" y="3343647"/>
              <a:ext cx="429409" cy="32256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31240" name="Picture 38" descr="C:\Documents and Settings\Administrator\桌面\新图标\3.png"/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1293094" y="3415655"/>
              <a:ext cx="504056" cy="394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31128" name="图片 79" descr="核心交换机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4427538" y="2784475"/>
            <a:ext cx="576262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129" name="自选图形 23"/>
          <p:cNvSpPr>
            <a:spLocks noChangeArrowheads="1"/>
          </p:cNvSpPr>
          <p:nvPr/>
        </p:nvSpPr>
        <p:spPr bwMode="auto">
          <a:xfrm>
            <a:off x="4859338" y="3481388"/>
            <a:ext cx="3673475" cy="2016125"/>
          </a:xfrm>
          <a:prstGeom prst="diamond">
            <a:avLst/>
          </a:prstGeom>
          <a:solidFill>
            <a:srgbClr val="3F7181">
              <a:alpha val="2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1200" b="1">
              <a:ea typeface="宋体" pitchFamily="2" charset="-122"/>
            </a:endParaRPr>
          </a:p>
        </p:txBody>
      </p:sp>
      <p:sp>
        <p:nvSpPr>
          <p:cNvPr id="131130" name="直线 60"/>
          <p:cNvSpPr>
            <a:spLocks noChangeShapeType="1"/>
          </p:cNvSpPr>
          <p:nvPr/>
        </p:nvSpPr>
        <p:spPr bwMode="auto">
          <a:xfrm>
            <a:off x="3276600" y="1897063"/>
            <a:ext cx="935038" cy="863600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31131" name="Picture 35" descr="C:\Documents and Settings\Administrator\桌面\2009.6新图标\2009.6新图标\NPE系列网络出口引擎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132138" y="1752600"/>
            <a:ext cx="503237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32" name="图片 121" descr="防火墙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35375" y="2039938"/>
            <a:ext cx="43338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" name="文本框 62"/>
          <p:cNvSpPr txBox="1">
            <a:spLocks noChangeArrowheads="1"/>
          </p:cNvSpPr>
          <p:nvPr/>
        </p:nvSpPr>
        <p:spPr bwMode="auto">
          <a:xfrm>
            <a:off x="1835150" y="1968500"/>
            <a:ext cx="8001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1200" b="1" dirty="0">
                <a:latin typeface="+mj-ea"/>
                <a:ea typeface="+mj-ea"/>
              </a:rPr>
              <a:t>RG-NPE50</a:t>
            </a:r>
          </a:p>
        </p:txBody>
      </p:sp>
      <p:sp>
        <p:nvSpPr>
          <p:cNvPr id="131134" name="Line 67"/>
          <p:cNvSpPr>
            <a:spLocks noChangeShapeType="1"/>
          </p:cNvSpPr>
          <p:nvPr/>
        </p:nvSpPr>
        <p:spPr bwMode="auto">
          <a:xfrm>
            <a:off x="5435600" y="3552825"/>
            <a:ext cx="1152525" cy="647700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1135" name="Line 67"/>
          <p:cNvSpPr>
            <a:spLocks noChangeShapeType="1"/>
          </p:cNvSpPr>
          <p:nvPr/>
        </p:nvSpPr>
        <p:spPr bwMode="auto">
          <a:xfrm>
            <a:off x="6300788" y="4056063"/>
            <a:ext cx="431800" cy="288925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1136" name="Line 67"/>
          <p:cNvSpPr>
            <a:spLocks noChangeShapeType="1"/>
          </p:cNvSpPr>
          <p:nvPr/>
        </p:nvSpPr>
        <p:spPr bwMode="auto">
          <a:xfrm>
            <a:off x="5364163" y="3624263"/>
            <a:ext cx="936625" cy="504825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1137" name="文本框 107"/>
          <p:cNvSpPr txBox="1">
            <a:spLocks noChangeArrowheads="1"/>
          </p:cNvSpPr>
          <p:nvPr/>
        </p:nvSpPr>
        <p:spPr bwMode="auto">
          <a:xfrm>
            <a:off x="4356100" y="4560888"/>
            <a:ext cx="1295400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1200" b="1">
                <a:ea typeface="宋体" pitchFamily="2" charset="-122"/>
              </a:rPr>
              <a:t>乡镇汇聚</a:t>
            </a:r>
            <a:endParaRPr lang="en-US" altLang="zh-CN" sz="1200" b="1">
              <a:ea typeface="宋体" pitchFamily="2" charset="-122"/>
            </a:endParaRPr>
          </a:p>
          <a:p>
            <a:pPr algn="ctr"/>
            <a:r>
              <a:rPr lang="en-US" altLang="zh-CN" sz="1200" b="1">
                <a:ea typeface="宋体" pitchFamily="2" charset="-122"/>
              </a:rPr>
              <a:t>RG-S7604</a:t>
            </a:r>
          </a:p>
        </p:txBody>
      </p:sp>
      <p:sp>
        <p:nvSpPr>
          <p:cNvPr id="166" name="矩形 165"/>
          <p:cNvSpPr/>
          <p:nvPr/>
        </p:nvSpPr>
        <p:spPr bwMode="auto">
          <a:xfrm>
            <a:off x="474663" y="2819400"/>
            <a:ext cx="1143000" cy="484188"/>
          </a:xfrm>
          <a:prstGeom prst="rect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131139" name="文本框 142"/>
          <p:cNvSpPr txBox="1">
            <a:spLocks noChangeArrowheads="1"/>
          </p:cNvSpPr>
          <p:nvPr/>
        </p:nvSpPr>
        <p:spPr bwMode="auto">
          <a:xfrm>
            <a:off x="304800" y="2822575"/>
            <a:ext cx="1465263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1200" b="1">
                <a:ea typeface="宋体" pitchFamily="2" charset="-122"/>
              </a:rPr>
              <a:t>RG-EG1000S</a:t>
            </a:r>
            <a:endParaRPr lang="zh-CN" altLang="en-US" sz="1200" b="1">
              <a:ea typeface="宋体" pitchFamily="2" charset="-122"/>
            </a:endParaRPr>
          </a:p>
        </p:txBody>
      </p:sp>
      <p:sp>
        <p:nvSpPr>
          <p:cNvPr id="131140" name="文本框 142"/>
          <p:cNvSpPr txBox="1">
            <a:spLocks noChangeArrowheads="1"/>
          </p:cNvSpPr>
          <p:nvPr/>
        </p:nvSpPr>
        <p:spPr bwMode="auto">
          <a:xfrm>
            <a:off x="381000" y="3048000"/>
            <a:ext cx="1296988" cy="277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1200" b="1">
                <a:ea typeface="宋体" pitchFamily="2" charset="-122"/>
              </a:rPr>
              <a:t>RG-ESS1000</a:t>
            </a:r>
            <a:endParaRPr lang="zh-CN" altLang="en-US" sz="1200" b="1">
              <a:ea typeface="宋体" pitchFamily="2" charset="-122"/>
            </a:endParaRPr>
          </a:p>
        </p:txBody>
      </p:sp>
      <p:sp>
        <p:nvSpPr>
          <p:cNvPr id="131141" name="自选图形 127"/>
          <p:cNvSpPr>
            <a:spLocks noChangeArrowheads="1"/>
          </p:cNvSpPr>
          <p:nvPr/>
        </p:nvSpPr>
        <p:spPr bwMode="auto">
          <a:xfrm>
            <a:off x="2627313" y="4992688"/>
            <a:ext cx="2159000" cy="1225550"/>
          </a:xfrm>
          <a:prstGeom prst="diamond">
            <a:avLst/>
          </a:prstGeom>
          <a:solidFill>
            <a:srgbClr val="3F7181">
              <a:alpha val="20000"/>
            </a:srgbClr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1200" b="1">
              <a:ea typeface="宋体" pitchFamily="2" charset="-122"/>
            </a:endParaRPr>
          </a:p>
        </p:txBody>
      </p:sp>
      <p:sp>
        <p:nvSpPr>
          <p:cNvPr id="131142" name="任意多边形 53"/>
          <p:cNvSpPr>
            <a:spLocks/>
          </p:cNvSpPr>
          <p:nvPr/>
        </p:nvSpPr>
        <p:spPr bwMode="auto">
          <a:xfrm>
            <a:off x="5097463" y="5292725"/>
            <a:ext cx="360362" cy="236538"/>
          </a:xfrm>
          <a:custGeom>
            <a:avLst/>
            <a:gdLst>
              <a:gd name="T0" fmla="*/ 0 w 335"/>
              <a:gd name="T1" fmla="*/ 2147483647 h 219"/>
              <a:gd name="T2" fmla="*/ 2147483647 w 335"/>
              <a:gd name="T3" fmla="*/ 0 h 219"/>
              <a:gd name="T4" fmla="*/ 0 60000 65536"/>
              <a:gd name="T5" fmla="*/ 0 60000 65536"/>
              <a:gd name="T6" fmla="*/ 0 w 335"/>
              <a:gd name="T7" fmla="*/ 0 h 219"/>
              <a:gd name="T8" fmla="*/ 335 w 335"/>
              <a:gd name="T9" fmla="*/ 219 h 21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35" h="219">
                <a:moveTo>
                  <a:pt x="0" y="219"/>
                </a:moveTo>
                <a:lnTo>
                  <a:pt x="335" y="0"/>
                </a:lnTo>
              </a:path>
            </a:pathLst>
          </a:custGeom>
          <a:noFill/>
          <a:ln w="38100">
            <a:solidFill>
              <a:srgbClr val="920883"/>
            </a:solidFill>
            <a:round/>
            <a:headEnd/>
            <a:tailEnd/>
          </a:ln>
        </p:spPr>
        <p:txBody>
          <a:bodyPr/>
          <a:lstStyle/>
          <a:p>
            <a:endParaRPr lang="zh-CN" altLang="en-US" b="1" baseline="-25000">
              <a:ea typeface="宋体" pitchFamily="2" charset="-122"/>
            </a:endParaRPr>
          </a:p>
        </p:txBody>
      </p:sp>
      <p:sp>
        <p:nvSpPr>
          <p:cNvPr id="131143" name="直线 114"/>
          <p:cNvSpPr>
            <a:spLocks noChangeShapeType="1"/>
          </p:cNvSpPr>
          <p:nvPr/>
        </p:nvSpPr>
        <p:spPr bwMode="auto">
          <a:xfrm>
            <a:off x="4284663" y="5064125"/>
            <a:ext cx="1320800" cy="792163"/>
          </a:xfrm>
          <a:prstGeom prst="line">
            <a:avLst/>
          </a:prstGeom>
          <a:noFill/>
          <a:ln w="38100">
            <a:solidFill>
              <a:srgbClr val="920883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31144" name="Picture 51" descr="模块化汇聚交换机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148263" y="4992688"/>
            <a:ext cx="504825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145" name="自选图形 127"/>
          <p:cNvSpPr>
            <a:spLocks noChangeArrowheads="1"/>
          </p:cNvSpPr>
          <p:nvPr/>
        </p:nvSpPr>
        <p:spPr bwMode="auto">
          <a:xfrm>
            <a:off x="3924300" y="5784850"/>
            <a:ext cx="2159000" cy="1225550"/>
          </a:xfrm>
          <a:prstGeom prst="diamond">
            <a:avLst/>
          </a:prstGeom>
          <a:solidFill>
            <a:srgbClr val="3F7181">
              <a:alpha val="20000"/>
            </a:srgbClr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1200" b="1">
              <a:ea typeface="宋体" pitchFamily="2" charset="-122"/>
            </a:endParaRPr>
          </a:p>
        </p:txBody>
      </p:sp>
      <p:sp>
        <p:nvSpPr>
          <p:cNvPr id="131146" name="任意多边形 128"/>
          <p:cNvSpPr>
            <a:spLocks/>
          </p:cNvSpPr>
          <p:nvPr/>
        </p:nvSpPr>
        <p:spPr bwMode="auto">
          <a:xfrm>
            <a:off x="4967288" y="5856288"/>
            <a:ext cx="560387" cy="276225"/>
          </a:xfrm>
          <a:custGeom>
            <a:avLst/>
            <a:gdLst>
              <a:gd name="T0" fmla="*/ 0 w 505"/>
              <a:gd name="T1" fmla="*/ 2147483647 h 278"/>
              <a:gd name="T2" fmla="*/ 2147483647 w 505"/>
              <a:gd name="T3" fmla="*/ 0 h 278"/>
              <a:gd name="T4" fmla="*/ 0 60000 65536"/>
              <a:gd name="T5" fmla="*/ 0 60000 65536"/>
              <a:gd name="T6" fmla="*/ 0 w 505"/>
              <a:gd name="T7" fmla="*/ 0 h 278"/>
              <a:gd name="T8" fmla="*/ 505 w 505"/>
              <a:gd name="T9" fmla="*/ 278 h 27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05" h="278">
                <a:moveTo>
                  <a:pt x="0" y="278"/>
                </a:moveTo>
                <a:lnTo>
                  <a:pt x="505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 sz="1200" b="1">
              <a:ea typeface="宋体" pitchFamily="2" charset="-122"/>
            </a:endParaRPr>
          </a:p>
        </p:txBody>
      </p:sp>
      <p:sp>
        <p:nvSpPr>
          <p:cNvPr id="112" name="直线 129"/>
          <p:cNvSpPr>
            <a:spLocks noChangeShapeType="1"/>
          </p:cNvSpPr>
          <p:nvPr/>
        </p:nvSpPr>
        <p:spPr bwMode="auto">
          <a:xfrm>
            <a:off x="4729163" y="6073775"/>
            <a:ext cx="719137" cy="433388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zh-CN" altLang="en-US" sz="1200" b="1">
              <a:latin typeface="+mj-ea"/>
              <a:ea typeface="+mj-ea"/>
            </a:endParaRPr>
          </a:p>
        </p:txBody>
      </p:sp>
      <p:sp>
        <p:nvSpPr>
          <p:cNvPr id="131148" name="任意多边形 130"/>
          <p:cNvSpPr>
            <a:spLocks/>
          </p:cNvSpPr>
          <p:nvPr/>
        </p:nvSpPr>
        <p:spPr bwMode="auto">
          <a:xfrm>
            <a:off x="4629150" y="6075363"/>
            <a:ext cx="106363" cy="276225"/>
          </a:xfrm>
          <a:custGeom>
            <a:avLst/>
            <a:gdLst>
              <a:gd name="T0" fmla="*/ 0 w 335"/>
              <a:gd name="T1" fmla="*/ 2147483647 h 219"/>
              <a:gd name="T2" fmla="*/ 2147483647 w 335"/>
              <a:gd name="T3" fmla="*/ 0 h 219"/>
              <a:gd name="T4" fmla="*/ 0 60000 65536"/>
              <a:gd name="T5" fmla="*/ 0 60000 65536"/>
              <a:gd name="T6" fmla="*/ 0 w 335"/>
              <a:gd name="T7" fmla="*/ 0 h 219"/>
              <a:gd name="T8" fmla="*/ 335 w 335"/>
              <a:gd name="T9" fmla="*/ 219 h 21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35" h="219">
                <a:moveTo>
                  <a:pt x="0" y="219"/>
                </a:moveTo>
                <a:lnTo>
                  <a:pt x="335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 sz="1200" b="1">
              <a:ea typeface="宋体" pitchFamily="2" charset="-122"/>
            </a:endParaRPr>
          </a:p>
        </p:txBody>
      </p:sp>
      <p:sp>
        <p:nvSpPr>
          <p:cNvPr id="131149" name="任意多边形 131"/>
          <p:cNvSpPr>
            <a:spLocks/>
          </p:cNvSpPr>
          <p:nvPr/>
        </p:nvSpPr>
        <p:spPr bwMode="auto">
          <a:xfrm>
            <a:off x="5334000" y="6505575"/>
            <a:ext cx="106363" cy="276225"/>
          </a:xfrm>
          <a:custGeom>
            <a:avLst/>
            <a:gdLst>
              <a:gd name="T0" fmla="*/ 0 w 335"/>
              <a:gd name="T1" fmla="*/ 2147483647 h 219"/>
              <a:gd name="T2" fmla="*/ 2147483647 w 335"/>
              <a:gd name="T3" fmla="*/ 0 h 219"/>
              <a:gd name="T4" fmla="*/ 0 60000 65536"/>
              <a:gd name="T5" fmla="*/ 0 60000 65536"/>
              <a:gd name="T6" fmla="*/ 0 w 335"/>
              <a:gd name="T7" fmla="*/ 0 h 219"/>
              <a:gd name="T8" fmla="*/ 335 w 335"/>
              <a:gd name="T9" fmla="*/ 219 h 21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35" h="219">
                <a:moveTo>
                  <a:pt x="0" y="219"/>
                </a:moveTo>
                <a:lnTo>
                  <a:pt x="335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 sz="1200" b="1">
              <a:ea typeface="宋体" pitchFamily="2" charset="-122"/>
            </a:endParaRPr>
          </a:p>
        </p:txBody>
      </p:sp>
      <p:sp>
        <p:nvSpPr>
          <p:cNvPr id="131150" name="直线 132"/>
          <p:cNvSpPr>
            <a:spLocks noChangeShapeType="1"/>
          </p:cNvSpPr>
          <p:nvPr/>
        </p:nvSpPr>
        <p:spPr bwMode="auto">
          <a:xfrm flipV="1">
            <a:off x="4967288" y="5843588"/>
            <a:ext cx="646112" cy="444500"/>
          </a:xfrm>
          <a:prstGeom prst="line">
            <a:avLst/>
          </a:prstGeom>
          <a:noFill/>
          <a:ln w="38100">
            <a:solidFill>
              <a:srgbClr val="920883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1151" name="直线 136"/>
          <p:cNvSpPr>
            <a:spLocks noChangeShapeType="1"/>
          </p:cNvSpPr>
          <p:nvPr/>
        </p:nvSpPr>
        <p:spPr bwMode="auto">
          <a:xfrm flipV="1">
            <a:off x="4370388" y="6072188"/>
            <a:ext cx="309562" cy="228600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1152" name="直线 137"/>
          <p:cNvSpPr>
            <a:spLocks noChangeShapeType="1"/>
          </p:cNvSpPr>
          <p:nvPr/>
        </p:nvSpPr>
        <p:spPr bwMode="auto">
          <a:xfrm flipV="1">
            <a:off x="5029200" y="6503988"/>
            <a:ext cx="254000" cy="169862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1153" name="直线 138"/>
          <p:cNvSpPr>
            <a:spLocks noChangeShapeType="1"/>
          </p:cNvSpPr>
          <p:nvPr/>
        </p:nvSpPr>
        <p:spPr bwMode="auto">
          <a:xfrm>
            <a:off x="4679950" y="6072188"/>
            <a:ext cx="647700" cy="431800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131154" name="自选图形 141"/>
          <p:cNvCxnSpPr>
            <a:cxnSpLocks noChangeShapeType="1"/>
          </p:cNvCxnSpPr>
          <p:nvPr/>
        </p:nvCxnSpPr>
        <p:spPr bwMode="auto">
          <a:xfrm>
            <a:off x="5037138" y="6275388"/>
            <a:ext cx="433387" cy="71437"/>
          </a:xfrm>
          <a:prstGeom prst="straightConnector1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</p:cxnSp>
      <p:pic>
        <p:nvPicPr>
          <p:cNvPr id="131155" name="Picture 37" descr="C:\Documents and Settings\Administrator\桌面\1.pn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110163" y="5843588"/>
            <a:ext cx="436562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56" name="图片 134" descr="接入交换机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191000" y="6096000"/>
            <a:ext cx="4286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57" name="图片 135" descr="接入交换机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800600" y="6534150"/>
            <a:ext cx="428625" cy="323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31158" name="图片 139" descr="固化汇聚交换机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787900" y="6072188"/>
            <a:ext cx="430213" cy="323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31159" name="Picture 38" descr="C:\Documents and Settings\Administrator\桌面\新图标\3.pn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5292725" y="6183313"/>
            <a:ext cx="503238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31160" name="任意多边形 128"/>
          <p:cNvSpPr>
            <a:spLocks/>
          </p:cNvSpPr>
          <p:nvPr/>
        </p:nvSpPr>
        <p:spPr bwMode="auto">
          <a:xfrm>
            <a:off x="3670300" y="5064125"/>
            <a:ext cx="560388" cy="276225"/>
          </a:xfrm>
          <a:custGeom>
            <a:avLst/>
            <a:gdLst>
              <a:gd name="T0" fmla="*/ 0 w 505"/>
              <a:gd name="T1" fmla="*/ 2147483647 h 278"/>
              <a:gd name="T2" fmla="*/ 2147483647 w 505"/>
              <a:gd name="T3" fmla="*/ 0 h 278"/>
              <a:gd name="T4" fmla="*/ 0 60000 65536"/>
              <a:gd name="T5" fmla="*/ 0 60000 65536"/>
              <a:gd name="T6" fmla="*/ 0 w 505"/>
              <a:gd name="T7" fmla="*/ 0 h 278"/>
              <a:gd name="T8" fmla="*/ 505 w 505"/>
              <a:gd name="T9" fmla="*/ 278 h 27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05" h="278">
                <a:moveTo>
                  <a:pt x="0" y="278"/>
                </a:moveTo>
                <a:lnTo>
                  <a:pt x="505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 sz="1200" b="1">
              <a:ea typeface="宋体" pitchFamily="2" charset="-122"/>
            </a:endParaRPr>
          </a:p>
        </p:txBody>
      </p:sp>
      <p:sp>
        <p:nvSpPr>
          <p:cNvPr id="126" name="直线 129"/>
          <p:cNvSpPr>
            <a:spLocks noChangeShapeType="1"/>
          </p:cNvSpPr>
          <p:nvPr/>
        </p:nvSpPr>
        <p:spPr bwMode="auto">
          <a:xfrm>
            <a:off x="3432175" y="5281613"/>
            <a:ext cx="719138" cy="433387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zh-CN" altLang="en-US" sz="1200" b="1">
              <a:latin typeface="+mj-ea"/>
              <a:ea typeface="+mj-ea"/>
            </a:endParaRPr>
          </a:p>
        </p:txBody>
      </p:sp>
      <p:sp>
        <p:nvSpPr>
          <p:cNvPr id="131162" name="任意多边形 130"/>
          <p:cNvSpPr>
            <a:spLocks/>
          </p:cNvSpPr>
          <p:nvPr/>
        </p:nvSpPr>
        <p:spPr bwMode="auto">
          <a:xfrm>
            <a:off x="3332163" y="5283200"/>
            <a:ext cx="106362" cy="277813"/>
          </a:xfrm>
          <a:custGeom>
            <a:avLst/>
            <a:gdLst>
              <a:gd name="T0" fmla="*/ 0 w 335"/>
              <a:gd name="T1" fmla="*/ 2147483647 h 219"/>
              <a:gd name="T2" fmla="*/ 2147483647 w 335"/>
              <a:gd name="T3" fmla="*/ 0 h 219"/>
              <a:gd name="T4" fmla="*/ 0 60000 65536"/>
              <a:gd name="T5" fmla="*/ 0 60000 65536"/>
              <a:gd name="T6" fmla="*/ 0 w 335"/>
              <a:gd name="T7" fmla="*/ 0 h 219"/>
              <a:gd name="T8" fmla="*/ 335 w 335"/>
              <a:gd name="T9" fmla="*/ 219 h 21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35" h="219">
                <a:moveTo>
                  <a:pt x="0" y="219"/>
                </a:moveTo>
                <a:lnTo>
                  <a:pt x="335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 sz="1200" b="1">
              <a:ea typeface="宋体" pitchFamily="2" charset="-122"/>
            </a:endParaRPr>
          </a:p>
        </p:txBody>
      </p:sp>
      <p:sp>
        <p:nvSpPr>
          <p:cNvPr id="131163" name="任意多边形 131"/>
          <p:cNvSpPr>
            <a:spLocks/>
          </p:cNvSpPr>
          <p:nvPr/>
        </p:nvSpPr>
        <p:spPr bwMode="auto">
          <a:xfrm>
            <a:off x="4037013" y="5713413"/>
            <a:ext cx="106362" cy="277812"/>
          </a:xfrm>
          <a:custGeom>
            <a:avLst/>
            <a:gdLst>
              <a:gd name="T0" fmla="*/ 0 w 335"/>
              <a:gd name="T1" fmla="*/ 2147483647 h 219"/>
              <a:gd name="T2" fmla="*/ 2147483647 w 335"/>
              <a:gd name="T3" fmla="*/ 0 h 219"/>
              <a:gd name="T4" fmla="*/ 0 60000 65536"/>
              <a:gd name="T5" fmla="*/ 0 60000 65536"/>
              <a:gd name="T6" fmla="*/ 0 w 335"/>
              <a:gd name="T7" fmla="*/ 0 h 219"/>
              <a:gd name="T8" fmla="*/ 335 w 335"/>
              <a:gd name="T9" fmla="*/ 219 h 21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35" h="219">
                <a:moveTo>
                  <a:pt x="0" y="219"/>
                </a:moveTo>
                <a:lnTo>
                  <a:pt x="335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 sz="1200" b="1">
              <a:ea typeface="宋体" pitchFamily="2" charset="-122"/>
            </a:endParaRPr>
          </a:p>
        </p:txBody>
      </p:sp>
      <p:sp>
        <p:nvSpPr>
          <p:cNvPr id="131164" name="直线 132"/>
          <p:cNvSpPr>
            <a:spLocks noChangeShapeType="1"/>
          </p:cNvSpPr>
          <p:nvPr/>
        </p:nvSpPr>
        <p:spPr bwMode="auto">
          <a:xfrm flipV="1">
            <a:off x="3670300" y="5051425"/>
            <a:ext cx="647700" cy="444500"/>
          </a:xfrm>
          <a:prstGeom prst="line">
            <a:avLst/>
          </a:prstGeom>
          <a:noFill/>
          <a:ln w="38100">
            <a:solidFill>
              <a:srgbClr val="920883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1165" name="直线 136"/>
          <p:cNvSpPr>
            <a:spLocks noChangeShapeType="1"/>
          </p:cNvSpPr>
          <p:nvPr/>
        </p:nvSpPr>
        <p:spPr bwMode="auto">
          <a:xfrm flipV="1">
            <a:off x="3073400" y="5280025"/>
            <a:ext cx="309563" cy="228600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1166" name="直线 137"/>
          <p:cNvSpPr>
            <a:spLocks noChangeShapeType="1"/>
          </p:cNvSpPr>
          <p:nvPr/>
        </p:nvSpPr>
        <p:spPr bwMode="auto">
          <a:xfrm flipV="1">
            <a:off x="3776663" y="5711825"/>
            <a:ext cx="254000" cy="169863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1167" name="直线 138"/>
          <p:cNvSpPr>
            <a:spLocks noChangeShapeType="1"/>
          </p:cNvSpPr>
          <p:nvPr/>
        </p:nvSpPr>
        <p:spPr bwMode="auto">
          <a:xfrm>
            <a:off x="3382963" y="5280025"/>
            <a:ext cx="647700" cy="431800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131168" name="自选图形 141"/>
          <p:cNvCxnSpPr>
            <a:cxnSpLocks noChangeShapeType="1"/>
          </p:cNvCxnSpPr>
          <p:nvPr/>
        </p:nvCxnSpPr>
        <p:spPr bwMode="auto">
          <a:xfrm>
            <a:off x="3741738" y="5483225"/>
            <a:ext cx="431800" cy="71438"/>
          </a:xfrm>
          <a:prstGeom prst="straightConnector1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</p:cxnSp>
      <p:sp>
        <p:nvSpPr>
          <p:cNvPr id="131169" name="文本框 142"/>
          <p:cNvSpPr txBox="1">
            <a:spLocks noChangeArrowheads="1"/>
          </p:cNvSpPr>
          <p:nvPr/>
        </p:nvSpPr>
        <p:spPr bwMode="auto">
          <a:xfrm>
            <a:off x="4173538" y="5051425"/>
            <a:ext cx="1006475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1200" b="1">
                <a:ea typeface="宋体" pitchFamily="2" charset="-122"/>
              </a:rPr>
              <a:t>RG-EG1000S</a:t>
            </a:r>
            <a:endParaRPr lang="zh-CN" altLang="en-US" sz="1200" b="1">
              <a:ea typeface="宋体" pitchFamily="2" charset="-122"/>
            </a:endParaRPr>
          </a:p>
        </p:txBody>
      </p:sp>
      <p:pic>
        <p:nvPicPr>
          <p:cNvPr id="131170" name="Picture 37" descr="C:\Documents and Settings\Administrator\桌面\1.pn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813175" y="5051425"/>
            <a:ext cx="436563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71" name="图片 134" descr="接入交换机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806700" y="5441950"/>
            <a:ext cx="4286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72" name="图片 135" descr="接入交换机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490913" y="5784850"/>
            <a:ext cx="428625" cy="323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31173" name="图片 139" descr="固化汇聚交换机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525838" y="5338763"/>
            <a:ext cx="428625" cy="323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31174" name="Picture 38" descr="C:\Documents and Settings\Administrator\桌面\新图标\3.pn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4100513" y="5411788"/>
            <a:ext cx="50482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175" name="文本框 142"/>
          <p:cNvSpPr txBox="1">
            <a:spLocks noChangeArrowheads="1"/>
          </p:cNvSpPr>
          <p:nvPr/>
        </p:nvSpPr>
        <p:spPr bwMode="auto">
          <a:xfrm>
            <a:off x="4389438" y="5483225"/>
            <a:ext cx="1296987" cy="277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1200" b="1">
                <a:ea typeface="宋体" pitchFamily="2" charset="-122"/>
              </a:rPr>
              <a:t>RG-ESS1000</a:t>
            </a:r>
            <a:endParaRPr lang="zh-CN" altLang="en-US" sz="1200" b="1">
              <a:ea typeface="宋体" pitchFamily="2" charset="-122"/>
            </a:endParaRPr>
          </a:p>
        </p:txBody>
      </p:sp>
      <p:pic>
        <p:nvPicPr>
          <p:cNvPr id="131176" name="图片 84" descr="固化汇聚交换机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6084888" y="3895725"/>
            <a:ext cx="574675" cy="434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31177" name="Picture 41" descr="认证客户端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7500" y="4992688"/>
            <a:ext cx="207963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178" name="Line 67"/>
          <p:cNvSpPr>
            <a:spLocks noChangeShapeType="1"/>
          </p:cNvSpPr>
          <p:nvPr/>
        </p:nvSpPr>
        <p:spPr bwMode="auto">
          <a:xfrm flipV="1">
            <a:off x="6372225" y="4129088"/>
            <a:ext cx="647700" cy="431800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1179" name="Line 67"/>
          <p:cNvSpPr>
            <a:spLocks noChangeShapeType="1"/>
          </p:cNvSpPr>
          <p:nvPr/>
        </p:nvSpPr>
        <p:spPr bwMode="auto">
          <a:xfrm flipH="1" flipV="1">
            <a:off x="6372225" y="4560888"/>
            <a:ext cx="287338" cy="215900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1180" name="Line 67"/>
          <p:cNvSpPr>
            <a:spLocks noChangeShapeType="1"/>
          </p:cNvSpPr>
          <p:nvPr/>
        </p:nvSpPr>
        <p:spPr bwMode="auto">
          <a:xfrm flipH="1" flipV="1">
            <a:off x="7019925" y="4129088"/>
            <a:ext cx="215900" cy="144462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31181" name="Picture 8" descr="接入交换机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6372225" y="4560888"/>
            <a:ext cx="506413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82" name="Picture 8" descr="接入交换机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7019925" y="4129088"/>
            <a:ext cx="506413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183" name="任意多边形 25"/>
          <p:cNvSpPr>
            <a:spLocks/>
          </p:cNvSpPr>
          <p:nvPr/>
        </p:nvSpPr>
        <p:spPr bwMode="auto">
          <a:xfrm flipV="1">
            <a:off x="5435600" y="2616200"/>
            <a:ext cx="360363" cy="720725"/>
          </a:xfrm>
          <a:custGeom>
            <a:avLst/>
            <a:gdLst>
              <a:gd name="T0" fmla="*/ 0 w 889"/>
              <a:gd name="T1" fmla="*/ 0 h 499"/>
              <a:gd name="T2" fmla="*/ 2147483647 w 889"/>
              <a:gd name="T3" fmla="*/ 2147483647 h 499"/>
              <a:gd name="T4" fmla="*/ 0 60000 65536"/>
              <a:gd name="T5" fmla="*/ 0 60000 65536"/>
              <a:gd name="T6" fmla="*/ 0 w 889"/>
              <a:gd name="T7" fmla="*/ 0 h 499"/>
              <a:gd name="T8" fmla="*/ 889 w 889"/>
              <a:gd name="T9" fmla="*/ 499 h 49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89" h="499">
                <a:moveTo>
                  <a:pt x="0" y="0"/>
                </a:moveTo>
                <a:lnTo>
                  <a:pt x="889" y="499"/>
                </a:lnTo>
              </a:path>
            </a:pathLst>
          </a:cu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 b="1">
              <a:ea typeface="宋体" pitchFamily="2" charset="-122"/>
            </a:endParaRPr>
          </a:p>
        </p:txBody>
      </p:sp>
      <p:sp>
        <p:nvSpPr>
          <p:cNvPr id="131184" name="任意多边形 25"/>
          <p:cNvSpPr>
            <a:spLocks/>
          </p:cNvSpPr>
          <p:nvPr/>
        </p:nvSpPr>
        <p:spPr bwMode="auto">
          <a:xfrm flipV="1">
            <a:off x="5795963" y="2301875"/>
            <a:ext cx="504825" cy="287338"/>
          </a:xfrm>
          <a:custGeom>
            <a:avLst/>
            <a:gdLst>
              <a:gd name="T0" fmla="*/ 0 w 889"/>
              <a:gd name="T1" fmla="*/ 0 h 499"/>
              <a:gd name="T2" fmla="*/ 2147483647 w 889"/>
              <a:gd name="T3" fmla="*/ 2147483647 h 499"/>
              <a:gd name="T4" fmla="*/ 0 60000 65536"/>
              <a:gd name="T5" fmla="*/ 0 60000 65536"/>
              <a:gd name="T6" fmla="*/ 0 w 889"/>
              <a:gd name="T7" fmla="*/ 0 h 499"/>
              <a:gd name="T8" fmla="*/ 889 w 889"/>
              <a:gd name="T9" fmla="*/ 499 h 49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89" h="499">
                <a:moveTo>
                  <a:pt x="0" y="0"/>
                </a:moveTo>
                <a:lnTo>
                  <a:pt x="889" y="499"/>
                </a:lnTo>
              </a:path>
            </a:pathLst>
          </a:cu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 b="1">
              <a:ea typeface="宋体" pitchFamily="2" charset="-122"/>
            </a:endParaRPr>
          </a:p>
        </p:txBody>
      </p:sp>
      <p:pic>
        <p:nvPicPr>
          <p:cNvPr id="131185" name="Picture 33" descr="C:\Documents and Settings\Administrator\桌面\新图标\WG.png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5435600" y="2328863"/>
            <a:ext cx="6477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86" name="图片 81" descr="核心交换机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5003800" y="3121025"/>
            <a:ext cx="6159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187" name="矩形 151"/>
          <p:cNvSpPr>
            <a:spLocks noChangeArrowheads="1"/>
          </p:cNvSpPr>
          <p:nvPr/>
        </p:nvSpPr>
        <p:spPr bwMode="auto">
          <a:xfrm>
            <a:off x="1547813" y="5497513"/>
            <a:ext cx="13684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">
              <a:spcBef>
                <a:spcPct val="50000"/>
              </a:spcBef>
            </a:pPr>
            <a:r>
              <a:rPr kumimoji="1" lang="en-US" altLang="zh-CN" sz="1400" b="1">
                <a:solidFill>
                  <a:srgbClr val="0000FF"/>
                </a:solidFill>
                <a:ea typeface="宋体" pitchFamily="2" charset="-122"/>
              </a:rPr>
              <a:t>77</a:t>
            </a:r>
            <a:r>
              <a:rPr kumimoji="1" lang="zh-CN" altLang="en-US" sz="1400" b="1">
                <a:solidFill>
                  <a:srgbClr val="0000FF"/>
                </a:solidFill>
                <a:ea typeface="宋体" pitchFamily="2" charset="-122"/>
              </a:rPr>
              <a:t>所下属学校</a:t>
            </a:r>
            <a:endParaRPr kumimoji="1" lang="zh-CN" altLang="zh-CN" sz="1400" b="1">
              <a:solidFill>
                <a:srgbClr val="0000FF"/>
              </a:solidFill>
              <a:ea typeface="宋体" pitchFamily="2" charset="-122"/>
            </a:endParaRPr>
          </a:p>
        </p:txBody>
      </p:sp>
      <p:sp>
        <p:nvSpPr>
          <p:cNvPr id="131188" name="直线 60"/>
          <p:cNvSpPr>
            <a:spLocks noChangeShapeType="1"/>
          </p:cNvSpPr>
          <p:nvPr/>
        </p:nvSpPr>
        <p:spPr bwMode="auto">
          <a:xfrm>
            <a:off x="5357813" y="2125663"/>
            <a:ext cx="714375" cy="142875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1189" name="直线 60"/>
          <p:cNvSpPr>
            <a:spLocks noChangeShapeType="1"/>
          </p:cNvSpPr>
          <p:nvPr/>
        </p:nvSpPr>
        <p:spPr bwMode="auto">
          <a:xfrm>
            <a:off x="6215063" y="2411413"/>
            <a:ext cx="571500" cy="642937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1190" name="直线 60"/>
          <p:cNvSpPr>
            <a:spLocks noChangeShapeType="1"/>
          </p:cNvSpPr>
          <p:nvPr/>
        </p:nvSpPr>
        <p:spPr bwMode="auto">
          <a:xfrm flipV="1">
            <a:off x="6215063" y="1554163"/>
            <a:ext cx="1071562" cy="714375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31191" name="图片 45" descr="通用服务器-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86500" y="1482725"/>
            <a:ext cx="468313" cy="5064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31192" name="图片 93" descr="固化汇聚交换机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5940425" y="2112963"/>
            <a:ext cx="554038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93" name="图片 93" descr="固化汇聚交换机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6948488" y="1392238"/>
            <a:ext cx="554037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94" name="图片 45" descr="通用服务器-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72250" y="1697038"/>
            <a:ext cx="468313" cy="5064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31195" name="直线 60"/>
          <p:cNvSpPr>
            <a:spLocks noChangeShapeType="1"/>
          </p:cNvSpPr>
          <p:nvPr/>
        </p:nvSpPr>
        <p:spPr bwMode="auto">
          <a:xfrm>
            <a:off x="6286500" y="2482850"/>
            <a:ext cx="1000125" cy="285750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" name="文本框 98"/>
          <p:cNvSpPr txBox="1">
            <a:spLocks noChangeArrowheads="1"/>
          </p:cNvSpPr>
          <p:nvPr/>
        </p:nvSpPr>
        <p:spPr bwMode="auto">
          <a:xfrm>
            <a:off x="6215063" y="2411413"/>
            <a:ext cx="1023937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1200" b="1" dirty="0">
                <a:latin typeface="+mj-ea"/>
                <a:ea typeface="+mj-ea"/>
              </a:rPr>
              <a:t>RG-S5750</a:t>
            </a:r>
          </a:p>
        </p:txBody>
      </p:sp>
      <p:pic>
        <p:nvPicPr>
          <p:cNvPr id="131197" name="图片 32" descr="RILL.gif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5000625" y="1768475"/>
            <a:ext cx="4191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198" name="文本框 96"/>
          <p:cNvSpPr txBox="1">
            <a:spLocks noChangeArrowheads="1"/>
          </p:cNvSpPr>
          <p:nvPr/>
        </p:nvSpPr>
        <p:spPr bwMode="auto">
          <a:xfrm>
            <a:off x="5929313" y="1277938"/>
            <a:ext cx="869950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1200" b="1">
                <a:ea typeface="宋体" pitchFamily="2" charset="-122"/>
              </a:rPr>
              <a:t>服务器</a:t>
            </a:r>
          </a:p>
        </p:txBody>
      </p:sp>
      <p:grpSp>
        <p:nvGrpSpPr>
          <p:cNvPr id="131199" name="组合 167"/>
          <p:cNvGrpSpPr>
            <a:grpSpLocks/>
          </p:cNvGrpSpPr>
          <p:nvPr/>
        </p:nvGrpSpPr>
        <p:grpSpPr bwMode="auto">
          <a:xfrm>
            <a:off x="2819400" y="4495800"/>
            <a:ext cx="1465263" cy="533400"/>
            <a:chOff x="5621338" y="5791200"/>
            <a:chExt cx="1465262" cy="533400"/>
          </a:xfrm>
        </p:grpSpPr>
        <p:sp>
          <p:nvSpPr>
            <p:cNvPr id="169" name="矩形 168"/>
            <p:cNvSpPr/>
            <p:nvPr/>
          </p:nvSpPr>
          <p:spPr bwMode="auto">
            <a:xfrm>
              <a:off x="5791201" y="5791200"/>
              <a:ext cx="1142999" cy="533400"/>
            </a:xfrm>
            <a:prstGeom prst="rect">
              <a:avLst/>
            </a:prstGeom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zh-CN" altLang="en-US">
                <a:solidFill>
                  <a:schemeClr val="tx1"/>
                </a:solidFill>
                <a:ea typeface="宋体" pitchFamily="2" charset="-122"/>
              </a:endParaRPr>
            </a:p>
          </p:txBody>
        </p:sp>
        <p:sp>
          <p:nvSpPr>
            <p:cNvPr id="131207" name="文本框 142"/>
            <p:cNvSpPr txBox="1">
              <a:spLocks noChangeArrowheads="1"/>
            </p:cNvSpPr>
            <p:nvPr/>
          </p:nvSpPr>
          <p:spPr bwMode="auto">
            <a:xfrm>
              <a:off x="5621338" y="5843588"/>
              <a:ext cx="1465262" cy="2762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sz="1200" b="1">
                  <a:ea typeface="宋体" pitchFamily="2" charset="-122"/>
                </a:rPr>
                <a:t>RG-EG1000S</a:t>
              </a:r>
              <a:endParaRPr lang="zh-CN" altLang="en-US" sz="1200" b="1">
                <a:ea typeface="宋体" pitchFamily="2" charset="-122"/>
              </a:endParaRPr>
            </a:p>
          </p:txBody>
        </p:sp>
        <p:sp>
          <p:nvSpPr>
            <p:cNvPr id="131208" name="文本框 142"/>
            <p:cNvSpPr txBox="1">
              <a:spLocks noChangeArrowheads="1"/>
            </p:cNvSpPr>
            <p:nvPr/>
          </p:nvSpPr>
          <p:spPr bwMode="auto">
            <a:xfrm>
              <a:off x="5695951" y="6019800"/>
              <a:ext cx="1296986" cy="2778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sz="1200" b="1">
                  <a:ea typeface="宋体" pitchFamily="2" charset="-122"/>
                </a:rPr>
                <a:t>RG-ESS1000</a:t>
              </a:r>
              <a:endParaRPr lang="zh-CN" altLang="en-US" sz="1200" b="1">
                <a:ea typeface="宋体" pitchFamily="2" charset="-122"/>
              </a:endParaRPr>
            </a:p>
          </p:txBody>
        </p:sp>
      </p:grpSp>
      <p:sp>
        <p:nvSpPr>
          <p:cNvPr id="173" name="矩形 172"/>
          <p:cNvSpPr/>
          <p:nvPr/>
        </p:nvSpPr>
        <p:spPr bwMode="auto">
          <a:xfrm>
            <a:off x="5884863" y="5715000"/>
            <a:ext cx="1143000" cy="533400"/>
          </a:xfrm>
          <a:prstGeom prst="rect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131201" name="文本框 142"/>
          <p:cNvSpPr txBox="1">
            <a:spLocks noChangeArrowheads="1"/>
          </p:cNvSpPr>
          <p:nvPr/>
        </p:nvSpPr>
        <p:spPr bwMode="auto">
          <a:xfrm>
            <a:off x="5715000" y="5767388"/>
            <a:ext cx="1465263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1200" b="1">
                <a:ea typeface="宋体" pitchFamily="2" charset="-122"/>
              </a:rPr>
              <a:t>RG-EG1000S</a:t>
            </a:r>
            <a:endParaRPr lang="zh-CN" altLang="en-US" sz="1200" b="1">
              <a:ea typeface="宋体" pitchFamily="2" charset="-122"/>
            </a:endParaRPr>
          </a:p>
        </p:txBody>
      </p:sp>
      <p:sp>
        <p:nvSpPr>
          <p:cNvPr id="131202" name="文本框 142"/>
          <p:cNvSpPr txBox="1">
            <a:spLocks noChangeArrowheads="1"/>
          </p:cNvSpPr>
          <p:nvPr/>
        </p:nvSpPr>
        <p:spPr bwMode="auto">
          <a:xfrm>
            <a:off x="5808663" y="5943600"/>
            <a:ext cx="1296987" cy="277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1200" b="1">
                <a:ea typeface="宋体" pitchFamily="2" charset="-122"/>
              </a:rPr>
              <a:t>RG-ESS1000</a:t>
            </a:r>
            <a:endParaRPr lang="zh-CN" altLang="en-US" sz="1200" b="1">
              <a:ea typeface="宋体" pitchFamily="2" charset="-122"/>
            </a:endParaRPr>
          </a:p>
        </p:txBody>
      </p:sp>
      <p:pic>
        <p:nvPicPr>
          <p:cNvPr id="131203" name="图片 93" descr="固化汇聚交换机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3810000" y="2555875"/>
            <a:ext cx="554038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204" name="图片 93" descr="固化汇聚交换机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7010400" y="2514600"/>
            <a:ext cx="554038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205" name="图片 93" descr="固化汇聚交换机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6477000" y="2819400"/>
            <a:ext cx="554038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教育城域网实名制案例</a:t>
            </a:r>
            <a:r>
              <a:rPr lang="en-US" altLang="zh-CN" b="1" smtClean="0"/>
              <a:t>—</a:t>
            </a:r>
            <a:r>
              <a:rPr lang="zh-CN" altLang="en-US" b="1" smtClean="0"/>
              <a:t>江苏省兴化教育城域网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Page</a:t>
            </a:r>
            <a:fld id="{461CF3F0-8E49-4FE4-9388-C3ADE0BBFD7F}" type="slidenum">
              <a:rPr lang="zh-CN" altLang="en-US" smtClean="0"/>
              <a:pPr>
                <a:defRPr/>
              </a:pPr>
              <a:t>71</a:t>
            </a:fld>
            <a:endParaRPr lang="zh-CN" altLang="en-US"/>
          </a:p>
        </p:txBody>
      </p:sp>
      <p:pic>
        <p:nvPicPr>
          <p:cNvPr id="132100" name="Picture 2" descr="兴化教育城域网拓扑"/>
          <p:cNvPicPr>
            <a:picLocks noChangeAspect="1" noChangeArrowheads="1"/>
          </p:cNvPicPr>
          <p:nvPr/>
        </p:nvPicPr>
        <p:blipFill>
          <a:blip r:embed="rId2"/>
          <a:srcRect t="10986" b="5478"/>
          <a:stretch>
            <a:fillRect/>
          </a:stretch>
        </p:blipFill>
        <p:spPr bwMode="auto">
          <a:xfrm>
            <a:off x="755650" y="1447800"/>
            <a:ext cx="7416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无线教育城域网案例</a:t>
            </a:r>
            <a:r>
              <a:rPr lang="en-US" altLang="zh-CN" b="1" smtClean="0"/>
              <a:t>—</a:t>
            </a:r>
            <a:r>
              <a:rPr lang="zh-CN" altLang="en-US" b="1" smtClean="0"/>
              <a:t>重庆市沙坪坝区无线教育城域网</a:t>
            </a:r>
          </a:p>
        </p:txBody>
      </p:sp>
      <p:sp>
        <p:nvSpPr>
          <p:cNvPr id="5" name="Rectangle 49"/>
          <p:cNvSpPr>
            <a:spLocks noChangeArrowheads="1"/>
          </p:cNvSpPr>
          <p:nvPr/>
        </p:nvSpPr>
        <p:spPr bwMode="auto">
          <a:xfrm>
            <a:off x="5645150" y="2678113"/>
            <a:ext cx="2736850" cy="13684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zh-CN" altLang="en-US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24" name="Line 67"/>
          <p:cNvSpPr>
            <a:spLocks noChangeShapeType="1"/>
          </p:cNvSpPr>
          <p:nvPr/>
        </p:nvSpPr>
        <p:spPr bwMode="auto">
          <a:xfrm>
            <a:off x="4349750" y="2894013"/>
            <a:ext cx="0" cy="792162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Rectangle 49"/>
          <p:cNvSpPr>
            <a:spLocks noChangeArrowheads="1"/>
          </p:cNvSpPr>
          <p:nvPr/>
        </p:nvSpPr>
        <p:spPr bwMode="auto">
          <a:xfrm>
            <a:off x="5222875" y="1174750"/>
            <a:ext cx="3484563" cy="13684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zh-CN" altLang="en-US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26" name="Line 21"/>
          <p:cNvSpPr>
            <a:spLocks noChangeShapeType="1"/>
          </p:cNvSpPr>
          <p:nvPr/>
        </p:nvSpPr>
        <p:spPr bwMode="auto">
          <a:xfrm flipV="1">
            <a:off x="2117725" y="4333875"/>
            <a:ext cx="1152525" cy="504825"/>
          </a:xfrm>
          <a:prstGeom prst="line">
            <a:avLst/>
          </a:prstGeom>
          <a:noFill/>
          <a:ln w="38100">
            <a:solidFill>
              <a:srgbClr val="920883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3127" name="Line 8"/>
          <p:cNvSpPr>
            <a:spLocks noChangeShapeType="1"/>
          </p:cNvSpPr>
          <p:nvPr/>
        </p:nvSpPr>
        <p:spPr bwMode="auto">
          <a:xfrm>
            <a:off x="2189163" y="1525588"/>
            <a:ext cx="936625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pic>
        <p:nvPicPr>
          <p:cNvPr id="133128" name="Picture 36" descr="云（Internet）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0025" y="949325"/>
            <a:ext cx="1317625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29" name="Picture 50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1925" y="1606550"/>
            <a:ext cx="4508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30" name="Picture 507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37438" y="1657350"/>
            <a:ext cx="398462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31" name="Line 21"/>
          <p:cNvSpPr>
            <a:spLocks noChangeShapeType="1"/>
          </p:cNvSpPr>
          <p:nvPr/>
        </p:nvSpPr>
        <p:spPr bwMode="auto">
          <a:xfrm>
            <a:off x="5429250" y="4333875"/>
            <a:ext cx="1152525" cy="504825"/>
          </a:xfrm>
          <a:prstGeom prst="line">
            <a:avLst/>
          </a:prstGeom>
          <a:noFill/>
          <a:ln w="38100">
            <a:solidFill>
              <a:srgbClr val="920883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3132" name="Text Box 47"/>
          <p:cNvSpPr txBox="1">
            <a:spLocks noChangeArrowheads="1"/>
          </p:cNvSpPr>
          <p:nvPr/>
        </p:nvSpPr>
        <p:spPr bwMode="auto">
          <a:xfrm>
            <a:off x="3557588" y="5414963"/>
            <a:ext cx="15938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altLang="zh-CN" b="1">
                <a:ea typeface="宋体" pitchFamily="2" charset="-122"/>
              </a:rPr>
              <a:t>……</a:t>
            </a:r>
          </a:p>
          <a:p>
            <a:pPr algn="ctr"/>
            <a:r>
              <a:rPr lang="en-US" altLang="zh-CN" b="1">
                <a:ea typeface="宋体" pitchFamily="2" charset="-122"/>
              </a:rPr>
              <a:t>90</a:t>
            </a:r>
            <a:r>
              <a:rPr lang="zh-CN" altLang="en-US" b="1">
                <a:ea typeface="宋体" pitchFamily="2" charset="-122"/>
              </a:rPr>
              <a:t>余所学校</a:t>
            </a:r>
            <a:endParaRPr lang="zh-CN" b="1">
              <a:ea typeface="宋体" pitchFamily="2" charset="-122"/>
            </a:endParaRPr>
          </a:p>
        </p:txBody>
      </p:sp>
      <p:sp>
        <p:nvSpPr>
          <p:cNvPr id="133133" name="Text Box 55"/>
          <p:cNvSpPr txBox="1">
            <a:spLocks noChangeArrowheads="1"/>
          </p:cNvSpPr>
          <p:nvPr/>
        </p:nvSpPr>
        <p:spPr bwMode="auto">
          <a:xfrm>
            <a:off x="1492250" y="2971800"/>
            <a:ext cx="2000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altLang="zh-CN" sz="1400" b="1">
                <a:ea typeface="宋体" pitchFamily="2" charset="-122"/>
              </a:rPr>
              <a:t>RG-WALL V1600E</a:t>
            </a:r>
            <a:endParaRPr lang="zh-CN" altLang="en-US" sz="1400" b="1">
              <a:ea typeface="宋体" pitchFamily="2" charset="-122"/>
            </a:endParaRPr>
          </a:p>
        </p:txBody>
      </p:sp>
      <p:sp>
        <p:nvSpPr>
          <p:cNvPr id="133134" name="Text Box 57"/>
          <p:cNvSpPr txBox="1">
            <a:spLocks noChangeArrowheads="1"/>
          </p:cNvSpPr>
          <p:nvPr/>
        </p:nvSpPr>
        <p:spPr bwMode="auto">
          <a:xfrm>
            <a:off x="4981575" y="1271588"/>
            <a:ext cx="14398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altLang="zh-CN" sz="1400" b="1">
                <a:ea typeface="宋体" pitchFamily="2" charset="-122"/>
              </a:rPr>
              <a:t>RG-SMP</a:t>
            </a:r>
            <a:endParaRPr lang="zh-CN" altLang="en-US" sz="1400" b="1">
              <a:ea typeface="宋体" pitchFamily="2" charset="-122"/>
            </a:endParaRPr>
          </a:p>
        </p:txBody>
      </p:sp>
      <p:sp>
        <p:nvSpPr>
          <p:cNvPr id="133135" name="Text Box 58"/>
          <p:cNvSpPr txBox="1">
            <a:spLocks noChangeArrowheads="1"/>
          </p:cNvSpPr>
          <p:nvPr/>
        </p:nvSpPr>
        <p:spPr bwMode="auto">
          <a:xfrm>
            <a:off x="5894388" y="1271588"/>
            <a:ext cx="14398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altLang="zh-CN" sz="1400" b="1">
                <a:ea typeface="宋体" pitchFamily="2" charset="-122"/>
              </a:rPr>
              <a:t>RG-ePortal</a:t>
            </a:r>
            <a:endParaRPr lang="zh-CN" altLang="en-US" sz="1400" b="1">
              <a:ea typeface="宋体" pitchFamily="2" charset="-122"/>
            </a:endParaRPr>
          </a:p>
        </p:txBody>
      </p:sp>
      <p:sp>
        <p:nvSpPr>
          <p:cNvPr id="133136" name="Text Box 59"/>
          <p:cNvSpPr txBox="1">
            <a:spLocks noChangeArrowheads="1"/>
          </p:cNvSpPr>
          <p:nvPr/>
        </p:nvSpPr>
        <p:spPr bwMode="auto">
          <a:xfrm>
            <a:off x="6926263" y="1271588"/>
            <a:ext cx="1122362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altLang="zh-CN" sz="1400" b="1">
                <a:ea typeface="宋体" pitchFamily="2" charset="-122"/>
              </a:rPr>
              <a:t>RG-SNC</a:t>
            </a:r>
            <a:endParaRPr lang="zh-CN" altLang="en-US" sz="1400" b="1">
              <a:ea typeface="宋体" pitchFamily="2" charset="-122"/>
            </a:endParaRPr>
          </a:p>
        </p:txBody>
      </p:sp>
      <p:sp>
        <p:nvSpPr>
          <p:cNvPr id="133137" name="Text Box 60"/>
          <p:cNvSpPr txBox="1">
            <a:spLocks noChangeArrowheads="1"/>
          </p:cNvSpPr>
          <p:nvPr/>
        </p:nvSpPr>
        <p:spPr bwMode="auto">
          <a:xfrm>
            <a:off x="6365875" y="3235325"/>
            <a:ext cx="14398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altLang="zh-CN" sz="1400" b="1">
                <a:ea typeface="宋体" pitchFamily="2" charset="-122"/>
              </a:rPr>
              <a:t>RG-WS5708</a:t>
            </a:r>
          </a:p>
          <a:p>
            <a:pPr algn="ctr"/>
            <a:r>
              <a:rPr lang="zh-CN" altLang="en-US" sz="1400" b="1">
                <a:ea typeface="宋体" pitchFamily="2" charset="-122"/>
              </a:rPr>
              <a:t>无线控制器集群</a:t>
            </a:r>
          </a:p>
        </p:txBody>
      </p:sp>
      <p:sp>
        <p:nvSpPr>
          <p:cNvPr id="133138" name="Text Box 92"/>
          <p:cNvSpPr txBox="1">
            <a:spLocks noChangeArrowheads="1"/>
          </p:cNvSpPr>
          <p:nvPr/>
        </p:nvSpPr>
        <p:spPr bwMode="auto">
          <a:xfrm>
            <a:off x="3706813" y="1971675"/>
            <a:ext cx="14700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altLang="zh-CN" sz="1400" b="1">
                <a:ea typeface="宋体" pitchFamily="2" charset="-122"/>
              </a:rPr>
              <a:t>RG-ACE3000</a:t>
            </a:r>
            <a:endParaRPr lang="zh-CN" altLang="en-US" sz="1400" b="1">
              <a:ea typeface="宋体" pitchFamily="2" charset="-122"/>
            </a:endParaRPr>
          </a:p>
        </p:txBody>
      </p:sp>
      <p:sp>
        <p:nvSpPr>
          <p:cNvPr id="133139" name="矩形 21"/>
          <p:cNvSpPr>
            <a:spLocks noChangeArrowheads="1"/>
          </p:cNvSpPr>
          <p:nvPr/>
        </p:nvSpPr>
        <p:spPr bwMode="auto">
          <a:xfrm>
            <a:off x="533400" y="4478338"/>
            <a:ext cx="3095625" cy="2303462"/>
          </a:xfrm>
          <a:prstGeom prst="rect">
            <a:avLst/>
          </a:prstGeom>
          <a:solidFill>
            <a:srgbClr val="3F7181">
              <a:alpha val="2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1200">
              <a:ea typeface="宋体" pitchFamily="2" charset="-122"/>
            </a:endParaRPr>
          </a:p>
        </p:txBody>
      </p:sp>
      <p:sp>
        <p:nvSpPr>
          <p:cNvPr id="133140" name="Text Box 62"/>
          <p:cNvSpPr txBox="1">
            <a:spLocks noChangeArrowheads="1"/>
          </p:cNvSpPr>
          <p:nvPr/>
        </p:nvSpPr>
        <p:spPr bwMode="auto">
          <a:xfrm>
            <a:off x="563563" y="6350000"/>
            <a:ext cx="13795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altLang="zh-CN" sz="1400" b="1">
                <a:ea typeface="宋体" pitchFamily="2" charset="-122"/>
              </a:rPr>
              <a:t>RG-AP 220E</a:t>
            </a:r>
          </a:p>
        </p:txBody>
      </p:sp>
      <p:sp>
        <p:nvSpPr>
          <p:cNvPr id="133141" name="Line 67"/>
          <p:cNvSpPr>
            <a:spLocks noChangeShapeType="1"/>
          </p:cNvSpPr>
          <p:nvPr/>
        </p:nvSpPr>
        <p:spPr bwMode="auto">
          <a:xfrm flipV="1">
            <a:off x="1397000" y="4981575"/>
            <a:ext cx="649288" cy="649288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3142" name="Line 67"/>
          <p:cNvSpPr>
            <a:spLocks noChangeShapeType="1"/>
          </p:cNvSpPr>
          <p:nvPr/>
        </p:nvSpPr>
        <p:spPr bwMode="auto">
          <a:xfrm flipV="1">
            <a:off x="893763" y="5702300"/>
            <a:ext cx="431800" cy="431800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3143" name="Line 67"/>
          <p:cNvSpPr>
            <a:spLocks noChangeShapeType="1"/>
          </p:cNvSpPr>
          <p:nvPr/>
        </p:nvSpPr>
        <p:spPr bwMode="auto">
          <a:xfrm>
            <a:off x="1470025" y="5702300"/>
            <a:ext cx="358775" cy="431800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3144" name="Line 67"/>
          <p:cNvSpPr>
            <a:spLocks noChangeShapeType="1"/>
          </p:cNvSpPr>
          <p:nvPr/>
        </p:nvSpPr>
        <p:spPr bwMode="auto">
          <a:xfrm flipH="1" flipV="1">
            <a:off x="2262188" y="4910138"/>
            <a:ext cx="503237" cy="576262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3145" name="Line 67"/>
          <p:cNvSpPr>
            <a:spLocks noChangeShapeType="1"/>
          </p:cNvSpPr>
          <p:nvPr/>
        </p:nvSpPr>
        <p:spPr bwMode="auto">
          <a:xfrm flipV="1">
            <a:off x="2265363" y="5702300"/>
            <a:ext cx="431800" cy="431800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3146" name="Line 67"/>
          <p:cNvSpPr>
            <a:spLocks noChangeShapeType="1"/>
          </p:cNvSpPr>
          <p:nvPr/>
        </p:nvSpPr>
        <p:spPr bwMode="auto">
          <a:xfrm>
            <a:off x="2841625" y="5702300"/>
            <a:ext cx="358775" cy="431800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33147" name="Picture 49" descr="固化汇聚交换机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57363" y="4622800"/>
            <a:ext cx="719137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8" name="Picture 8" descr="接入交换机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09663" y="5414963"/>
            <a:ext cx="5762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9" name="Picture 28" descr="单路A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6125" y="5918200"/>
            <a:ext cx="5794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0" name="Picture 28" descr="单路A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70025" y="5918200"/>
            <a:ext cx="5778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1" name="Picture 8" descr="接入交换机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81263" y="5414963"/>
            <a:ext cx="5762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2" name="Picture 28" descr="单路A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17725" y="5918200"/>
            <a:ext cx="5794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3" name="Picture 28" descr="单路A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41625" y="5918200"/>
            <a:ext cx="5778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4" name="Text Box 62"/>
          <p:cNvSpPr txBox="1">
            <a:spLocks noChangeArrowheads="1"/>
          </p:cNvSpPr>
          <p:nvPr/>
        </p:nvSpPr>
        <p:spPr bwMode="auto">
          <a:xfrm>
            <a:off x="2063750" y="6350000"/>
            <a:ext cx="15176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altLang="zh-CN" sz="1400" b="1">
                <a:ea typeface="宋体" pitchFamily="2" charset="-122"/>
              </a:rPr>
              <a:t>RG-AP 220E</a:t>
            </a:r>
          </a:p>
        </p:txBody>
      </p:sp>
      <p:sp>
        <p:nvSpPr>
          <p:cNvPr id="133155" name="TextBox 108"/>
          <p:cNvSpPr txBox="1">
            <a:spLocks noChangeArrowheads="1"/>
          </p:cNvSpPr>
          <p:nvPr/>
        </p:nvSpPr>
        <p:spPr bwMode="auto">
          <a:xfrm>
            <a:off x="1109663" y="6062663"/>
            <a:ext cx="1008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>
                <a:ea typeface="宋体" pitchFamily="2" charset="-122"/>
              </a:rPr>
              <a:t>……</a:t>
            </a:r>
            <a:endParaRPr lang="zh-CN" altLang="en-US">
              <a:ea typeface="宋体" pitchFamily="2" charset="-122"/>
            </a:endParaRPr>
          </a:p>
        </p:txBody>
      </p:sp>
      <p:sp>
        <p:nvSpPr>
          <p:cNvPr id="133156" name="TextBox 111"/>
          <p:cNvSpPr txBox="1">
            <a:spLocks noChangeArrowheads="1"/>
          </p:cNvSpPr>
          <p:nvPr/>
        </p:nvSpPr>
        <p:spPr bwMode="auto">
          <a:xfrm>
            <a:off x="2478088" y="6062663"/>
            <a:ext cx="1008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>
                <a:ea typeface="宋体" pitchFamily="2" charset="-122"/>
              </a:rPr>
              <a:t>……</a:t>
            </a:r>
            <a:endParaRPr lang="zh-CN" altLang="en-US">
              <a:ea typeface="宋体" pitchFamily="2" charset="-122"/>
            </a:endParaRPr>
          </a:p>
        </p:txBody>
      </p:sp>
      <p:grpSp>
        <p:nvGrpSpPr>
          <p:cNvPr id="133157" name="组合 115"/>
          <p:cNvGrpSpPr>
            <a:grpSpLocks/>
          </p:cNvGrpSpPr>
          <p:nvPr/>
        </p:nvGrpSpPr>
        <p:grpSpPr bwMode="auto">
          <a:xfrm>
            <a:off x="5070475" y="4478338"/>
            <a:ext cx="3095625" cy="2303462"/>
            <a:chOff x="107504" y="4293096"/>
            <a:chExt cx="3096344" cy="2304256"/>
          </a:xfrm>
        </p:grpSpPr>
        <p:sp>
          <p:nvSpPr>
            <p:cNvPr id="133178" name="矩形 40"/>
            <p:cNvSpPr>
              <a:spLocks noChangeArrowheads="1"/>
            </p:cNvSpPr>
            <p:nvPr/>
          </p:nvSpPr>
          <p:spPr bwMode="auto">
            <a:xfrm>
              <a:off x="107504" y="4293096"/>
              <a:ext cx="3096344" cy="2304256"/>
            </a:xfrm>
            <a:prstGeom prst="rect">
              <a:avLst/>
            </a:prstGeom>
            <a:solidFill>
              <a:srgbClr val="3F7181">
                <a:alpha val="2000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1200">
                <a:ea typeface="宋体" pitchFamily="2" charset="-122"/>
              </a:endParaRPr>
            </a:p>
          </p:txBody>
        </p:sp>
        <p:sp>
          <p:nvSpPr>
            <p:cNvPr id="133179" name="Text Box 62"/>
            <p:cNvSpPr txBox="1">
              <a:spLocks noChangeArrowheads="1"/>
            </p:cNvSpPr>
            <p:nvPr/>
          </p:nvSpPr>
          <p:spPr bwMode="auto">
            <a:xfrm>
              <a:off x="244680" y="6144214"/>
              <a:ext cx="163395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en-US" altLang="zh-CN" sz="1400" b="1">
                  <a:ea typeface="宋体" pitchFamily="2" charset="-122"/>
                </a:rPr>
                <a:t>RG-AP 220</a:t>
              </a:r>
            </a:p>
          </p:txBody>
        </p:sp>
        <p:sp>
          <p:nvSpPr>
            <p:cNvPr id="133180" name="Line 67"/>
            <p:cNvSpPr>
              <a:spLocks noChangeShapeType="1"/>
            </p:cNvSpPr>
            <p:nvPr/>
          </p:nvSpPr>
          <p:spPr bwMode="auto">
            <a:xfrm flipV="1">
              <a:off x="971600" y="4797152"/>
              <a:ext cx="648072" cy="648072"/>
            </a:xfrm>
            <a:prstGeom prst="line">
              <a:avLst/>
            </a:prstGeom>
            <a:noFill/>
            <a:ln w="50800">
              <a:solidFill>
                <a:srgbClr val="00A0E9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181" name="Line 67"/>
            <p:cNvSpPr>
              <a:spLocks noChangeShapeType="1"/>
            </p:cNvSpPr>
            <p:nvPr/>
          </p:nvSpPr>
          <p:spPr bwMode="auto">
            <a:xfrm flipV="1">
              <a:off x="467544" y="5517232"/>
              <a:ext cx="432048" cy="432048"/>
            </a:xfrm>
            <a:prstGeom prst="line">
              <a:avLst/>
            </a:prstGeom>
            <a:noFill/>
            <a:ln w="50800">
              <a:solidFill>
                <a:srgbClr val="00A0E9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182" name="Line 67"/>
            <p:cNvSpPr>
              <a:spLocks noChangeShapeType="1"/>
            </p:cNvSpPr>
            <p:nvPr/>
          </p:nvSpPr>
          <p:spPr bwMode="auto">
            <a:xfrm>
              <a:off x="1043608" y="5517232"/>
              <a:ext cx="360040" cy="432048"/>
            </a:xfrm>
            <a:prstGeom prst="line">
              <a:avLst/>
            </a:prstGeom>
            <a:noFill/>
            <a:ln w="50800">
              <a:solidFill>
                <a:srgbClr val="00A0E9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183" name="Line 67"/>
            <p:cNvSpPr>
              <a:spLocks noChangeShapeType="1"/>
            </p:cNvSpPr>
            <p:nvPr/>
          </p:nvSpPr>
          <p:spPr bwMode="auto">
            <a:xfrm flipH="1" flipV="1">
              <a:off x="1835696" y="4725144"/>
              <a:ext cx="504056" cy="576064"/>
            </a:xfrm>
            <a:prstGeom prst="line">
              <a:avLst/>
            </a:prstGeom>
            <a:noFill/>
            <a:ln w="50800">
              <a:solidFill>
                <a:srgbClr val="00A0E9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184" name="Line 67"/>
            <p:cNvSpPr>
              <a:spLocks noChangeShapeType="1"/>
            </p:cNvSpPr>
            <p:nvPr/>
          </p:nvSpPr>
          <p:spPr bwMode="auto">
            <a:xfrm flipV="1">
              <a:off x="1839069" y="5517232"/>
              <a:ext cx="432048" cy="432048"/>
            </a:xfrm>
            <a:prstGeom prst="line">
              <a:avLst/>
            </a:prstGeom>
            <a:noFill/>
            <a:ln w="50800">
              <a:solidFill>
                <a:srgbClr val="00A0E9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185" name="Line 67"/>
            <p:cNvSpPr>
              <a:spLocks noChangeShapeType="1"/>
            </p:cNvSpPr>
            <p:nvPr/>
          </p:nvSpPr>
          <p:spPr bwMode="auto">
            <a:xfrm>
              <a:off x="2415133" y="5517232"/>
              <a:ext cx="360040" cy="432048"/>
            </a:xfrm>
            <a:prstGeom prst="line">
              <a:avLst/>
            </a:prstGeom>
            <a:noFill/>
            <a:ln w="50800">
              <a:solidFill>
                <a:srgbClr val="00A0E9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33186" name="Picture 49" descr="固化汇聚交换机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331640" y="4437112"/>
              <a:ext cx="718567" cy="541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87" name="Picture 8" descr="接入交换机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83568" y="5229200"/>
              <a:ext cx="576262" cy="43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88" name="Picture 28" descr="单路AP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20155" y="5733256"/>
              <a:ext cx="579437" cy="43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89" name="Picture 28" descr="单路AP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043608" y="5733256"/>
              <a:ext cx="577850" cy="43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90" name="Picture 8" descr="接入交换机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055093" y="5229200"/>
              <a:ext cx="576262" cy="43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91" name="Picture 28" descr="单路AP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691680" y="5733256"/>
              <a:ext cx="579437" cy="43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92" name="Picture 28" descr="单路AP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415133" y="5733256"/>
              <a:ext cx="577850" cy="43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193" name="Text Box 62"/>
            <p:cNvSpPr txBox="1">
              <a:spLocks noChangeArrowheads="1"/>
            </p:cNvSpPr>
            <p:nvPr/>
          </p:nvSpPr>
          <p:spPr bwMode="auto">
            <a:xfrm>
              <a:off x="1763688" y="6165305"/>
              <a:ext cx="126707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en-US" altLang="zh-CN" sz="1400" b="1">
                  <a:ea typeface="宋体" pitchFamily="2" charset="-122"/>
                </a:rPr>
                <a:t>RG-AP 220</a:t>
              </a:r>
            </a:p>
          </p:txBody>
        </p:sp>
        <p:sp>
          <p:nvSpPr>
            <p:cNvPr id="133194" name="TextBox 132"/>
            <p:cNvSpPr txBox="1">
              <a:spLocks noChangeArrowheads="1"/>
            </p:cNvSpPr>
            <p:nvPr/>
          </p:nvSpPr>
          <p:spPr bwMode="auto">
            <a:xfrm>
              <a:off x="683568" y="5877272"/>
              <a:ext cx="10081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>
                  <a:ea typeface="宋体" pitchFamily="2" charset="-122"/>
                </a:rPr>
                <a:t>……</a:t>
              </a:r>
              <a:endParaRPr lang="zh-CN" altLang="en-US">
                <a:ea typeface="宋体" pitchFamily="2" charset="-122"/>
              </a:endParaRPr>
            </a:p>
          </p:txBody>
        </p:sp>
        <p:sp>
          <p:nvSpPr>
            <p:cNvPr id="133195" name="TextBox 133"/>
            <p:cNvSpPr txBox="1">
              <a:spLocks noChangeArrowheads="1"/>
            </p:cNvSpPr>
            <p:nvPr/>
          </p:nvSpPr>
          <p:spPr bwMode="auto">
            <a:xfrm>
              <a:off x="2051720" y="5877272"/>
              <a:ext cx="10081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>
                  <a:ea typeface="宋体" pitchFamily="2" charset="-122"/>
                </a:rPr>
                <a:t>……</a:t>
              </a:r>
              <a:endParaRPr lang="zh-CN" altLang="en-US">
                <a:ea typeface="宋体" pitchFamily="2" charset="-122"/>
              </a:endParaRPr>
            </a:p>
          </p:txBody>
        </p:sp>
      </p:grpSp>
      <p:sp>
        <p:nvSpPr>
          <p:cNvPr id="133158" name="Line 67"/>
          <p:cNvSpPr>
            <a:spLocks noChangeShapeType="1"/>
          </p:cNvSpPr>
          <p:nvPr/>
        </p:nvSpPr>
        <p:spPr bwMode="auto">
          <a:xfrm>
            <a:off x="2478088" y="2749550"/>
            <a:ext cx="1727200" cy="215900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33159" name="Picture 378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638800" y="1593850"/>
            <a:ext cx="420688" cy="652463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133160" name="Line 67"/>
          <p:cNvSpPr>
            <a:spLocks noChangeShapeType="1"/>
          </p:cNvSpPr>
          <p:nvPr/>
        </p:nvSpPr>
        <p:spPr bwMode="auto">
          <a:xfrm>
            <a:off x="3270250" y="2030413"/>
            <a:ext cx="1079500" cy="935037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33161" name="Picture 34" descr="C:\Documents and Settings\Administrator\桌面\2009.6新图标\2009.6新图标\ACE 系列应用控制引擎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262188" y="2390775"/>
            <a:ext cx="72707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2" name="Picture 34" descr="C:\Documents and Settings\Administrator\桌面\2009.6新图标\2009.6新图标\ACE 系列应用控制引擎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206750" y="2114550"/>
            <a:ext cx="728663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3" name="Line 67"/>
          <p:cNvSpPr>
            <a:spLocks noChangeShapeType="1"/>
          </p:cNvSpPr>
          <p:nvPr/>
        </p:nvSpPr>
        <p:spPr bwMode="auto">
          <a:xfrm>
            <a:off x="4494213" y="2965450"/>
            <a:ext cx="1727200" cy="144463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33164" name="Picture 39" descr="无线交换机 拷贝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78538" y="2874963"/>
            <a:ext cx="5984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5" name="Line 67"/>
          <p:cNvSpPr>
            <a:spLocks noChangeShapeType="1"/>
          </p:cNvSpPr>
          <p:nvPr/>
        </p:nvSpPr>
        <p:spPr bwMode="auto">
          <a:xfrm flipH="1">
            <a:off x="4494213" y="2246313"/>
            <a:ext cx="1943100" cy="647700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3166" name="Line 67"/>
          <p:cNvSpPr>
            <a:spLocks noChangeShapeType="1"/>
          </p:cNvSpPr>
          <p:nvPr/>
        </p:nvSpPr>
        <p:spPr bwMode="auto">
          <a:xfrm flipH="1" flipV="1">
            <a:off x="5934075" y="2246313"/>
            <a:ext cx="2559050" cy="11112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33167" name="Picture 38" descr="云（空白）"/>
          <p:cNvPicPr>
            <a:picLocks noGrp="1" noChangeAspect="1" noChangeArrowheads="1"/>
          </p:cNvPicPr>
          <p:nvPr>
            <p:ph idx="1"/>
          </p:nvPr>
        </p:nvPicPr>
        <p:blipFill>
          <a:blip r:embed="rId11"/>
          <a:srcRect/>
          <a:stretch>
            <a:fillRect/>
          </a:stretch>
        </p:blipFill>
        <p:spPr>
          <a:xfrm>
            <a:off x="3197225" y="3470275"/>
            <a:ext cx="2274888" cy="1362075"/>
          </a:xfrm>
        </p:spPr>
      </p:pic>
      <p:sp>
        <p:nvSpPr>
          <p:cNvPr id="133168" name="Text Box 34"/>
          <p:cNvSpPr txBox="1">
            <a:spLocks noChangeArrowheads="1"/>
          </p:cNvSpPr>
          <p:nvPr/>
        </p:nvSpPr>
        <p:spPr bwMode="auto">
          <a:xfrm>
            <a:off x="3557588" y="3830638"/>
            <a:ext cx="1568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b="1">
                <a:solidFill>
                  <a:schemeClr val="bg1"/>
                </a:solidFill>
                <a:ea typeface="黑体" pitchFamily="49" charset="-122"/>
              </a:rPr>
              <a:t>沙坪坝区教育城域网</a:t>
            </a:r>
          </a:p>
        </p:txBody>
      </p:sp>
      <p:sp>
        <p:nvSpPr>
          <p:cNvPr id="133169" name="Line 67"/>
          <p:cNvSpPr>
            <a:spLocks noChangeShapeType="1"/>
          </p:cNvSpPr>
          <p:nvPr/>
        </p:nvSpPr>
        <p:spPr bwMode="auto">
          <a:xfrm>
            <a:off x="4635500" y="2971800"/>
            <a:ext cx="1357313" cy="500063"/>
          </a:xfrm>
          <a:prstGeom prst="line">
            <a:avLst/>
          </a:prstGeom>
          <a:noFill/>
          <a:ln w="50800">
            <a:solidFill>
              <a:srgbClr val="00A0E9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33170" name="Picture 39" descr="无线交换机 拷贝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778500" y="3328988"/>
            <a:ext cx="5984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1" name="图片 79" descr="核心交换机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956050" y="2590800"/>
            <a:ext cx="793750" cy="85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2" name="Picture 507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21650" y="1597025"/>
            <a:ext cx="398463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3" name="Text Box 59"/>
          <p:cNvSpPr txBox="1">
            <a:spLocks noChangeArrowheads="1"/>
          </p:cNvSpPr>
          <p:nvPr/>
        </p:nvSpPr>
        <p:spPr bwMode="auto">
          <a:xfrm>
            <a:off x="7762875" y="1292225"/>
            <a:ext cx="10001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altLang="zh-CN" sz="1400" b="1">
                <a:ea typeface="宋体" pitchFamily="2" charset="-122"/>
              </a:rPr>
              <a:t>RG-eLog</a:t>
            </a:r>
            <a:endParaRPr lang="zh-CN" altLang="en-US" sz="1400" b="1">
              <a:ea typeface="宋体" pitchFamily="2" charset="-122"/>
            </a:endParaRPr>
          </a:p>
        </p:txBody>
      </p:sp>
      <p:pic>
        <p:nvPicPr>
          <p:cNvPr id="133174" name="Picture 35" descr="C:\Documents and Settings\Administrator\桌面\2009.6新图标\2009.6新图标\NPE系列网络出口引擎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849563" y="1685925"/>
            <a:ext cx="504825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5" name="Text Box 92"/>
          <p:cNvSpPr txBox="1">
            <a:spLocks noChangeArrowheads="1"/>
          </p:cNvSpPr>
          <p:nvPr/>
        </p:nvSpPr>
        <p:spPr bwMode="auto">
          <a:xfrm>
            <a:off x="2349500" y="4829175"/>
            <a:ext cx="14700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zh-CN" altLang="en-US" sz="1400" b="1">
                <a:ea typeface="宋体" pitchFamily="2" charset="-122"/>
              </a:rPr>
              <a:t>学校核心设备</a:t>
            </a:r>
          </a:p>
        </p:txBody>
      </p:sp>
      <p:sp>
        <p:nvSpPr>
          <p:cNvPr id="133176" name="Text Box 92"/>
          <p:cNvSpPr txBox="1">
            <a:spLocks noChangeArrowheads="1"/>
          </p:cNvSpPr>
          <p:nvPr/>
        </p:nvSpPr>
        <p:spPr bwMode="auto">
          <a:xfrm>
            <a:off x="6880225" y="4829175"/>
            <a:ext cx="14700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zh-CN" altLang="en-US" sz="1400" b="1">
                <a:ea typeface="宋体" pitchFamily="2" charset="-122"/>
              </a:rPr>
              <a:t>学校核心设备</a:t>
            </a:r>
          </a:p>
        </p:txBody>
      </p:sp>
      <p:sp>
        <p:nvSpPr>
          <p:cNvPr id="133177" name="Text Box 92"/>
          <p:cNvSpPr txBox="1">
            <a:spLocks noChangeArrowheads="1"/>
          </p:cNvSpPr>
          <p:nvPr/>
        </p:nvSpPr>
        <p:spPr bwMode="auto">
          <a:xfrm>
            <a:off x="3206750" y="1471613"/>
            <a:ext cx="14700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zh-CN" altLang="en-US" sz="1400" b="1">
                <a:ea typeface="宋体" pitchFamily="2" charset="-122"/>
              </a:rPr>
              <a:t>城域网出口设备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无线教育城域网案例</a:t>
            </a:r>
            <a:r>
              <a:rPr lang="en-US" altLang="zh-CN" b="1" smtClean="0"/>
              <a:t>—</a:t>
            </a:r>
            <a:r>
              <a:rPr lang="zh-CN" altLang="en-US" b="1" smtClean="0"/>
              <a:t>上海市黄埔区无线教育城域网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Page</a:t>
            </a:r>
            <a:fld id="{0B1D6CA0-1A92-42E3-A561-7D09FBFCE240}" type="slidenum">
              <a:rPr lang="zh-CN" altLang="en-US" smtClean="0"/>
              <a:pPr>
                <a:defRPr/>
              </a:pPr>
              <a:t>73</a:t>
            </a:fld>
            <a:endParaRPr lang="zh-CN" altLang="en-US"/>
          </a:p>
        </p:txBody>
      </p:sp>
      <p:pic>
        <p:nvPicPr>
          <p:cNvPr id="13414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104900"/>
            <a:ext cx="7704138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朝阳区教育城域网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Page</a:t>
            </a:r>
            <a:fld id="{8BAC4E3E-A217-4DBC-B3F6-A6779F40AA22}" type="slidenum">
              <a:rPr lang="zh-CN" altLang="en-US" smtClean="0"/>
              <a:pPr>
                <a:defRPr/>
              </a:pPr>
              <a:t>74</a:t>
            </a:fld>
            <a:endParaRPr lang="zh-CN" altLang="en-US"/>
          </a:p>
        </p:txBody>
      </p:sp>
      <p:sp>
        <p:nvSpPr>
          <p:cNvPr id="135172" name="Rectangle 5"/>
          <p:cNvSpPr>
            <a:spLocks noChangeArrowheads="1"/>
          </p:cNvSpPr>
          <p:nvPr/>
        </p:nvSpPr>
        <p:spPr bwMode="auto">
          <a:xfrm>
            <a:off x="214313" y="1052513"/>
            <a:ext cx="4357687" cy="1592262"/>
          </a:xfrm>
          <a:prstGeom prst="rect">
            <a:avLst/>
          </a:prstGeom>
          <a:gradFill rotWithShape="1">
            <a:gsLst>
              <a:gs pos="0">
                <a:srgbClr val="FFFFFF">
                  <a:alpha val="39000"/>
                </a:srgbClr>
              </a:gs>
              <a:gs pos="100000">
                <a:srgbClr val="CCFFFF">
                  <a:alpha val="43999"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35173" name="Rectangle 14"/>
          <p:cNvSpPr>
            <a:spLocks noChangeArrowheads="1"/>
          </p:cNvSpPr>
          <p:nvPr/>
        </p:nvSpPr>
        <p:spPr bwMode="auto">
          <a:xfrm>
            <a:off x="2987675" y="2874963"/>
            <a:ext cx="3455988" cy="1714500"/>
          </a:xfrm>
          <a:prstGeom prst="rect">
            <a:avLst/>
          </a:prstGeom>
          <a:gradFill rotWithShape="1">
            <a:gsLst>
              <a:gs pos="0">
                <a:srgbClr val="FFFFFF">
                  <a:alpha val="39000"/>
                </a:srgbClr>
              </a:gs>
              <a:gs pos="100000">
                <a:srgbClr val="CCFFFF">
                  <a:alpha val="43999"/>
                </a:srgbClr>
              </a:gs>
            </a:gsLst>
            <a:lin ang="5400000" scaled="1"/>
          </a:gradFill>
          <a:ln w="2540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35174" name="Rectangle 44"/>
          <p:cNvSpPr>
            <a:spLocks noChangeArrowheads="1"/>
          </p:cNvSpPr>
          <p:nvPr/>
        </p:nvSpPr>
        <p:spPr bwMode="auto">
          <a:xfrm>
            <a:off x="179388" y="2838450"/>
            <a:ext cx="2663825" cy="1785938"/>
          </a:xfrm>
          <a:prstGeom prst="rect">
            <a:avLst/>
          </a:prstGeom>
          <a:gradFill rotWithShape="1">
            <a:gsLst>
              <a:gs pos="0">
                <a:srgbClr val="FFFFFF">
                  <a:alpha val="39000"/>
                </a:srgbClr>
              </a:gs>
              <a:gs pos="100000">
                <a:srgbClr val="CCFFFF">
                  <a:alpha val="43999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35175" name="Rectangle 101"/>
          <p:cNvSpPr>
            <a:spLocks noChangeArrowheads="1"/>
          </p:cNvSpPr>
          <p:nvPr/>
        </p:nvSpPr>
        <p:spPr bwMode="auto">
          <a:xfrm>
            <a:off x="250825" y="2284413"/>
            <a:ext cx="2376488" cy="282575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lIns="70070" tIns="35035" rIns="70070" bIns="35035">
            <a:spAutoFit/>
          </a:bodyPr>
          <a:lstStyle/>
          <a:p>
            <a:pPr algn="ctr" defTabSz="700088"/>
            <a:r>
              <a:rPr lang="zh-CN" altLang="en-US" sz="1400">
                <a:solidFill>
                  <a:srgbClr val="000099"/>
                </a:solidFill>
                <a:ea typeface="宋体" pitchFamily="2" charset="-122"/>
              </a:rPr>
              <a:t>城域网资源服务中心区</a:t>
            </a:r>
          </a:p>
        </p:txBody>
      </p:sp>
      <p:sp>
        <p:nvSpPr>
          <p:cNvPr id="135176" name="Rectangle 14"/>
          <p:cNvSpPr>
            <a:spLocks noChangeArrowheads="1"/>
          </p:cNvSpPr>
          <p:nvPr/>
        </p:nvSpPr>
        <p:spPr bwMode="auto">
          <a:xfrm>
            <a:off x="4787900" y="1052513"/>
            <a:ext cx="4105275" cy="1592262"/>
          </a:xfrm>
          <a:prstGeom prst="rect">
            <a:avLst/>
          </a:prstGeom>
          <a:gradFill rotWithShape="1">
            <a:gsLst>
              <a:gs pos="0">
                <a:srgbClr val="FFFFFF">
                  <a:alpha val="39000"/>
                </a:srgbClr>
              </a:gs>
              <a:gs pos="100000">
                <a:srgbClr val="CCFFFF">
                  <a:alpha val="43999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35177" name="Freeform 18"/>
          <p:cNvSpPr>
            <a:spLocks/>
          </p:cNvSpPr>
          <p:nvPr/>
        </p:nvSpPr>
        <p:spPr bwMode="auto">
          <a:xfrm rot="2589273">
            <a:off x="7827963" y="1060450"/>
            <a:ext cx="273050" cy="855663"/>
          </a:xfrm>
          <a:custGeom>
            <a:avLst/>
            <a:gdLst>
              <a:gd name="T0" fmla="*/ 0 w 576"/>
              <a:gd name="T1" fmla="*/ 2147483647 h 1008"/>
              <a:gd name="T2" fmla="*/ 2147483647 w 576"/>
              <a:gd name="T3" fmla="*/ 2147483647 h 1008"/>
              <a:gd name="T4" fmla="*/ 2147483647 w 576"/>
              <a:gd name="T5" fmla="*/ 2147483647 h 1008"/>
              <a:gd name="T6" fmla="*/ 2147483647 w 576"/>
              <a:gd name="T7" fmla="*/ 0 h 1008"/>
              <a:gd name="T8" fmla="*/ 2147483647 w 576"/>
              <a:gd name="T9" fmla="*/ 2147483647 h 1008"/>
              <a:gd name="T10" fmla="*/ 2147483647 w 576"/>
              <a:gd name="T11" fmla="*/ 2147483647 h 1008"/>
              <a:gd name="T12" fmla="*/ 0 w 576"/>
              <a:gd name="T13" fmla="*/ 2147483647 h 100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76"/>
              <a:gd name="T22" fmla="*/ 0 h 1008"/>
              <a:gd name="T23" fmla="*/ 576 w 576"/>
              <a:gd name="T24" fmla="*/ 1008 h 100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76" h="1008">
                <a:moveTo>
                  <a:pt x="0" y="1008"/>
                </a:moveTo>
                <a:lnTo>
                  <a:pt x="288" y="528"/>
                </a:lnTo>
                <a:lnTo>
                  <a:pt x="192" y="528"/>
                </a:lnTo>
                <a:lnTo>
                  <a:pt x="576" y="0"/>
                </a:lnTo>
                <a:lnTo>
                  <a:pt x="288" y="480"/>
                </a:lnTo>
                <a:lnTo>
                  <a:pt x="384" y="480"/>
                </a:lnTo>
                <a:lnTo>
                  <a:pt x="0" y="1008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73025" tIns="36512" rIns="73025" bIns="36512"/>
          <a:lstStyle/>
          <a:p>
            <a:endParaRPr lang="zh-CN" altLang="en-US">
              <a:ea typeface="宋体" pitchFamily="2" charset="-122"/>
            </a:endParaRPr>
          </a:p>
        </p:txBody>
      </p:sp>
      <p:pic>
        <p:nvPicPr>
          <p:cNvPr id="135178" name="Picture 28" descr="云（空白）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27988" y="1060450"/>
            <a:ext cx="758825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179" name="Text Box 29"/>
          <p:cNvSpPr txBox="1">
            <a:spLocks noChangeArrowheads="1"/>
          </p:cNvSpPr>
          <p:nvPr/>
        </p:nvSpPr>
        <p:spPr bwMode="auto">
          <a:xfrm>
            <a:off x="8081963" y="1117600"/>
            <a:ext cx="704850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0070" tIns="35035" rIns="70070" bIns="35035">
            <a:spAutoFit/>
          </a:bodyPr>
          <a:lstStyle/>
          <a:p>
            <a:pPr algn="ctr" defTabSz="700088">
              <a:spcBef>
                <a:spcPct val="50000"/>
              </a:spcBef>
            </a:pPr>
            <a:r>
              <a:rPr lang="en-US" altLang="zh-CN" sz="1200">
                <a:solidFill>
                  <a:schemeClr val="bg1"/>
                </a:solidFill>
                <a:ea typeface="宋体" pitchFamily="2" charset="-122"/>
              </a:rPr>
              <a:t>ISP</a:t>
            </a:r>
          </a:p>
        </p:txBody>
      </p:sp>
      <p:sp>
        <p:nvSpPr>
          <p:cNvPr id="135180" name="Rectangle 69"/>
          <p:cNvSpPr>
            <a:spLocks noChangeArrowheads="1"/>
          </p:cNvSpPr>
          <p:nvPr/>
        </p:nvSpPr>
        <p:spPr bwMode="auto">
          <a:xfrm>
            <a:off x="4859338" y="1204913"/>
            <a:ext cx="1012825" cy="495300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lIns="70070" tIns="35035" rIns="70070" bIns="35035">
            <a:spAutoFit/>
          </a:bodyPr>
          <a:lstStyle/>
          <a:p>
            <a:pPr algn="ctr" defTabSz="700088"/>
            <a:r>
              <a:rPr lang="zh-CN" altLang="en-US" sz="1400">
                <a:solidFill>
                  <a:srgbClr val="000099"/>
                </a:solidFill>
                <a:ea typeface="宋体" pitchFamily="2" charset="-122"/>
              </a:rPr>
              <a:t>出口互联区域</a:t>
            </a:r>
            <a:endParaRPr lang="en-US" altLang="zh-CN" sz="1400">
              <a:solidFill>
                <a:srgbClr val="000099"/>
              </a:solidFill>
              <a:ea typeface="宋体" pitchFamily="2" charset="-122"/>
            </a:endParaRPr>
          </a:p>
        </p:txBody>
      </p:sp>
      <p:sp>
        <p:nvSpPr>
          <p:cNvPr id="135181" name="Rectangle 88"/>
          <p:cNvSpPr>
            <a:spLocks noChangeArrowheads="1"/>
          </p:cNvSpPr>
          <p:nvPr/>
        </p:nvSpPr>
        <p:spPr bwMode="auto">
          <a:xfrm>
            <a:off x="6588125" y="2860675"/>
            <a:ext cx="2297113" cy="1728788"/>
          </a:xfrm>
          <a:prstGeom prst="rect">
            <a:avLst/>
          </a:prstGeom>
          <a:gradFill rotWithShape="1">
            <a:gsLst>
              <a:gs pos="0">
                <a:srgbClr val="FFFFFF">
                  <a:alpha val="39000"/>
                </a:srgbClr>
              </a:gs>
              <a:gs pos="100000">
                <a:srgbClr val="CCFFFF">
                  <a:alpha val="43999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35182" name="Rectangle 69"/>
          <p:cNvSpPr>
            <a:spLocks noChangeArrowheads="1"/>
          </p:cNvSpPr>
          <p:nvPr/>
        </p:nvSpPr>
        <p:spPr bwMode="auto">
          <a:xfrm>
            <a:off x="7956550" y="4157663"/>
            <a:ext cx="863600" cy="282575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lIns="70070" tIns="35035" rIns="70070" bIns="35035">
            <a:spAutoFit/>
          </a:bodyPr>
          <a:lstStyle/>
          <a:p>
            <a:pPr algn="ctr" defTabSz="700088"/>
            <a:r>
              <a:rPr lang="zh-CN" altLang="en-US" sz="1400">
                <a:solidFill>
                  <a:srgbClr val="000099"/>
                </a:solidFill>
                <a:ea typeface="宋体" pitchFamily="2" charset="-122"/>
              </a:rPr>
              <a:t>办公网</a:t>
            </a:r>
          </a:p>
        </p:txBody>
      </p:sp>
      <p:sp>
        <p:nvSpPr>
          <p:cNvPr id="135183" name="Rectangle 44"/>
          <p:cNvSpPr>
            <a:spLocks noChangeArrowheads="1"/>
          </p:cNvSpPr>
          <p:nvPr/>
        </p:nvSpPr>
        <p:spPr bwMode="auto">
          <a:xfrm>
            <a:off x="214313" y="4733925"/>
            <a:ext cx="2628900" cy="1747838"/>
          </a:xfrm>
          <a:prstGeom prst="rect">
            <a:avLst/>
          </a:prstGeom>
          <a:gradFill rotWithShape="1">
            <a:gsLst>
              <a:gs pos="0">
                <a:srgbClr val="FFFFFF">
                  <a:alpha val="39000"/>
                </a:srgbClr>
              </a:gs>
              <a:gs pos="100000">
                <a:srgbClr val="CCFFFF">
                  <a:alpha val="43999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35184" name="Text Box 90"/>
          <p:cNvSpPr txBox="1">
            <a:spLocks noChangeArrowheads="1"/>
          </p:cNvSpPr>
          <p:nvPr/>
        </p:nvSpPr>
        <p:spPr bwMode="auto">
          <a:xfrm>
            <a:off x="1619250" y="6107113"/>
            <a:ext cx="1152525" cy="282575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lIns="70070" tIns="35035" rIns="70070" bIns="35035">
            <a:spAutoFit/>
          </a:bodyPr>
          <a:lstStyle/>
          <a:p>
            <a:pPr algn="ctr" defTabSz="700088"/>
            <a:r>
              <a:rPr lang="zh-CN" altLang="en-US" sz="1400">
                <a:solidFill>
                  <a:srgbClr val="000099"/>
                </a:solidFill>
                <a:ea typeface="宋体" pitchFamily="2" charset="-122"/>
              </a:rPr>
              <a:t>大型学校</a:t>
            </a:r>
            <a:endParaRPr lang="en-US" altLang="zh-CN" sz="1400">
              <a:solidFill>
                <a:srgbClr val="000099"/>
              </a:solidFill>
              <a:ea typeface="宋体" pitchFamily="2" charset="-122"/>
            </a:endParaRPr>
          </a:p>
        </p:txBody>
      </p:sp>
      <p:sp>
        <p:nvSpPr>
          <p:cNvPr id="135185" name="Rectangle 125"/>
          <p:cNvSpPr>
            <a:spLocks noChangeArrowheads="1"/>
          </p:cNvSpPr>
          <p:nvPr/>
        </p:nvSpPr>
        <p:spPr bwMode="auto">
          <a:xfrm>
            <a:off x="3006725" y="4733925"/>
            <a:ext cx="2501900" cy="1747838"/>
          </a:xfrm>
          <a:prstGeom prst="rect">
            <a:avLst/>
          </a:prstGeom>
          <a:gradFill rotWithShape="1">
            <a:gsLst>
              <a:gs pos="0">
                <a:srgbClr val="FFFFFF">
                  <a:alpha val="39000"/>
                </a:srgbClr>
              </a:gs>
              <a:gs pos="100000">
                <a:srgbClr val="CCFFFF">
                  <a:alpha val="43999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35186" name="Text Box 127"/>
          <p:cNvSpPr txBox="1">
            <a:spLocks noChangeArrowheads="1"/>
          </p:cNvSpPr>
          <p:nvPr/>
        </p:nvSpPr>
        <p:spPr bwMode="auto">
          <a:xfrm>
            <a:off x="4284663" y="6100763"/>
            <a:ext cx="1223962" cy="282575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lIns="70070" tIns="35035" rIns="70070" bIns="35035">
            <a:spAutoFit/>
          </a:bodyPr>
          <a:lstStyle/>
          <a:p>
            <a:pPr algn="ctr" defTabSz="700088"/>
            <a:r>
              <a:rPr lang="zh-CN" altLang="en-US" sz="1400">
                <a:solidFill>
                  <a:srgbClr val="000099"/>
                </a:solidFill>
                <a:ea typeface="宋体" pitchFamily="2" charset="-122"/>
              </a:rPr>
              <a:t>中型学校</a:t>
            </a:r>
            <a:endParaRPr lang="en-US" altLang="zh-CN" sz="1400">
              <a:solidFill>
                <a:srgbClr val="000099"/>
              </a:solidFill>
              <a:ea typeface="宋体" pitchFamily="2" charset="-122"/>
            </a:endParaRPr>
          </a:p>
        </p:txBody>
      </p:sp>
      <p:sp>
        <p:nvSpPr>
          <p:cNvPr id="135187" name="Rectangle 132"/>
          <p:cNvSpPr>
            <a:spLocks noChangeArrowheads="1"/>
          </p:cNvSpPr>
          <p:nvPr/>
        </p:nvSpPr>
        <p:spPr bwMode="auto">
          <a:xfrm>
            <a:off x="4203700" y="4838700"/>
            <a:ext cx="1304925" cy="238125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lIns="70070" tIns="35035" rIns="70070" bIns="35035">
            <a:spAutoFit/>
          </a:bodyPr>
          <a:lstStyle/>
          <a:p>
            <a:pPr algn="ctr" defTabSz="700088"/>
            <a:endParaRPr lang="en-US" altLang="zh-CN" sz="1100">
              <a:solidFill>
                <a:srgbClr val="B2991E"/>
              </a:solidFill>
              <a:ea typeface="宋体" pitchFamily="2" charset="-122"/>
            </a:endParaRPr>
          </a:p>
        </p:txBody>
      </p:sp>
      <p:sp>
        <p:nvSpPr>
          <p:cNvPr id="135188" name="Rectangle 125"/>
          <p:cNvSpPr>
            <a:spLocks noChangeArrowheads="1"/>
          </p:cNvSpPr>
          <p:nvPr/>
        </p:nvSpPr>
        <p:spPr bwMode="auto">
          <a:xfrm>
            <a:off x="6588125" y="4733925"/>
            <a:ext cx="2289175" cy="1747838"/>
          </a:xfrm>
          <a:prstGeom prst="rect">
            <a:avLst/>
          </a:prstGeom>
          <a:gradFill rotWithShape="1">
            <a:gsLst>
              <a:gs pos="0">
                <a:srgbClr val="FFFFFF">
                  <a:alpha val="39000"/>
                </a:srgbClr>
              </a:gs>
              <a:gs pos="100000">
                <a:srgbClr val="CCFFFF">
                  <a:alpha val="43999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35189" name="Text Box 127"/>
          <p:cNvSpPr txBox="1">
            <a:spLocks noChangeArrowheads="1"/>
          </p:cNvSpPr>
          <p:nvPr/>
        </p:nvSpPr>
        <p:spPr bwMode="auto">
          <a:xfrm>
            <a:off x="6550025" y="6100763"/>
            <a:ext cx="901700" cy="282575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lIns="70070" tIns="35035" rIns="70070" bIns="35035">
            <a:spAutoFit/>
          </a:bodyPr>
          <a:lstStyle/>
          <a:p>
            <a:pPr algn="ctr" defTabSz="700088"/>
            <a:r>
              <a:rPr lang="zh-CN" altLang="en-US" sz="1400">
                <a:solidFill>
                  <a:srgbClr val="000099"/>
                </a:solidFill>
                <a:ea typeface="宋体" pitchFamily="2" charset="-122"/>
              </a:rPr>
              <a:t>小型学校</a:t>
            </a:r>
            <a:endParaRPr lang="en-US" altLang="zh-CN" sz="1400">
              <a:solidFill>
                <a:srgbClr val="000099"/>
              </a:solidFill>
              <a:ea typeface="宋体" pitchFamily="2" charset="-122"/>
            </a:endParaRPr>
          </a:p>
        </p:txBody>
      </p:sp>
      <p:sp>
        <p:nvSpPr>
          <p:cNvPr id="135190" name="Rectangle 132"/>
          <p:cNvSpPr>
            <a:spLocks noChangeArrowheads="1"/>
          </p:cNvSpPr>
          <p:nvPr/>
        </p:nvSpPr>
        <p:spPr bwMode="auto">
          <a:xfrm>
            <a:off x="7612063" y="4838700"/>
            <a:ext cx="1352550" cy="238125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lIns="70070" tIns="35035" rIns="70070" bIns="35035">
            <a:spAutoFit/>
          </a:bodyPr>
          <a:lstStyle/>
          <a:p>
            <a:pPr algn="ctr" defTabSz="700088"/>
            <a:endParaRPr lang="en-US" altLang="zh-CN" sz="1100">
              <a:solidFill>
                <a:srgbClr val="B2991E"/>
              </a:solidFill>
              <a:ea typeface="宋体" pitchFamily="2" charset="-122"/>
            </a:endParaRPr>
          </a:p>
        </p:txBody>
      </p:sp>
      <p:sp>
        <p:nvSpPr>
          <p:cNvPr id="135191" name="Rectangle 2"/>
          <p:cNvSpPr>
            <a:spLocks noChangeArrowheads="1"/>
          </p:cNvSpPr>
          <p:nvPr/>
        </p:nvSpPr>
        <p:spPr bwMode="auto">
          <a:xfrm>
            <a:off x="5364163" y="5202238"/>
            <a:ext cx="1368425" cy="588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70066" tIns="35033" rIns="70066" bIns="35033">
            <a:spAutoFit/>
          </a:bodyPr>
          <a:lstStyle/>
          <a:p>
            <a:pPr algn="ctr" defTabSz="700088"/>
            <a:r>
              <a:rPr lang="en-US" altLang="zh-CN" sz="2100">
                <a:solidFill>
                  <a:srgbClr val="FF0000"/>
                </a:solidFill>
                <a:ea typeface="宋体" pitchFamily="2" charset="-122"/>
              </a:rPr>
              <a:t>……</a:t>
            </a:r>
          </a:p>
          <a:p>
            <a:pPr algn="ctr" defTabSz="700088"/>
            <a:r>
              <a:rPr lang="zh-CN" altLang="en-US" sz="1300">
                <a:solidFill>
                  <a:srgbClr val="FF0000"/>
                </a:solidFill>
                <a:ea typeface="宋体" pitchFamily="2" charset="-122"/>
              </a:rPr>
              <a:t>共</a:t>
            </a:r>
            <a:r>
              <a:rPr lang="en-US" altLang="zh-CN" sz="1300">
                <a:solidFill>
                  <a:srgbClr val="FF0000"/>
                </a:solidFill>
                <a:ea typeface="宋体" pitchFamily="2" charset="-122"/>
              </a:rPr>
              <a:t>240+</a:t>
            </a:r>
            <a:r>
              <a:rPr lang="zh-CN" altLang="en-US" sz="1300">
                <a:solidFill>
                  <a:srgbClr val="FF0000"/>
                </a:solidFill>
                <a:ea typeface="宋体" pitchFamily="2" charset="-122"/>
              </a:rPr>
              <a:t>所学校</a:t>
            </a:r>
          </a:p>
        </p:txBody>
      </p:sp>
      <p:sp>
        <p:nvSpPr>
          <p:cNvPr id="135192" name="Rectangle 75"/>
          <p:cNvSpPr>
            <a:spLocks noChangeArrowheads="1"/>
          </p:cNvSpPr>
          <p:nvPr/>
        </p:nvSpPr>
        <p:spPr bwMode="auto">
          <a:xfrm>
            <a:off x="4356100" y="4229100"/>
            <a:ext cx="1223963" cy="282575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lIns="70070" tIns="35035" rIns="70070" bIns="35035">
            <a:spAutoFit/>
          </a:bodyPr>
          <a:lstStyle/>
          <a:p>
            <a:pPr algn="ctr" defTabSz="700088"/>
            <a:r>
              <a:rPr lang="zh-CN" altLang="en-US" sz="1400">
                <a:solidFill>
                  <a:srgbClr val="000099"/>
                </a:solidFill>
                <a:ea typeface="宋体" pitchFamily="2" charset="-122"/>
              </a:rPr>
              <a:t>城域网核心</a:t>
            </a:r>
            <a:endParaRPr lang="en-US" altLang="zh-CN" sz="1400">
              <a:solidFill>
                <a:srgbClr val="000099"/>
              </a:solidFill>
              <a:ea typeface="宋体" pitchFamily="2" charset="-122"/>
            </a:endParaRPr>
          </a:p>
        </p:txBody>
      </p:sp>
      <p:sp>
        <p:nvSpPr>
          <p:cNvPr id="135193" name="Rectangle 69"/>
          <p:cNvSpPr>
            <a:spLocks noChangeArrowheads="1"/>
          </p:cNvSpPr>
          <p:nvPr/>
        </p:nvSpPr>
        <p:spPr bwMode="auto">
          <a:xfrm>
            <a:off x="254000" y="4229100"/>
            <a:ext cx="1222375" cy="282575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lIns="70070" tIns="35035" rIns="70070" bIns="35035">
            <a:spAutoFit/>
          </a:bodyPr>
          <a:lstStyle/>
          <a:p>
            <a:pPr algn="ctr" defTabSz="700088"/>
            <a:r>
              <a:rPr lang="zh-CN" altLang="en-US" sz="1400">
                <a:solidFill>
                  <a:srgbClr val="000099"/>
                </a:solidFill>
                <a:ea typeface="宋体" pitchFamily="2" charset="-122"/>
              </a:rPr>
              <a:t>管理中心</a:t>
            </a:r>
          </a:p>
        </p:txBody>
      </p:sp>
      <p:sp>
        <p:nvSpPr>
          <p:cNvPr id="135194" name="Freeform 18"/>
          <p:cNvSpPr>
            <a:spLocks/>
          </p:cNvSpPr>
          <p:nvPr/>
        </p:nvSpPr>
        <p:spPr bwMode="auto">
          <a:xfrm rot="2400172">
            <a:off x="2987675" y="3365500"/>
            <a:ext cx="519113" cy="2089150"/>
          </a:xfrm>
          <a:custGeom>
            <a:avLst/>
            <a:gdLst>
              <a:gd name="T0" fmla="*/ 0 w 576"/>
              <a:gd name="T1" fmla="*/ 2147483647 h 1008"/>
              <a:gd name="T2" fmla="*/ 2147483647 w 576"/>
              <a:gd name="T3" fmla="*/ 2147483647 h 1008"/>
              <a:gd name="T4" fmla="*/ 2147483647 w 576"/>
              <a:gd name="T5" fmla="*/ 2147483647 h 1008"/>
              <a:gd name="T6" fmla="*/ 2147483647 w 576"/>
              <a:gd name="T7" fmla="*/ 0 h 1008"/>
              <a:gd name="T8" fmla="*/ 2147483647 w 576"/>
              <a:gd name="T9" fmla="*/ 2147483647 h 1008"/>
              <a:gd name="T10" fmla="*/ 2147483647 w 576"/>
              <a:gd name="T11" fmla="*/ 2147483647 h 1008"/>
              <a:gd name="T12" fmla="*/ 0 w 576"/>
              <a:gd name="T13" fmla="*/ 2147483647 h 100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76"/>
              <a:gd name="T22" fmla="*/ 0 h 1008"/>
              <a:gd name="T23" fmla="*/ 576 w 576"/>
              <a:gd name="T24" fmla="*/ 1008 h 100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76" h="1008">
                <a:moveTo>
                  <a:pt x="0" y="1008"/>
                </a:moveTo>
                <a:lnTo>
                  <a:pt x="288" y="528"/>
                </a:lnTo>
                <a:lnTo>
                  <a:pt x="192" y="528"/>
                </a:lnTo>
                <a:lnTo>
                  <a:pt x="576" y="0"/>
                </a:lnTo>
                <a:lnTo>
                  <a:pt x="288" y="480"/>
                </a:lnTo>
                <a:lnTo>
                  <a:pt x="384" y="480"/>
                </a:lnTo>
                <a:lnTo>
                  <a:pt x="0" y="1008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73025" tIns="36512" rIns="73025" bIns="36512"/>
          <a:lstStyle/>
          <a:p>
            <a:endParaRPr lang="zh-CN" altLang="en-US">
              <a:ea typeface="宋体" pitchFamily="2" charset="-122"/>
            </a:endParaRPr>
          </a:p>
        </p:txBody>
      </p:sp>
      <p:pic>
        <p:nvPicPr>
          <p:cNvPr id="135195" name="Picture 33" descr="云（描边）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2138" y="5811838"/>
            <a:ext cx="13684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196" name="Text Box 90"/>
          <p:cNvSpPr txBox="1">
            <a:spLocks noChangeArrowheads="1"/>
          </p:cNvSpPr>
          <p:nvPr/>
        </p:nvSpPr>
        <p:spPr bwMode="auto">
          <a:xfrm>
            <a:off x="3276600" y="5921375"/>
            <a:ext cx="93980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0070" tIns="35035" rIns="70070" bIns="35035">
            <a:spAutoFit/>
          </a:bodyPr>
          <a:lstStyle/>
          <a:p>
            <a:pPr algn="ctr" defTabSz="700088">
              <a:spcBef>
                <a:spcPct val="50000"/>
              </a:spcBef>
            </a:pPr>
            <a:r>
              <a:rPr lang="zh-CN" altLang="en-US" sz="1300">
                <a:ea typeface="宋体" pitchFamily="2" charset="-122"/>
              </a:rPr>
              <a:t>校园网络</a:t>
            </a:r>
          </a:p>
        </p:txBody>
      </p:sp>
      <p:pic>
        <p:nvPicPr>
          <p:cNvPr id="135197" name="Picture 33" descr="云（描边）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5741988"/>
            <a:ext cx="13684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198" name="Text Box 90"/>
          <p:cNvSpPr txBox="1">
            <a:spLocks noChangeArrowheads="1"/>
          </p:cNvSpPr>
          <p:nvPr/>
        </p:nvSpPr>
        <p:spPr bwMode="auto">
          <a:xfrm>
            <a:off x="468313" y="5851525"/>
            <a:ext cx="93980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0070" tIns="35035" rIns="70070" bIns="35035">
            <a:spAutoFit/>
          </a:bodyPr>
          <a:lstStyle/>
          <a:p>
            <a:pPr algn="ctr" defTabSz="700088">
              <a:spcBef>
                <a:spcPct val="50000"/>
              </a:spcBef>
            </a:pPr>
            <a:r>
              <a:rPr lang="zh-CN" altLang="en-US" sz="1300">
                <a:ea typeface="宋体" pitchFamily="2" charset="-122"/>
              </a:rPr>
              <a:t>校园网络</a:t>
            </a:r>
          </a:p>
        </p:txBody>
      </p:sp>
      <p:pic>
        <p:nvPicPr>
          <p:cNvPr id="135199" name="Picture 33" descr="云（描边）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51725" y="5811838"/>
            <a:ext cx="13684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200" name="Text Box 90"/>
          <p:cNvSpPr txBox="1">
            <a:spLocks noChangeArrowheads="1"/>
          </p:cNvSpPr>
          <p:nvPr/>
        </p:nvSpPr>
        <p:spPr bwMode="auto">
          <a:xfrm>
            <a:off x="7596188" y="5921375"/>
            <a:ext cx="93980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0070" tIns="35035" rIns="70070" bIns="35035">
            <a:spAutoFit/>
          </a:bodyPr>
          <a:lstStyle/>
          <a:p>
            <a:pPr algn="ctr" defTabSz="700088">
              <a:spcBef>
                <a:spcPct val="50000"/>
              </a:spcBef>
            </a:pPr>
            <a:r>
              <a:rPr lang="zh-CN" altLang="en-US" sz="1300">
                <a:ea typeface="宋体" pitchFamily="2" charset="-122"/>
              </a:rPr>
              <a:t>校园网络</a:t>
            </a:r>
          </a:p>
        </p:txBody>
      </p:sp>
      <p:sp>
        <p:nvSpPr>
          <p:cNvPr id="135201" name="Freeform 18"/>
          <p:cNvSpPr>
            <a:spLocks/>
          </p:cNvSpPr>
          <p:nvPr/>
        </p:nvSpPr>
        <p:spPr bwMode="auto">
          <a:xfrm rot="-761883">
            <a:off x="4006850" y="3867150"/>
            <a:ext cx="493713" cy="1009650"/>
          </a:xfrm>
          <a:custGeom>
            <a:avLst/>
            <a:gdLst>
              <a:gd name="T0" fmla="*/ 0 w 576"/>
              <a:gd name="T1" fmla="*/ 2147483647 h 1008"/>
              <a:gd name="T2" fmla="*/ 2147483647 w 576"/>
              <a:gd name="T3" fmla="*/ 2147483647 h 1008"/>
              <a:gd name="T4" fmla="*/ 2147483647 w 576"/>
              <a:gd name="T5" fmla="*/ 2147483647 h 1008"/>
              <a:gd name="T6" fmla="*/ 2147483647 w 576"/>
              <a:gd name="T7" fmla="*/ 0 h 1008"/>
              <a:gd name="T8" fmla="*/ 2147483647 w 576"/>
              <a:gd name="T9" fmla="*/ 2147483647 h 1008"/>
              <a:gd name="T10" fmla="*/ 2147483647 w 576"/>
              <a:gd name="T11" fmla="*/ 2147483647 h 1008"/>
              <a:gd name="T12" fmla="*/ 0 w 576"/>
              <a:gd name="T13" fmla="*/ 2147483647 h 100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76"/>
              <a:gd name="T22" fmla="*/ 0 h 1008"/>
              <a:gd name="T23" fmla="*/ 576 w 576"/>
              <a:gd name="T24" fmla="*/ 1008 h 100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76" h="1008">
                <a:moveTo>
                  <a:pt x="0" y="1008"/>
                </a:moveTo>
                <a:lnTo>
                  <a:pt x="288" y="528"/>
                </a:lnTo>
                <a:lnTo>
                  <a:pt x="192" y="528"/>
                </a:lnTo>
                <a:lnTo>
                  <a:pt x="576" y="0"/>
                </a:lnTo>
                <a:lnTo>
                  <a:pt x="288" y="480"/>
                </a:lnTo>
                <a:lnTo>
                  <a:pt x="384" y="480"/>
                </a:lnTo>
                <a:lnTo>
                  <a:pt x="0" y="1008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73025" tIns="36512" rIns="73025" bIns="36512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35202" name="Freeform 18"/>
          <p:cNvSpPr>
            <a:spLocks/>
          </p:cNvSpPr>
          <p:nvPr/>
        </p:nvSpPr>
        <p:spPr bwMode="auto">
          <a:xfrm rot="-4474519">
            <a:off x="5379244" y="3198019"/>
            <a:ext cx="674687" cy="2447925"/>
          </a:xfrm>
          <a:custGeom>
            <a:avLst/>
            <a:gdLst>
              <a:gd name="T0" fmla="*/ 0 w 576"/>
              <a:gd name="T1" fmla="*/ 2147483647 h 1008"/>
              <a:gd name="T2" fmla="*/ 2147483647 w 576"/>
              <a:gd name="T3" fmla="*/ 2147483647 h 1008"/>
              <a:gd name="T4" fmla="*/ 2147483647 w 576"/>
              <a:gd name="T5" fmla="*/ 2147483647 h 1008"/>
              <a:gd name="T6" fmla="*/ 2147483647 w 576"/>
              <a:gd name="T7" fmla="*/ 0 h 1008"/>
              <a:gd name="T8" fmla="*/ 2147483647 w 576"/>
              <a:gd name="T9" fmla="*/ 2147483647 h 1008"/>
              <a:gd name="T10" fmla="*/ 2147483647 w 576"/>
              <a:gd name="T11" fmla="*/ 2147483647 h 1008"/>
              <a:gd name="T12" fmla="*/ 0 w 576"/>
              <a:gd name="T13" fmla="*/ 2147483647 h 100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76"/>
              <a:gd name="T22" fmla="*/ 0 h 1008"/>
              <a:gd name="T23" fmla="*/ 576 w 576"/>
              <a:gd name="T24" fmla="*/ 1008 h 100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76" h="1008">
                <a:moveTo>
                  <a:pt x="0" y="1008"/>
                </a:moveTo>
                <a:lnTo>
                  <a:pt x="288" y="528"/>
                </a:lnTo>
                <a:lnTo>
                  <a:pt x="192" y="528"/>
                </a:lnTo>
                <a:lnTo>
                  <a:pt x="576" y="0"/>
                </a:lnTo>
                <a:lnTo>
                  <a:pt x="288" y="480"/>
                </a:lnTo>
                <a:lnTo>
                  <a:pt x="384" y="480"/>
                </a:lnTo>
                <a:lnTo>
                  <a:pt x="0" y="1008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eaVert" lIns="73025" tIns="36512" rIns="73025" bIns="36512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35203" name="Line 45"/>
          <p:cNvSpPr>
            <a:spLocks noChangeShapeType="1"/>
          </p:cNvSpPr>
          <p:nvPr/>
        </p:nvSpPr>
        <p:spPr bwMode="auto">
          <a:xfrm flipH="1" flipV="1">
            <a:off x="6732588" y="5092700"/>
            <a:ext cx="1152525" cy="792163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35204" name="Picture 99" descr="防火墙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61150" y="4876800"/>
            <a:ext cx="4318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205" name="Line 45"/>
          <p:cNvSpPr>
            <a:spLocks noChangeShapeType="1"/>
          </p:cNvSpPr>
          <p:nvPr/>
        </p:nvSpPr>
        <p:spPr bwMode="auto">
          <a:xfrm flipV="1">
            <a:off x="3924300" y="4949825"/>
            <a:ext cx="215900" cy="86360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5206" name="Line 45"/>
          <p:cNvSpPr>
            <a:spLocks noChangeShapeType="1"/>
          </p:cNvSpPr>
          <p:nvPr/>
        </p:nvSpPr>
        <p:spPr bwMode="auto">
          <a:xfrm flipV="1">
            <a:off x="1258888" y="5021263"/>
            <a:ext cx="1152525" cy="792162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5207" name="Line 45"/>
          <p:cNvSpPr>
            <a:spLocks noChangeShapeType="1"/>
          </p:cNvSpPr>
          <p:nvPr/>
        </p:nvSpPr>
        <p:spPr bwMode="auto">
          <a:xfrm flipH="1" flipV="1">
            <a:off x="2771775" y="1636713"/>
            <a:ext cx="1584325" cy="1728787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5208" name="Line 45"/>
          <p:cNvSpPr>
            <a:spLocks noChangeShapeType="1"/>
          </p:cNvSpPr>
          <p:nvPr/>
        </p:nvSpPr>
        <p:spPr bwMode="auto">
          <a:xfrm flipH="1">
            <a:off x="4643438" y="1708150"/>
            <a:ext cx="2881312" cy="165735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35209" name="Picture 99" descr="防火墙-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4388" y="1492250"/>
            <a:ext cx="47625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210" name="Picture 33" descr="云（描边）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96188" y="3365500"/>
            <a:ext cx="12239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211" name="Text Box 90"/>
          <p:cNvSpPr txBox="1">
            <a:spLocks noChangeArrowheads="1"/>
          </p:cNvSpPr>
          <p:nvPr/>
        </p:nvSpPr>
        <p:spPr bwMode="auto">
          <a:xfrm>
            <a:off x="7724775" y="3602038"/>
            <a:ext cx="841375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0070" tIns="35035" rIns="70070" bIns="35035">
            <a:spAutoFit/>
          </a:bodyPr>
          <a:lstStyle/>
          <a:p>
            <a:pPr algn="ctr" defTabSz="700088">
              <a:spcBef>
                <a:spcPct val="50000"/>
              </a:spcBef>
            </a:pPr>
            <a:r>
              <a:rPr lang="zh-CN" altLang="en-US" sz="1300">
                <a:ea typeface="宋体" pitchFamily="2" charset="-122"/>
              </a:rPr>
              <a:t>办公网络</a:t>
            </a:r>
          </a:p>
        </p:txBody>
      </p:sp>
      <p:sp>
        <p:nvSpPr>
          <p:cNvPr id="135212" name="Line 45"/>
          <p:cNvSpPr>
            <a:spLocks noChangeShapeType="1"/>
          </p:cNvSpPr>
          <p:nvPr/>
        </p:nvSpPr>
        <p:spPr bwMode="auto">
          <a:xfrm flipH="1" flipV="1">
            <a:off x="4643438" y="3644900"/>
            <a:ext cx="3024187" cy="7938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5213" name="Line 45"/>
          <p:cNvSpPr>
            <a:spLocks noChangeShapeType="1"/>
          </p:cNvSpPr>
          <p:nvPr/>
        </p:nvSpPr>
        <p:spPr bwMode="auto">
          <a:xfrm flipH="1" flipV="1">
            <a:off x="684213" y="3652838"/>
            <a:ext cx="3455987" cy="1587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5214" name="Line 45"/>
          <p:cNvSpPr>
            <a:spLocks noChangeShapeType="1"/>
          </p:cNvSpPr>
          <p:nvPr/>
        </p:nvSpPr>
        <p:spPr bwMode="auto">
          <a:xfrm flipV="1">
            <a:off x="684213" y="3444875"/>
            <a:ext cx="0" cy="207963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5215" name="Line 45"/>
          <p:cNvSpPr>
            <a:spLocks noChangeShapeType="1"/>
          </p:cNvSpPr>
          <p:nvPr/>
        </p:nvSpPr>
        <p:spPr bwMode="auto">
          <a:xfrm flipV="1">
            <a:off x="1403350" y="3444875"/>
            <a:ext cx="0" cy="207963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5216" name="Line 45"/>
          <p:cNvSpPr>
            <a:spLocks noChangeShapeType="1"/>
          </p:cNvSpPr>
          <p:nvPr/>
        </p:nvSpPr>
        <p:spPr bwMode="auto">
          <a:xfrm flipV="1">
            <a:off x="2051050" y="3373438"/>
            <a:ext cx="0" cy="27940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35217" name="图片 304" descr="文件服务器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9750" y="2860675"/>
            <a:ext cx="428625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5218" name="Group 51"/>
          <p:cNvGrpSpPr>
            <a:grpSpLocks/>
          </p:cNvGrpSpPr>
          <p:nvPr/>
        </p:nvGrpSpPr>
        <p:grpSpPr bwMode="auto">
          <a:xfrm>
            <a:off x="1258888" y="1133475"/>
            <a:ext cx="2376487" cy="576263"/>
            <a:chOff x="793" y="845"/>
            <a:chExt cx="1497" cy="363"/>
          </a:xfrm>
        </p:grpSpPr>
        <p:pic>
          <p:nvPicPr>
            <p:cNvPr id="135244" name="Picture 7" descr="云（空白）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793" y="845"/>
              <a:ext cx="1497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5245" name="Rectangle 101"/>
            <p:cNvSpPr>
              <a:spLocks noChangeArrowheads="1"/>
            </p:cNvSpPr>
            <p:nvPr/>
          </p:nvSpPr>
          <p:spPr bwMode="auto">
            <a:xfrm>
              <a:off x="1209" y="919"/>
              <a:ext cx="673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0066" tIns="35033" rIns="70066" bIns="35033">
              <a:spAutoFit/>
            </a:bodyPr>
            <a:lstStyle/>
            <a:p>
              <a:pPr algn="ctr" defTabSz="700088"/>
              <a:r>
                <a:rPr lang="zh-CN" altLang="en-US" sz="1600">
                  <a:solidFill>
                    <a:schemeClr val="bg1"/>
                  </a:solidFill>
                  <a:ea typeface="宋体" pitchFamily="2" charset="-122"/>
                </a:rPr>
                <a:t>服务器群</a:t>
              </a:r>
              <a:endParaRPr lang="en-US" altLang="zh-CN" sz="1600">
                <a:solidFill>
                  <a:schemeClr val="bg1"/>
                </a:solidFill>
                <a:ea typeface="宋体" pitchFamily="2" charset="-122"/>
              </a:endParaRPr>
            </a:p>
          </p:txBody>
        </p:sp>
      </p:grpSp>
      <p:pic>
        <p:nvPicPr>
          <p:cNvPr id="135219" name="图片 304" descr="文件服务器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87450" y="2867025"/>
            <a:ext cx="428625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220" name="图片 304" descr="文件服务器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11350" y="2867025"/>
            <a:ext cx="428625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221" name="Picture 57" descr="非模块化汇聚交换机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987675" y="1925638"/>
            <a:ext cx="5048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222" name="Picture 58" descr="非模块化汇聚交换机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476375" y="5237163"/>
            <a:ext cx="5048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223" name="Picture 59" descr="非模块化汇聚交换机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79838" y="5310188"/>
            <a:ext cx="5048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224" name="Picture 60" descr="非模块化汇聚交换机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91363" y="5308600"/>
            <a:ext cx="5048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225" name="Picture 61" descr="非模块化汇聚交换机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32588" y="3436938"/>
            <a:ext cx="5048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226" name="Rectangle 76"/>
          <p:cNvSpPr>
            <a:spLocks noChangeArrowheads="1"/>
          </p:cNvSpPr>
          <p:nvPr/>
        </p:nvSpPr>
        <p:spPr bwMode="auto">
          <a:xfrm>
            <a:off x="6731000" y="3160713"/>
            <a:ext cx="1009650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0066" tIns="35033" rIns="70066" bIns="35033">
            <a:spAutoFit/>
          </a:bodyPr>
          <a:lstStyle/>
          <a:p>
            <a:pPr algn="ctr" defTabSz="700088"/>
            <a:r>
              <a:rPr lang="en-US" altLang="zh-CN" sz="1300">
                <a:ea typeface="宋体" pitchFamily="2" charset="-122"/>
              </a:rPr>
              <a:t>RG-S5750S</a:t>
            </a:r>
          </a:p>
        </p:txBody>
      </p:sp>
      <p:sp>
        <p:nvSpPr>
          <p:cNvPr id="135227" name="Rectangle 76"/>
          <p:cNvSpPr>
            <a:spLocks noChangeArrowheads="1"/>
          </p:cNvSpPr>
          <p:nvPr/>
        </p:nvSpPr>
        <p:spPr bwMode="auto">
          <a:xfrm>
            <a:off x="7596188" y="5308600"/>
            <a:ext cx="100965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0066" tIns="35033" rIns="70066" bIns="35033">
            <a:spAutoFit/>
          </a:bodyPr>
          <a:lstStyle/>
          <a:p>
            <a:pPr algn="ctr" defTabSz="700088"/>
            <a:r>
              <a:rPr lang="en-US" altLang="zh-CN" sz="1300">
                <a:ea typeface="宋体" pitchFamily="2" charset="-122"/>
              </a:rPr>
              <a:t>RG-S3750</a:t>
            </a:r>
          </a:p>
        </p:txBody>
      </p:sp>
      <p:sp>
        <p:nvSpPr>
          <p:cNvPr id="135228" name="Rectangle 76"/>
          <p:cNvSpPr>
            <a:spLocks noChangeArrowheads="1"/>
          </p:cNvSpPr>
          <p:nvPr/>
        </p:nvSpPr>
        <p:spPr bwMode="auto">
          <a:xfrm>
            <a:off x="4284663" y="5381625"/>
            <a:ext cx="100965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0066" tIns="35033" rIns="70066" bIns="35033">
            <a:spAutoFit/>
          </a:bodyPr>
          <a:lstStyle/>
          <a:p>
            <a:pPr algn="ctr" defTabSz="700088"/>
            <a:r>
              <a:rPr lang="en-US" altLang="zh-CN" sz="1300">
                <a:ea typeface="宋体" pitchFamily="2" charset="-122"/>
              </a:rPr>
              <a:t>RG-S3750</a:t>
            </a:r>
          </a:p>
        </p:txBody>
      </p:sp>
      <p:sp>
        <p:nvSpPr>
          <p:cNvPr id="135229" name="Rectangle 76"/>
          <p:cNvSpPr>
            <a:spLocks noChangeArrowheads="1"/>
          </p:cNvSpPr>
          <p:nvPr/>
        </p:nvSpPr>
        <p:spPr bwMode="auto">
          <a:xfrm>
            <a:off x="395288" y="5237163"/>
            <a:ext cx="1009650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0066" tIns="35033" rIns="70066" bIns="35033">
            <a:spAutoFit/>
          </a:bodyPr>
          <a:lstStyle/>
          <a:p>
            <a:pPr algn="ctr" defTabSz="700088"/>
            <a:r>
              <a:rPr lang="en-US" altLang="zh-CN" sz="1300">
                <a:ea typeface="宋体" pitchFamily="2" charset="-122"/>
              </a:rPr>
              <a:t>RG-S5750S</a:t>
            </a:r>
          </a:p>
        </p:txBody>
      </p:sp>
      <p:pic>
        <p:nvPicPr>
          <p:cNvPr id="135230" name="Picture 99" descr="防火墙-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1050" y="4868863"/>
            <a:ext cx="40322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231" name="Picture 99" descr="防火墙-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4300" y="4797425"/>
            <a:ext cx="403225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232" name="Picture 69" descr="IDS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84888" y="2141538"/>
            <a:ext cx="5762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233" name="Rectangle 76"/>
          <p:cNvSpPr>
            <a:spLocks noChangeArrowheads="1"/>
          </p:cNvSpPr>
          <p:nvPr/>
        </p:nvSpPr>
        <p:spPr bwMode="auto">
          <a:xfrm>
            <a:off x="3429000" y="2000250"/>
            <a:ext cx="1144588" cy="27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0066" tIns="35033" rIns="70066" bIns="35033">
            <a:spAutoFit/>
          </a:bodyPr>
          <a:lstStyle/>
          <a:p>
            <a:pPr algn="ctr" defTabSz="700088"/>
            <a:r>
              <a:rPr lang="en-US" altLang="zh-CN" sz="1300">
                <a:ea typeface="宋体" pitchFamily="2" charset="-122"/>
              </a:rPr>
              <a:t>RG-S5750S</a:t>
            </a:r>
          </a:p>
        </p:txBody>
      </p:sp>
      <p:sp>
        <p:nvSpPr>
          <p:cNvPr id="135234" name="Rectangle 71"/>
          <p:cNvSpPr>
            <a:spLocks noChangeArrowheads="1"/>
          </p:cNvSpPr>
          <p:nvPr/>
        </p:nvSpPr>
        <p:spPr bwMode="auto">
          <a:xfrm>
            <a:off x="539750" y="4876800"/>
            <a:ext cx="1654175" cy="2682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70066" tIns="35033" rIns="70066" bIns="35033">
            <a:spAutoFit/>
          </a:bodyPr>
          <a:lstStyle/>
          <a:p>
            <a:pPr algn="ctr" defTabSz="700088"/>
            <a:r>
              <a:rPr lang="en-US" altLang="zh-CN" sz="1300">
                <a:solidFill>
                  <a:srgbClr val="FF0000"/>
                </a:solidFill>
                <a:ea typeface="宋体" pitchFamily="2" charset="-122"/>
              </a:rPr>
              <a:t>RG-WALL 160</a:t>
            </a:r>
            <a:endParaRPr lang="zh-CN" altLang="en-US" sz="130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135235" name="Rectangle 72"/>
          <p:cNvSpPr>
            <a:spLocks noChangeArrowheads="1"/>
          </p:cNvSpPr>
          <p:nvPr/>
        </p:nvSpPr>
        <p:spPr bwMode="auto">
          <a:xfrm>
            <a:off x="4070350" y="4876800"/>
            <a:ext cx="1654175" cy="2682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70066" tIns="35033" rIns="70066" bIns="35033">
            <a:spAutoFit/>
          </a:bodyPr>
          <a:lstStyle/>
          <a:p>
            <a:pPr algn="ctr" defTabSz="700088"/>
            <a:r>
              <a:rPr lang="en-US" altLang="zh-CN" sz="1300">
                <a:solidFill>
                  <a:srgbClr val="FF0000"/>
                </a:solidFill>
                <a:ea typeface="宋体" pitchFamily="2" charset="-122"/>
              </a:rPr>
              <a:t>RG-WALL160</a:t>
            </a:r>
            <a:endParaRPr lang="zh-CN" altLang="en-US" sz="130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135236" name="Rectangle 73"/>
          <p:cNvSpPr>
            <a:spLocks noChangeArrowheads="1"/>
          </p:cNvSpPr>
          <p:nvPr/>
        </p:nvSpPr>
        <p:spPr bwMode="auto">
          <a:xfrm>
            <a:off x="6950075" y="4876800"/>
            <a:ext cx="1654175" cy="2682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70066" tIns="35033" rIns="70066" bIns="35033">
            <a:spAutoFit/>
          </a:bodyPr>
          <a:lstStyle/>
          <a:p>
            <a:pPr algn="ctr" defTabSz="700088"/>
            <a:r>
              <a:rPr lang="en-US" altLang="zh-CN" sz="1300">
                <a:solidFill>
                  <a:srgbClr val="FF0000"/>
                </a:solidFill>
                <a:ea typeface="宋体" pitchFamily="2" charset="-122"/>
              </a:rPr>
              <a:t>RG-WALL 160</a:t>
            </a:r>
            <a:endParaRPr lang="zh-CN" altLang="en-US" sz="130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135237" name="Rectangle 74"/>
          <p:cNvSpPr>
            <a:spLocks noChangeArrowheads="1"/>
          </p:cNvSpPr>
          <p:nvPr/>
        </p:nvSpPr>
        <p:spPr bwMode="auto">
          <a:xfrm>
            <a:off x="7632700" y="1708150"/>
            <a:ext cx="1042988" cy="2682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70066" tIns="35033" rIns="70066" bIns="35033">
            <a:spAutoFit/>
          </a:bodyPr>
          <a:lstStyle/>
          <a:p>
            <a:pPr algn="ctr" defTabSz="700088"/>
            <a:r>
              <a:rPr lang="zh-CN" altLang="en-US" sz="1300">
                <a:solidFill>
                  <a:srgbClr val="FF0000"/>
                </a:solidFill>
                <a:ea typeface="宋体" pitchFamily="2" charset="-122"/>
              </a:rPr>
              <a:t>高端防火墙</a:t>
            </a:r>
          </a:p>
        </p:txBody>
      </p:sp>
      <p:sp>
        <p:nvSpPr>
          <p:cNvPr id="135238" name="Rectangle 76"/>
          <p:cNvSpPr>
            <a:spLocks noChangeArrowheads="1"/>
          </p:cNvSpPr>
          <p:nvPr/>
        </p:nvSpPr>
        <p:spPr bwMode="auto">
          <a:xfrm>
            <a:off x="6624638" y="2276475"/>
            <a:ext cx="1042987" cy="2682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70066" tIns="35033" rIns="70066" bIns="35033">
            <a:spAutoFit/>
          </a:bodyPr>
          <a:lstStyle/>
          <a:p>
            <a:pPr algn="ctr" defTabSz="700088"/>
            <a:r>
              <a:rPr lang="zh-CN" altLang="en-US" sz="1300">
                <a:solidFill>
                  <a:srgbClr val="FF0000"/>
                </a:solidFill>
                <a:ea typeface="宋体" pitchFamily="2" charset="-122"/>
              </a:rPr>
              <a:t>流控产品</a:t>
            </a:r>
          </a:p>
        </p:txBody>
      </p:sp>
      <p:sp>
        <p:nvSpPr>
          <p:cNvPr id="135239" name="Rectangle 81"/>
          <p:cNvSpPr>
            <a:spLocks noChangeArrowheads="1"/>
          </p:cNvSpPr>
          <p:nvPr/>
        </p:nvSpPr>
        <p:spPr bwMode="auto">
          <a:xfrm>
            <a:off x="684213" y="3659188"/>
            <a:ext cx="1555750" cy="274637"/>
          </a:xfrm>
          <a:prstGeom prst="rect">
            <a:avLst/>
          </a:prstGeom>
          <a:noFill/>
          <a:ln w="9525" algn="ctr">
            <a:noFill/>
            <a:prstDash val="dash"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200">
                <a:solidFill>
                  <a:srgbClr val="FF0000"/>
                </a:solidFill>
                <a:ea typeface="宋体" pitchFamily="2" charset="-122"/>
              </a:rPr>
              <a:t>防火墙集中管理系统</a:t>
            </a:r>
          </a:p>
        </p:txBody>
      </p:sp>
      <p:sp>
        <p:nvSpPr>
          <p:cNvPr id="75" name="椭圆 74"/>
          <p:cNvSpPr/>
          <p:nvPr/>
        </p:nvSpPr>
        <p:spPr>
          <a:xfrm>
            <a:off x="3786188" y="3214688"/>
            <a:ext cx="1643062" cy="1071562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135241" name="Picture 28" descr="云（空白）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5" y="3411538"/>
            <a:ext cx="1601788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242" name="Rectangle 76"/>
          <p:cNvSpPr>
            <a:spLocks noChangeArrowheads="1"/>
          </p:cNvSpPr>
          <p:nvPr/>
        </p:nvSpPr>
        <p:spPr bwMode="auto">
          <a:xfrm>
            <a:off x="4143375" y="3529013"/>
            <a:ext cx="928688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0066" tIns="35033" rIns="70066" bIns="35033">
            <a:spAutoFit/>
          </a:bodyPr>
          <a:lstStyle/>
          <a:p>
            <a:pPr defTabSz="698500"/>
            <a:r>
              <a:rPr lang="zh-CN" altLang="en-US" sz="130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教育城域网核心</a:t>
            </a:r>
          </a:p>
        </p:txBody>
      </p:sp>
      <p:sp>
        <p:nvSpPr>
          <p:cNvPr id="135243" name="Rectangle 101"/>
          <p:cNvSpPr>
            <a:spLocks noChangeArrowheads="1"/>
          </p:cNvSpPr>
          <p:nvPr/>
        </p:nvSpPr>
        <p:spPr bwMode="auto">
          <a:xfrm>
            <a:off x="107950" y="1773238"/>
            <a:ext cx="2376488" cy="282575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lIns="70070" tIns="35035" rIns="70070" bIns="35035">
            <a:spAutoFit/>
          </a:bodyPr>
          <a:lstStyle/>
          <a:p>
            <a:pPr algn="ctr" defTabSz="700088"/>
            <a:r>
              <a:rPr lang="en-US" altLang="zh-CN" sz="1400">
                <a:solidFill>
                  <a:srgbClr val="000099"/>
                </a:solidFill>
                <a:ea typeface="宋体" pitchFamily="2" charset="-122"/>
              </a:rPr>
              <a:t>RILL</a:t>
            </a:r>
            <a:r>
              <a:rPr lang="zh-CN" altLang="en-US" sz="1400">
                <a:solidFill>
                  <a:srgbClr val="000099"/>
                </a:solidFill>
                <a:ea typeface="宋体" pitchFamily="2" charset="-122"/>
              </a:rPr>
              <a:t>运维管理中心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郑州班班通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Page</a:t>
            </a:r>
            <a:fld id="{DEB5A0FE-6CB8-46B7-9FE6-36E23F4936CC}" type="slidenum">
              <a:rPr lang="zh-CN" altLang="en-US" smtClean="0"/>
              <a:pPr>
                <a:defRPr/>
              </a:pPr>
              <a:t>75</a:t>
            </a:fld>
            <a:endParaRPr lang="zh-CN" altLang="en-US"/>
          </a:p>
        </p:txBody>
      </p:sp>
      <p:pic>
        <p:nvPicPr>
          <p:cNvPr id="136196" name="Picture 4" descr="网络拓扑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14400"/>
            <a:ext cx="9144000" cy="561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152400" y="5943600"/>
            <a:ext cx="4948238" cy="36988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zh-CN" altLang="en-US" b="1">
                <a:solidFill>
                  <a:schemeClr val="bg1"/>
                </a:solidFill>
                <a:ea typeface="宋体" pitchFamily="2" charset="-122"/>
              </a:rPr>
              <a:t>项目一期：共</a:t>
            </a:r>
            <a:r>
              <a:rPr lang="en-US" altLang="zh-CN" b="1">
                <a:solidFill>
                  <a:schemeClr val="bg1"/>
                </a:solidFill>
                <a:ea typeface="宋体" pitchFamily="2" charset="-122"/>
              </a:rPr>
              <a:t>355</a:t>
            </a:r>
            <a:r>
              <a:rPr lang="zh-CN" altLang="zh-CN" b="1">
                <a:solidFill>
                  <a:schemeClr val="bg1"/>
                </a:solidFill>
                <a:ea typeface="宋体" pitchFamily="2" charset="-122"/>
              </a:rPr>
              <a:t>台</a:t>
            </a:r>
            <a:r>
              <a:rPr lang="en-US" altLang="zh-CN" b="1">
                <a:solidFill>
                  <a:schemeClr val="bg1"/>
                </a:solidFill>
                <a:ea typeface="宋体" pitchFamily="2" charset="-122"/>
              </a:rPr>
              <a:t>EG-1000S</a:t>
            </a:r>
            <a:r>
              <a:rPr lang="zh-CN" altLang="zh-CN" b="1">
                <a:solidFill>
                  <a:schemeClr val="bg1"/>
                </a:solidFill>
                <a:ea typeface="宋体" pitchFamily="2" charset="-122"/>
              </a:rPr>
              <a:t>、</a:t>
            </a:r>
            <a:r>
              <a:rPr lang="en-US" altLang="zh-CN" b="1">
                <a:solidFill>
                  <a:schemeClr val="bg1"/>
                </a:solidFill>
                <a:ea typeface="宋体" pitchFamily="2" charset="-122"/>
              </a:rPr>
              <a:t>2174</a:t>
            </a:r>
            <a:r>
              <a:rPr lang="zh-CN" altLang="zh-CN" b="1">
                <a:solidFill>
                  <a:schemeClr val="bg1"/>
                </a:solidFill>
                <a:ea typeface="宋体" pitchFamily="2" charset="-122"/>
              </a:rPr>
              <a:t>台交换机</a:t>
            </a:r>
            <a:endParaRPr lang="en-US" altLang="zh-CN" b="1">
              <a:solidFill>
                <a:schemeClr val="bg1"/>
              </a:solidFill>
              <a:ea typeface="宋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562600" y="6324600"/>
            <a:ext cx="1395413" cy="36988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>
                <a:solidFill>
                  <a:schemeClr val="bg1"/>
                </a:solidFill>
                <a:ea typeface="宋体" pitchFamily="2" charset="-122"/>
              </a:rPr>
              <a:t>7626</a:t>
            </a:r>
            <a:r>
              <a:rPr lang="zh-CN" altLang="zh-CN" b="1">
                <a:solidFill>
                  <a:schemeClr val="bg1"/>
                </a:solidFill>
                <a:ea typeface="宋体" pitchFamily="2" charset="-122"/>
              </a:rPr>
              <a:t>个</a:t>
            </a:r>
            <a:r>
              <a:rPr lang="zh-CN" altLang="en-US" b="1">
                <a:solidFill>
                  <a:schemeClr val="bg1"/>
                </a:solidFill>
                <a:ea typeface="宋体" pitchFamily="2" charset="-122"/>
              </a:rPr>
              <a:t>班级</a:t>
            </a:r>
          </a:p>
        </p:txBody>
      </p:sp>
      <p:sp>
        <p:nvSpPr>
          <p:cNvPr id="8" name="矩形 7"/>
          <p:cNvSpPr/>
          <p:nvPr/>
        </p:nvSpPr>
        <p:spPr>
          <a:xfrm>
            <a:off x="0" y="2522538"/>
            <a:ext cx="2514600" cy="83026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altLang="zh-CN" sz="2000" b="1">
                <a:solidFill>
                  <a:srgbClr val="FFFFFF"/>
                </a:solidFill>
                <a:ea typeface="宋体" pitchFamily="2" charset="-122"/>
              </a:rPr>
              <a:t>RIIL</a:t>
            </a:r>
            <a:r>
              <a:rPr lang="zh-CN" altLang="en-US" sz="2000" b="1">
                <a:solidFill>
                  <a:srgbClr val="FFFFFF"/>
                </a:solidFill>
                <a:ea typeface="宋体" pitchFamily="2" charset="-122"/>
              </a:rPr>
              <a:t> 管理平台</a:t>
            </a:r>
            <a:endParaRPr lang="en-US" altLang="zh-CN" sz="2000" b="1">
              <a:solidFill>
                <a:srgbClr val="FFFFFF"/>
              </a:solidFill>
              <a:ea typeface="宋体" pitchFamily="2" charset="-122"/>
            </a:endParaRPr>
          </a:p>
          <a:p>
            <a:pPr>
              <a:defRPr/>
            </a:pPr>
            <a:r>
              <a:rPr lang="zh-CN" altLang="en-US" sz="1400" b="1">
                <a:solidFill>
                  <a:srgbClr val="FFFFFF"/>
                </a:solidFill>
                <a:ea typeface="宋体" pitchFamily="2" charset="-122"/>
              </a:rPr>
              <a:t>管理</a:t>
            </a:r>
            <a:r>
              <a:rPr lang="en-US" altLang="zh-CN" sz="1400" b="1">
                <a:solidFill>
                  <a:srgbClr val="FFFFFF"/>
                </a:solidFill>
                <a:ea typeface="宋体" pitchFamily="2" charset="-122"/>
              </a:rPr>
              <a:t>200</a:t>
            </a:r>
            <a:r>
              <a:rPr lang="zh-CN" altLang="en-US" sz="1400" b="1">
                <a:solidFill>
                  <a:srgbClr val="FFFFFF"/>
                </a:solidFill>
                <a:ea typeface="宋体" pitchFamily="2" charset="-122"/>
              </a:rPr>
              <a:t>台服务器、</a:t>
            </a:r>
            <a:r>
              <a:rPr lang="en-US" altLang="zh-CN" sz="1400" b="1">
                <a:solidFill>
                  <a:srgbClr val="FFFFFF"/>
                </a:solidFill>
                <a:ea typeface="宋体" pitchFamily="2" charset="-122"/>
              </a:rPr>
              <a:t>4000</a:t>
            </a:r>
            <a:r>
              <a:rPr lang="zh-CN" altLang="en-US" sz="1400" b="1">
                <a:solidFill>
                  <a:srgbClr val="FFFFFF"/>
                </a:solidFill>
                <a:ea typeface="宋体" pitchFamily="2" charset="-122"/>
              </a:rPr>
              <a:t>多个网络节点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晋中市教育城域网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Page</a:t>
            </a:r>
            <a:fld id="{5B1DBC10-DB22-4C0F-9721-B29F879A6D27}" type="slidenum">
              <a:rPr lang="zh-CN" altLang="en-US" smtClean="0"/>
              <a:pPr>
                <a:defRPr/>
              </a:pPr>
              <a:t>76</a:t>
            </a:fld>
            <a:endParaRPr lang="zh-CN" altLang="en-US"/>
          </a:p>
        </p:txBody>
      </p:sp>
      <p:grpSp>
        <p:nvGrpSpPr>
          <p:cNvPr id="137220" name="Group 211"/>
          <p:cNvGrpSpPr>
            <a:grpSpLocks/>
          </p:cNvGrpSpPr>
          <p:nvPr/>
        </p:nvGrpSpPr>
        <p:grpSpPr bwMode="auto">
          <a:xfrm>
            <a:off x="179388" y="908050"/>
            <a:ext cx="8785225" cy="5689600"/>
            <a:chOff x="113" y="572"/>
            <a:chExt cx="5534" cy="3584"/>
          </a:xfrm>
        </p:grpSpPr>
        <p:sp>
          <p:nvSpPr>
            <p:cNvPr id="137235" name="Rectangle 44"/>
            <p:cNvSpPr>
              <a:spLocks noChangeArrowheads="1"/>
            </p:cNvSpPr>
            <p:nvPr/>
          </p:nvSpPr>
          <p:spPr bwMode="auto">
            <a:xfrm>
              <a:off x="1791" y="2840"/>
              <a:ext cx="998" cy="454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39000"/>
                  </a:srgbClr>
                </a:gs>
                <a:gs pos="100000">
                  <a:srgbClr val="CCFFFF">
                    <a:alpha val="43999"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ea typeface="宋体" pitchFamily="2" charset="-122"/>
              </a:endParaRPr>
            </a:p>
          </p:txBody>
        </p:sp>
        <p:sp>
          <p:nvSpPr>
            <p:cNvPr id="137236" name="Rectangle 14"/>
            <p:cNvSpPr>
              <a:spLocks noChangeArrowheads="1"/>
            </p:cNvSpPr>
            <p:nvPr/>
          </p:nvSpPr>
          <p:spPr bwMode="auto">
            <a:xfrm>
              <a:off x="1882" y="1661"/>
              <a:ext cx="2132" cy="726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39000"/>
                  </a:srgbClr>
                </a:gs>
                <a:gs pos="100000">
                  <a:srgbClr val="CCFFFF">
                    <a:alpha val="43999"/>
                  </a:srgbClr>
                </a:gs>
              </a:gsLst>
              <a:lin ang="5400000" scaled="1"/>
            </a:gradFill>
            <a:ln w="25400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ea typeface="宋体" pitchFamily="2" charset="-122"/>
              </a:endParaRPr>
            </a:p>
          </p:txBody>
        </p:sp>
        <p:sp>
          <p:nvSpPr>
            <p:cNvPr id="137237" name="Rectangle 44"/>
            <p:cNvSpPr>
              <a:spLocks noChangeArrowheads="1"/>
            </p:cNvSpPr>
            <p:nvPr/>
          </p:nvSpPr>
          <p:spPr bwMode="auto">
            <a:xfrm>
              <a:off x="159" y="1661"/>
              <a:ext cx="1678" cy="726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39000"/>
                  </a:srgbClr>
                </a:gs>
                <a:gs pos="100000">
                  <a:srgbClr val="CCFFFF">
                    <a:alpha val="43999"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ea typeface="宋体" pitchFamily="2" charset="-122"/>
              </a:endParaRPr>
            </a:p>
          </p:txBody>
        </p:sp>
        <p:sp>
          <p:nvSpPr>
            <p:cNvPr id="137238" name="Rectangle 14"/>
            <p:cNvSpPr>
              <a:spLocks noChangeArrowheads="1"/>
            </p:cNvSpPr>
            <p:nvPr/>
          </p:nvSpPr>
          <p:spPr bwMode="auto">
            <a:xfrm>
              <a:off x="3016" y="618"/>
              <a:ext cx="2586" cy="998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39000"/>
                  </a:srgbClr>
                </a:gs>
                <a:gs pos="100000">
                  <a:srgbClr val="CCFFFF">
                    <a:alpha val="43999"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ea typeface="宋体" pitchFamily="2" charset="-122"/>
              </a:endParaRPr>
            </a:p>
          </p:txBody>
        </p:sp>
        <p:sp>
          <p:nvSpPr>
            <p:cNvPr id="137239" name="Freeform 18"/>
            <p:cNvSpPr>
              <a:spLocks/>
            </p:cNvSpPr>
            <p:nvPr/>
          </p:nvSpPr>
          <p:spPr bwMode="auto">
            <a:xfrm rot="2589273">
              <a:off x="4931" y="623"/>
              <a:ext cx="172" cy="539"/>
            </a:xfrm>
            <a:custGeom>
              <a:avLst/>
              <a:gdLst>
                <a:gd name="T0" fmla="*/ 0 w 576"/>
                <a:gd name="T1" fmla="*/ 28 h 1008"/>
                <a:gd name="T2" fmla="*/ 0 w 576"/>
                <a:gd name="T3" fmla="*/ 28 h 1008"/>
                <a:gd name="T4" fmla="*/ 0 w 576"/>
                <a:gd name="T5" fmla="*/ 28 h 1008"/>
                <a:gd name="T6" fmla="*/ 0 w 576"/>
                <a:gd name="T7" fmla="*/ 0 h 1008"/>
                <a:gd name="T8" fmla="*/ 0 w 576"/>
                <a:gd name="T9" fmla="*/ 28 h 1008"/>
                <a:gd name="T10" fmla="*/ 0 w 576"/>
                <a:gd name="T11" fmla="*/ 28 h 1008"/>
                <a:gd name="T12" fmla="*/ 0 w 576"/>
                <a:gd name="T13" fmla="*/ 28 h 10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76"/>
                <a:gd name="T22" fmla="*/ 0 h 1008"/>
                <a:gd name="T23" fmla="*/ 576 w 576"/>
                <a:gd name="T24" fmla="*/ 1008 h 100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76" h="1008">
                  <a:moveTo>
                    <a:pt x="0" y="1008"/>
                  </a:moveTo>
                  <a:lnTo>
                    <a:pt x="288" y="528"/>
                  </a:lnTo>
                  <a:lnTo>
                    <a:pt x="192" y="528"/>
                  </a:lnTo>
                  <a:lnTo>
                    <a:pt x="576" y="0"/>
                  </a:lnTo>
                  <a:lnTo>
                    <a:pt x="288" y="480"/>
                  </a:lnTo>
                  <a:lnTo>
                    <a:pt x="384" y="480"/>
                  </a:lnTo>
                  <a:lnTo>
                    <a:pt x="0" y="1008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73025" tIns="36512" rIns="73025" bIns="36512"/>
            <a:lstStyle/>
            <a:p>
              <a:endParaRPr lang="zh-CN" altLang="en-US">
                <a:ea typeface="宋体" pitchFamily="2" charset="-122"/>
              </a:endParaRPr>
            </a:p>
          </p:txBody>
        </p:sp>
        <p:pic>
          <p:nvPicPr>
            <p:cNvPr id="137240" name="Picture 28" descr="云（空白）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012" y="572"/>
              <a:ext cx="635" cy="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7241" name="Text Box 29"/>
            <p:cNvSpPr txBox="1">
              <a:spLocks noChangeArrowheads="1"/>
            </p:cNvSpPr>
            <p:nvPr/>
          </p:nvSpPr>
          <p:spPr bwMode="auto">
            <a:xfrm>
              <a:off x="5091" y="659"/>
              <a:ext cx="444" cy="1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0070" tIns="35035" rIns="70070" bIns="35035">
              <a:spAutoFit/>
            </a:bodyPr>
            <a:lstStyle/>
            <a:p>
              <a:pPr algn="ctr" defTabSz="700088">
                <a:spcBef>
                  <a:spcPct val="50000"/>
                </a:spcBef>
              </a:pPr>
              <a:r>
                <a:rPr lang="en-US" altLang="zh-CN" sz="1200">
                  <a:solidFill>
                    <a:schemeClr val="bg1"/>
                  </a:solidFill>
                  <a:ea typeface="宋体" pitchFamily="2" charset="-122"/>
                </a:rPr>
                <a:t>ISP</a:t>
              </a:r>
            </a:p>
          </p:txBody>
        </p:sp>
        <p:sp>
          <p:nvSpPr>
            <p:cNvPr id="137242" name="Rectangle 69"/>
            <p:cNvSpPr>
              <a:spLocks noChangeArrowheads="1"/>
            </p:cNvSpPr>
            <p:nvPr/>
          </p:nvSpPr>
          <p:spPr bwMode="auto">
            <a:xfrm>
              <a:off x="2971" y="714"/>
              <a:ext cx="638" cy="178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 lIns="70070" tIns="35035" rIns="70070" bIns="35035">
              <a:spAutoFit/>
            </a:bodyPr>
            <a:lstStyle/>
            <a:p>
              <a:pPr algn="ctr" defTabSz="700088"/>
              <a:r>
                <a:rPr lang="zh-CN" altLang="en-US" sz="1400">
                  <a:solidFill>
                    <a:srgbClr val="000099"/>
                  </a:solidFill>
                  <a:ea typeface="宋体" pitchFamily="2" charset="-122"/>
                </a:rPr>
                <a:t>出口互联</a:t>
              </a:r>
            </a:p>
          </p:txBody>
        </p:sp>
        <p:sp>
          <p:nvSpPr>
            <p:cNvPr id="137243" name="Rectangle 88"/>
            <p:cNvSpPr>
              <a:spLocks noChangeArrowheads="1"/>
            </p:cNvSpPr>
            <p:nvPr/>
          </p:nvSpPr>
          <p:spPr bwMode="auto">
            <a:xfrm>
              <a:off x="4059" y="1661"/>
              <a:ext cx="1538" cy="726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39000"/>
                  </a:srgbClr>
                </a:gs>
                <a:gs pos="100000">
                  <a:srgbClr val="CCFFFF">
                    <a:alpha val="43999"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ea typeface="宋体" pitchFamily="2" charset="-122"/>
              </a:endParaRPr>
            </a:p>
          </p:txBody>
        </p:sp>
        <p:sp>
          <p:nvSpPr>
            <p:cNvPr id="137244" name="Rectangle 69"/>
            <p:cNvSpPr>
              <a:spLocks noChangeArrowheads="1"/>
            </p:cNvSpPr>
            <p:nvPr/>
          </p:nvSpPr>
          <p:spPr bwMode="auto">
            <a:xfrm>
              <a:off x="4014" y="1752"/>
              <a:ext cx="952" cy="178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 lIns="70070" tIns="35035" rIns="70070" bIns="35035">
              <a:spAutoFit/>
            </a:bodyPr>
            <a:lstStyle/>
            <a:p>
              <a:pPr algn="ctr" defTabSz="700088"/>
              <a:r>
                <a:rPr lang="zh-CN" altLang="en-US" sz="1400">
                  <a:solidFill>
                    <a:srgbClr val="000099"/>
                  </a:solidFill>
                  <a:ea typeface="宋体" pitchFamily="2" charset="-122"/>
                </a:rPr>
                <a:t>机关办公网区域</a:t>
              </a:r>
            </a:p>
          </p:txBody>
        </p:sp>
        <p:sp>
          <p:nvSpPr>
            <p:cNvPr id="137245" name="Rectangle 44"/>
            <p:cNvSpPr>
              <a:spLocks noChangeArrowheads="1"/>
            </p:cNvSpPr>
            <p:nvPr/>
          </p:nvSpPr>
          <p:spPr bwMode="auto">
            <a:xfrm>
              <a:off x="158" y="2432"/>
              <a:ext cx="1543" cy="771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39000"/>
                  </a:srgbClr>
                </a:gs>
                <a:gs pos="100000">
                  <a:srgbClr val="CCFFFF">
                    <a:alpha val="43999"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ea typeface="宋体" pitchFamily="2" charset="-122"/>
              </a:endParaRPr>
            </a:p>
          </p:txBody>
        </p:sp>
        <p:sp>
          <p:nvSpPr>
            <p:cNvPr id="137246" name="Rectangle 132"/>
            <p:cNvSpPr>
              <a:spLocks noChangeArrowheads="1"/>
            </p:cNvSpPr>
            <p:nvPr/>
          </p:nvSpPr>
          <p:spPr bwMode="auto">
            <a:xfrm>
              <a:off x="4795" y="3003"/>
              <a:ext cx="852" cy="150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 lIns="70070" tIns="35035" rIns="70070" bIns="35035">
              <a:spAutoFit/>
            </a:bodyPr>
            <a:lstStyle/>
            <a:p>
              <a:pPr algn="ctr" defTabSz="700088"/>
              <a:endParaRPr lang="en-US" altLang="zh-CN" sz="1100">
                <a:solidFill>
                  <a:srgbClr val="B2991E"/>
                </a:solidFill>
                <a:ea typeface="宋体" pitchFamily="2" charset="-122"/>
              </a:endParaRPr>
            </a:p>
          </p:txBody>
        </p:sp>
        <p:sp>
          <p:nvSpPr>
            <p:cNvPr id="137247" name="Rectangle 2"/>
            <p:cNvSpPr>
              <a:spLocks noChangeArrowheads="1"/>
            </p:cNvSpPr>
            <p:nvPr/>
          </p:nvSpPr>
          <p:spPr bwMode="auto">
            <a:xfrm>
              <a:off x="2426" y="3657"/>
              <a:ext cx="862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0070" tIns="35035" rIns="70070" bIns="35035">
              <a:spAutoFit/>
            </a:bodyPr>
            <a:lstStyle/>
            <a:p>
              <a:pPr algn="ctr" defTabSz="700088"/>
              <a:r>
                <a:rPr lang="en-US" altLang="zh-CN">
                  <a:ea typeface="宋体" pitchFamily="2" charset="-122"/>
                </a:rPr>
                <a:t>……</a:t>
              </a:r>
            </a:p>
          </p:txBody>
        </p:sp>
        <p:sp>
          <p:nvSpPr>
            <p:cNvPr id="137248" name="Rectangle 75"/>
            <p:cNvSpPr>
              <a:spLocks noChangeArrowheads="1"/>
            </p:cNvSpPr>
            <p:nvPr/>
          </p:nvSpPr>
          <p:spPr bwMode="auto">
            <a:xfrm>
              <a:off x="2381" y="1752"/>
              <a:ext cx="771" cy="178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 lIns="70070" tIns="35035" rIns="70070" bIns="35035">
              <a:spAutoFit/>
            </a:bodyPr>
            <a:lstStyle/>
            <a:p>
              <a:pPr algn="ctr" defTabSz="700088"/>
              <a:r>
                <a:rPr lang="zh-CN" altLang="en-US" sz="1400">
                  <a:solidFill>
                    <a:srgbClr val="000099"/>
                  </a:solidFill>
                  <a:ea typeface="宋体" pitchFamily="2" charset="-122"/>
                </a:rPr>
                <a:t>市城域网核心</a:t>
              </a:r>
              <a:endParaRPr lang="en-US" altLang="zh-CN" sz="1400">
                <a:solidFill>
                  <a:srgbClr val="000099"/>
                </a:solidFill>
                <a:ea typeface="宋体" pitchFamily="2" charset="-122"/>
              </a:endParaRPr>
            </a:p>
          </p:txBody>
        </p:sp>
        <p:sp>
          <p:nvSpPr>
            <p:cNvPr id="137249" name="Rectangle 76"/>
            <p:cNvSpPr>
              <a:spLocks noChangeArrowheads="1"/>
            </p:cNvSpPr>
            <p:nvPr/>
          </p:nvSpPr>
          <p:spPr bwMode="auto">
            <a:xfrm>
              <a:off x="1837" y="1933"/>
              <a:ext cx="636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0066" tIns="35033" rIns="70066" bIns="35033">
              <a:spAutoFit/>
            </a:bodyPr>
            <a:lstStyle/>
            <a:p>
              <a:pPr algn="ctr" defTabSz="700088"/>
              <a:r>
                <a:rPr lang="en-US" altLang="zh-CN" sz="1300">
                  <a:ea typeface="宋体" pitchFamily="2" charset="-122"/>
                </a:rPr>
                <a:t>RG-S8606</a:t>
              </a:r>
            </a:p>
          </p:txBody>
        </p:sp>
        <p:pic>
          <p:nvPicPr>
            <p:cNvPr id="137250" name="Picture 33" descr="云（描边）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3" y="3838"/>
              <a:ext cx="772" cy="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7251" name="Text Box 90"/>
            <p:cNvSpPr txBox="1">
              <a:spLocks noChangeArrowheads="1"/>
            </p:cNvSpPr>
            <p:nvPr/>
          </p:nvSpPr>
          <p:spPr bwMode="auto">
            <a:xfrm>
              <a:off x="233" y="3896"/>
              <a:ext cx="530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0070" tIns="35035" rIns="70070" bIns="35035">
              <a:spAutoFit/>
            </a:bodyPr>
            <a:lstStyle/>
            <a:p>
              <a:pPr algn="ctr" defTabSz="700088">
                <a:spcBef>
                  <a:spcPct val="50000"/>
                </a:spcBef>
              </a:pPr>
              <a:r>
                <a:rPr lang="zh-CN" altLang="en-US" sz="1300">
                  <a:ea typeface="宋体" pitchFamily="2" charset="-122"/>
                </a:rPr>
                <a:t>校园网络</a:t>
              </a:r>
            </a:p>
          </p:txBody>
        </p:sp>
        <p:sp>
          <p:nvSpPr>
            <p:cNvPr id="137252" name="Line 45"/>
            <p:cNvSpPr>
              <a:spLocks noChangeShapeType="1"/>
            </p:cNvSpPr>
            <p:nvPr/>
          </p:nvSpPr>
          <p:spPr bwMode="auto">
            <a:xfrm flipH="1" flipV="1">
              <a:off x="1701" y="1162"/>
              <a:ext cx="771" cy="907"/>
            </a:xfrm>
            <a:prstGeom prst="line">
              <a:avLst/>
            </a:prstGeom>
            <a:noFill/>
            <a:ln w="2540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253" name="Line 45"/>
            <p:cNvSpPr>
              <a:spLocks noChangeShapeType="1"/>
            </p:cNvSpPr>
            <p:nvPr/>
          </p:nvSpPr>
          <p:spPr bwMode="auto">
            <a:xfrm flipH="1">
              <a:off x="1383" y="1031"/>
              <a:ext cx="3357" cy="1855"/>
            </a:xfrm>
            <a:prstGeom prst="line">
              <a:avLst/>
            </a:prstGeom>
            <a:noFill/>
            <a:ln w="2540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37254" name="Picture 33" descr="云（描边）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740" y="1979"/>
              <a:ext cx="816" cy="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7255" name="Text Box 90"/>
            <p:cNvSpPr txBox="1">
              <a:spLocks noChangeArrowheads="1"/>
            </p:cNvSpPr>
            <p:nvPr/>
          </p:nvSpPr>
          <p:spPr bwMode="auto">
            <a:xfrm>
              <a:off x="4876" y="2082"/>
              <a:ext cx="530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0070" tIns="35035" rIns="70070" bIns="35035">
              <a:spAutoFit/>
            </a:bodyPr>
            <a:lstStyle/>
            <a:p>
              <a:pPr algn="ctr" defTabSz="700088">
                <a:spcBef>
                  <a:spcPct val="50000"/>
                </a:spcBef>
              </a:pPr>
              <a:r>
                <a:rPr lang="zh-CN" altLang="en-US" sz="1300">
                  <a:ea typeface="宋体" pitchFamily="2" charset="-122"/>
                </a:rPr>
                <a:t>办公网络</a:t>
              </a:r>
            </a:p>
          </p:txBody>
        </p:sp>
        <p:sp>
          <p:nvSpPr>
            <p:cNvPr id="137256" name="Line 45"/>
            <p:cNvSpPr>
              <a:spLocks noChangeShapeType="1"/>
            </p:cNvSpPr>
            <p:nvPr/>
          </p:nvSpPr>
          <p:spPr bwMode="auto">
            <a:xfrm flipH="1">
              <a:off x="431" y="2205"/>
              <a:ext cx="4354" cy="46"/>
            </a:xfrm>
            <a:prstGeom prst="line">
              <a:avLst/>
            </a:prstGeom>
            <a:noFill/>
            <a:ln w="2540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257" name="Line 45"/>
            <p:cNvSpPr>
              <a:spLocks noChangeShapeType="1"/>
            </p:cNvSpPr>
            <p:nvPr/>
          </p:nvSpPr>
          <p:spPr bwMode="auto">
            <a:xfrm flipV="1">
              <a:off x="431" y="2125"/>
              <a:ext cx="0" cy="131"/>
            </a:xfrm>
            <a:prstGeom prst="line">
              <a:avLst/>
            </a:prstGeom>
            <a:noFill/>
            <a:ln w="2540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258" name="Line 45"/>
            <p:cNvSpPr>
              <a:spLocks noChangeShapeType="1"/>
            </p:cNvSpPr>
            <p:nvPr/>
          </p:nvSpPr>
          <p:spPr bwMode="auto">
            <a:xfrm flipV="1">
              <a:off x="703" y="2115"/>
              <a:ext cx="0" cy="131"/>
            </a:xfrm>
            <a:prstGeom prst="line">
              <a:avLst/>
            </a:prstGeom>
            <a:noFill/>
            <a:ln w="2540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259" name="Line 45"/>
            <p:cNvSpPr>
              <a:spLocks noChangeShapeType="1"/>
            </p:cNvSpPr>
            <p:nvPr/>
          </p:nvSpPr>
          <p:spPr bwMode="auto">
            <a:xfrm flipV="1">
              <a:off x="1429" y="2080"/>
              <a:ext cx="0" cy="176"/>
            </a:xfrm>
            <a:prstGeom prst="line">
              <a:avLst/>
            </a:prstGeom>
            <a:noFill/>
            <a:ln w="2540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37260" name="Picture 72" descr="核心交换机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381" y="1979"/>
              <a:ext cx="40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7261" name="图片 304" descr="文件服务器.gif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12" y="1761"/>
              <a:ext cx="270" cy="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7262" name="图片 304" descr="文件服务器.gif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30" y="1752"/>
              <a:ext cx="270" cy="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7263" name="Picture 61" descr="非模块化汇聚交换机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241" y="2069"/>
              <a:ext cx="318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7264" name="Rectangle 76"/>
            <p:cNvSpPr>
              <a:spLocks noChangeArrowheads="1"/>
            </p:cNvSpPr>
            <p:nvPr/>
          </p:nvSpPr>
          <p:spPr bwMode="auto">
            <a:xfrm>
              <a:off x="4105" y="1939"/>
              <a:ext cx="636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0066" tIns="35033" rIns="70066" bIns="35033">
              <a:spAutoFit/>
            </a:bodyPr>
            <a:lstStyle/>
            <a:p>
              <a:pPr algn="ctr" defTabSz="700088"/>
              <a:r>
                <a:rPr lang="en-US" altLang="zh-CN" sz="1300">
                  <a:ea typeface="宋体" pitchFamily="2" charset="-122"/>
                </a:rPr>
                <a:t>RG-S5750S</a:t>
              </a:r>
            </a:p>
          </p:txBody>
        </p:sp>
        <p:sp>
          <p:nvSpPr>
            <p:cNvPr id="137265" name="Rectangle 74"/>
            <p:cNvSpPr>
              <a:spLocks noChangeArrowheads="1"/>
            </p:cNvSpPr>
            <p:nvPr/>
          </p:nvSpPr>
          <p:spPr bwMode="auto">
            <a:xfrm>
              <a:off x="4808" y="1031"/>
              <a:ext cx="657" cy="1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70066" tIns="35033" rIns="70066" bIns="35033">
              <a:spAutoFit/>
            </a:bodyPr>
            <a:lstStyle/>
            <a:p>
              <a:pPr algn="ctr" defTabSz="700088"/>
              <a:r>
                <a:rPr lang="en-US" altLang="zh-CN" sz="1300">
                  <a:solidFill>
                    <a:srgbClr val="FF0000"/>
                  </a:solidFill>
                  <a:ea typeface="宋体" pitchFamily="2" charset="-122"/>
                </a:rPr>
                <a:t>NPE50-20</a:t>
              </a:r>
            </a:p>
          </p:txBody>
        </p:sp>
        <p:sp>
          <p:nvSpPr>
            <p:cNvPr id="137266" name="Rectangle 75"/>
            <p:cNvSpPr>
              <a:spLocks noChangeArrowheads="1"/>
            </p:cNvSpPr>
            <p:nvPr/>
          </p:nvSpPr>
          <p:spPr bwMode="auto">
            <a:xfrm>
              <a:off x="4491" y="1258"/>
              <a:ext cx="884" cy="1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70066" tIns="35033" rIns="70066" bIns="35033">
              <a:spAutoFit/>
            </a:bodyPr>
            <a:lstStyle/>
            <a:p>
              <a:pPr algn="ctr" defTabSz="700088"/>
              <a:r>
                <a:rPr lang="en-US" altLang="zh-CN" sz="1300">
                  <a:solidFill>
                    <a:srgbClr val="FF0000"/>
                  </a:solidFill>
                  <a:ea typeface="宋体" pitchFamily="2" charset="-122"/>
                </a:rPr>
                <a:t>RG-WALL1600T</a:t>
              </a:r>
            </a:p>
          </p:txBody>
        </p:sp>
        <p:pic>
          <p:nvPicPr>
            <p:cNvPr id="137267" name="Picture 77" descr="高端路由器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604" y="895"/>
              <a:ext cx="251" cy="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7268" name="Picture 99" descr="防火墙-2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4241" y="1026"/>
              <a:ext cx="254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7269" name="Picture 111" descr="PC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04" y="1752"/>
              <a:ext cx="317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7270" name="Line 45"/>
            <p:cNvSpPr>
              <a:spLocks noChangeShapeType="1"/>
            </p:cNvSpPr>
            <p:nvPr/>
          </p:nvSpPr>
          <p:spPr bwMode="auto">
            <a:xfrm flipV="1">
              <a:off x="1020" y="2069"/>
              <a:ext cx="0" cy="176"/>
            </a:xfrm>
            <a:prstGeom prst="line">
              <a:avLst/>
            </a:prstGeom>
            <a:noFill/>
            <a:ln w="2540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37271" name="Picture 145" descr="IDS入侵检测系统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1292" y="1797"/>
              <a:ext cx="317" cy="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7272" name="Rectangle 76"/>
            <p:cNvSpPr>
              <a:spLocks noChangeArrowheads="1"/>
            </p:cNvSpPr>
            <p:nvPr/>
          </p:nvSpPr>
          <p:spPr bwMode="auto">
            <a:xfrm>
              <a:off x="3423" y="1946"/>
              <a:ext cx="636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0066" tIns="35033" rIns="70066" bIns="35033">
              <a:spAutoFit/>
            </a:bodyPr>
            <a:lstStyle/>
            <a:p>
              <a:pPr algn="ctr" defTabSz="700088"/>
              <a:r>
                <a:rPr lang="en-US" altLang="zh-CN" sz="1300">
                  <a:ea typeface="宋体" pitchFamily="2" charset="-122"/>
                </a:rPr>
                <a:t>RG-S8606</a:t>
              </a:r>
            </a:p>
          </p:txBody>
        </p:sp>
        <p:sp>
          <p:nvSpPr>
            <p:cNvPr id="137273" name="Rectangle 5"/>
            <p:cNvSpPr>
              <a:spLocks noChangeArrowheads="1"/>
            </p:cNvSpPr>
            <p:nvPr/>
          </p:nvSpPr>
          <p:spPr bwMode="auto">
            <a:xfrm>
              <a:off x="135" y="618"/>
              <a:ext cx="2836" cy="998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39000"/>
                  </a:srgbClr>
                </a:gs>
                <a:gs pos="100000">
                  <a:srgbClr val="CCFFFF">
                    <a:alpha val="43999"/>
                  </a:srgbClr>
                </a:gs>
              </a:gsLst>
              <a:lin ang="5400000" scaled="1"/>
            </a:gradFill>
            <a:ln w="9525" algn="ctr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ea typeface="宋体" pitchFamily="2" charset="-122"/>
              </a:endParaRPr>
            </a:p>
          </p:txBody>
        </p:sp>
        <p:sp>
          <p:nvSpPr>
            <p:cNvPr id="137274" name="Rectangle 76"/>
            <p:cNvSpPr>
              <a:spLocks noChangeArrowheads="1"/>
            </p:cNvSpPr>
            <p:nvPr/>
          </p:nvSpPr>
          <p:spPr bwMode="auto">
            <a:xfrm>
              <a:off x="1837" y="1071"/>
              <a:ext cx="861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0066" tIns="35033" rIns="70066" bIns="35033">
              <a:spAutoFit/>
            </a:bodyPr>
            <a:lstStyle/>
            <a:p>
              <a:pPr algn="ctr" defTabSz="700088"/>
              <a:r>
                <a:rPr lang="en-US" altLang="zh-CN" sz="1300">
                  <a:ea typeface="宋体" pitchFamily="2" charset="-122"/>
                </a:rPr>
                <a:t>RG-S2924G</a:t>
              </a:r>
            </a:p>
          </p:txBody>
        </p:sp>
        <p:pic>
          <p:nvPicPr>
            <p:cNvPr id="137275" name="Picture 99" descr="防火墙-2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1837" y="1298"/>
              <a:ext cx="232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7276" name="Rectangle 72"/>
            <p:cNvSpPr>
              <a:spLocks noChangeArrowheads="1"/>
            </p:cNvSpPr>
            <p:nvPr/>
          </p:nvSpPr>
          <p:spPr bwMode="auto">
            <a:xfrm>
              <a:off x="385" y="1434"/>
              <a:ext cx="454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/>
              <a:r>
                <a:rPr kumimoji="1" lang="en-US" altLang="zh-CN" sz="1200">
                  <a:ea typeface="宋体" pitchFamily="2" charset="-122"/>
                </a:rPr>
                <a:t>IRG-S916</a:t>
              </a:r>
            </a:p>
          </p:txBody>
        </p:sp>
        <p:sp>
          <p:nvSpPr>
            <p:cNvPr id="137277" name="Text Box 73"/>
            <p:cNvSpPr txBox="1">
              <a:spLocks noChangeArrowheads="1"/>
            </p:cNvSpPr>
            <p:nvPr/>
          </p:nvSpPr>
          <p:spPr bwMode="auto">
            <a:xfrm>
              <a:off x="2109" y="709"/>
              <a:ext cx="816" cy="178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 lIns="70070" tIns="35035" rIns="70070" bIns="35035">
              <a:spAutoFit/>
            </a:bodyPr>
            <a:lstStyle/>
            <a:p>
              <a:pPr algn="ctr" defTabSz="700088"/>
              <a:r>
                <a:rPr lang="zh-CN" altLang="en-US" sz="1400">
                  <a:solidFill>
                    <a:srgbClr val="000099"/>
                  </a:solidFill>
                  <a:ea typeface="宋体" pitchFamily="2" charset="-122"/>
                </a:rPr>
                <a:t>数据中心区域　</a:t>
              </a:r>
            </a:p>
          </p:txBody>
        </p:sp>
        <p:pic>
          <p:nvPicPr>
            <p:cNvPr id="137278" name="Picture 74" descr="未标题-1 拷贝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8" y="666"/>
              <a:ext cx="223" cy="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7279" name="Picture 78" descr="未标题-1 拷贝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6" y="666"/>
              <a:ext cx="223" cy="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7280" name="Picture 79" descr="未标题-1 拷贝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0" y="666"/>
              <a:ext cx="223" cy="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7281" name="Picture 81" descr="未标题-1 拷贝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382" y="666"/>
              <a:ext cx="223" cy="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7282" name="Picture 82" descr="未标题-1 拷贝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14" y="674"/>
              <a:ext cx="223" cy="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7283" name="Picture 80" descr="未标题-1 拷贝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87" y="666"/>
              <a:ext cx="223" cy="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7284" name="Line 69"/>
            <p:cNvSpPr>
              <a:spLocks noChangeShapeType="1"/>
            </p:cNvSpPr>
            <p:nvPr/>
          </p:nvSpPr>
          <p:spPr bwMode="auto">
            <a:xfrm flipH="1" flipV="1">
              <a:off x="385" y="1298"/>
              <a:ext cx="544" cy="0"/>
            </a:xfrm>
            <a:prstGeom prst="line">
              <a:avLst/>
            </a:prstGeom>
            <a:noFill/>
            <a:ln w="15875" cap="rnd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37285" name="Picture 71" descr="未标题-1 拷贝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4" y="1162"/>
              <a:ext cx="182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7286" name="Line 93"/>
            <p:cNvSpPr>
              <a:spLocks noChangeShapeType="1"/>
            </p:cNvSpPr>
            <p:nvPr/>
          </p:nvSpPr>
          <p:spPr bwMode="auto">
            <a:xfrm>
              <a:off x="1519" y="935"/>
              <a:ext cx="182" cy="227"/>
            </a:xfrm>
            <a:prstGeom prst="line">
              <a:avLst/>
            </a:prstGeom>
            <a:noFill/>
            <a:ln w="19050" cap="rnd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287" name="Rectangle 95"/>
            <p:cNvSpPr>
              <a:spLocks noChangeArrowheads="1"/>
            </p:cNvSpPr>
            <p:nvPr/>
          </p:nvSpPr>
          <p:spPr bwMode="auto">
            <a:xfrm>
              <a:off x="2064" y="1356"/>
              <a:ext cx="884" cy="1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70066" tIns="35033" rIns="70066" bIns="35033">
              <a:spAutoFit/>
            </a:bodyPr>
            <a:lstStyle/>
            <a:p>
              <a:pPr algn="ctr" defTabSz="700088"/>
              <a:r>
                <a:rPr lang="en-US" altLang="zh-CN" sz="1300">
                  <a:solidFill>
                    <a:srgbClr val="FF0000"/>
                  </a:solidFill>
                  <a:ea typeface="宋体" pitchFamily="2" charset="-122"/>
                </a:rPr>
                <a:t>RG-WALL2000</a:t>
              </a:r>
            </a:p>
          </p:txBody>
        </p:sp>
        <p:sp>
          <p:nvSpPr>
            <p:cNvPr id="137288" name="Line 93"/>
            <p:cNvSpPr>
              <a:spLocks noChangeShapeType="1"/>
            </p:cNvSpPr>
            <p:nvPr/>
          </p:nvSpPr>
          <p:spPr bwMode="auto">
            <a:xfrm>
              <a:off x="1156" y="981"/>
              <a:ext cx="590" cy="226"/>
            </a:xfrm>
            <a:prstGeom prst="line">
              <a:avLst/>
            </a:prstGeom>
            <a:noFill/>
            <a:ln w="19050" cap="rnd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289" name="Line 93"/>
            <p:cNvSpPr>
              <a:spLocks noChangeShapeType="1"/>
            </p:cNvSpPr>
            <p:nvPr/>
          </p:nvSpPr>
          <p:spPr bwMode="auto">
            <a:xfrm>
              <a:off x="1020" y="1026"/>
              <a:ext cx="726" cy="181"/>
            </a:xfrm>
            <a:prstGeom prst="line">
              <a:avLst/>
            </a:prstGeom>
            <a:noFill/>
            <a:ln w="19050" cap="rnd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37290" name="Picture 99" descr="非模块化汇聚交换机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839" y="1162"/>
              <a:ext cx="273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7291" name="Line 93"/>
            <p:cNvSpPr>
              <a:spLocks noChangeShapeType="1"/>
            </p:cNvSpPr>
            <p:nvPr/>
          </p:nvSpPr>
          <p:spPr bwMode="auto">
            <a:xfrm>
              <a:off x="748" y="1026"/>
              <a:ext cx="907" cy="181"/>
            </a:xfrm>
            <a:prstGeom prst="line">
              <a:avLst/>
            </a:prstGeom>
            <a:noFill/>
            <a:ln w="19050" cap="rnd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292" name="Line 93"/>
            <p:cNvSpPr>
              <a:spLocks noChangeShapeType="1"/>
            </p:cNvSpPr>
            <p:nvPr/>
          </p:nvSpPr>
          <p:spPr bwMode="auto">
            <a:xfrm flipV="1">
              <a:off x="1020" y="981"/>
              <a:ext cx="454" cy="226"/>
            </a:xfrm>
            <a:prstGeom prst="line">
              <a:avLst/>
            </a:prstGeom>
            <a:noFill/>
            <a:ln w="19050" cap="rnd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293" name="Line 93"/>
            <p:cNvSpPr>
              <a:spLocks noChangeShapeType="1"/>
            </p:cNvSpPr>
            <p:nvPr/>
          </p:nvSpPr>
          <p:spPr bwMode="auto">
            <a:xfrm>
              <a:off x="930" y="981"/>
              <a:ext cx="45" cy="181"/>
            </a:xfrm>
            <a:prstGeom prst="line">
              <a:avLst/>
            </a:prstGeom>
            <a:noFill/>
            <a:ln w="19050" cap="rnd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294" name="Line 93"/>
            <p:cNvSpPr>
              <a:spLocks noChangeShapeType="1"/>
            </p:cNvSpPr>
            <p:nvPr/>
          </p:nvSpPr>
          <p:spPr bwMode="auto">
            <a:xfrm>
              <a:off x="521" y="981"/>
              <a:ext cx="1134" cy="226"/>
            </a:xfrm>
            <a:prstGeom prst="line">
              <a:avLst/>
            </a:prstGeom>
            <a:noFill/>
            <a:ln w="19050" cap="rnd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295" name="Line 93"/>
            <p:cNvSpPr>
              <a:spLocks noChangeShapeType="1"/>
            </p:cNvSpPr>
            <p:nvPr/>
          </p:nvSpPr>
          <p:spPr bwMode="auto">
            <a:xfrm>
              <a:off x="249" y="981"/>
              <a:ext cx="1406" cy="226"/>
            </a:xfrm>
            <a:prstGeom prst="line">
              <a:avLst/>
            </a:prstGeom>
            <a:noFill/>
            <a:ln w="19050" cap="rnd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37296" name="Picture 57" descr="非模块化汇聚交换机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1610" y="1117"/>
              <a:ext cx="273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7297" name="Line 93"/>
            <p:cNvSpPr>
              <a:spLocks noChangeShapeType="1"/>
            </p:cNvSpPr>
            <p:nvPr/>
          </p:nvSpPr>
          <p:spPr bwMode="auto">
            <a:xfrm flipV="1">
              <a:off x="1020" y="1026"/>
              <a:ext cx="182" cy="136"/>
            </a:xfrm>
            <a:prstGeom prst="line">
              <a:avLst/>
            </a:prstGeom>
            <a:noFill/>
            <a:ln w="19050" cap="rnd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298" name="Line 93"/>
            <p:cNvSpPr>
              <a:spLocks noChangeShapeType="1"/>
            </p:cNvSpPr>
            <p:nvPr/>
          </p:nvSpPr>
          <p:spPr bwMode="auto">
            <a:xfrm flipH="1" flipV="1">
              <a:off x="703" y="935"/>
              <a:ext cx="227" cy="272"/>
            </a:xfrm>
            <a:prstGeom prst="line">
              <a:avLst/>
            </a:prstGeom>
            <a:noFill/>
            <a:ln w="19050" cap="rnd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299" name="Line 93"/>
            <p:cNvSpPr>
              <a:spLocks noChangeShapeType="1"/>
            </p:cNvSpPr>
            <p:nvPr/>
          </p:nvSpPr>
          <p:spPr bwMode="auto">
            <a:xfrm flipH="1" flipV="1">
              <a:off x="521" y="981"/>
              <a:ext cx="363" cy="226"/>
            </a:xfrm>
            <a:prstGeom prst="line">
              <a:avLst/>
            </a:prstGeom>
            <a:noFill/>
            <a:ln w="19050" cap="rnd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300" name="Line 93"/>
            <p:cNvSpPr>
              <a:spLocks noChangeShapeType="1"/>
            </p:cNvSpPr>
            <p:nvPr/>
          </p:nvSpPr>
          <p:spPr bwMode="auto">
            <a:xfrm flipH="1" flipV="1">
              <a:off x="249" y="981"/>
              <a:ext cx="635" cy="272"/>
            </a:xfrm>
            <a:prstGeom prst="line">
              <a:avLst/>
            </a:prstGeom>
            <a:noFill/>
            <a:ln w="19050" cap="rnd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301" name="Rectangle 76"/>
            <p:cNvSpPr>
              <a:spLocks noChangeArrowheads="1"/>
            </p:cNvSpPr>
            <p:nvPr/>
          </p:nvSpPr>
          <p:spPr bwMode="auto">
            <a:xfrm>
              <a:off x="793" y="1401"/>
              <a:ext cx="861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0066" tIns="35033" rIns="70066" bIns="35033">
              <a:spAutoFit/>
            </a:bodyPr>
            <a:lstStyle/>
            <a:p>
              <a:pPr algn="ctr" defTabSz="700088"/>
              <a:r>
                <a:rPr lang="en-US" altLang="zh-CN" sz="1300">
                  <a:ea typeface="宋体" pitchFamily="2" charset="-122"/>
                </a:rPr>
                <a:t>RG-S2924G</a:t>
              </a:r>
            </a:p>
          </p:txBody>
        </p:sp>
        <p:sp>
          <p:nvSpPr>
            <p:cNvPr id="137302" name="Line 69"/>
            <p:cNvSpPr>
              <a:spLocks noChangeShapeType="1"/>
            </p:cNvSpPr>
            <p:nvPr/>
          </p:nvSpPr>
          <p:spPr bwMode="auto">
            <a:xfrm flipH="1" flipV="1">
              <a:off x="386" y="1344"/>
              <a:ext cx="544" cy="0"/>
            </a:xfrm>
            <a:prstGeom prst="line">
              <a:avLst/>
            </a:prstGeom>
            <a:noFill/>
            <a:ln w="15875" cap="rnd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303" name="Line 69"/>
            <p:cNvSpPr>
              <a:spLocks noChangeShapeType="1"/>
            </p:cNvSpPr>
            <p:nvPr/>
          </p:nvSpPr>
          <p:spPr bwMode="auto">
            <a:xfrm flipH="1" flipV="1">
              <a:off x="340" y="1253"/>
              <a:ext cx="544" cy="0"/>
            </a:xfrm>
            <a:prstGeom prst="line">
              <a:avLst/>
            </a:prstGeom>
            <a:noFill/>
            <a:ln w="15875" cap="rnd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304" name="Line 45"/>
            <p:cNvSpPr>
              <a:spLocks noChangeShapeType="1"/>
            </p:cNvSpPr>
            <p:nvPr/>
          </p:nvSpPr>
          <p:spPr bwMode="auto">
            <a:xfrm flipH="1">
              <a:off x="3334" y="1298"/>
              <a:ext cx="998" cy="817"/>
            </a:xfrm>
            <a:prstGeom prst="line">
              <a:avLst/>
            </a:prstGeom>
            <a:noFill/>
            <a:ln w="2540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305" name="Rectangle 119"/>
            <p:cNvSpPr>
              <a:spLocks noChangeArrowheads="1"/>
            </p:cNvSpPr>
            <p:nvPr/>
          </p:nvSpPr>
          <p:spPr bwMode="auto">
            <a:xfrm>
              <a:off x="1020" y="1661"/>
              <a:ext cx="884" cy="1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70066" tIns="35033" rIns="70066" bIns="35033">
              <a:spAutoFit/>
            </a:bodyPr>
            <a:lstStyle/>
            <a:p>
              <a:pPr algn="ctr" defTabSz="700088"/>
              <a:r>
                <a:rPr lang="en-US" altLang="zh-CN" sz="1300">
                  <a:solidFill>
                    <a:srgbClr val="FF0000"/>
                  </a:solidFill>
                  <a:ea typeface="宋体" pitchFamily="2" charset="-122"/>
                </a:rPr>
                <a:t>RG-IDS500</a:t>
              </a:r>
            </a:p>
          </p:txBody>
        </p:sp>
        <p:sp>
          <p:nvSpPr>
            <p:cNvPr id="137306" name="Rectangle 120"/>
            <p:cNvSpPr>
              <a:spLocks noChangeArrowheads="1"/>
            </p:cNvSpPr>
            <p:nvPr/>
          </p:nvSpPr>
          <p:spPr bwMode="auto">
            <a:xfrm>
              <a:off x="158" y="1661"/>
              <a:ext cx="884" cy="1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70066" tIns="35033" rIns="70066" bIns="35033">
              <a:spAutoFit/>
            </a:bodyPr>
            <a:lstStyle/>
            <a:p>
              <a:pPr algn="ctr" defTabSz="700088"/>
              <a:r>
                <a:rPr lang="zh-CN" altLang="en-US" sz="1300">
                  <a:ea typeface="宋体" pitchFamily="2" charset="-122"/>
                </a:rPr>
                <a:t>管理终端</a:t>
              </a:r>
            </a:p>
          </p:txBody>
        </p:sp>
        <p:sp>
          <p:nvSpPr>
            <p:cNvPr id="137307" name="Line 45"/>
            <p:cNvSpPr>
              <a:spLocks noChangeShapeType="1"/>
            </p:cNvSpPr>
            <p:nvPr/>
          </p:nvSpPr>
          <p:spPr bwMode="auto">
            <a:xfrm flipH="1" flipV="1">
              <a:off x="521" y="2659"/>
              <a:ext cx="1406" cy="408"/>
            </a:xfrm>
            <a:prstGeom prst="line">
              <a:avLst/>
            </a:prstGeom>
            <a:noFill/>
            <a:ln w="2540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37308" name="Picture 127" descr="高端路由器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703" y="2582"/>
              <a:ext cx="251" cy="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7309" name="Picture 99" descr="防火墙-2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975" y="2704"/>
              <a:ext cx="272" cy="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7310" name="Picture 72" descr="核心交换机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92" y="2750"/>
              <a:ext cx="318" cy="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7311" name="Line 45"/>
            <p:cNvSpPr>
              <a:spLocks noChangeShapeType="1"/>
            </p:cNvSpPr>
            <p:nvPr/>
          </p:nvSpPr>
          <p:spPr bwMode="auto">
            <a:xfrm flipH="1">
              <a:off x="431" y="3158"/>
              <a:ext cx="1451" cy="726"/>
            </a:xfrm>
            <a:prstGeom prst="line">
              <a:avLst/>
            </a:prstGeom>
            <a:noFill/>
            <a:ln w="2540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37312" name="Picture 58" descr="非模块化汇聚交换机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57" y="3521"/>
              <a:ext cx="318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7313" name="Picture 33" descr="云（描边）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1791" y="3838"/>
              <a:ext cx="862" cy="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7314" name="Text Box 90"/>
            <p:cNvSpPr txBox="1">
              <a:spLocks noChangeArrowheads="1"/>
            </p:cNvSpPr>
            <p:nvPr/>
          </p:nvSpPr>
          <p:spPr bwMode="auto">
            <a:xfrm>
              <a:off x="1925" y="3896"/>
              <a:ext cx="592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0070" tIns="35035" rIns="70070" bIns="35035">
              <a:spAutoFit/>
            </a:bodyPr>
            <a:lstStyle/>
            <a:p>
              <a:pPr algn="ctr" defTabSz="700088">
                <a:spcBef>
                  <a:spcPct val="50000"/>
                </a:spcBef>
              </a:pPr>
              <a:r>
                <a:rPr lang="zh-CN" altLang="en-US" sz="1300">
                  <a:ea typeface="宋体" pitchFamily="2" charset="-122"/>
                </a:rPr>
                <a:t>校园网络</a:t>
              </a:r>
            </a:p>
          </p:txBody>
        </p:sp>
        <p:pic>
          <p:nvPicPr>
            <p:cNvPr id="137315" name="Picture 33" descr="云（描边）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3424" y="3838"/>
              <a:ext cx="862" cy="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7316" name="Text Box 90"/>
            <p:cNvSpPr txBox="1">
              <a:spLocks noChangeArrowheads="1"/>
            </p:cNvSpPr>
            <p:nvPr/>
          </p:nvSpPr>
          <p:spPr bwMode="auto">
            <a:xfrm>
              <a:off x="3558" y="3896"/>
              <a:ext cx="592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0070" tIns="35035" rIns="70070" bIns="35035">
              <a:spAutoFit/>
            </a:bodyPr>
            <a:lstStyle/>
            <a:p>
              <a:pPr algn="ctr" defTabSz="700088">
                <a:spcBef>
                  <a:spcPct val="50000"/>
                </a:spcBef>
              </a:pPr>
              <a:r>
                <a:rPr lang="zh-CN" altLang="en-US" sz="1300">
                  <a:ea typeface="宋体" pitchFamily="2" charset="-122"/>
                </a:rPr>
                <a:t>校园网络</a:t>
              </a:r>
            </a:p>
          </p:txBody>
        </p:sp>
        <p:grpSp>
          <p:nvGrpSpPr>
            <p:cNvPr id="137317" name="Group 210"/>
            <p:cNvGrpSpPr>
              <a:grpSpLocks/>
            </p:cNvGrpSpPr>
            <p:nvPr/>
          </p:nvGrpSpPr>
          <p:grpSpPr bwMode="auto">
            <a:xfrm>
              <a:off x="4649" y="3793"/>
              <a:ext cx="862" cy="318"/>
              <a:chOff x="4649" y="3793"/>
              <a:chExt cx="862" cy="318"/>
            </a:xfrm>
          </p:grpSpPr>
          <p:pic>
            <p:nvPicPr>
              <p:cNvPr id="137354" name="Picture 33" descr="云（描边）"/>
              <p:cNvPicPr>
                <a:picLocks noChangeAspect="1" noChangeArrowheads="1"/>
              </p:cNvPicPr>
              <p:nvPr/>
            </p:nvPicPr>
            <p:blipFill>
              <a:blip r:embed="rId16"/>
              <a:srcRect/>
              <a:stretch>
                <a:fillRect/>
              </a:stretch>
            </p:blipFill>
            <p:spPr bwMode="auto">
              <a:xfrm>
                <a:off x="4649" y="3793"/>
                <a:ext cx="862" cy="3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37355" name="Text Box 90"/>
              <p:cNvSpPr txBox="1">
                <a:spLocks noChangeArrowheads="1"/>
              </p:cNvSpPr>
              <p:nvPr/>
            </p:nvSpPr>
            <p:spPr bwMode="auto">
              <a:xfrm>
                <a:off x="4783" y="3851"/>
                <a:ext cx="592" cy="1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70070" tIns="35035" rIns="70070" bIns="35035">
                <a:spAutoFit/>
              </a:bodyPr>
              <a:lstStyle/>
              <a:p>
                <a:pPr algn="ctr" defTabSz="700088">
                  <a:spcBef>
                    <a:spcPct val="50000"/>
                  </a:spcBef>
                </a:pPr>
                <a:r>
                  <a:rPr lang="zh-CN" altLang="en-US" sz="1300">
                    <a:ea typeface="宋体" pitchFamily="2" charset="-122"/>
                  </a:rPr>
                  <a:t>校园网络</a:t>
                </a:r>
              </a:p>
            </p:txBody>
          </p:sp>
        </p:grpSp>
        <p:sp>
          <p:nvSpPr>
            <p:cNvPr id="137318" name="Text Box 45"/>
            <p:cNvSpPr txBox="1">
              <a:spLocks noChangeArrowheads="1"/>
            </p:cNvSpPr>
            <p:nvPr/>
          </p:nvSpPr>
          <p:spPr bwMode="auto">
            <a:xfrm>
              <a:off x="2245" y="2849"/>
              <a:ext cx="59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sz="1200">
                  <a:ea typeface="宋体" pitchFamily="2" charset="-122"/>
                </a:rPr>
                <a:t>DRG-SLM</a:t>
              </a:r>
              <a:endParaRPr lang="zh-CN" altLang="en-US" sz="1200">
                <a:ea typeface="宋体" pitchFamily="2" charset="-122"/>
              </a:endParaRPr>
            </a:p>
          </p:txBody>
        </p:sp>
        <p:sp>
          <p:nvSpPr>
            <p:cNvPr id="137319" name="Line 45"/>
            <p:cNvSpPr>
              <a:spLocks noChangeShapeType="1"/>
            </p:cNvSpPr>
            <p:nvPr/>
          </p:nvSpPr>
          <p:spPr bwMode="auto">
            <a:xfrm flipH="1">
              <a:off x="2064" y="3113"/>
              <a:ext cx="362" cy="0"/>
            </a:xfrm>
            <a:prstGeom prst="line">
              <a:avLst/>
            </a:prstGeom>
            <a:noFill/>
            <a:ln w="2540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320" name="Rectangle 75"/>
            <p:cNvSpPr>
              <a:spLocks noChangeArrowheads="1"/>
            </p:cNvSpPr>
            <p:nvPr/>
          </p:nvSpPr>
          <p:spPr bwMode="auto">
            <a:xfrm>
              <a:off x="1560" y="2840"/>
              <a:ext cx="912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1200">
                  <a:ea typeface="宋体" pitchFamily="2" charset="-122"/>
                </a:rPr>
                <a:t>网通汇聚</a:t>
              </a:r>
            </a:p>
          </p:txBody>
        </p:sp>
        <p:sp>
          <p:nvSpPr>
            <p:cNvPr id="137321" name="Line 45"/>
            <p:cNvSpPr>
              <a:spLocks noChangeShapeType="1"/>
            </p:cNvSpPr>
            <p:nvPr/>
          </p:nvSpPr>
          <p:spPr bwMode="auto">
            <a:xfrm>
              <a:off x="2018" y="3203"/>
              <a:ext cx="227" cy="681"/>
            </a:xfrm>
            <a:prstGeom prst="line">
              <a:avLst/>
            </a:prstGeom>
            <a:noFill/>
            <a:ln w="2540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37322" name="Picture 157" descr="非模块化汇聚交换机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018" y="3521"/>
              <a:ext cx="318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7323" name="Rectangle 2"/>
            <p:cNvSpPr>
              <a:spLocks noChangeArrowheads="1"/>
            </p:cNvSpPr>
            <p:nvPr/>
          </p:nvSpPr>
          <p:spPr bwMode="auto">
            <a:xfrm>
              <a:off x="2245" y="2341"/>
              <a:ext cx="1316" cy="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0070" tIns="35035" rIns="70070" bIns="35035">
              <a:spAutoFit/>
            </a:bodyPr>
            <a:lstStyle/>
            <a:p>
              <a:pPr algn="ctr" defTabSz="700088"/>
              <a:r>
                <a:rPr lang="en-US" altLang="zh-CN" sz="2400">
                  <a:solidFill>
                    <a:srgbClr val="FF0000"/>
                  </a:solidFill>
                  <a:ea typeface="宋体" pitchFamily="2" charset="-122"/>
                </a:rPr>
                <a:t>……</a:t>
              </a:r>
            </a:p>
            <a:p>
              <a:pPr algn="ctr" defTabSz="700088"/>
              <a:r>
                <a:rPr lang="zh-CN" altLang="en-US" sz="2400">
                  <a:solidFill>
                    <a:srgbClr val="FF0000"/>
                  </a:solidFill>
                  <a:ea typeface="宋体" pitchFamily="2" charset="-122"/>
                </a:rPr>
                <a:t>共</a:t>
              </a:r>
              <a:r>
                <a:rPr lang="en-US" altLang="zh-CN" sz="2400">
                  <a:solidFill>
                    <a:srgbClr val="FF0000"/>
                  </a:solidFill>
                  <a:ea typeface="宋体" pitchFamily="2" charset="-122"/>
                </a:rPr>
                <a:t>10</a:t>
              </a:r>
              <a:r>
                <a:rPr lang="zh-CN" altLang="en-US" sz="2400">
                  <a:solidFill>
                    <a:srgbClr val="FF0000"/>
                  </a:solidFill>
                  <a:ea typeface="宋体" pitchFamily="2" charset="-122"/>
                </a:rPr>
                <a:t>个县</a:t>
              </a:r>
            </a:p>
          </p:txBody>
        </p:sp>
        <p:sp>
          <p:nvSpPr>
            <p:cNvPr id="137324" name="Rectangle 44"/>
            <p:cNvSpPr>
              <a:spLocks noChangeArrowheads="1"/>
            </p:cNvSpPr>
            <p:nvPr/>
          </p:nvSpPr>
          <p:spPr bwMode="auto">
            <a:xfrm>
              <a:off x="3696" y="2432"/>
              <a:ext cx="1860" cy="771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39000"/>
                  </a:srgbClr>
                </a:gs>
                <a:gs pos="100000">
                  <a:srgbClr val="CCFFFF">
                    <a:alpha val="43999"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ea typeface="宋体" pitchFamily="2" charset="-122"/>
              </a:endParaRPr>
            </a:p>
          </p:txBody>
        </p:sp>
        <p:sp>
          <p:nvSpPr>
            <p:cNvPr id="137325" name="Line 45"/>
            <p:cNvSpPr>
              <a:spLocks noChangeShapeType="1"/>
            </p:cNvSpPr>
            <p:nvPr/>
          </p:nvSpPr>
          <p:spPr bwMode="auto">
            <a:xfrm>
              <a:off x="2608" y="3158"/>
              <a:ext cx="1225" cy="726"/>
            </a:xfrm>
            <a:prstGeom prst="line">
              <a:avLst/>
            </a:prstGeom>
            <a:noFill/>
            <a:ln w="25400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326" name="Line 45"/>
            <p:cNvSpPr>
              <a:spLocks noChangeShapeType="1"/>
            </p:cNvSpPr>
            <p:nvPr/>
          </p:nvSpPr>
          <p:spPr bwMode="auto">
            <a:xfrm flipH="1" flipV="1">
              <a:off x="2699" y="2296"/>
              <a:ext cx="1270" cy="590"/>
            </a:xfrm>
            <a:prstGeom prst="line">
              <a:avLst/>
            </a:prstGeom>
            <a:noFill/>
            <a:ln w="2540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327" name="Freeform 18"/>
            <p:cNvSpPr>
              <a:spLocks/>
            </p:cNvSpPr>
            <p:nvPr/>
          </p:nvSpPr>
          <p:spPr bwMode="auto">
            <a:xfrm rot="2589273">
              <a:off x="4876" y="2387"/>
              <a:ext cx="209" cy="425"/>
            </a:xfrm>
            <a:custGeom>
              <a:avLst/>
              <a:gdLst>
                <a:gd name="T0" fmla="*/ 0 w 576"/>
                <a:gd name="T1" fmla="*/ 0 h 1008"/>
                <a:gd name="T2" fmla="*/ 0 w 576"/>
                <a:gd name="T3" fmla="*/ 0 h 1008"/>
                <a:gd name="T4" fmla="*/ 0 w 576"/>
                <a:gd name="T5" fmla="*/ 0 h 1008"/>
                <a:gd name="T6" fmla="*/ 0 w 576"/>
                <a:gd name="T7" fmla="*/ 0 h 1008"/>
                <a:gd name="T8" fmla="*/ 0 w 576"/>
                <a:gd name="T9" fmla="*/ 0 h 1008"/>
                <a:gd name="T10" fmla="*/ 0 w 576"/>
                <a:gd name="T11" fmla="*/ 0 h 1008"/>
                <a:gd name="T12" fmla="*/ 0 w 576"/>
                <a:gd name="T13" fmla="*/ 0 h 10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76"/>
                <a:gd name="T22" fmla="*/ 0 h 1008"/>
                <a:gd name="T23" fmla="*/ 576 w 576"/>
                <a:gd name="T24" fmla="*/ 1008 h 100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76" h="1008">
                  <a:moveTo>
                    <a:pt x="0" y="1008"/>
                  </a:moveTo>
                  <a:lnTo>
                    <a:pt x="288" y="528"/>
                  </a:lnTo>
                  <a:lnTo>
                    <a:pt x="192" y="528"/>
                  </a:lnTo>
                  <a:lnTo>
                    <a:pt x="576" y="0"/>
                  </a:lnTo>
                  <a:lnTo>
                    <a:pt x="288" y="480"/>
                  </a:lnTo>
                  <a:lnTo>
                    <a:pt x="384" y="480"/>
                  </a:lnTo>
                  <a:lnTo>
                    <a:pt x="0" y="1008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73025" tIns="36512" rIns="73025" bIns="36512"/>
            <a:lstStyle/>
            <a:p>
              <a:endParaRPr lang="zh-CN" altLang="en-US">
                <a:ea typeface="宋体" pitchFamily="2" charset="-122"/>
              </a:endParaRPr>
            </a:p>
          </p:txBody>
        </p:sp>
        <p:sp>
          <p:nvSpPr>
            <p:cNvPr id="137328" name="Line 45"/>
            <p:cNvSpPr>
              <a:spLocks noChangeShapeType="1"/>
            </p:cNvSpPr>
            <p:nvPr/>
          </p:nvSpPr>
          <p:spPr bwMode="auto">
            <a:xfrm flipV="1">
              <a:off x="4105" y="2750"/>
              <a:ext cx="589" cy="181"/>
            </a:xfrm>
            <a:prstGeom prst="line">
              <a:avLst/>
            </a:prstGeom>
            <a:noFill/>
            <a:ln w="2540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37329" name="Picture 160" descr="高端路由器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604" y="2568"/>
              <a:ext cx="251" cy="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7330" name="Picture 99" descr="防火墙-2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4286" y="2659"/>
              <a:ext cx="254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7331" name="Line 45"/>
            <p:cNvSpPr>
              <a:spLocks noChangeShapeType="1"/>
            </p:cNvSpPr>
            <p:nvPr/>
          </p:nvSpPr>
          <p:spPr bwMode="auto">
            <a:xfrm>
              <a:off x="2699" y="3158"/>
              <a:ext cx="2404" cy="635"/>
            </a:xfrm>
            <a:prstGeom prst="line">
              <a:avLst/>
            </a:prstGeom>
            <a:noFill/>
            <a:ln w="25400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37332" name="Picture 173" descr="非模块化汇聚交换机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379" y="3566"/>
              <a:ext cx="318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7333" name="Picture 174" descr="非模块化汇聚交换机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558" y="3566"/>
              <a:ext cx="318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7334" name="Picture 97" descr="ips200"/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2381" y="3022"/>
              <a:ext cx="36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7335" name="Rectangle 178"/>
            <p:cNvSpPr>
              <a:spLocks noChangeArrowheads="1"/>
            </p:cNvSpPr>
            <p:nvPr/>
          </p:nvSpPr>
          <p:spPr bwMode="auto">
            <a:xfrm>
              <a:off x="113" y="3025"/>
              <a:ext cx="1089" cy="178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 lIns="70070" tIns="35035" rIns="70070" bIns="35035">
              <a:spAutoFit/>
            </a:bodyPr>
            <a:lstStyle/>
            <a:p>
              <a:pPr algn="ctr" defTabSz="700088"/>
              <a:r>
                <a:rPr lang="zh-CN" altLang="en-US" sz="1400">
                  <a:solidFill>
                    <a:srgbClr val="000099"/>
                  </a:solidFill>
                  <a:ea typeface="宋体" pitchFamily="2" charset="-122"/>
                </a:rPr>
                <a:t>县教育局网络核心</a:t>
              </a:r>
            </a:p>
          </p:txBody>
        </p:sp>
        <p:sp>
          <p:nvSpPr>
            <p:cNvPr id="137336" name="Rectangle 179"/>
            <p:cNvSpPr>
              <a:spLocks noChangeArrowheads="1"/>
            </p:cNvSpPr>
            <p:nvPr/>
          </p:nvSpPr>
          <p:spPr bwMode="auto">
            <a:xfrm>
              <a:off x="4513" y="3022"/>
              <a:ext cx="1089" cy="178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 lIns="70070" tIns="35035" rIns="70070" bIns="35035">
              <a:spAutoFit/>
            </a:bodyPr>
            <a:lstStyle/>
            <a:p>
              <a:pPr algn="ctr" defTabSz="700088"/>
              <a:r>
                <a:rPr lang="zh-CN" altLang="en-US" sz="1400">
                  <a:solidFill>
                    <a:srgbClr val="000099"/>
                  </a:solidFill>
                  <a:ea typeface="宋体" pitchFamily="2" charset="-122"/>
                </a:rPr>
                <a:t>县教育局网络核心</a:t>
              </a:r>
            </a:p>
          </p:txBody>
        </p:sp>
        <p:sp>
          <p:nvSpPr>
            <p:cNvPr id="137337" name="Rectangle 76"/>
            <p:cNvSpPr>
              <a:spLocks noChangeArrowheads="1"/>
            </p:cNvSpPr>
            <p:nvPr/>
          </p:nvSpPr>
          <p:spPr bwMode="auto">
            <a:xfrm>
              <a:off x="158" y="3475"/>
              <a:ext cx="636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0066" tIns="35033" rIns="70066" bIns="35033">
              <a:spAutoFit/>
            </a:bodyPr>
            <a:lstStyle/>
            <a:p>
              <a:pPr algn="ctr" defTabSz="700088"/>
              <a:r>
                <a:rPr lang="en-US" altLang="zh-CN" sz="1300">
                  <a:ea typeface="宋体" pitchFamily="2" charset="-122"/>
                </a:rPr>
                <a:t>RG-S6506</a:t>
              </a:r>
            </a:p>
          </p:txBody>
        </p:sp>
        <p:sp>
          <p:nvSpPr>
            <p:cNvPr id="137338" name="Rectangle 76"/>
            <p:cNvSpPr>
              <a:spLocks noChangeArrowheads="1"/>
            </p:cNvSpPr>
            <p:nvPr/>
          </p:nvSpPr>
          <p:spPr bwMode="auto">
            <a:xfrm>
              <a:off x="1429" y="3521"/>
              <a:ext cx="636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0066" tIns="35033" rIns="70066" bIns="35033">
              <a:spAutoFit/>
            </a:bodyPr>
            <a:lstStyle/>
            <a:p>
              <a:pPr algn="ctr" defTabSz="700088"/>
              <a:r>
                <a:rPr lang="en-US" altLang="zh-CN" sz="1300">
                  <a:ea typeface="宋体" pitchFamily="2" charset="-122"/>
                </a:rPr>
                <a:t>RG-S6506</a:t>
              </a:r>
            </a:p>
          </p:txBody>
        </p:sp>
        <p:sp>
          <p:nvSpPr>
            <p:cNvPr id="137339" name="Rectangle 76"/>
            <p:cNvSpPr>
              <a:spLocks noChangeArrowheads="1"/>
            </p:cNvSpPr>
            <p:nvPr/>
          </p:nvSpPr>
          <p:spPr bwMode="auto">
            <a:xfrm>
              <a:off x="3651" y="3566"/>
              <a:ext cx="636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0066" tIns="35033" rIns="70066" bIns="35033">
              <a:spAutoFit/>
            </a:bodyPr>
            <a:lstStyle/>
            <a:p>
              <a:pPr algn="ctr" defTabSz="700088"/>
              <a:r>
                <a:rPr lang="en-US" altLang="zh-CN" sz="1300">
                  <a:ea typeface="宋体" pitchFamily="2" charset="-122"/>
                </a:rPr>
                <a:t>RG-S5750</a:t>
              </a:r>
            </a:p>
          </p:txBody>
        </p:sp>
        <p:sp>
          <p:nvSpPr>
            <p:cNvPr id="137340" name="Rectangle 76"/>
            <p:cNvSpPr>
              <a:spLocks noChangeArrowheads="1"/>
            </p:cNvSpPr>
            <p:nvPr/>
          </p:nvSpPr>
          <p:spPr bwMode="auto">
            <a:xfrm>
              <a:off x="4876" y="3566"/>
              <a:ext cx="636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0066" tIns="35033" rIns="70066" bIns="35033">
              <a:spAutoFit/>
            </a:bodyPr>
            <a:lstStyle/>
            <a:p>
              <a:pPr algn="ctr" defTabSz="700088"/>
              <a:r>
                <a:rPr lang="en-US" altLang="zh-CN" sz="1300">
                  <a:ea typeface="宋体" pitchFamily="2" charset="-122"/>
                </a:rPr>
                <a:t>RG-S5750</a:t>
              </a:r>
            </a:p>
          </p:txBody>
        </p:sp>
        <p:sp>
          <p:nvSpPr>
            <p:cNvPr id="137341" name="Rectangle 76"/>
            <p:cNvSpPr>
              <a:spLocks noChangeArrowheads="1"/>
            </p:cNvSpPr>
            <p:nvPr/>
          </p:nvSpPr>
          <p:spPr bwMode="auto">
            <a:xfrm>
              <a:off x="1111" y="3034"/>
              <a:ext cx="636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0066" tIns="35033" rIns="70066" bIns="35033">
              <a:spAutoFit/>
            </a:bodyPr>
            <a:lstStyle/>
            <a:p>
              <a:pPr algn="ctr" defTabSz="700088"/>
              <a:r>
                <a:rPr lang="en-US" altLang="zh-CN" sz="1300">
                  <a:ea typeface="宋体" pitchFamily="2" charset="-122"/>
                </a:rPr>
                <a:t>RG-S7606</a:t>
              </a:r>
            </a:p>
          </p:txBody>
        </p:sp>
        <p:sp>
          <p:nvSpPr>
            <p:cNvPr id="137342" name="Text Box 45"/>
            <p:cNvSpPr txBox="1">
              <a:spLocks noChangeArrowheads="1"/>
            </p:cNvSpPr>
            <p:nvPr/>
          </p:nvSpPr>
          <p:spPr bwMode="auto">
            <a:xfrm>
              <a:off x="3061" y="3158"/>
              <a:ext cx="59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sz="1200">
                  <a:ea typeface="宋体" pitchFamily="2" charset="-122"/>
                </a:rPr>
                <a:t>ADSL</a:t>
              </a:r>
              <a:endParaRPr lang="zh-CN" altLang="en-US" sz="1200">
                <a:ea typeface="宋体" pitchFamily="2" charset="-122"/>
              </a:endParaRPr>
            </a:p>
          </p:txBody>
        </p:sp>
        <p:sp>
          <p:nvSpPr>
            <p:cNvPr id="137343" name="Text Box 45"/>
            <p:cNvSpPr txBox="1">
              <a:spLocks noChangeArrowheads="1"/>
            </p:cNvSpPr>
            <p:nvPr/>
          </p:nvSpPr>
          <p:spPr bwMode="auto">
            <a:xfrm>
              <a:off x="2653" y="3385"/>
              <a:ext cx="59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sz="1200">
                  <a:ea typeface="宋体" pitchFamily="2" charset="-122"/>
                </a:rPr>
                <a:t>ADSL</a:t>
              </a:r>
              <a:endParaRPr lang="zh-CN" altLang="en-US" sz="1200">
                <a:ea typeface="宋体" pitchFamily="2" charset="-122"/>
              </a:endParaRPr>
            </a:p>
          </p:txBody>
        </p:sp>
        <p:sp>
          <p:nvSpPr>
            <p:cNvPr id="137344" name="Line 45"/>
            <p:cNvSpPr>
              <a:spLocks noChangeShapeType="1"/>
            </p:cNvSpPr>
            <p:nvPr/>
          </p:nvSpPr>
          <p:spPr bwMode="auto">
            <a:xfrm flipH="1">
              <a:off x="1565" y="2296"/>
              <a:ext cx="1723" cy="499"/>
            </a:xfrm>
            <a:prstGeom prst="line">
              <a:avLst/>
            </a:prstGeom>
            <a:noFill/>
            <a:ln w="2540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345" name="Line 45"/>
            <p:cNvSpPr>
              <a:spLocks noChangeShapeType="1"/>
            </p:cNvSpPr>
            <p:nvPr/>
          </p:nvSpPr>
          <p:spPr bwMode="auto">
            <a:xfrm>
              <a:off x="3424" y="2296"/>
              <a:ext cx="590" cy="590"/>
            </a:xfrm>
            <a:prstGeom prst="line">
              <a:avLst/>
            </a:prstGeom>
            <a:noFill/>
            <a:ln w="2540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37346" name="Picture 72" descr="核心交换机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107" y="1979"/>
              <a:ext cx="40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7347" name="Rectangle 193"/>
            <p:cNvSpPr>
              <a:spLocks noChangeArrowheads="1"/>
            </p:cNvSpPr>
            <p:nvPr/>
          </p:nvSpPr>
          <p:spPr bwMode="auto">
            <a:xfrm>
              <a:off x="612" y="2444"/>
              <a:ext cx="657" cy="1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70066" tIns="35033" rIns="70066" bIns="35033">
              <a:spAutoFit/>
            </a:bodyPr>
            <a:lstStyle/>
            <a:p>
              <a:pPr algn="ctr" defTabSz="700088"/>
              <a:r>
                <a:rPr lang="en-US" altLang="zh-CN" sz="1300">
                  <a:solidFill>
                    <a:srgbClr val="FF0000"/>
                  </a:solidFill>
                  <a:ea typeface="宋体" pitchFamily="2" charset="-122"/>
                </a:rPr>
                <a:t>NPE50-20</a:t>
              </a:r>
            </a:p>
          </p:txBody>
        </p:sp>
        <p:sp>
          <p:nvSpPr>
            <p:cNvPr id="137348" name="Rectangle 194"/>
            <p:cNvSpPr>
              <a:spLocks noChangeArrowheads="1"/>
            </p:cNvSpPr>
            <p:nvPr/>
          </p:nvSpPr>
          <p:spPr bwMode="auto">
            <a:xfrm>
              <a:off x="884" y="2568"/>
              <a:ext cx="884" cy="1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70066" tIns="35033" rIns="70066" bIns="35033">
              <a:spAutoFit/>
            </a:bodyPr>
            <a:lstStyle/>
            <a:p>
              <a:pPr algn="ctr" defTabSz="700088"/>
              <a:r>
                <a:rPr lang="en-US" altLang="zh-CN" sz="1300">
                  <a:solidFill>
                    <a:srgbClr val="FF0000"/>
                  </a:solidFill>
                  <a:ea typeface="宋体" pitchFamily="2" charset="-122"/>
                </a:rPr>
                <a:t>RG-WALL1600</a:t>
              </a:r>
            </a:p>
          </p:txBody>
        </p:sp>
        <p:sp>
          <p:nvSpPr>
            <p:cNvPr id="137349" name="Rectangle 195"/>
            <p:cNvSpPr>
              <a:spLocks noChangeArrowheads="1"/>
            </p:cNvSpPr>
            <p:nvPr/>
          </p:nvSpPr>
          <p:spPr bwMode="auto">
            <a:xfrm>
              <a:off x="4785" y="2671"/>
              <a:ext cx="657" cy="1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70066" tIns="35033" rIns="70066" bIns="35033">
              <a:spAutoFit/>
            </a:bodyPr>
            <a:lstStyle/>
            <a:p>
              <a:pPr algn="ctr" defTabSz="700088"/>
              <a:r>
                <a:rPr lang="en-US" altLang="zh-CN" sz="1300">
                  <a:solidFill>
                    <a:srgbClr val="FF0000"/>
                  </a:solidFill>
                  <a:ea typeface="宋体" pitchFamily="2" charset="-122"/>
                </a:rPr>
                <a:t>NPE50-20</a:t>
              </a:r>
            </a:p>
          </p:txBody>
        </p:sp>
        <p:sp>
          <p:nvSpPr>
            <p:cNvPr id="137350" name="Rectangle 196"/>
            <p:cNvSpPr>
              <a:spLocks noChangeArrowheads="1"/>
            </p:cNvSpPr>
            <p:nvPr/>
          </p:nvSpPr>
          <p:spPr bwMode="auto">
            <a:xfrm>
              <a:off x="4468" y="2841"/>
              <a:ext cx="884" cy="1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70066" tIns="35033" rIns="70066" bIns="35033">
              <a:spAutoFit/>
            </a:bodyPr>
            <a:lstStyle/>
            <a:p>
              <a:pPr algn="ctr" defTabSz="700088"/>
              <a:r>
                <a:rPr lang="en-US" altLang="zh-CN" sz="1300">
                  <a:solidFill>
                    <a:srgbClr val="FF0000"/>
                  </a:solidFill>
                  <a:ea typeface="宋体" pitchFamily="2" charset="-122"/>
                </a:rPr>
                <a:t>RG-WALL1600</a:t>
              </a:r>
            </a:p>
          </p:txBody>
        </p:sp>
        <p:pic>
          <p:nvPicPr>
            <p:cNvPr id="137351" name="Picture 72" descr="核心交换机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78" y="2750"/>
              <a:ext cx="318" cy="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7352" name="Rectangle 76"/>
            <p:cNvSpPr>
              <a:spLocks noChangeArrowheads="1"/>
            </p:cNvSpPr>
            <p:nvPr/>
          </p:nvSpPr>
          <p:spPr bwMode="auto">
            <a:xfrm>
              <a:off x="3651" y="3034"/>
              <a:ext cx="636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0066" tIns="35033" rIns="70066" bIns="35033">
              <a:spAutoFit/>
            </a:bodyPr>
            <a:lstStyle/>
            <a:p>
              <a:pPr algn="ctr" defTabSz="700088"/>
              <a:r>
                <a:rPr lang="en-US" altLang="zh-CN" sz="1300">
                  <a:ea typeface="宋体" pitchFamily="2" charset="-122"/>
                </a:rPr>
                <a:t>RG-S7606</a:t>
              </a:r>
            </a:p>
          </p:txBody>
        </p:sp>
        <p:pic>
          <p:nvPicPr>
            <p:cNvPr id="137353" name="Picture 98" descr="核心交换机"/>
            <p:cNvPicPr>
              <a:picLocks noChangeAspect="1" noChangeArrowheads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1837" y="2976"/>
              <a:ext cx="2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7221" name="Rectangle 44"/>
          <p:cNvSpPr>
            <a:spLocks noChangeArrowheads="1"/>
          </p:cNvSpPr>
          <p:nvPr/>
        </p:nvSpPr>
        <p:spPr bwMode="auto">
          <a:xfrm>
            <a:off x="250825" y="5373688"/>
            <a:ext cx="1944688" cy="1368425"/>
          </a:xfrm>
          <a:prstGeom prst="rect">
            <a:avLst/>
          </a:prstGeom>
          <a:gradFill rotWithShape="1">
            <a:gsLst>
              <a:gs pos="0">
                <a:srgbClr val="FFFFFF">
                  <a:alpha val="39000"/>
                </a:srgbClr>
              </a:gs>
              <a:gs pos="100000">
                <a:srgbClr val="CCFFFF">
                  <a:alpha val="43999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37222" name="Rectangle 44"/>
          <p:cNvSpPr>
            <a:spLocks noChangeArrowheads="1"/>
          </p:cNvSpPr>
          <p:nvPr/>
        </p:nvSpPr>
        <p:spPr bwMode="auto">
          <a:xfrm>
            <a:off x="2338388" y="5373688"/>
            <a:ext cx="1873250" cy="1368425"/>
          </a:xfrm>
          <a:prstGeom prst="rect">
            <a:avLst/>
          </a:prstGeom>
          <a:gradFill rotWithShape="1">
            <a:gsLst>
              <a:gs pos="0">
                <a:srgbClr val="FFFFFF">
                  <a:alpha val="39000"/>
                </a:srgbClr>
              </a:gs>
              <a:gs pos="100000">
                <a:srgbClr val="CCFFFF">
                  <a:alpha val="43999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37223" name="Rectangle 69"/>
          <p:cNvSpPr>
            <a:spLocks noChangeArrowheads="1"/>
          </p:cNvSpPr>
          <p:nvPr/>
        </p:nvSpPr>
        <p:spPr bwMode="auto">
          <a:xfrm>
            <a:off x="0" y="3573463"/>
            <a:ext cx="1222375" cy="282575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lIns="70070" tIns="35035" rIns="70070" bIns="35035">
            <a:spAutoFit/>
          </a:bodyPr>
          <a:lstStyle/>
          <a:p>
            <a:pPr algn="ctr" defTabSz="700088"/>
            <a:r>
              <a:rPr lang="zh-CN" altLang="en-US" sz="1400">
                <a:solidFill>
                  <a:srgbClr val="000099"/>
                </a:solidFill>
                <a:ea typeface="宋体" pitchFamily="2" charset="-122"/>
              </a:rPr>
              <a:t>管理中心</a:t>
            </a:r>
          </a:p>
        </p:txBody>
      </p:sp>
      <p:pic>
        <p:nvPicPr>
          <p:cNvPr id="137224" name="Picture 124" descr="黑云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42863" y="3789363"/>
            <a:ext cx="100012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7225" name="Rectangle 75"/>
          <p:cNvSpPr>
            <a:spLocks noChangeArrowheads="1"/>
          </p:cNvSpPr>
          <p:nvPr/>
        </p:nvSpPr>
        <p:spPr bwMode="auto">
          <a:xfrm>
            <a:off x="38100" y="3933825"/>
            <a:ext cx="971550" cy="282575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lIns="70070" tIns="35035" rIns="70070" bIns="35035">
            <a:spAutoFit/>
          </a:bodyPr>
          <a:lstStyle/>
          <a:p>
            <a:pPr algn="ctr" defTabSz="700088"/>
            <a:r>
              <a:rPr lang="zh-CN" altLang="en-US" sz="1400">
                <a:solidFill>
                  <a:schemeClr val="bg1"/>
                </a:solidFill>
                <a:ea typeface="宋体" pitchFamily="2" charset="-122"/>
              </a:rPr>
              <a:t>网通出口</a:t>
            </a:r>
            <a:endParaRPr lang="en-US" altLang="zh-CN" sz="1400">
              <a:solidFill>
                <a:schemeClr val="bg1"/>
              </a:solidFill>
              <a:ea typeface="宋体" pitchFamily="2" charset="-122"/>
            </a:endParaRPr>
          </a:p>
        </p:txBody>
      </p:sp>
      <p:sp>
        <p:nvSpPr>
          <p:cNvPr id="137226" name="Rectangle 44"/>
          <p:cNvSpPr>
            <a:spLocks noChangeArrowheads="1"/>
          </p:cNvSpPr>
          <p:nvPr/>
        </p:nvSpPr>
        <p:spPr bwMode="auto">
          <a:xfrm>
            <a:off x="4932363" y="5373688"/>
            <a:ext cx="1873250" cy="1368425"/>
          </a:xfrm>
          <a:prstGeom prst="rect">
            <a:avLst/>
          </a:prstGeom>
          <a:gradFill rotWithShape="1">
            <a:gsLst>
              <a:gs pos="0">
                <a:srgbClr val="FFFFFF">
                  <a:alpha val="39000"/>
                </a:srgbClr>
              </a:gs>
              <a:gs pos="100000">
                <a:srgbClr val="CCFFFF">
                  <a:alpha val="43999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37227" name="Rectangle 44"/>
          <p:cNvSpPr>
            <a:spLocks noChangeArrowheads="1"/>
          </p:cNvSpPr>
          <p:nvPr/>
        </p:nvSpPr>
        <p:spPr bwMode="auto">
          <a:xfrm>
            <a:off x="6948488" y="5373688"/>
            <a:ext cx="1873250" cy="1368425"/>
          </a:xfrm>
          <a:prstGeom prst="rect">
            <a:avLst/>
          </a:prstGeom>
          <a:gradFill rotWithShape="1">
            <a:gsLst>
              <a:gs pos="0">
                <a:srgbClr val="FFFFFF">
                  <a:alpha val="39000"/>
                </a:srgbClr>
              </a:gs>
              <a:gs pos="100000">
                <a:srgbClr val="CCFFFF">
                  <a:alpha val="43999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37228" name="Rectangle 69"/>
          <p:cNvSpPr>
            <a:spLocks noChangeArrowheads="1"/>
          </p:cNvSpPr>
          <p:nvPr/>
        </p:nvSpPr>
        <p:spPr bwMode="auto">
          <a:xfrm>
            <a:off x="1042988" y="6459538"/>
            <a:ext cx="1012825" cy="282575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lIns="70070" tIns="35035" rIns="70070" bIns="35035">
            <a:spAutoFit/>
          </a:bodyPr>
          <a:lstStyle/>
          <a:p>
            <a:pPr algn="ctr" defTabSz="700088"/>
            <a:r>
              <a:rPr lang="zh-CN" altLang="en-US" sz="1400">
                <a:solidFill>
                  <a:srgbClr val="000099"/>
                </a:solidFill>
                <a:ea typeface="宋体" pitchFamily="2" charset="-122"/>
              </a:rPr>
              <a:t>县城学校</a:t>
            </a:r>
          </a:p>
        </p:txBody>
      </p:sp>
      <p:sp>
        <p:nvSpPr>
          <p:cNvPr id="137229" name="Rectangle 69"/>
          <p:cNvSpPr>
            <a:spLocks noChangeArrowheads="1"/>
          </p:cNvSpPr>
          <p:nvPr/>
        </p:nvSpPr>
        <p:spPr bwMode="auto">
          <a:xfrm>
            <a:off x="2263775" y="6459538"/>
            <a:ext cx="1012825" cy="282575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lIns="70070" tIns="35035" rIns="70070" bIns="35035">
            <a:spAutoFit/>
          </a:bodyPr>
          <a:lstStyle/>
          <a:p>
            <a:pPr algn="ctr" defTabSz="700088"/>
            <a:r>
              <a:rPr lang="zh-CN" altLang="en-US" sz="1400">
                <a:solidFill>
                  <a:srgbClr val="000099"/>
                </a:solidFill>
                <a:ea typeface="宋体" pitchFamily="2" charset="-122"/>
              </a:rPr>
              <a:t>农村高中</a:t>
            </a:r>
          </a:p>
        </p:txBody>
      </p:sp>
      <p:sp>
        <p:nvSpPr>
          <p:cNvPr id="137230" name="Rectangle 69"/>
          <p:cNvSpPr>
            <a:spLocks noChangeArrowheads="1"/>
          </p:cNvSpPr>
          <p:nvPr/>
        </p:nvSpPr>
        <p:spPr bwMode="auto">
          <a:xfrm>
            <a:off x="4787900" y="6459538"/>
            <a:ext cx="1012825" cy="282575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lIns="70070" tIns="35035" rIns="70070" bIns="35035">
            <a:spAutoFit/>
          </a:bodyPr>
          <a:lstStyle/>
          <a:p>
            <a:pPr algn="ctr" defTabSz="700088"/>
            <a:r>
              <a:rPr lang="zh-CN" altLang="en-US" sz="1400">
                <a:solidFill>
                  <a:srgbClr val="000099"/>
                </a:solidFill>
                <a:ea typeface="宋体" pitchFamily="2" charset="-122"/>
              </a:rPr>
              <a:t>农村初中</a:t>
            </a:r>
          </a:p>
        </p:txBody>
      </p:sp>
      <p:sp>
        <p:nvSpPr>
          <p:cNvPr id="137231" name="Rectangle 69"/>
          <p:cNvSpPr>
            <a:spLocks noChangeArrowheads="1"/>
          </p:cNvSpPr>
          <p:nvPr/>
        </p:nvSpPr>
        <p:spPr bwMode="auto">
          <a:xfrm>
            <a:off x="6877050" y="6459538"/>
            <a:ext cx="1012825" cy="282575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</p:spPr>
        <p:txBody>
          <a:bodyPr lIns="70070" tIns="35035" rIns="70070" bIns="35035">
            <a:spAutoFit/>
          </a:bodyPr>
          <a:lstStyle/>
          <a:p>
            <a:pPr algn="ctr" defTabSz="700088"/>
            <a:r>
              <a:rPr lang="zh-CN" altLang="en-US" sz="1400">
                <a:solidFill>
                  <a:srgbClr val="000099"/>
                </a:solidFill>
                <a:ea typeface="宋体" pitchFamily="2" charset="-122"/>
              </a:rPr>
              <a:t>农村小学</a:t>
            </a:r>
          </a:p>
        </p:txBody>
      </p:sp>
      <p:grpSp>
        <p:nvGrpSpPr>
          <p:cNvPr id="137232" name="Group 212"/>
          <p:cNvGrpSpPr>
            <a:grpSpLocks/>
          </p:cNvGrpSpPr>
          <p:nvPr/>
        </p:nvGrpSpPr>
        <p:grpSpPr bwMode="auto">
          <a:xfrm>
            <a:off x="8101013" y="3716338"/>
            <a:ext cx="971550" cy="576262"/>
            <a:chOff x="5148" y="2341"/>
            <a:chExt cx="612" cy="363"/>
          </a:xfrm>
        </p:grpSpPr>
        <p:pic>
          <p:nvPicPr>
            <p:cNvPr id="137233" name="Picture 28" descr="云（空白）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148" y="2341"/>
              <a:ext cx="612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7234" name="Rectangle 171"/>
            <p:cNvSpPr>
              <a:spLocks noChangeArrowheads="1"/>
            </p:cNvSpPr>
            <p:nvPr/>
          </p:nvSpPr>
          <p:spPr bwMode="auto">
            <a:xfrm>
              <a:off x="5193" y="2422"/>
              <a:ext cx="564" cy="192"/>
            </a:xfrm>
            <a:prstGeom prst="rect">
              <a:avLst/>
            </a:prstGeom>
            <a:noFill/>
            <a:ln w="50800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1400">
                  <a:solidFill>
                    <a:schemeClr val="bg1"/>
                  </a:solidFill>
                  <a:ea typeface="宋体" pitchFamily="2" charset="-122"/>
                </a:rPr>
                <a:t>网通出口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042988" y="3429000"/>
            <a:ext cx="6400800" cy="1512888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defTabSz="784225">
              <a:spcBef>
                <a:spcPct val="20000"/>
              </a:spcBef>
              <a:defRPr/>
            </a:pPr>
            <a:r>
              <a:rPr lang="zh-CN" altLang="en-US" sz="10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黑体" pitchFamily="49" charset="-122"/>
              </a:rPr>
              <a:t>星网锐捷网络有限公司</a:t>
            </a:r>
          </a:p>
          <a:p>
            <a:pPr defTabSz="784225">
              <a:spcBef>
                <a:spcPct val="20000"/>
              </a:spcBef>
              <a:defRPr/>
            </a:pPr>
            <a:r>
              <a:rPr lang="zh-CN" altLang="en-US" sz="10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黑体" pitchFamily="49" charset="-122"/>
              </a:rPr>
              <a:t>地址：北京海淀区复兴路</a:t>
            </a:r>
            <a:r>
              <a:rPr lang="en-US" altLang="zh-CN" sz="10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黑体" pitchFamily="49" charset="-122"/>
              </a:rPr>
              <a:t>29</a:t>
            </a:r>
            <a:r>
              <a:rPr lang="zh-CN" altLang="en-US" sz="10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黑体" pitchFamily="49" charset="-122"/>
              </a:rPr>
              <a:t>号中意鹏奥大厦东塔</a:t>
            </a:r>
            <a:r>
              <a:rPr lang="en-US" altLang="zh-CN" sz="10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黑体" pitchFamily="49" charset="-122"/>
              </a:rPr>
              <a:t>A</a:t>
            </a:r>
            <a:r>
              <a:rPr lang="zh-CN" altLang="en-US" sz="10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黑体" pitchFamily="49" charset="-122"/>
              </a:rPr>
              <a:t>座</a:t>
            </a:r>
            <a:r>
              <a:rPr lang="en-US" altLang="zh-CN" sz="10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黑体" pitchFamily="49" charset="-122"/>
              </a:rPr>
              <a:t>11</a:t>
            </a:r>
            <a:r>
              <a:rPr lang="zh-CN" altLang="en-US" sz="10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黑体" pitchFamily="49" charset="-122"/>
              </a:rPr>
              <a:t>层   邮编：</a:t>
            </a:r>
            <a:r>
              <a:rPr lang="en-US" altLang="zh-CN" sz="10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黑体" pitchFamily="49" charset="-122"/>
              </a:rPr>
              <a:t>100036</a:t>
            </a:r>
          </a:p>
          <a:p>
            <a:pPr defTabSz="784225">
              <a:spcBef>
                <a:spcPct val="20000"/>
              </a:spcBef>
              <a:defRPr/>
            </a:pPr>
            <a:r>
              <a:rPr lang="en-US" altLang="zh-CN" sz="10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黑体" pitchFamily="49" charset="-122"/>
              </a:rPr>
              <a:t>Office Tel: 010-51718888     Mobile Tel: 13888888888    Fax: 010-51718888    </a:t>
            </a:r>
          </a:p>
          <a:p>
            <a:pPr defTabSz="784225">
              <a:spcBef>
                <a:spcPct val="20000"/>
              </a:spcBef>
              <a:defRPr/>
            </a:pPr>
            <a:r>
              <a:rPr lang="en-US" altLang="zh-CN" sz="10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黑体" pitchFamily="49" charset="-122"/>
              </a:rPr>
              <a:t>E-Mail: xxx@ruijie.com.cn</a:t>
            </a:r>
          </a:p>
          <a:p>
            <a:pPr defTabSz="784225">
              <a:spcBef>
                <a:spcPct val="20000"/>
              </a:spcBef>
              <a:defRPr/>
            </a:pPr>
            <a:endParaRPr lang="en-US" altLang="zh-CN" sz="1000" dirty="0">
              <a:latin typeface="Arial" charset="0"/>
              <a:ea typeface="黑体" pitchFamily="49" charset="-122"/>
            </a:endParaRPr>
          </a:p>
        </p:txBody>
      </p:sp>
      <p:sp>
        <p:nvSpPr>
          <p:cNvPr id="139267" name="TextBox 3"/>
          <p:cNvSpPr txBox="1">
            <a:spLocks noChangeArrowheads="1"/>
          </p:cNvSpPr>
          <p:nvPr/>
        </p:nvSpPr>
        <p:spPr bwMode="auto">
          <a:xfrm>
            <a:off x="3733800" y="2522538"/>
            <a:ext cx="35814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800" b="1">
                <a:latin typeface="微软雅黑" pitchFamily="34" charset="-122"/>
                <a:ea typeface="微软雅黑" pitchFamily="34" charset="-122"/>
              </a:rPr>
              <a:t>谢谢大家！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7037" t="5204" r="29630" b="2905"/>
          <a:stretch>
            <a:fillRect/>
          </a:stretch>
        </p:blipFill>
        <p:spPr bwMode="auto">
          <a:xfrm>
            <a:off x="5929313" y="3214688"/>
            <a:ext cx="3214687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应用体验提升之道：</a:t>
            </a:r>
            <a:r>
              <a:rPr lang="en-US" altLang="zh-CN" dirty="0" smtClean="0"/>
              <a:t>IT</a:t>
            </a:r>
            <a:r>
              <a:rPr lang="zh-CN" altLang="en-US" dirty="0" smtClean="0"/>
              <a:t>运维管理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Page</a:t>
            </a:r>
            <a:fld id="{AEB0328F-9437-4F70-ABB1-A87089C0EBFA}" type="slidenum">
              <a:rPr lang="zh-CN" altLang="en-US" smtClean="0"/>
              <a:pPr>
                <a:defRPr/>
              </a:pPr>
              <a:t>8</a:t>
            </a:fld>
            <a:endParaRPr lang="zh-CN" altLang="en-US"/>
          </a:p>
        </p:txBody>
      </p:sp>
      <p:graphicFrame>
        <p:nvGraphicFramePr>
          <p:cNvPr id="5" name="内容占位符 3"/>
          <p:cNvGraphicFramePr>
            <a:graphicFrameLocks noGrp="1"/>
          </p:cNvGraphicFramePr>
          <p:nvPr>
            <p:ph idx="1"/>
          </p:nvPr>
        </p:nvGraphicFramePr>
        <p:xfrm>
          <a:off x="428596" y="1857364"/>
          <a:ext cx="6829444" cy="4329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143000" y="1285875"/>
            <a:ext cx="6500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做好</a:t>
            </a:r>
            <a:r>
              <a:rPr lang="en-US" altLang="zh-CN" sz="2400" b="1" dirty="0" smtClean="0">
                <a:latin typeface="微软雅黑" pitchFamily="34" charset="-122"/>
                <a:ea typeface="微软雅黑" pitchFamily="34" charset="-122"/>
              </a:rPr>
              <a:t>IT</a:t>
            </a: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运维管理是确保三通两平台运营的关键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>
            <a:spLocks noChangeArrowheads="1"/>
          </p:cNvSpPr>
          <p:nvPr/>
        </p:nvSpPr>
        <p:spPr bwMode="gray">
          <a:xfrm>
            <a:off x="1643042" y="1866868"/>
            <a:ext cx="6069390" cy="56516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6325" name="AutoShape 6"/>
          <p:cNvSpPr>
            <a:spLocks noChangeArrowheads="1"/>
          </p:cNvSpPr>
          <p:nvPr/>
        </p:nvSpPr>
        <p:spPr bwMode="gray">
          <a:xfrm>
            <a:off x="2208213" y="1852613"/>
            <a:ext cx="5649912" cy="566737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三通两平台建设需求分析</a:t>
            </a:r>
            <a:endParaRPr lang="zh-CN" altLang="en-US" sz="24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AutoShape 9"/>
          <p:cNvSpPr>
            <a:spLocks noChangeArrowheads="1"/>
          </p:cNvSpPr>
          <p:nvPr/>
        </p:nvSpPr>
        <p:spPr bwMode="gray">
          <a:xfrm>
            <a:off x="1143000" y="1604963"/>
            <a:ext cx="903288" cy="976312"/>
          </a:xfrm>
          <a:prstGeom prst="diamond">
            <a:avLst/>
          </a:prstGeom>
          <a:solidFill>
            <a:schemeClr val="bg2"/>
          </a:solidFill>
          <a:ln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altLang="ko-KR" sz="24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1</a:t>
            </a:r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gray">
          <a:xfrm>
            <a:off x="1643063" y="2919413"/>
            <a:ext cx="6069012" cy="565150"/>
          </a:xfrm>
          <a:prstGeom prst="roundRect">
            <a:avLst>
              <a:gd name="adj" fmla="val 16667"/>
            </a:avLst>
          </a:prstGeom>
          <a:solidFill>
            <a:srgbClr val="990000"/>
          </a:solidFill>
          <a:ln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zh-CN" altLang="en-US" sz="24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6328" name="AutoShape 6"/>
          <p:cNvSpPr>
            <a:spLocks noChangeArrowheads="1"/>
          </p:cNvSpPr>
          <p:nvPr/>
        </p:nvSpPr>
        <p:spPr bwMode="gray">
          <a:xfrm>
            <a:off x="2208213" y="2919413"/>
            <a:ext cx="5649912" cy="566737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三通两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平台网络</a:t>
            </a:r>
            <a:r>
              <a:rPr lang="zh-CN" altLang="en-US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建设方案</a:t>
            </a:r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gray">
          <a:xfrm>
            <a:off x="1143000" y="2676525"/>
            <a:ext cx="903288" cy="976313"/>
          </a:xfrm>
          <a:prstGeom prst="diamond">
            <a:avLst/>
          </a:prstGeom>
          <a:solidFill>
            <a:srgbClr val="990000"/>
          </a:solidFill>
          <a:ln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altLang="ko-KR" sz="24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2</a:t>
            </a: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gray">
          <a:xfrm>
            <a:off x="1643042" y="3986212"/>
            <a:ext cx="6069390" cy="56516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zh-CN" altLang="en-US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6333" name="AutoShape 6"/>
          <p:cNvSpPr>
            <a:spLocks noChangeArrowheads="1"/>
          </p:cNvSpPr>
          <p:nvPr/>
        </p:nvSpPr>
        <p:spPr bwMode="gray">
          <a:xfrm>
            <a:off x="2208213" y="3986213"/>
            <a:ext cx="5649912" cy="566737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行业典型案例</a:t>
            </a:r>
          </a:p>
        </p:txBody>
      </p:sp>
      <p:sp>
        <p:nvSpPr>
          <p:cNvPr id="12" name="AutoShape 9"/>
          <p:cNvSpPr>
            <a:spLocks noChangeArrowheads="1"/>
          </p:cNvSpPr>
          <p:nvPr/>
        </p:nvSpPr>
        <p:spPr bwMode="gray">
          <a:xfrm>
            <a:off x="1143000" y="3748088"/>
            <a:ext cx="903288" cy="976312"/>
          </a:xfrm>
          <a:prstGeom prst="diamond">
            <a:avLst/>
          </a:prstGeom>
          <a:solidFill>
            <a:schemeClr val="bg2"/>
          </a:solidFill>
          <a:ln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altLang="zh-CN" sz="24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endParaRPr lang="en-US" altLang="ko-KR" sz="24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5|1|1|0.9|1|1|0.5|3|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9,2104560947,C:\Documents and Settings\user\桌面\产品生意指南\2011年SMB市场网关产品生意指南.ppc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7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3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8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rgbClr val="990000"/>
        </a:solidFill>
        <a:ln>
          <a:headEnd/>
          <a:tailEnd/>
        </a:ln>
      </a:spPr>
      <a:bodyPr wrap="none" anchor="ctr"/>
      <a:lstStyle>
        <a:defPPr>
          <a:defRPr dirty="0"/>
        </a:defPPr>
      </a:lstStyle>
      <a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2011-锐捷PPT白色模板（中文）-教育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tx2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wrap="none" rtlCol="0" anchor="ctr" anchorCtr="1">
        <a:spAutoFit/>
      </a:bodyPr>
      <a:lstStyle>
        <a:defPPr>
          <a:lnSpc>
            <a:spcPct val="150000"/>
          </a:lnSpc>
          <a:defRPr sz="2800" b="1" dirty="0" smtClean="0">
            <a:solidFill>
              <a:schemeClr val="bg1"/>
            </a:solidFill>
            <a:latin typeface="微软雅黑" pitchFamily="34" charset="-122"/>
            <a:ea typeface="微软雅黑" pitchFamily="34" charset="-122"/>
          </a:defRPr>
        </a:defPPr>
      </a:lstStyle>
    </a:txDef>
  </a:objectDefaults>
  <a:extraClrSchemeLst/>
</a:theme>
</file>

<file path=ppt/theme/theme15.xml><?xml version="1.0" encoding="utf-8"?>
<a:theme xmlns:a="http://schemas.openxmlformats.org/drawingml/2006/main" name="9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rgbClr val="990000"/>
        </a:solidFill>
        <a:ln>
          <a:headEnd/>
          <a:tailEnd/>
        </a:ln>
      </a:spPr>
      <a:bodyPr wrap="none" anchor="ctr"/>
      <a:lstStyle>
        <a:defPPr>
          <a:defRPr dirty="0"/>
        </a:defPPr>
      </a:lstStyle>
      <a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0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rgbClr val="990000"/>
        </a:solidFill>
        <a:ln>
          <a:headEnd/>
          <a:tailEnd/>
        </a:ln>
      </a:spPr>
      <a:bodyPr wrap="none" anchor="ctr"/>
      <a:lstStyle>
        <a:defPPr>
          <a:defRPr dirty="0"/>
        </a:defPPr>
      </a:lstStyle>
      <a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1_Default Design">
  <a:themeElements>
    <a:clrScheme name="自定义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2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校园网出口探讨（2012版）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rgbClr val="990000"/>
        </a:solidFill>
        <a:ln>
          <a:headEnd/>
          <a:tailEnd/>
        </a:ln>
      </a:spPr>
      <a:bodyPr wrap="none" anchor="ctr"/>
      <a:lstStyle>
        <a:defPPr>
          <a:defRPr dirty="0"/>
        </a:defPPr>
      </a:lstStyle>
      <a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3_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0锐捷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6_Default Design">
  <a:themeElements>
    <a:clrScheme name="自定义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2497</TotalTime>
  <Words>5393</Words>
  <Application>Microsoft Office PowerPoint</Application>
  <PresentationFormat>全屏显示(4:3)</PresentationFormat>
  <Paragraphs>1211</Paragraphs>
  <Slides>77</Slides>
  <Notes>21</Notes>
  <HiddenSlides>1</HiddenSlides>
  <MMClips>0</MMClips>
  <ScaleCrop>false</ScaleCrop>
  <HeadingPairs>
    <vt:vector size="4" baseType="variant">
      <vt:variant>
        <vt:lpstr>主题</vt:lpstr>
      </vt:variant>
      <vt:variant>
        <vt:i4>20</vt:i4>
      </vt:variant>
      <vt:variant>
        <vt:lpstr>幻灯片标题</vt:lpstr>
      </vt:variant>
      <vt:variant>
        <vt:i4>77</vt:i4>
      </vt:variant>
    </vt:vector>
  </HeadingPairs>
  <TitlesOfParts>
    <vt:vector size="97" baseType="lpstr">
      <vt:lpstr>自定义设计方案</vt:lpstr>
      <vt:lpstr>1_Default Design</vt:lpstr>
      <vt:lpstr>1_自定义设计方案</vt:lpstr>
      <vt:lpstr>2_Default Design</vt:lpstr>
      <vt:lpstr>3_Default Design</vt:lpstr>
      <vt:lpstr>4_Default Design</vt:lpstr>
      <vt:lpstr>5_Default Design</vt:lpstr>
      <vt:lpstr>0锐捷</vt:lpstr>
      <vt:lpstr>6_Default Design</vt:lpstr>
      <vt:lpstr>7_Default Design</vt:lpstr>
      <vt:lpstr>2_自定义设计方案</vt:lpstr>
      <vt:lpstr>3_自定义设计方案</vt:lpstr>
      <vt:lpstr>8_Default Design</vt:lpstr>
      <vt:lpstr>2011-锐捷PPT白色模板（中文）-教育</vt:lpstr>
      <vt:lpstr>9_Default Design</vt:lpstr>
      <vt:lpstr>10_Default Design</vt:lpstr>
      <vt:lpstr>11_Default Design</vt:lpstr>
      <vt:lpstr>12_Default Design</vt:lpstr>
      <vt:lpstr>校园网出口探讨（2012版）</vt:lpstr>
      <vt:lpstr>13_Default Design</vt:lpstr>
      <vt:lpstr>PowerPoint 演示文稿</vt:lpstr>
      <vt:lpstr>PowerPoint 演示文稿</vt:lpstr>
      <vt:lpstr>教育信息化十年发展规划</vt:lpstr>
      <vt:lpstr>两项重点工程</vt:lpstr>
      <vt:lpstr>建设、运营三通两平台的挑战</vt:lpstr>
      <vt:lpstr>应用体验提升之道：提升业务访问速度</vt:lpstr>
      <vt:lpstr>应用体验提升之道：实名制安全体系</vt:lpstr>
      <vt:lpstr>应用体验提升之道：IT运维管理</vt:lpstr>
      <vt:lpstr>PowerPoint 演示文稿</vt:lpstr>
      <vt:lpstr>整体结构设计：以区县教育城域网为基础的“三通”网络设计</vt:lpstr>
      <vt:lpstr>整体结构设计：区县教育教育城域网整网拓扑图</vt:lpstr>
      <vt:lpstr>教育教育城域网基础网络建设——骨干网设计</vt:lpstr>
      <vt:lpstr>虚拟化特性——VSU简化网络管理</vt:lpstr>
      <vt:lpstr>虚拟化特性——VSU提高网络可靠性</vt:lpstr>
      <vt:lpstr>虚拟化特性——VSU下共享防火墙模块</vt:lpstr>
      <vt:lpstr>教育教育城域网基础网络建设——城域网出口</vt:lpstr>
      <vt:lpstr>区县教育教育城域网基础网络建设——教育城域网出口</vt:lpstr>
      <vt:lpstr>疏导：有效利用+外网资源内网化</vt:lpstr>
      <vt:lpstr>疏：NPE之智能选路</vt:lpstr>
      <vt:lpstr>疏：PowerCache热点缓存，网络加速数十倍</vt:lpstr>
      <vt:lpstr>PowerCache部署前的视频访问数据流</vt:lpstr>
      <vt:lpstr>PowerCache部署后的视频访问数据流</vt:lpstr>
      <vt:lpstr>教育城域网布署模型—云模式、主从模式</vt:lpstr>
      <vt:lpstr>加速效果</vt:lpstr>
      <vt:lpstr>经济效益</vt:lpstr>
      <vt:lpstr>保障：关键业务和关键人员的带宽保障</vt:lpstr>
      <vt:lpstr>保：ACE之智能流控与关键业务保障</vt:lpstr>
      <vt:lpstr>保：“城域网出口、学校出口”两级流控</vt:lpstr>
      <vt:lpstr>解决方案落地</vt:lpstr>
      <vt:lpstr>区县教育教育城域网基础网络建设——无线网络统一部署</vt:lpstr>
      <vt:lpstr>无线教育城域网解决方案的特点</vt:lpstr>
      <vt:lpstr>“智分”方案，满足家属楼、抗震加固楼的无缝覆盖</vt:lpstr>
      <vt:lpstr>放装、室分、智分差异比较</vt:lpstr>
      <vt:lpstr>高效：信息中心实现AC的N+1备份</vt:lpstr>
      <vt:lpstr>PowerPoint 演示文稿</vt:lpstr>
      <vt:lpstr>无线入侵检测，杜绝非法用户、非法AP</vt:lpstr>
      <vt:lpstr>一体化管理系统，零配置</vt:lpstr>
      <vt:lpstr>PowerPoint 演示文稿</vt:lpstr>
      <vt:lpstr>终端智能E接入-便捷、安全地访问网络</vt:lpstr>
      <vt:lpstr>PowerPoint 演示文稿</vt:lpstr>
      <vt:lpstr>大型校园网</vt:lpstr>
      <vt:lpstr>中小型校园网</vt:lpstr>
      <vt:lpstr>接入学校设备推荐</vt:lpstr>
      <vt:lpstr>RG-EG系列第四代业务保障网关——六大功能</vt:lpstr>
      <vt:lpstr>精准识别，流量控制</vt:lpstr>
      <vt:lpstr>智能选路2.0——多种路由方式相结合</vt:lpstr>
      <vt:lpstr>行为管控，提高工作效率</vt:lpstr>
      <vt:lpstr>多ADSL虚拟拨号，简化管理</vt:lpstr>
      <vt:lpstr>简化配置，四步操作建立VPN</vt:lpstr>
      <vt:lpstr>可视化VPN，业务保障无死角</vt:lpstr>
      <vt:lpstr>EG业务保障网关产品列表</vt:lpstr>
      <vt:lpstr>用户互联网行为的实名制管理</vt:lpstr>
      <vt:lpstr>教育城域网实名制解决方案</vt:lpstr>
      <vt:lpstr>基于网络设备的实名制身份认证</vt:lpstr>
      <vt:lpstr>控：基于用户名/姓名的实名制上网日志</vt:lpstr>
      <vt:lpstr>控：行为管理——净化网络环境</vt:lpstr>
      <vt:lpstr>总结：高速、可控的教育城域网访问体验</vt:lpstr>
      <vt:lpstr>高速、可控的教育城域网访问体验方案部署</vt:lpstr>
      <vt:lpstr>实名制Web认证登录效果</vt:lpstr>
      <vt:lpstr>三通两平台IT运维管理解决思路</vt:lpstr>
      <vt:lpstr>三通两平台运维总体架构设计</vt:lpstr>
      <vt:lpstr>PowerPoint 演示文稿</vt:lpstr>
      <vt:lpstr>如何全面整合基础架构资源？</vt:lpstr>
      <vt:lpstr>化繁为简，综合云监控管理平台</vt:lpstr>
      <vt:lpstr>机房可视化，合理规划机房容量</vt:lpstr>
      <vt:lpstr>网络可视化，洞悉资源分布与实时运行状况</vt:lpstr>
      <vt:lpstr>聚焦业务管理，呈现IT价值</vt:lpstr>
      <vt:lpstr>PowerPoint 演示文稿</vt:lpstr>
      <vt:lpstr>教育城域网实名制案例—北京市大兴区教育城域网</vt:lpstr>
      <vt:lpstr>教育城域网实名制案例—江苏省泰兴教育城域网</vt:lpstr>
      <vt:lpstr>教育城域网实名制案例—江苏省兴化教育城域网</vt:lpstr>
      <vt:lpstr>无线教育城域网案例—重庆市沙坪坝区无线教育城域网</vt:lpstr>
      <vt:lpstr>无线教育城域网案例—上海市黄埔区无线教育城域网</vt:lpstr>
      <vt:lpstr>朝阳区教育城域网</vt:lpstr>
      <vt:lpstr>郑州班班通</vt:lpstr>
      <vt:lpstr>晋中市教育城域网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Fangy</dc:creator>
  <cp:lastModifiedBy>zhangxw</cp:lastModifiedBy>
  <cp:revision>192</cp:revision>
  <cp:lastPrinted>1601-01-01T00:00:00Z</cp:lastPrinted>
  <dcterms:created xsi:type="dcterms:W3CDTF">1601-01-01T00:00:00Z</dcterms:created>
  <dcterms:modified xsi:type="dcterms:W3CDTF">2014-08-05T03:03:21Z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